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77" r:id="rId8"/>
    <p:sldId id="265" r:id="rId9"/>
    <p:sldId id="264" r:id="rId10"/>
    <p:sldId id="275" r:id="rId11"/>
    <p:sldId id="260" r:id="rId12"/>
    <p:sldId id="266" r:id="rId13"/>
    <p:sldId id="276" r:id="rId14"/>
    <p:sldId id="268" r:id="rId15"/>
    <p:sldId id="267" r:id="rId16"/>
    <p:sldId id="261" r:id="rId17"/>
    <p:sldId id="272" r:id="rId18"/>
    <p:sldId id="269" r:id="rId19"/>
    <p:sldId id="270" r:id="rId20"/>
    <p:sldId id="271" r:id="rId21"/>
    <p:sldId id="273" r:id="rId22"/>
    <p:sldId id="262" r:id="rId23"/>
    <p:sldId id="274" r:id="rId24"/>
    <p:sldId id="279" r:id="rId25"/>
    <p:sldId id="278" r:id="rId26"/>
    <p:sldId id="280" r:id="rId27"/>
    <p:sldId id="263"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B0100"/>
    <a:srgbClr val="D76A69"/>
    <a:srgbClr val="CB3E3D"/>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00" autoAdjust="0"/>
    <p:restoredTop sz="94660"/>
  </p:normalViewPr>
  <p:slideViewPr>
    <p:cSldViewPr snapToGrid="0">
      <p:cViewPr varScale="1">
        <p:scale>
          <a:sx n="74" d="100"/>
          <a:sy n="74" d="100"/>
        </p:scale>
        <p:origin x="60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CFD2FB-C756-4CF7-A5CA-269842FD5DD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747BED-B937-45FC-9BC5-B0CFAF6D2B0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747BED-B937-45FC-9BC5-B0CFAF6D2B0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F2A1603-B7DC-4EC0-AF7D-EF99363463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16BE03-0A6C-4130-B3B4-8A71EE87C63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F2A1603-B7DC-4EC0-AF7D-EF99363463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16BE03-0A6C-4130-B3B4-8A71EE87C63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4F2A1603-B7DC-4EC0-AF7D-EF99363463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16BE03-0A6C-4130-B3B4-8A71EE87C63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F2A1603-B7DC-4EC0-AF7D-EF993634638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16BE03-0A6C-4130-B3B4-8A71EE87C63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F2A1603-B7DC-4EC0-AF7D-EF993634638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F16BE03-0A6C-4130-B3B4-8A71EE87C63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F2A1603-B7DC-4EC0-AF7D-EF993634638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F16BE03-0A6C-4130-B3B4-8A71EE87C63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F2A1603-B7DC-4EC0-AF7D-EF993634638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F16BE03-0A6C-4130-B3B4-8A71EE87C63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4F2A1603-B7DC-4EC0-AF7D-EF993634638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16BE03-0A6C-4130-B3B4-8A71EE87C63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4F2A1603-B7DC-4EC0-AF7D-EF993634638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16BE03-0A6C-4130-B3B4-8A71EE87C63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F2A1603-B7DC-4EC0-AF7D-EF99363463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16BE03-0A6C-4130-B3B4-8A71EE87C63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F2A1603-B7DC-4EC0-AF7D-EF993634638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16BE03-0A6C-4130-B3B4-8A71EE87C63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2A1603-B7DC-4EC0-AF7D-EF993634638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16BE03-0A6C-4130-B3B4-8A71EE87C63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microsoft.com/office/2007/relationships/media" Target="../media/media1.mp3"/><Relationship Id="rId8" Type="http://schemas.openxmlformats.org/officeDocument/2006/relationships/audio" Target="NULL" TargetMode="Externa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2" Type="http://schemas.openxmlformats.org/officeDocument/2006/relationships/notesSlide" Target="../notesSlides/notesSlide1.xml"/><Relationship Id="rId11" Type="http://schemas.openxmlformats.org/officeDocument/2006/relationships/slideLayout" Target="../slideLayouts/slideLayout1.xml"/><Relationship Id="rId10"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4.jpeg"/><Relationship Id="rId2" Type="http://schemas.microsoft.com/office/2007/relationships/hdphoto" Target="../media/hdphoto1.wdp"/><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2.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microsoft.com/office/2007/relationships/hdphoto" Target="../media/hdphoto1.wdp"/><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2.xml"/><Relationship Id="rId3" Type="http://schemas.openxmlformats.org/officeDocument/2006/relationships/image" Target="../media/image5.jpeg"/><Relationship Id="rId2" Type="http://schemas.microsoft.com/office/2007/relationships/hdphoto" Target="../media/hdphoto1.wdp"/><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image" Target="../media/image6.png"/><Relationship Id="rId2" Type="http://schemas.microsoft.com/office/2007/relationships/hdphoto" Target="../media/hdphoto1.wdp"/><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3.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image" Target="../media/image7.jpeg"/><Relationship Id="rId2" Type="http://schemas.microsoft.com/office/2007/relationships/hdphoto" Target="../media/hdphoto1.wdp"/><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3.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image" Target="../media/image9.jpeg"/><Relationship Id="rId3" Type="http://schemas.openxmlformats.org/officeDocument/2006/relationships/image" Target="../media/image8.png"/><Relationship Id="rId2" Type="http://schemas.microsoft.com/office/2007/relationships/hdphoto" Target="../media/hdphoto1.wdp"/><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2.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image" Target="../media/image10.jpeg"/><Relationship Id="rId2" Type="http://schemas.microsoft.com/office/2007/relationships/hdphoto" Target="../media/hdphoto1.wdp"/><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2.xml"/><Relationship Id="rId3" Type="http://schemas.openxmlformats.org/officeDocument/2006/relationships/image" Target="../media/image11.jpeg"/><Relationship Id="rId2" Type="http://schemas.microsoft.com/office/2007/relationships/hdphoto" Target="../media/hdphoto1.wdp"/><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image" Target="../media/image12.jpeg"/><Relationship Id="rId2" Type="http://schemas.microsoft.com/office/2007/relationships/hdphoto" Target="../media/hdphoto1.wdp"/><Relationship Id="rId1" Type="http://schemas.openxmlformats.org/officeDocument/2006/relationships/image" Target="../media/image3.png"/></Relationships>
</file>

<file path=ppt/slides/_rels/slide25.xml.rels><?xml version="1.0" encoding="UTF-8" standalone="yes"?>
<Relationships xmlns="http://schemas.openxmlformats.org/package/2006/relationships"><Relationship Id="rId9" Type="http://schemas.openxmlformats.org/officeDocument/2006/relationships/notesSlide" Target="../notesSlides/notesSlide25.xml"/><Relationship Id="rId8" Type="http://schemas.openxmlformats.org/officeDocument/2006/relationships/slideLayout" Target="../slideLayouts/slideLayout1.xml"/><Relationship Id="rId7" Type="http://schemas.openxmlformats.org/officeDocument/2006/relationships/tags" Target="../tags/tag18.xml"/><Relationship Id="rId6" Type="http://schemas.openxmlformats.org/officeDocument/2006/relationships/tags" Target="../tags/tag17.xml"/><Relationship Id="rId5" Type="http://schemas.openxmlformats.org/officeDocument/2006/relationships/tags" Target="../tags/tag16.xml"/><Relationship Id="rId4" Type="http://schemas.openxmlformats.org/officeDocument/2006/relationships/tags" Target="../tags/tag15.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1">
            <a:extLst>
              <a:ext uri="{28A0092B-C50C-407E-A947-70E740481C1C}">
                <a14:useLocalDpi xmlns:a14="http://schemas.microsoft.com/office/drawing/2010/main" val="0"/>
              </a:ext>
            </a:extLst>
          </a:blip>
          <a:srcRect r="17053"/>
          <a:stretch>
            <a:fillRect/>
          </a:stretch>
        </p:blipFill>
        <p:spPr>
          <a:xfrm>
            <a:off x="2129540" y="1"/>
            <a:ext cx="10062460" cy="6857999"/>
          </a:xfrm>
          <a:prstGeom prst="rect">
            <a:avLst/>
          </a:prstGeom>
        </p:spPr>
      </p:pic>
      <p:sp>
        <p:nvSpPr>
          <p:cNvPr id="19" name="矩形 18"/>
          <p:cNvSpPr/>
          <p:nvPr/>
        </p:nvSpPr>
        <p:spPr>
          <a:xfrm>
            <a:off x="0" y="-1"/>
            <a:ext cx="12192000" cy="6858001"/>
          </a:xfrm>
          <a:prstGeom prst="rect">
            <a:avLst/>
          </a:prstGeom>
          <a:gradFill flip="none" rotWithShape="1">
            <a:gsLst>
              <a:gs pos="52000">
                <a:schemeClr val="tx1">
                  <a:alpha val="70000"/>
                </a:schemeClr>
              </a:gs>
              <a:gs pos="70000">
                <a:schemeClr val="tx1">
                  <a:alpha val="25000"/>
                </a:schemeClr>
              </a:gs>
              <a:gs pos="36000">
                <a:schemeClr val="tx1">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 name="组合 19"/>
          <p:cNvGrpSpPr/>
          <p:nvPr/>
        </p:nvGrpSpPr>
        <p:grpSpPr>
          <a:xfrm>
            <a:off x="769259" y="1663667"/>
            <a:ext cx="8245749" cy="3530667"/>
            <a:chOff x="769259" y="1760243"/>
            <a:chExt cx="8245749" cy="3530667"/>
          </a:xfrm>
        </p:grpSpPr>
        <p:sp>
          <p:nvSpPr>
            <p:cNvPr id="6" name="PA_文本框 5"/>
            <p:cNvSpPr txBox="1"/>
            <p:nvPr>
              <p:custDataLst>
                <p:tags r:id="rId2"/>
              </p:custDataLst>
            </p:nvPr>
          </p:nvSpPr>
          <p:spPr>
            <a:xfrm>
              <a:off x="769259" y="1760243"/>
              <a:ext cx="8245749" cy="1107996"/>
            </a:xfrm>
            <a:prstGeom prst="rect">
              <a:avLst/>
            </a:prstGeom>
            <a:noFill/>
          </p:spPr>
          <p:txBody>
            <a:bodyPr wrap="square" rtlCol="0">
              <a:spAutoFit/>
            </a:bodyPr>
            <a:lstStyle/>
            <a:p>
              <a:r>
                <a:rPr lang="zh-CN" altLang="en-US" sz="6600" dirty="0" smtClean="0">
                  <a:solidFill>
                    <a:srgbClr val="FEFEFE"/>
                  </a:solidFill>
                  <a:latin typeface="+mn-ea"/>
                </a:rPr>
                <a:t>商务团队建设模板</a:t>
              </a:r>
              <a:endParaRPr lang="zh-CN" altLang="en-US" sz="6600" dirty="0">
                <a:solidFill>
                  <a:srgbClr val="FEFEFE"/>
                </a:solidFill>
                <a:latin typeface="+mn-ea"/>
              </a:endParaRPr>
            </a:p>
          </p:txBody>
        </p:sp>
        <p:sp>
          <p:nvSpPr>
            <p:cNvPr id="7" name="PA_文本框 6"/>
            <p:cNvSpPr txBox="1"/>
            <p:nvPr>
              <p:custDataLst>
                <p:tags r:id="rId3"/>
              </p:custDataLst>
            </p:nvPr>
          </p:nvSpPr>
          <p:spPr>
            <a:xfrm>
              <a:off x="816840" y="2791835"/>
              <a:ext cx="7717560" cy="523220"/>
            </a:xfrm>
            <a:prstGeom prst="rect">
              <a:avLst/>
            </a:prstGeom>
            <a:noFill/>
          </p:spPr>
          <p:txBody>
            <a:bodyPr wrap="square" rtlCol="0">
              <a:spAutoFit/>
            </a:bodyPr>
            <a:lstStyle/>
            <a:p>
              <a:r>
                <a:rPr lang="en-US" altLang="zh-CN" sz="2800" spc="300" dirty="0" smtClean="0">
                  <a:solidFill>
                    <a:srgbClr val="FEFEFE"/>
                  </a:solidFill>
                  <a:latin typeface="Century Gothic" panose="020B0502020202020204" pitchFamily="34" charset="0"/>
                </a:rPr>
                <a:t>BUSINESS TEAM BUILDING</a:t>
              </a:r>
              <a:endParaRPr lang="zh-CN" altLang="en-US" sz="5400" spc="300" dirty="0">
                <a:solidFill>
                  <a:srgbClr val="FEFEFE"/>
                </a:solidFill>
                <a:latin typeface="Century Gothic" panose="020B0502020202020204" pitchFamily="34" charset="0"/>
                <a:ea typeface="冬青黑体简体中文 W3" panose="020B0300000000000000" pitchFamily="34" charset="-122"/>
              </a:endParaRPr>
            </a:p>
          </p:txBody>
        </p:sp>
        <p:cxnSp>
          <p:nvCxnSpPr>
            <p:cNvPr id="8" name="PA_直接连接符 2"/>
            <p:cNvCxnSpPr/>
            <p:nvPr>
              <p:custDataLst>
                <p:tags r:id="rId4"/>
              </p:custDataLst>
            </p:nvPr>
          </p:nvCxnSpPr>
          <p:spPr>
            <a:xfrm>
              <a:off x="940983" y="3596368"/>
              <a:ext cx="533400" cy="0"/>
            </a:xfrm>
            <a:prstGeom prst="line">
              <a:avLst/>
            </a:prstGeom>
            <a:ln w="57150">
              <a:solidFill>
                <a:srgbClr val="FDFDFD"/>
              </a:solidFill>
            </a:ln>
          </p:spPr>
          <p:style>
            <a:lnRef idx="1">
              <a:schemeClr val="accent1"/>
            </a:lnRef>
            <a:fillRef idx="0">
              <a:schemeClr val="accent1"/>
            </a:fillRef>
            <a:effectRef idx="0">
              <a:schemeClr val="accent1"/>
            </a:effectRef>
            <a:fontRef idx="minor">
              <a:schemeClr val="tx1"/>
            </a:fontRef>
          </p:style>
        </p:cxnSp>
        <p:sp>
          <p:nvSpPr>
            <p:cNvPr id="9" name="PA_文本框 6"/>
            <p:cNvSpPr txBox="1"/>
            <p:nvPr>
              <p:custDataLst>
                <p:tags r:id="rId5"/>
              </p:custDataLst>
            </p:nvPr>
          </p:nvSpPr>
          <p:spPr>
            <a:xfrm>
              <a:off x="826408" y="3809549"/>
              <a:ext cx="7086875" cy="646331"/>
            </a:xfrm>
            <a:prstGeom prst="rect">
              <a:avLst/>
            </a:prstGeom>
            <a:noFill/>
          </p:spPr>
          <p:txBody>
            <a:bodyPr wrap="square" rtlCol="0">
              <a:spAutoFit/>
            </a:bodyPr>
            <a:lstStyle/>
            <a:p>
              <a:r>
                <a:rPr lang="en-US" altLang="zh-CN" dirty="0" smtClean="0">
                  <a:solidFill>
                    <a:srgbClr val="FEFEFE"/>
                  </a:solidFill>
                  <a:latin typeface="Century Gothic" panose="020B0502020202020204" pitchFamily="34" charset="0"/>
                </a:rPr>
                <a:t>Lorem ipsum dolor sit </a:t>
              </a:r>
              <a:r>
                <a:rPr lang="en-US" altLang="zh-CN" dirty="0" err="1" smtClean="0">
                  <a:solidFill>
                    <a:srgbClr val="FEFEFE"/>
                  </a:solidFill>
                  <a:latin typeface="Century Gothic" panose="020B0502020202020204" pitchFamily="34" charset="0"/>
                </a:rPr>
                <a:t>amet</a:t>
              </a:r>
              <a:r>
                <a:rPr lang="en-US" altLang="zh-CN" dirty="0" smtClean="0">
                  <a:solidFill>
                    <a:srgbClr val="FEFEFE"/>
                  </a:solidFill>
                  <a:latin typeface="Century Gothic" panose="020B0502020202020204" pitchFamily="34" charset="0"/>
                </a:rPr>
                <a:t>, </a:t>
              </a:r>
              <a:r>
                <a:rPr lang="en-US" altLang="zh-CN" dirty="0" err="1" smtClean="0">
                  <a:solidFill>
                    <a:srgbClr val="FEFEFE"/>
                  </a:solidFill>
                  <a:latin typeface="Century Gothic" panose="020B0502020202020204" pitchFamily="34" charset="0"/>
                </a:rPr>
                <a:t>consetetur</a:t>
              </a:r>
              <a:r>
                <a:rPr lang="en-US" altLang="zh-CN" dirty="0" smtClean="0">
                  <a:solidFill>
                    <a:srgbClr val="FEFEFE"/>
                  </a:solidFill>
                  <a:latin typeface="Century Gothic" panose="020B0502020202020204" pitchFamily="34" charset="0"/>
                </a:rPr>
                <a:t> </a:t>
              </a:r>
              <a:r>
                <a:rPr lang="en-US" altLang="zh-CN" dirty="0" err="1" smtClean="0">
                  <a:solidFill>
                    <a:srgbClr val="FEFEFE"/>
                  </a:solidFill>
                  <a:latin typeface="Century Gothic" panose="020B0502020202020204" pitchFamily="34" charset="0"/>
                </a:rPr>
                <a:t>sadipscing</a:t>
              </a:r>
              <a:r>
                <a:rPr lang="en-US" altLang="zh-CN" dirty="0" smtClean="0">
                  <a:solidFill>
                    <a:srgbClr val="FEFEFE"/>
                  </a:solidFill>
                  <a:latin typeface="Century Gothic" panose="020B0502020202020204" pitchFamily="34" charset="0"/>
                </a:rPr>
                <a:t> </a:t>
              </a:r>
              <a:r>
                <a:rPr lang="en-US" altLang="zh-CN" dirty="0" err="1" smtClean="0">
                  <a:solidFill>
                    <a:srgbClr val="FEFEFE"/>
                  </a:solidFill>
                  <a:latin typeface="Century Gothic" panose="020B0502020202020204" pitchFamily="34" charset="0"/>
                </a:rPr>
                <a:t>elitr</a:t>
              </a:r>
              <a:r>
                <a:rPr lang="en-US" altLang="zh-CN" dirty="0" smtClean="0">
                  <a:solidFill>
                    <a:srgbClr val="FEFEFE"/>
                  </a:solidFill>
                  <a:latin typeface="Century Gothic" panose="020B0502020202020204" pitchFamily="34" charset="0"/>
                </a:rPr>
                <a:t>, </a:t>
              </a:r>
              <a:r>
                <a:rPr lang="en-US" altLang="zh-CN" dirty="0" err="1" smtClean="0">
                  <a:solidFill>
                    <a:srgbClr val="FEFEFE"/>
                  </a:solidFill>
                  <a:latin typeface="Century Gothic" panose="020B0502020202020204" pitchFamily="34" charset="0"/>
                </a:rPr>
                <a:t>sed</a:t>
              </a:r>
              <a:r>
                <a:rPr lang="en-US" altLang="zh-CN" dirty="0" smtClean="0">
                  <a:solidFill>
                    <a:srgbClr val="FEFEFE"/>
                  </a:solidFill>
                  <a:latin typeface="Century Gothic" panose="020B0502020202020204" pitchFamily="34" charset="0"/>
                </a:rPr>
                <a:t> </a:t>
              </a:r>
              <a:r>
                <a:rPr lang="en-US" altLang="zh-CN" dirty="0" err="1" smtClean="0">
                  <a:solidFill>
                    <a:srgbClr val="FEFEFE"/>
                  </a:solidFill>
                  <a:latin typeface="Century Gothic" panose="020B0502020202020204" pitchFamily="34" charset="0"/>
                </a:rPr>
                <a:t>diam</a:t>
              </a:r>
              <a:r>
                <a:rPr lang="en-US" altLang="zh-CN" dirty="0" smtClean="0">
                  <a:solidFill>
                    <a:srgbClr val="FEFEFE"/>
                  </a:solidFill>
                  <a:latin typeface="Century Gothic" panose="020B0502020202020204" pitchFamily="34" charset="0"/>
                </a:rPr>
                <a:t> </a:t>
              </a:r>
              <a:r>
                <a:rPr lang="en-US" altLang="zh-CN" dirty="0" err="1" smtClean="0">
                  <a:solidFill>
                    <a:srgbClr val="FEFEFE"/>
                  </a:solidFill>
                  <a:latin typeface="Century Gothic" panose="020B0502020202020204" pitchFamily="34" charset="0"/>
                </a:rPr>
                <a:t>nonumy</a:t>
              </a:r>
              <a:r>
                <a:rPr lang="en-US" altLang="zh-CN" dirty="0" smtClean="0">
                  <a:solidFill>
                    <a:srgbClr val="FEFEFE"/>
                  </a:solidFill>
                  <a:latin typeface="Century Gothic" panose="020B0502020202020204" pitchFamily="34" charset="0"/>
                </a:rPr>
                <a:t> </a:t>
              </a:r>
              <a:r>
                <a:rPr lang="en-US" altLang="zh-CN" dirty="0" err="1" smtClean="0">
                  <a:solidFill>
                    <a:srgbClr val="FEFEFE"/>
                  </a:solidFill>
                  <a:latin typeface="Century Gothic" panose="020B0502020202020204" pitchFamily="34" charset="0"/>
                </a:rPr>
                <a:t>eirmod</a:t>
              </a:r>
              <a:endParaRPr lang="zh-CN" altLang="en-US" sz="4000" dirty="0">
                <a:solidFill>
                  <a:srgbClr val="FEFEFE"/>
                </a:solidFill>
                <a:latin typeface="Century Gothic" panose="020B0502020202020204" pitchFamily="34" charset="0"/>
                <a:ea typeface="冬青黑体简体中文 W3" panose="020B0300000000000000" pitchFamily="34" charset="-122"/>
              </a:endParaRPr>
            </a:p>
          </p:txBody>
        </p:sp>
        <p:sp>
          <p:nvSpPr>
            <p:cNvPr id="10" name="PA_矩形 9"/>
            <p:cNvSpPr/>
            <p:nvPr>
              <p:custDataLst>
                <p:tags r:id="rId6"/>
              </p:custDataLst>
            </p:nvPr>
          </p:nvSpPr>
          <p:spPr>
            <a:xfrm>
              <a:off x="944158" y="4878152"/>
              <a:ext cx="1345567" cy="412758"/>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文本框 1"/>
            <p:cNvSpPr txBox="1"/>
            <p:nvPr>
              <p:custDataLst>
                <p:tags r:id="rId7"/>
              </p:custDataLst>
            </p:nvPr>
          </p:nvSpPr>
          <p:spPr>
            <a:xfrm>
              <a:off x="989651" y="4899866"/>
              <a:ext cx="1254579" cy="368300"/>
            </a:xfrm>
            <a:prstGeom prst="rect">
              <a:avLst/>
            </a:prstGeom>
            <a:noFill/>
          </p:spPr>
          <p:txBody>
            <a:bodyPr wrap="square" rtlCol="0">
              <a:spAutoFit/>
            </a:bodyPr>
            <a:lstStyle/>
            <a:p>
              <a:pPr algn="ctr"/>
              <a:endParaRPr lang="zh-CN" altLang="en-US" spc="600" dirty="0">
                <a:solidFill>
                  <a:srgbClr val="FEFEFE"/>
                </a:solidFill>
                <a:latin typeface="冬青黑体简体中文 W3" panose="020B0300000000000000" pitchFamily="34" charset="-122"/>
                <a:ea typeface="冬青黑体简体中文 W3" panose="020B0300000000000000" pitchFamily="34" charset="-122"/>
              </a:endParaRPr>
            </a:p>
          </p:txBody>
        </p:sp>
      </p:grpSp>
      <p:pic>
        <p:nvPicPr>
          <p:cNvPr id="21" name="DAISHI DANCE - Music Life In Forest">
            <a:hlinkClick r:id="" action="ppaction://media"/>
          </p:cNvPr>
          <p:cNvPicPr>
            <a:picLocks noChangeAspect="1"/>
          </p:cNvPicPr>
          <p:nvPr>
            <a:audioFile r:link="rId8"/>
            <p:extLst>
              <p:ext uri="{DAA4B4D4-6D71-4841-9C94-3DE7FCFB9230}">
                <p14:media xmlns:p14="http://schemas.microsoft.com/office/powerpoint/2010/main" r:embed="rId9">
                  <p14:trim end="252613.093750"/>
                </p14:media>
              </p:ext>
            </p:extLst>
          </p:nvPr>
        </p:nvPicPr>
        <p:blipFill>
          <a:blip r:embed="rId10"/>
          <a:stretch>
            <a:fillRect/>
          </a:stretch>
        </p:blipFill>
        <p:spPr>
          <a:xfrm>
            <a:off x="11750675" y="-574675"/>
            <a:ext cx="609600" cy="609600"/>
          </a:xfrm>
          <a:prstGeom prst="rect">
            <a:avLst/>
          </a:prstGeom>
        </p:spPr>
      </p:pic>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anim calcmode="lin" valueType="num">
                                      <p:cBhvr>
                                        <p:cTn id="11" dur="1000" fill="hold"/>
                                        <p:tgtEl>
                                          <p:spTgt spid="20"/>
                                        </p:tgtEl>
                                        <p:attrNameLst>
                                          <p:attrName>ppt_x</p:attrName>
                                        </p:attrNameLst>
                                      </p:cBhvr>
                                      <p:tavLst>
                                        <p:tav tm="0">
                                          <p:val>
                                            <p:strVal val="#ppt_x"/>
                                          </p:val>
                                        </p:tav>
                                        <p:tav tm="100000">
                                          <p:val>
                                            <p:strVal val="#ppt_x"/>
                                          </p:val>
                                        </p:tav>
                                      </p:tavLst>
                                    </p:anim>
                                    <p:anim calcmode="lin" valueType="num">
                                      <p:cBhvr>
                                        <p:cTn id="1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hold" display="0">
                  <p:stCondLst>
                    <p:cond delay="indefinite"/>
                  </p:stCondLst>
                  <p:endCondLst>
                    <p:cond evt="onStopAudio" delay="0">
                      <p:tgtEl>
                        <p:sldTgt/>
                      </p:tgtEl>
                    </p:cond>
                  </p:endCondLst>
                </p:cTn>
                <p:tgtEl>
                  <p:spTgt spid="2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17" name="组合 16"/>
          <p:cNvGrpSpPr/>
          <p:nvPr/>
        </p:nvGrpSpPr>
        <p:grpSpPr>
          <a:xfrm>
            <a:off x="1451684" y="1278026"/>
            <a:ext cx="9288633" cy="4294113"/>
            <a:chOff x="1323110" y="993952"/>
            <a:chExt cx="6919897" cy="3199052"/>
          </a:xfrm>
        </p:grpSpPr>
        <p:sp>
          <p:nvSpPr>
            <p:cNvPr id="4" name="矩形 3"/>
            <p:cNvSpPr/>
            <p:nvPr/>
          </p:nvSpPr>
          <p:spPr>
            <a:xfrm>
              <a:off x="5203161" y="1095586"/>
              <a:ext cx="412955" cy="412955"/>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b="1" dirty="0">
                  <a:cs typeface="+mn-ea"/>
                  <a:sym typeface="+mn-lt"/>
                </a:rPr>
                <a:t>01</a:t>
              </a:r>
              <a:endParaRPr lang="zh-CN" altLang="en-US" b="1" dirty="0">
                <a:cs typeface="+mn-ea"/>
                <a:sym typeface="+mn-lt"/>
              </a:endParaRPr>
            </a:p>
          </p:txBody>
        </p:sp>
        <p:sp>
          <p:nvSpPr>
            <p:cNvPr id="5" name="矩形 4"/>
            <p:cNvSpPr/>
            <p:nvPr/>
          </p:nvSpPr>
          <p:spPr>
            <a:xfrm>
              <a:off x="5203161" y="1990407"/>
              <a:ext cx="412955" cy="412955"/>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b="1" dirty="0">
                  <a:cs typeface="+mn-ea"/>
                  <a:sym typeface="+mn-lt"/>
                </a:rPr>
                <a:t>02</a:t>
              </a:r>
              <a:endParaRPr lang="zh-CN" altLang="en-US" b="1" dirty="0">
                <a:cs typeface="+mn-ea"/>
                <a:sym typeface="+mn-lt"/>
              </a:endParaRPr>
            </a:p>
          </p:txBody>
        </p:sp>
        <p:sp>
          <p:nvSpPr>
            <p:cNvPr id="6" name="矩形 5"/>
            <p:cNvSpPr/>
            <p:nvPr/>
          </p:nvSpPr>
          <p:spPr>
            <a:xfrm>
              <a:off x="5203161" y="2885228"/>
              <a:ext cx="412955" cy="412955"/>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b="1" dirty="0">
                  <a:cs typeface="+mn-ea"/>
                  <a:sym typeface="+mn-lt"/>
                </a:rPr>
                <a:t>03</a:t>
              </a:r>
              <a:endParaRPr lang="zh-CN" altLang="en-US" b="1" dirty="0">
                <a:cs typeface="+mn-ea"/>
                <a:sym typeface="+mn-lt"/>
              </a:endParaRPr>
            </a:p>
          </p:txBody>
        </p:sp>
        <p:sp>
          <p:nvSpPr>
            <p:cNvPr id="7" name="矩形 6"/>
            <p:cNvSpPr/>
            <p:nvPr/>
          </p:nvSpPr>
          <p:spPr>
            <a:xfrm>
              <a:off x="5203161" y="3780049"/>
              <a:ext cx="412955" cy="412955"/>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b="1" dirty="0">
                  <a:cs typeface="+mn-ea"/>
                  <a:sym typeface="+mn-lt"/>
                </a:rPr>
                <a:t>04</a:t>
              </a:r>
              <a:endParaRPr lang="zh-CN" altLang="en-US" b="1" dirty="0">
                <a:cs typeface="+mn-ea"/>
                <a:sym typeface="+mn-lt"/>
              </a:endParaRPr>
            </a:p>
          </p:txBody>
        </p:sp>
        <p:sp>
          <p:nvSpPr>
            <p:cNvPr id="8" name="文本框 7"/>
            <p:cNvSpPr txBox="1"/>
            <p:nvPr/>
          </p:nvSpPr>
          <p:spPr>
            <a:xfrm>
              <a:off x="5662040" y="993952"/>
              <a:ext cx="1054730" cy="307248"/>
            </a:xfrm>
            <a:prstGeom prst="rect">
              <a:avLst/>
            </a:prstGeom>
            <a:noFill/>
          </p:spPr>
          <p:txBody>
            <a:bodyPr wrap="none" rtlCol="0">
              <a:spAutoFit/>
            </a:bodyPr>
            <a:lstStyle/>
            <a:p>
              <a:pPr>
                <a:lnSpc>
                  <a:spcPct val="130000"/>
                </a:lnSpc>
              </a:pPr>
              <a:r>
                <a:rPr lang="zh-CN" altLang="en-US" sz="1600" b="1" dirty="0">
                  <a:solidFill>
                    <a:schemeClr val="bg1"/>
                  </a:solidFill>
                  <a:cs typeface="+mn-ea"/>
                  <a:sym typeface="+mn-lt"/>
                </a:rPr>
                <a:t>输入标题内容</a:t>
              </a:r>
              <a:endParaRPr lang="zh-CN" altLang="en-US" sz="1600" b="1" dirty="0">
                <a:solidFill>
                  <a:schemeClr val="bg1"/>
                </a:solidFill>
                <a:cs typeface="+mn-ea"/>
                <a:sym typeface="+mn-lt"/>
              </a:endParaRPr>
            </a:p>
          </p:txBody>
        </p:sp>
        <p:sp>
          <p:nvSpPr>
            <p:cNvPr id="9" name="矩形 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5662039" y="1259110"/>
              <a:ext cx="2580968" cy="188017"/>
            </a:xfrm>
            <a:prstGeom prst="rect">
              <a:avLst/>
            </a:prstGeom>
          </p:spPr>
          <p:txBody>
            <a:bodyPr wrap="square">
              <a:spAutoFit/>
            </a:bodyPr>
            <a:lstStyle/>
            <a:p>
              <a:pPr>
                <a:lnSpc>
                  <a:spcPct val="130000"/>
                </a:lnSpc>
              </a:pPr>
              <a:r>
                <a:rPr lang="en-US" altLang="zh-CN" sz="800" dirty="0">
                  <a:solidFill>
                    <a:schemeClr val="bg1"/>
                  </a:solidFill>
                  <a:cs typeface="+mn-ea"/>
                  <a:sym typeface="+mn-lt"/>
                </a:rPr>
                <a:t>Lorem ipsum dolor sit </a:t>
              </a:r>
              <a:r>
                <a:rPr lang="en-US" altLang="zh-CN" sz="800" dirty="0" err="1">
                  <a:solidFill>
                    <a:schemeClr val="bg1"/>
                  </a:solidFill>
                  <a:cs typeface="+mn-ea"/>
                  <a:sym typeface="+mn-lt"/>
                </a:rPr>
                <a:t>amet</a:t>
              </a:r>
              <a:r>
                <a:rPr lang="en-US" altLang="zh-CN" sz="800" dirty="0">
                  <a:solidFill>
                    <a:schemeClr val="bg1"/>
                  </a:solidFill>
                  <a:cs typeface="+mn-ea"/>
                  <a:sym typeface="+mn-lt"/>
                </a:rPr>
                <a:t>, </a:t>
              </a:r>
              <a:r>
                <a:rPr lang="en-US" altLang="zh-CN" sz="800" dirty="0" err="1">
                  <a:solidFill>
                    <a:schemeClr val="bg1"/>
                  </a:solidFill>
                  <a:cs typeface="+mn-ea"/>
                  <a:sym typeface="+mn-lt"/>
                </a:rPr>
                <a:t>consectetur</a:t>
              </a:r>
              <a:r>
                <a:rPr lang="en-US" altLang="zh-CN" sz="800" dirty="0">
                  <a:solidFill>
                    <a:schemeClr val="bg1"/>
                  </a:solidFill>
                  <a:cs typeface="+mn-ea"/>
                  <a:sym typeface="+mn-lt"/>
                </a:rPr>
                <a:t> </a:t>
              </a:r>
              <a:r>
                <a:rPr lang="en-US" altLang="zh-CN" sz="800" dirty="0" err="1">
                  <a:solidFill>
                    <a:schemeClr val="bg1"/>
                  </a:solidFill>
                  <a:cs typeface="+mn-ea"/>
                  <a:sym typeface="+mn-lt"/>
                </a:rPr>
                <a:t>adipiscing</a:t>
              </a:r>
              <a:r>
                <a:rPr lang="en-US" altLang="zh-CN" sz="800" dirty="0">
                  <a:solidFill>
                    <a:schemeClr val="bg1"/>
                  </a:solidFill>
                  <a:cs typeface="+mn-ea"/>
                  <a:sym typeface="+mn-lt"/>
                </a:rPr>
                <a:t> </a:t>
              </a:r>
              <a:r>
                <a:rPr lang="en-US" altLang="zh-CN" sz="800" dirty="0" err="1">
                  <a:solidFill>
                    <a:schemeClr val="bg1"/>
                  </a:solidFill>
                  <a:cs typeface="+mn-ea"/>
                  <a:sym typeface="+mn-lt"/>
                </a:rPr>
                <a:t>elit</a:t>
              </a:r>
              <a:r>
                <a:rPr lang="en-US" altLang="zh-CN" sz="800" dirty="0">
                  <a:solidFill>
                    <a:schemeClr val="bg1"/>
                  </a:solidFill>
                  <a:cs typeface="+mn-ea"/>
                  <a:sym typeface="+mn-lt"/>
                </a:rPr>
                <a:t>. </a:t>
              </a:r>
              <a:endParaRPr lang="zh-CN" altLang="en-US" sz="800" dirty="0">
                <a:solidFill>
                  <a:schemeClr val="bg1"/>
                </a:solidFill>
                <a:cs typeface="+mn-ea"/>
                <a:sym typeface="+mn-lt"/>
              </a:endParaRPr>
            </a:p>
          </p:txBody>
        </p:sp>
        <p:sp>
          <p:nvSpPr>
            <p:cNvPr id="10" name="文本框 9"/>
            <p:cNvSpPr txBox="1"/>
            <p:nvPr/>
          </p:nvSpPr>
          <p:spPr>
            <a:xfrm>
              <a:off x="5662040" y="1915728"/>
              <a:ext cx="1054730" cy="307248"/>
            </a:xfrm>
            <a:prstGeom prst="rect">
              <a:avLst/>
            </a:prstGeom>
            <a:noFill/>
          </p:spPr>
          <p:txBody>
            <a:bodyPr wrap="none" rtlCol="0">
              <a:spAutoFit/>
            </a:bodyPr>
            <a:lstStyle/>
            <a:p>
              <a:pPr>
                <a:lnSpc>
                  <a:spcPct val="130000"/>
                </a:lnSpc>
              </a:pPr>
              <a:r>
                <a:rPr lang="zh-CN" altLang="en-US" sz="1600" b="1" dirty="0">
                  <a:solidFill>
                    <a:schemeClr val="bg1"/>
                  </a:solidFill>
                  <a:cs typeface="+mn-ea"/>
                  <a:sym typeface="+mn-lt"/>
                </a:rPr>
                <a:t>输入标题内容</a:t>
              </a:r>
              <a:endParaRPr lang="zh-CN" altLang="en-US" sz="1600" b="1" dirty="0">
                <a:solidFill>
                  <a:schemeClr val="bg1"/>
                </a:solidFill>
                <a:cs typeface="+mn-ea"/>
                <a:sym typeface="+mn-lt"/>
              </a:endParaRPr>
            </a:p>
          </p:txBody>
        </p:sp>
        <p:sp>
          <p:nvSpPr>
            <p:cNvPr id="11" name="矩形 1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5662039" y="2180886"/>
              <a:ext cx="2580968" cy="188017"/>
            </a:xfrm>
            <a:prstGeom prst="rect">
              <a:avLst/>
            </a:prstGeom>
          </p:spPr>
          <p:txBody>
            <a:bodyPr wrap="square">
              <a:spAutoFit/>
            </a:bodyPr>
            <a:lstStyle/>
            <a:p>
              <a:pPr>
                <a:lnSpc>
                  <a:spcPct val="130000"/>
                </a:lnSpc>
              </a:pPr>
              <a:r>
                <a:rPr lang="en-US" altLang="zh-CN" sz="800" dirty="0">
                  <a:solidFill>
                    <a:schemeClr val="bg1"/>
                  </a:solidFill>
                  <a:cs typeface="+mn-ea"/>
                  <a:sym typeface="+mn-lt"/>
                </a:rPr>
                <a:t>Lorem ipsum dolor sit </a:t>
              </a:r>
              <a:r>
                <a:rPr lang="en-US" altLang="zh-CN" sz="800" dirty="0" err="1">
                  <a:solidFill>
                    <a:schemeClr val="bg1"/>
                  </a:solidFill>
                  <a:cs typeface="+mn-ea"/>
                  <a:sym typeface="+mn-lt"/>
                </a:rPr>
                <a:t>amet</a:t>
              </a:r>
              <a:r>
                <a:rPr lang="en-US" altLang="zh-CN" sz="800" dirty="0">
                  <a:solidFill>
                    <a:schemeClr val="bg1"/>
                  </a:solidFill>
                  <a:cs typeface="+mn-ea"/>
                  <a:sym typeface="+mn-lt"/>
                </a:rPr>
                <a:t>, </a:t>
              </a:r>
              <a:r>
                <a:rPr lang="en-US" altLang="zh-CN" sz="800" dirty="0" err="1">
                  <a:solidFill>
                    <a:schemeClr val="bg1"/>
                  </a:solidFill>
                  <a:cs typeface="+mn-ea"/>
                  <a:sym typeface="+mn-lt"/>
                </a:rPr>
                <a:t>consectetur</a:t>
              </a:r>
              <a:r>
                <a:rPr lang="en-US" altLang="zh-CN" sz="800" dirty="0">
                  <a:solidFill>
                    <a:schemeClr val="bg1"/>
                  </a:solidFill>
                  <a:cs typeface="+mn-ea"/>
                  <a:sym typeface="+mn-lt"/>
                </a:rPr>
                <a:t> </a:t>
              </a:r>
              <a:r>
                <a:rPr lang="en-US" altLang="zh-CN" sz="800" dirty="0" err="1">
                  <a:solidFill>
                    <a:schemeClr val="bg1"/>
                  </a:solidFill>
                  <a:cs typeface="+mn-ea"/>
                  <a:sym typeface="+mn-lt"/>
                </a:rPr>
                <a:t>adipiscing</a:t>
              </a:r>
              <a:r>
                <a:rPr lang="en-US" altLang="zh-CN" sz="800" dirty="0">
                  <a:solidFill>
                    <a:schemeClr val="bg1"/>
                  </a:solidFill>
                  <a:cs typeface="+mn-ea"/>
                  <a:sym typeface="+mn-lt"/>
                </a:rPr>
                <a:t> </a:t>
              </a:r>
              <a:r>
                <a:rPr lang="en-US" altLang="zh-CN" sz="800" dirty="0" err="1">
                  <a:solidFill>
                    <a:schemeClr val="bg1"/>
                  </a:solidFill>
                  <a:cs typeface="+mn-ea"/>
                  <a:sym typeface="+mn-lt"/>
                </a:rPr>
                <a:t>elit</a:t>
              </a:r>
              <a:r>
                <a:rPr lang="en-US" altLang="zh-CN" sz="800" dirty="0">
                  <a:solidFill>
                    <a:schemeClr val="bg1"/>
                  </a:solidFill>
                  <a:cs typeface="+mn-ea"/>
                  <a:sym typeface="+mn-lt"/>
                </a:rPr>
                <a:t>. </a:t>
              </a:r>
              <a:endParaRPr lang="zh-CN" altLang="en-US" sz="800" dirty="0">
                <a:solidFill>
                  <a:schemeClr val="bg1"/>
                </a:solidFill>
                <a:cs typeface="+mn-ea"/>
                <a:sym typeface="+mn-lt"/>
              </a:endParaRPr>
            </a:p>
          </p:txBody>
        </p:sp>
        <p:sp>
          <p:nvSpPr>
            <p:cNvPr id="12" name="文本框 11"/>
            <p:cNvSpPr txBox="1"/>
            <p:nvPr/>
          </p:nvSpPr>
          <p:spPr>
            <a:xfrm>
              <a:off x="5662040" y="2763733"/>
              <a:ext cx="1054730" cy="307248"/>
            </a:xfrm>
            <a:prstGeom prst="rect">
              <a:avLst/>
            </a:prstGeom>
            <a:noFill/>
          </p:spPr>
          <p:txBody>
            <a:bodyPr wrap="none" rtlCol="0">
              <a:spAutoFit/>
            </a:bodyPr>
            <a:lstStyle/>
            <a:p>
              <a:pPr>
                <a:lnSpc>
                  <a:spcPct val="130000"/>
                </a:lnSpc>
              </a:pPr>
              <a:r>
                <a:rPr lang="zh-CN" altLang="en-US" sz="1600" b="1" dirty="0">
                  <a:solidFill>
                    <a:schemeClr val="bg1"/>
                  </a:solidFill>
                  <a:cs typeface="+mn-ea"/>
                  <a:sym typeface="+mn-lt"/>
                </a:rPr>
                <a:t>输入标题内容</a:t>
              </a:r>
              <a:endParaRPr lang="zh-CN" altLang="en-US" sz="1600" b="1" dirty="0">
                <a:solidFill>
                  <a:schemeClr val="bg1"/>
                </a:solidFill>
                <a:cs typeface="+mn-ea"/>
                <a:sym typeface="+mn-lt"/>
              </a:endParaRPr>
            </a:p>
          </p:txBody>
        </p:sp>
        <p:sp>
          <p:nvSpPr>
            <p:cNvPr id="13" name="矩形 1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5662039" y="3028891"/>
              <a:ext cx="2580968" cy="188017"/>
            </a:xfrm>
            <a:prstGeom prst="rect">
              <a:avLst/>
            </a:prstGeom>
          </p:spPr>
          <p:txBody>
            <a:bodyPr wrap="square">
              <a:spAutoFit/>
            </a:bodyPr>
            <a:lstStyle/>
            <a:p>
              <a:pPr>
                <a:lnSpc>
                  <a:spcPct val="130000"/>
                </a:lnSpc>
              </a:pPr>
              <a:r>
                <a:rPr lang="en-US" altLang="zh-CN" sz="800" dirty="0">
                  <a:solidFill>
                    <a:schemeClr val="bg1"/>
                  </a:solidFill>
                  <a:cs typeface="+mn-ea"/>
                  <a:sym typeface="+mn-lt"/>
                </a:rPr>
                <a:t>Lorem ipsum dolor sit </a:t>
              </a:r>
              <a:r>
                <a:rPr lang="en-US" altLang="zh-CN" sz="800" dirty="0" err="1">
                  <a:solidFill>
                    <a:schemeClr val="bg1"/>
                  </a:solidFill>
                  <a:cs typeface="+mn-ea"/>
                  <a:sym typeface="+mn-lt"/>
                </a:rPr>
                <a:t>amet</a:t>
              </a:r>
              <a:r>
                <a:rPr lang="en-US" altLang="zh-CN" sz="800" dirty="0">
                  <a:solidFill>
                    <a:schemeClr val="bg1"/>
                  </a:solidFill>
                  <a:cs typeface="+mn-ea"/>
                  <a:sym typeface="+mn-lt"/>
                </a:rPr>
                <a:t>, </a:t>
              </a:r>
              <a:r>
                <a:rPr lang="en-US" altLang="zh-CN" sz="800" dirty="0" err="1">
                  <a:solidFill>
                    <a:schemeClr val="bg1"/>
                  </a:solidFill>
                  <a:cs typeface="+mn-ea"/>
                  <a:sym typeface="+mn-lt"/>
                </a:rPr>
                <a:t>consectetur</a:t>
              </a:r>
              <a:r>
                <a:rPr lang="en-US" altLang="zh-CN" sz="800" dirty="0">
                  <a:solidFill>
                    <a:schemeClr val="bg1"/>
                  </a:solidFill>
                  <a:cs typeface="+mn-ea"/>
                  <a:sym typeface="+mn-lt"/>
                </a:rPr>
                <a:t> </a:t>
              </a:r>
              <a:r>
                <a:rPr lang="en-US" altLang="zh-CN" sz="800" dirty="0" err="1">
                  <a:solidFill>
                    <a:schemeClr val="bg1"/>
                  </a:solidFill>
                  <a:cs typeface="+mn-ea"/>
                  <a:sym typeface="+mn-lt"/>
                </a:rPr>
                <a:t>adipiscing</a:t>
              </a:r>
              <a:r>
                <a:rPr lang="en-US" altLang="zh-CN" sz="800" dirty="0">
                  <a:solidFill>
                    <a:schemeClr val="bg1"/>
                  </a:solidFill>
                  <a:cs typeface="+mn-ea"/>
                  <a:sym typeface="+mn-lt"/>
                </a:rPr>
                <a:t> </a:t>
              </a:r>
              <a:r>
                <a:rPr lang="en-US" altLang="zh-CN" sz="800" dirty="0" err="1">
                  <a:solidFill>
                    <a:schemeClr val="bg1"/>
                  </a:solidFill>
                  <a:cs typeface="+mn-ea"/>
                  <a:sym typeface="+mn-lt"/>
                </a:rPr>
                <a:t>elit</a:t>
              </a:r>
              <a:r>
                <a:rPr lang="en-US" altLang="zh-CN" sz="800" dirty="0">
                  <a:solidFill>
                    <a:schemeClr val="bg1"/>
                  </a:solidFill>
                  <a:cs typeface="+mn-ea"/>
                  <a:sym typeface="+mn-lt"/>
                </a:rPr>
                <a:t>. </a:t>
              </a:r>
              <a:endParaRPr lang="zh-CN" altLang="en-US" sz="800" dirty="0">
                <a:solidFill>
                  <a:schemeClr val="bg1"/>
                </a:solidFill>
                <a:cs typeface="+mn-ea"/>
                <a:sym typeface="+mn-lt"/>
              </a:endParaRPr>
            </a:p>
          </p:txBody>
        </p:sp>
        <p:sp>
          <p:nvSpPr>
            <p:cNvPr id="14" name="文本框 13"/>
            <p:cNvSpPr txBox="1"/>
            <p:nvPr/>
          </p:nvSpPr>
          <p:spPr>
            <a:xfrm>
              <a:off x="5662040" y="3703427"/>
              <a:ext cx="1054730" cy="307248"/>
            </a:xfrm>
            <a:prstGeom prst="rect">
              <a:avLst/>
            </a:prstGeom>
            <a:noFill/>
          </p:spPr>
          <p:txBody>
            <a:bodyPr wrap="none" rtlCol="0">
              <a:spAutoFit/>
            </a:bodyPr>
            <a:lstStyle/>
            <a:p>
              <a:pPr>
                <a:lnSpc>
                  <a:spcPct val="130000"/>
                </a:lnSpc>
              </a:pPr>
              <a:r>
                <a:rPr lang="zh-CN" altLang="en-US" sz="1600" b="1" dirty="0">
                  <a:solidFill>
                    <a:schemeClr val="bg1"/>
                  </a:solidFill>
                  <a:cs typeface="+mn-ea"/>
                  <a:sym typeface="+mn-lt"/>
                </a:rPr>
                <a:t>输入标题内容</a:t>
              </a:r>
              <a:endParaRPr lang="zh-CN" altLang="en-US" sz="1600" b="1" dirty="0">
                <a:solidFill>
                  <a:schemeClr val="bg1"/>
                </a:solidFill>
                <a:cs typeface="+mn-ea"/>
                <a:sym typeface="+mn-lt"/>
              </a:endParaRPr>
            </a:p>
          </p:txBody>
        </p:sp>
        <p:sp>
          <p:nvSpPr>
            <p:cNvPr id="15" name="矩形 14"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5662039" y="3968585"/>
              <a:ext cx="2580968" cy="188017"/>
            </a:xfrm>
            <a:prstGeom prst="rect">
              <a:avLst/>
            </a:prstGeom>
          </p:spPr>
          <p:txBody>
            <a:bodyPr wrap="square">
              <a:spAutoFit/>
            </a:bodyPr>
            <a:lstStyle/>
            <a:p>
              <a:pPr>
                <a:lnSpc>
                  <a:spcPct val="130000"/>
                </a:lnSpc>
              </a:pPr>
              <a:r>
                <a:rPr lang="en-US" altLang="zh-CN" sz="800" dirty="0">
                  <a:solidFill>
                    <a:schemeClr val="bg1"/>
                  </a:solidFill>
                  <a:cs typeface="+mn-ea"/>
                  <a:sym typeface="+mn-lt"/>
                </a:rPr>
                <a:t>Lorem ipsum dolor sit </a:t>
              </a:r>
              <a:r>
                <a:rPr lang="en-US" altLang="zh-CN" sz="800" dirty="0" err="1">
                  <a:solidFill>
                    <a:schemeClr val="bg1"/>
                  </a:solidFill>
                  <a:cs typeface="+mn-ea"/>
                  <a:sym typeface="+mn-lt"/>
                </a:rPr>
                <a:t>amet</a:t>
              </a:r>
              <a:r>
                <a:rPr lang="en-US" altLang="zh-CN" sz="800" dirty="0">
                  <a:solidFill>
                    <a:schemeClr val="bg1"/>
                  </a:solidFill>
                  <a:cs typeface="+mn-ea"/>
                  <a:sym typeface="+mn-lt"/>
                </a:rPr>
                <a:t>, </a:t>
              </a:r>
              <a:r>
                <a:rPr lang="en-US" altLang="zh-CN" sz="800" dirty="0" err="1">
                  <a:solidFill>
                    <a:schemeClr val="bg1"/>
                  </a:solidFill>
                  <a:cs typeface="+mn-ea"/>
                  <a:sym typeface="+mn-lt"/>
                </a:rPr>
                <a:t>consectetur</a:t>
              </a:r>
              <a:r>
                <a:rPr lang="en-US" altLang="zh-CN" sz="800" dirty="0">
                  <a:solidFill>
                    <a:schemeClr val="bg1"/>
                  </a:solidFill>
                  <a:cs typeface="+mn-ea"/>
                  <a:sym typeface="+mn-lt"/>
                </a:rPr>
                <a:t> </a:t>
              </a:r>
              <a:r>
                <a:rPr lang="en-US" altLang="zh-CN" sz="800" dirty="0" err="1">
                  <a:solidFill>
                    <a:schemeClr val="bg1"/>
                  </a:solidFill>
                  <a:cs typeface="+mn-ea"/>
                  <a:sym typeface="+mn-lt"/>
                </a:rPr>
                <a:t>adipiscing</a:t>
              </a:r>
              <a:r>
                <a:rPr lang="en-US" altLang="zh-CN" sz="800" dirty="0">
                  <a:solidFill>
                    <a:schemeClr val="bg1"/>
                  </a:solidFill>
                  <a:cs typeface="+mn-ea"/>
                  <a:sym typeface="+mn-lt"/>
                </a:rPr>
                <a:t> </a:t>
              </a:r>
              <a:r>
                <a:rPr lang="en-US" altLang="zh-CN" sz="800" dirty="0" err="1">
                  <a:solidFill>
                    <a:schemeClr val="bg1"/>
                  </a:solidFill>
                  <a:cs typeface="+mn-ea"/>
                  <a:sym typeface="+mn-lt"/>
                </a:rPr>
                <a:t>elit</a:t>
              </a:r>
              <a:r>
                <a:rPr lang="en-US" altLang="zh-CN" sz="800" dirty="0">
                  <a:solidFill>
                    <a:schemeClr val="bg1"/>
                  </a:solidFill>
                  <a:cs typeface="+mn-ea"/>
                  <a:sym typeface="+mn-lt"/>
                </a:rPr>
                <a:t>. </a:t>
              </a:r>
              <a:endParaRPr lang="zh-CN" altLang="en-US" sz="800" dirty="0">
                <a:solidFill>
                  <a:schemeClr val="bg1"/>
                </a:solidFill>
                <a:cs typeface="+mn-ea"/>
                <a:sym typeface="+mn-lt"/>
              </a:endParaRPr>
            </a:p>
          </p:txBody>
        </p:sp>
        <p:sp>
          <p:nvSpPr>
            <p:cNvPr id="16" name="Oval 65_1"/>
            <p:cNvSpPr/>
            <p:nvPr/>
          </p:nvSpPr>
          <p:spPr>
            <a:xfrm>
              <a:off x="1323110" y="1598144"/>
              <a:ext cx="1925781" cy="1925781"/>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en-US" altLang="zh-CN" sz="3600" dirty="0">
                  <a:cs typeface="+mn-ea"/>
                  <a:sym typeface="+mn-lt"/>
                </a:rPr>
                <a:t>INDEX</a:t>
              </a:r>
              <a:endParaRPr lang="zh-CN" altLang="en-US" sz="3600" dirty="0">
                <a:cs typeface="+mn-ea"/>
                <a:sym typeface="+mn-lt"/>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13" name="组合 12"/>
          <p:cNvGrpSpPr/>
          <p:nvPr/>
        </p:nvGrpSpPr>
        <p:grpSpPr>
          <a:xfrm>
            <a:off x="2717187" y="2647423"/>
            <a:ext cx="6757626" cy="1563154"/>
            <a:chOff x="1115616" y="1790173"/>
            <a:chExt cx="6757626" cy="1563154"/>
          </a:xfrm>
        </p:grpSpPr>
        <p:sp>
          <p:nvSpPr>
            <p:cNvPr id="10" name="矩形 9"/>
            <p:cNvSpPr/>
            <p:nvPr/>
          </p:nvSpPr>
          <p:spPr>
            <a:xfrm>
              <a:off x="1115616" y="1790173"/>
              <a:ext cx="1944526" cy="1563154"/>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cs"/>
                </a:rPr>
                <a:t>01</a:t>
              </a:r>
              <a:endParaRPr kumimoji="0" lang="zh-CN" altLang="en-US" sz="4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cs"/>
              </a:endParaRPr>
            </a:p>
          </p:txBody>
        </p:sp>
        <p:sp>
          <p:nvSpPr>
            <p:cNvPr id="11" name="文本框 10"/>
            <p:cNvSpPr txBox="1"/>
            <p:nvPr/>
          </p:nvSpPr>
          <p:spPr>
            <a:xfrm>
              <a:off x="3383868" y="2153681"/>
              <a:ext cx="2262158" cy="507831"/>
            </a:xfrm>
            <a:prstGeom prst="rect">
              <a:avLst/>
            </a:prstGeom>
            <a:noFill/>
          </p:spPr>
          <p:txBody>
            <a:bodyPr wrap="none" rtlCol="0">
              <a:spAutoFit/>
            </a:bodyPr>
            <a:lstStyle/>
            <a:p>
              <a:r>
                <a:rPr lang="zh-CN" altLang="en-US" sz="2700" b="1" dirty="0">
                  <a:solidFill>
                    <a:schemeClr val="bg1"/>
                  </a:solidFill>
                </a:rPr>
                <a:t>输入标题内容</a:t>
              </a:r>
              <a:endParaRPr lang="zh-CN" altLang="en-US" sz="2700" b="1" dirty="0">
                <a:solidFill>
                  <a:schemeClr val="bg1"/>
                </a:solidFill>
              </a:endParaRPr>
            </a:p>
          </p:txBody>
        </p:sp>
        <p:sp>
          <p:nvSpPr>
            <p:cNvPr id="12" name="矩形 1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383868" y="2638429"/>
              <a:ext cx="4489374" cy="415498"/>
            </a:xfrm>
            <a:prstGeom prst="rect">
              <a:avLst/>
            </a:prstGeom>
          </p:spPr>
          <p:txBody>
            <a:bodyPr wrap="square">
              <a:spAutoFit/>
            </a:bodyPr>
            <a:lstStyle/>
            <a:p>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Lorem ipsum dolor sit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amet</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consectetur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adipiscing</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elit</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Ut</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efficitur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ipsum vitae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tortor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accumsan</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pulvinar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lorem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lacinia</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endPar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5" name="组合 4"/>
          <p:cNvGrpSpPr/>
          <p:nvPr/>
        </p:nvGrpSpPr>
        <p:grpSpPr>
          <a:xfrm>
            <a:off x="336480" y="843030"/>
            <a:ext cx="4099783" cy="806770"/>
            <a:chOff x="412490" y="524010"/>
            <a:chExt cx="2926859" cy="555664"/>
          </a:xfrm>
        </p:grpSpPr>
        <p:sp>
          <p:nvSpPr>
            <p:cNvPr id="6" name="矩形 5"/>
            <p:cNvSpPr/>
            <p:nvPr/>
          </p:nvSpPr>
          <p:spPr>
            <a:xfrm>
              <a:off x="412490" y="524010"/>
              <a:ext cx="1969651" cy="381947"/>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请输入你的内容</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7" name="矩形 6"/>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grpSp>
        <p:nvGrpSpPr>
          <p:cNvPr id="14" name="组合 13"/>
          <p:cNvGrpSpPr/>
          <p:nvPr/>
        </p:nvGrpSpPr>
        <p:grpSpPr>
          <a:xfrm>
            <a:off x="463595" y="2866086"/>
            <a:ext cx="2527693" cy="740967"/>
            <a:chOff x="844181" y="1917392"/>
            <a:chExt cx="1804535" cy="510342"/>
          </a:xfrm>
        </p:grpSpPr>
        <p:sp>
          <p:nvSpPr>
            <p:cNvPr id="15" name="矩形 14"/>
            <p:cNvSpPr/>
            <p:nvPr/>
          </p:nvSpPr>
          <p:spPr>
            <a:xfrm>
              <a:off x="844181" y="1917392"/>
              <a:ext cx="1804535" cy="510342"/>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6" name="矩形 15"/>
            <p:cNvSpPr/>
            <p:nvPr/>
          </p:nvSpPr>
          <p:spPr>
            <a:xfrm>
              <a:off x="1131222" y="2013768"/>
              <a:ext cx="1230452" cy="317972"/>
            </a:xfrm>
            <a:prstGeom prst="rect">
              <a:avLst/>
            </a:prstGeom>
          </p:spPr>
          <p:txBody>
            <a:bodyPr wrap="none">
              <a:spAutoFit/>
            </a:bodyPr>
            <a:lstStyle/>
            <a:p>
              <a:r>
                <a:rPr lang="zh-CN" altLang="en-US" sz="2400" spc="600" dirty="0" smtClean="0">
                  <a:solidFill>
                    <a:schemeClr val="bg1"/>
                  </a:solidFill>
                  <a:latin typeface="Century Gothic" panose="020B0502020202020204" pitchFamily="34" charset="0"/>
                  <a:cs typeface="Arial" panose="020B0604020202020204" pitchFamily="34" charset="0"/>
                </a:rPr>
                <a:t>输入标题</a:t>
              </a:r>
              <a:endParaRPr lang="en-US" altLang="zh-CN" sz="2400" spc="600" dirty="0">
                <a:solidFill>
                  <a:schemeClr val="bg1"/>
                </a:solidFill>
                <a:latin typeface="Century Gothic" panose="020B0502020202020204" pitchFamily="34" charset="0"/>
                <a:cs typeface="Arial" panose="020B0604020202020204" pitchFamily="34" charset="0"/>
              </a:endParaRPr>
            </a:p>
          </p:txBody>
        </p:sp>
      </p:grpSp>
      <p:sp>
        <p:nvSpPr>
          <p:cNvPr id="17" name="矩形 16"/>
          <p:cNvSpPr/>
          <p:nvPr/>
        </p:nvSpPr>
        <p:spPr>
          <a:xfrm>
            <a:off x="336481" y="3868424"/>
            <a:ext cx="11519040" cy="855884"/>
          </a:xfrm>
          <a:prstGeom prst="rect">
            <a:avLst/>
          </a:prstGeom>
        </p:spPr>
        <p:txBody>
          <a:bodyPr wrap="square">
            <a:spAutoFit/>
          </a:bodyPr>
          <a:lstStyle/>
          <a:p>
            <a:pPr>
              <a:lnSpc>
                <a:spcPct val="114000"/>
              </a:lnSpc>
            </a:pPr>
            <a:r>
              <a:rPr lang="en-US" altLang="zh-CN" sz="1400" dirty="0">
                <a:solidFill>
                  <a:schemeClr val="bg1"/>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endParaRPr lang="en-US" altLang="zh-CN" sz="1400" dirty="0">
              <a:solidFill>
                <a:schemeClr val="bg1"/>
              </a:solidFill>
              <a:latin typeface="Century Gothic" panose="020B0502020202020204" pitchFamily="34" charset="0"/>
              <a:cs typeface="Arial" panose="020B0604020202020204" pitchFamily="34" charset="0"/>
            </a:endParaRPr>
          </a:p>
        </p:txBody>
      </p:sp>
      <p:sp>
        <p:nvSpPr>
          <p:cNvPr id="18" name="矩形 17"/>
          <p:cNvSpPr/>
          <p:nvPr/>
        </p:nvSpPr>
        <p:spPr>
          <a:xfrm>
            <a:off x="336481" y="5159086"/>
            <a:ext cx="11519040" cy="855884"/>
          </a:xfrm>
          <a:prstGeom prst="rect">
            <a:avLst/>
          </a:prstGeom>
        </p:spPr>
        <p:txBody>
          <a:bodyPr wrap="square">
            <a:spAutoFit/>
          </a:bodyPr>
          <a:lstStyle/>
          <a:p>
            <a:pPr>
              <a:lnSpc>
                <a:spcPct val="114000"/>
              </a:lnSpc>
            </a:pPr>
            <a:r>
              <a:rPr lang="en-US" altLang="zh-CN" sz="1400" dirty="0">
                <a:solidFill>
                  <a:schemeClr val="bg1"/>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 total which is measured as the market value of the total output of goods and services of an economy in a given period, usually a year.</a:t>
            </a:r>
            <a:endParaRPr lang="en-US" altLang="zh-CN" sz="1400" dirty="0">
              <a:solidFill>
                <a:schemeClr val="bg1"/>
              </a:solidFill>
              <a:latin typeface="Century Gothic" panose="020B0502020202020204" pitchFamily="34" charset="0"/>
              <a:cs typeface="Arial" panose="020B0604020202020204" pitchFamily="34" charset="0"/>
            </a:endParaRPr>
          </a:p>
        </p:txBody>
      </p:sp>
      <p:grpSp>
        <p:nvGrpSpPr>
          <p:cNvPr id="19" name="组合 18"/>
          <p:cNvGrpSpPr/>
          <p:nvPr/>
        </p:nvGrpSpPr>
        <p:grpSpPr>
          <a:xfrm>
            <a:off x="10904735" y="2365572"/>
            <a:ext cx="659773" cy="1001026"/>
            <a:chOff x="6045200" y="1282700"/>
            <a:chExt cx="328613" cy="481013"/>
          </a:xfrm>
          <a:solidFill>
            <a:srgbClr val="697E92"/>
          </a:solidFill>
        </p:grpSpPr>
        <p:sp>
          <p:nvSpPr>
            <p:cNvPr id="20" name="Freeform 7"/>
            <p:cNvSpPr/>
            <p:nvPr/>
          </p:nvSpPr>
          <p:spPr bwMode="auto">
            <a:xfrm>
              <a:off x="6045200" y="1282700"/>
              <a:ext cx="328613" cy="165100"/>
            </a:xfrm>
            <a:custGeom>
              <a:avLst/>
              <a:gdLst>
                <a:gd name="T0" fmla="*/ 88 w 88"/>
                <a:gd name="T1" fmla="*/ 44 h 44"/>
                <a:gd name="T2" fmla="*/ 80 w 88"/>
                <a:gd name="T3" fmla="*/ 44 h 44"/>
                <a:gd name="T4" fmla="*/ 44 w 88"/>
                <a:gd name="T5" fmla="*/ 8 h 44"/>
                <a:gd name="T6" fmla="*/ 8 w 88"/>
                <a:gd name="T7" fmla="*/ 44 h 44"/>
                <a:gd name="T8" fmla="*/ 0 w 88"/>
                <a:gd name="T9" fmla="*/ 44 h 44"/>
                <a:gd name="T10" fmla="*/ 44 w 88"/>
                <a:gd name="T11" fmla="*/ 0 h 44"/>
                <a:gd name="T12" fmla="*/ 88 w 88"/>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88" h="44">
                  <a:moveTo>
                    <a:pt x="88" y="44"/>
                  </a:moveTo>
                  <a:cubicBezTo>
                    <a:pt x="80" y="44"/>
                    <a:pt x="80" y="44"/>
                    <a:pt x="80" y="44"/>
                  </a:cubicBezTo>
                  <a:cubicBezTo>
                    <a:pt x="80" y="24"/>
                    <a:pt x="64" y="8"/>
                    <a:pt x="44" y="8"/>
                  </a:cubicBezTo>
                  <a:cubicBezTo>
                    <a:pt x="24" y="8"/>
                    <a:pt x="8" y="24"/>
                    <a:pt x="8" y="44"/>
                  </a:cubicBezTo>
                  <a:cubicBezTo>
                    <a:pt x="0" y="44"/>
                    <a:pt x="0" y="44"/>
                    <a:pt x="0" y="44"/>
                  </a:cubicBezTo>
                  <a:cubicBezTo>
                    <a:pt x="0" y="20"/>
                    <a:pt x="20" y="0"/>
                    <a:pt x="44" y="0"/>
                  </a:cubicBezTo>
                  <a:cubicBezTo>
                    <a:pt x="68" y="0"/>
                    <a:pt x="88" y="20"/>
                    <a:pt x="88" y="44"/>
                  </a:cubicBezTo>
                </a:path>
              </a:pathLst>
            </a:custGeom>
            <a:solidFill>
              <a:srgbClr val="BB0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p>
          </p:txBody>
        </p:sp>
        <p:sp>
          <p:nvSpPr>
            <p:cNvPr id="21" name="Freeform 8"/>
            <p:cNvSpPr/>
            <p:nvPr/>
          </p:nvSpPr>
          <p:spPr bwMode="auto">
            <a:xfrm>
              <a:off x="6045200" y="1477963"/>
              <a:ext cx="328613" cy="285750"/>
            </a:xfrm>
            <a:custGeom>
              <a:avLst/>
              <a:gdLst>
                <a:gd name="T0" fmla="*/ 44 w 88"/>
                <a:gd name="T1" fmla="*/ 76 h 76"/>
                <a:gd name="T2" fmla="*/ 0 w 88"/>
                <a:gd name="T3" fmla="*/ 32 h 76"/>
                <a:gd name="T4" fmla="*/ 0 w 88"/>
                <a:gd name="T5" fmla="*/ 0 h 76"/>
                <a:gd name="T6" fmla="*/ 8 w 88"/>
                <a:gd name="T7" fmla="*/ 0 h 76"/>
                <a:gd name="T8" fmla="*/ 8 w 88"/>
                <a:gd name="T9" fmla="*/ 32 h 76"/>
                <a:gd name="T10" fmla="*/ 44 w 88"/>
                <a:gd name="T11" fmla="*/ 68 h 76"/>
                <a:gd name="T12" fmla="*/ 80 w 88"/>
                <a:gd name="T13" fmla="*/ 32 h 76"/>
                <a:gd name="T14" fmla="*/ 80 w 88"/>
                <a:gd name="T15" fmla="*/ 0 h 76"/>
                <a:gd name="T16" fmla="*/ 88 w 88"/>
                <a:gd name="T17" fmla="*/ 0 h 76"/>
                <a:gd name="T18" fmla="*/ 88 w 88"/>
                <a:gd name="T19" fmla="*/ 32 h 76"/>
                <a:gd name="T20" fmla="*/ 44 w 88"/>
                <a:gd name="T21"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76">
                  <a:moveTo>
                    <a:pt x="44" y="76"/>
                  </a:moveTo>
                  <a:cubicBezTo>
                    <a:pt x="20" y="76"/>
                    <a:pt x="0" y="56"/>
                    <a:pt x="0" y="32"/>
                  </a:cubicBezTo>
                  <a:cubicBezTo>
                    <a:pt x="0" y="0"/>
                    <a:pt x="0" y="0"/>
                    <a:pt x="0" y="0"/>
                  </a:cubicBezTo>
                  <a:cubicBezTo>
                    <a:pt x="8" y="0"/>
                    <a:pt x="8" y="0"/>
                    <a:pt x="8" y="0"/>
                  </a:cubicBezTo>
                  <a:cubicBezTo>
                    <a:pt x="8" y="32"/>
                    <a:pt x="8" y="32"/>
                    <a:pt x="8" y="32"/>
                  </a:cubicBezTo>
                  <a:cubicBezTo>
                    <a:pt x="8" y="52"/>
                    <a:pt x="24" y="68"/>
                    <a:pt x="44" y="68"/>
                  </a:cubicBezTo>
                  <a:cubicBezTo>
                    <a:pt x="64" y="68"/>
                    <a:pt x="80" y="52"/>
                    <a:pt x="80" y="32"/>
                  </a:cubicBezTo>
                  <a:cubicBezTo>
                    <a:pt x="80" y="0"/>
                    <a:pt x="80" y="0"/>
                    <a:pt x="80" y="0"/>
                  </a:cubicBezTo>
                  <a:cubicBezTo>
                    <a:pt x="88" y="0"/>
                    <a:pt x="88" y="0"/>
                    <a:pt x="88" y="0"/>
                  </a:cubicBezTo>
                  <a:cubicBezTo>
                    <a:pt x="88" y="32"/>
                    <a:pt x="88" y="32"/>
                    <a:pt x="88" y="32"/>
                  </a:cubicBezTo>
                  <a:cubicBezTo>
                    <a:pt x="88" y="56"/>
                    <a:pt x="68" y="76"/>
                    <a:pt x="44" y="76"/>
                  </a:cubicBezTo>
                </a:path>
              </a:pathLst>
            </a:custGeom>
            <a:solidFill>
              <a:srgbClr val="BB0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p>
          </p:txBody>
        </p:sp>
        <p:sp>
          <p:nvSpPr>
            <p:cNvPr id="22" name="Rectangle 9"/>
            <p:cNvSpPr>
              <a:spLocks noChangeArrowheads="1"/>
            </p:cNvSpPr>
            <p:nvPr/>
          </p:nvSpPr>
          <p:spPr bwMode="auto">
            <a:xfrm>
              <a:off x="6194425" y="1373188"/>
              <a:ext cx="30163" cy="119063"/>
            </a:xfrm>
            <a:prstGeom prst="rect">
              <a:avLst/>
            </a:prstGeom>
            <a:solidFill>
              <a:srgbClr val="BB01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2000"/>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500"/>
                                        <p:tgtEl>
                                          <p:spTgt spid="14"/>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par>
                                <p:cTn id="17" presetID="22" presetClass="entr" presetSubtype="8"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pic>
        <p:nvPicPr>
          <p:cNvPr id="41" name="图片 40"/>
          <p:cNvPicPr>
            <a:picLocks noChangeAspect="1"/>
          </p:cNvPicPr>
          <p:nvPr/>
        </p:nvPicPr>
        <p:blipFill>
          <a:blip r:embed="rId3">
            <a:extLst>
              <a:ext uri="{28A0092B-C50C-407E-A947-70E740481C1C}">
                <a14:useLocalDpi xmlns:a14="http://schemas.microsoft.com/office/drawing/2010/main" val="0"/>
              </a:ext>
            </a:extLst>
          </a:blip>
          <a:srcRect l="67704" t="4717" r="11269" b="63758"/>
          <a:stretch>
            <a:fillRect/>
          </a:stretch>
        </p:blipFill>
        <p:spPr>
          <a:xfrm>
            <a:off x="8743302" y="2436626"/>
            <a:ext cx="1828800" cy="1828800"/>
          </a:xfrm>
          <a:custGeom>
            <a:avLst/>
            <a:gdLst>
              <a:gd name="connsiteX0" fmla="*/ 914400 w 1828800"/>
              <a:gd name="connsiteY0" fmla="*/ 0 h 1828800"/>
              <a:gd name="connsiteX1" fmla="*/ 1828800 w 1828800"/>
              <a:gd name="connsiteY1" fmla="*/ 914400 h 1828800"/>
              <a:gd name="connsiteX2" fmla="*/ 914400 w 1828800"/>
              <a:gd name="connsiteY2" fmla="*/ 1828800 h 1828800"/>
              <a:gd name="connsiteX3" fmla="*/ 0 w 1828800"/>
              <a:gd name="connsiteY3" fmla="*/ 914400 h 1828800"/>
              <a:gd name="connsiteX4" fmla="*/ 91440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p:spPr>
      </p:pic>
      <p:pic>
        <p:nvPicPr>
          <p:cNvPr id="40" name="图片 39"/>
          <p:cNvPicPr>
            <a:picLocks noChangeAspect="1"/>
          </p:cNvPicPr>
          <p:nvPr/>
        </p:nvPicPr>
        <p:blipFill>
          <a:blip r:embed="rId3">
            <a:extLst>
              <a:ext uri="{28A0092B-C50C-407E-A947-70E740481C1C}">
                <a14:useLocalDpi xmlns:a14="http://schemas.microsoft.com/office/drawing/2010/main" val="0"/>
              </a:ext>
            </a:extLst>
          </a:blip>
          <a:srcRect l="30735" r="41086" b="57753"/>
          <a:stretch>
            <a:fillRect/>
          </a:stretch>
        </p:blipFill>
        <p:spPr>
          <a:xfrm>
            <a:off x="5187242" y="2436626"/>
            <a:ext cx="1828800" cy="1828800"/>
          </a:xfrm>
          <a:custGeom>
            <a:avLst/>
            <a:gdLst>
              <a:gd name="connsiteX0" fmla="*/ 914400 w 1828800"/>
              <a:gd name="connsiteY0" fmla="*/ 0 h 1828800"/>
              <a:gd name="connsiteX1" fmla="*/ 1828800 w 1828800"/>
              <a:gd name="connsiteY1" fmla="*/ 914400 h 1828800"/>
              <a:gd name="connsiteX2" fmla="*/ 914400 w 1828800"/>
              <a:gd name="connsiteY2" fmla="*/ 1828800 h 1828800"/>
              <a:gd name="connsiteX3" fmla="*/ 0 w 1828800"/>
              <a:gd name="connsiteY3" fmla="*/ 914400 h 1828800"/>
              <a:gd name="connsiteX4" fmla="*/ 91440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p:spPr>
      </p:pic>
      <p:pic>
        <p:nvPicPr>
          <p:cNvPr id="39" name="图片 38"/>
          <p:cNvPicPr>
            <a:picLocks noChangeAspect="1"/>
          </p:cNvPicPr>
          <p:nvPr/>
        </p:nvPicPr>
        <p:blipFill>
          <a:blip r:embed="rId3">
            <a:extLst>
              <a:ext uri="{28A0092B-C50C-407E-A947-70E740481C1C}">
                <a14:useLocalDpi xmlns:a14="http://schemas.microsoft.com/office/drawing/2010/main" val="0"/>
              </a:ext>
            </a:extLst>
          </a:blip>
          <a:srcRect l="5676" r="65612" b="57353"/>
          <a:stretch>
            <a:fillRect/>
          </a:stretch>
        </p:blipFill>
        <p:spPr>
          <a:xfrm>
            <a:off x="1613031" y="2453596"/>
            <a:ext cx="1828800" cy="1811830"/>
          </a:xfrm>
          <a:custGeom>
            <a:avLst/>
            <a:gdLst>
              <a:gd name="connsiteX0" fmla="*/ 740649 w 1828800"/>
              <a:gd name="connsiteY0" fmla="*/ 0 h 1811830"/>
              <a:gd name="connsiteX1" fmla="*/ 1088151 w 1828800"/>
              <a:gd name="connsiteY1" fmla="*/ 0 h 1811830"/>
              <a:gd name="connsiteX2" fmla="*/ 1098684 w 1828800"/>
              <a:gd name="connsiteY2" fmla="*/ 1608 h 1811830"/>
              <a:gd name="connsiteX3" fmla="*/ 1828800 w 1828800"/>
              <a:gd name="connsiteY3" fmla="*/ 897430 h 1811830"/>
              <a:gd name="connsiteX4" fmla="*/ 914400 w 1828800"/>
              <a:gd name="connsiteY4" fmla="*/ 1811830 h 1811830"/>
              <a:gd name="connsiteX5" fmla="*/ 0 w 1828800"/>
              <a:gd name="connsiteY5" fmla="*/ 897430 h 1811830"/>
              <a:gd name="connsiteX6" fmla="*/ 730117 w 1828800"/>
              <a:gd name="connsiteY6" fmla="*/ 1608 h 1811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 h="1811830">
                <a:moveTo>
                  <a:pt x="740649" y="0"/>
                </a:moveTo>
                <a:lnTo>
                  <a:pt x="1088151" y="0"/>
                </a:lnTo>
                <a:lnTo>
                  <a:pt x="1098684" y="1608"/>
                </a:lnTo>
                <a:cubicBezTo>
                  <a:pt x="1515360" y="86872"/>
                  <a:pt x="1828800" y="455547"/>
                  <a:pt x="1828800" y="897430"/>
                </a:cubicBezTo>
                <a:cubicBezTo>
                  <a:pt x="1828800" y="1402439"/>
                  <a:pt x="1419409" y="1811830"/>
                  <a:pt x="914400" y="1811830"/>
                </a:cubicBezTo>
                <a:cubicBezTo>
                  <a:pt x="409391" y="1811830"/>
                  <a:pt x="0" y="1402439"/>
                  <a:pt x="0" y="897430"/>
                </a:cubicBezTo>
                <a:cubicBezTo>
                  <a:pt x="0" y="455547"/>
                  <a:pt x="313440" y="86872"/>
                  <a:pt x="730117" y="1608"/>
                </a:cubicBezTo>
                <a:close/>
              </a:path>
            </a:pathLst>
          </a:custGeom>
        </p:spPr>
      </p:pic>
      <p:grpSp>
        <p:nvGrpSpPr>
          <p:cNvPr id="29" name="组合 28"/>
          <p:cNvGrpSpPr/>
          <p:nvPr/>
        </p:nvGrpSpPr>
        <p:grpSpPr>
          <a:xfrm>
            <a:off x="1171517" y="4618467"/>
            <a:ext cx="9848965" cy="1452706"/>
            <a:chOff x="1165875" y="4051584"/>
            <a:chExt cx="9848965" cy="1452706"/>
          </a:xfrm>
        </p:grpSpPr>
        <p:sp>
          <p:nvSpPr>
            <p:cNvPr id="23" name="TextBox 76"/>
            <p:cNvSpPr txBox="1"/>
            <p:nvPr/>
          </p:nvSpPr>
          <p:spPr>
            <a:xfrm>
              <a:off x="1850467" y="4051584"/>
              <a:ext cx="1306715" cy="276999"/>
            </a:xfrm>
            <a:prstGeom prst="rect">
              <a:avLst/>
            </a:prstGeom>
            <a:solidFill>
              <a:srgbClr val="BB0100"/>
            </a:solidFill>
          </p:spPr>
          <p:txBody>
            <a:bodyPr wrap="square" rtlCol="0">
              <a:spAutoFit/>
            </a:bodyPr>
            <a:lstStyle/>
            <a:p>
              <a:pPr algn="ctr"/>
              <a:r>
                <a:rPr lang="zh-CN" altLang="en-US" sz="1200" dirty="0" smtClean="0">
                  <a:solidFill>
                    <a:schemeClr val="bg1"/>
                  </a:solidFill>
                  <a:latin typeface="微软雅黑" panose="020B0503020204020204" charset="-122"/>
                  <a:ea typeface="微软雅黑" panose="020B0503020204020204" charset="-122"/>
                </a:rPr>
                <a:t>输入你的内容</a:t>
              </a:r>
              <a:endParaRPr lang="en-US" altLang="zh-CN" sz="1200" dirty="0" smtClean="0">
                <a:solidFill>
                  <a:schemeClr val="bg1"/>
                </a:solidFill>
                <a:latin typeface="微软雅黑" panose="020B0503020204020204" charset="-122"/>
                <a:ea typeface="微软雅黑" panose="020B0503020204020204" charset="-122"/>
              </a:endParaRPr>
            </a:p>
          </p:txBody>
        </p:sp>
        <p:sp>
          <p:nvSpPr>
            <p:cNvPr id="24" name="文本框 23"/>
            <p:cNvSpPr txBox="1"/>
            <p:nvPr/>
          </p:nvSpPr>
          <p:spPr>
            <a:xfrm>
              <a:off x="1165875" y="4451694"/>
              <a:ext cx="2675898" cy="1052596"/>
            </a:xfrm>
            <a:prstGeom prst="rect">
              <a:avLst/>
            </a:prstGeom>
            <a:noFill/>
          </p:spPr>
          <p:txBody>
            <a:bodyPr wrap="square" rtlCol="0">
              <a:spAutoFit/>
            </a:bodyPr>
            <a:lstStyle/>
            <a:p>
              <a:pPr algn="ctr">
                <a:lnSpc>
                  <a:spcPct val="130000"/>
                </a:lnSpc>
              </a:pPr>
              <a:r>
                <a:rPr lang="en-US" altLang="zh-CN" sz="1200" dirty="0" smtClean="0">
                  <a:solidFill>
                    <a:schemeClr val="bg1"/>
                  </a:solidFill>
                  <a:latin typeface="微软雅黑" panose="020B0503020204020204" charset="-122"/>
                  <a:ea typeface="微软雅黑" panose="020B0503020204020204" charset="-122"/>
                </a:rPr>
                <a:t>This template is the spring and autumn advertising original, here you can directly modify the content. </a:t>
              </a:r>
              <a:endParaRPr lang="en-US" altLang="zh-CN" sz="1200" dirty="0" smtClean="0">
                <a:solidFill>
                  <a:schemeClr val="bg1"/>
                </a:solidFill>
                <a:latin typeface="微软雅黑" panose="020B0503020204020204" charset="-122"/>
                <a:ea typeface="微软雅黑" panose="020B0503020204020204" charset="-122"/>
              </a:endParaRPr>
            </a:p>
          </p:txBody>
        </p:sp>
        <p:sp>
          <p:nvSpPr>
            <p:cNvPr id="25" name="TextBox 76"/>
            <p:cNvSpPr txBox="1"/>
            <p:nvPr/>
          </p:nvSpPr>
          <p:spPr>
            <a:xfrm>
              <a:off x="5437763" y="4051584"/>
              <a:ext cx="1306715" cy="276999"/>
            </a:xfrm>
            <a:prstGeom prst="rect">
              <a:avLst/>
            </a:prstGeom>
            <a:solidFill>
              <a:srgbClr val="BB0100"/>
            </a:solidFill>
          </p:spPr>
          <p:txBody>
            <a:bodyPr wrap="square" rtlCol="0">
              <a:spAutoFit/>
            </a:bodyPr>
            <a:lstStyle/>
            <a:p>
              <a:pPr algn="ctr"/>
              <a:r>
                <a:rPr lang="zh-CN" altLang="en-US" sz="1200" dirty="0" smtClean="0">
                  <a:solidFill>
                    <a:schemeClr val="bg1"/>
                  </a:solidFill>
                  <a:latin typeface="微软雅黑" panose="020B0503020204020204" charset="-122"/>
                  <a:ea typeface="微软雅黑" panose="020B0503020204020204" charset="-122"/>
                </a:rPr>
                <a:t>输入你的内容</a:t>
              </a:r>
              <a:endParaRPr lang="en-US" altLang="zh-CN" sz="1200" dirty="0" smtClean="0">
                <a:solidFill>
                  <a:schemeClr val="bg1"/>
                </a:solidFill>
                <a:latin typeface="微软雅黑" panose="020B0503020204020204" charset="-122"/>
                <a:ea typeface="微软雅黑" panose="020B0503020204020204" charset="-122"/>
              </a:endParaRPr>
            </a:p>
          </p:txBody>
        </p:sp>
        <p:sp>
          <p:nvSpPr>
            <p:cNvPr id="26" name="文本框 25"/>
            <p:cNvSpPr txBox="1"/>
            <p:nvPr/>
          </p:nvSpPr>
          <p:spPr>
            <a:xfrm>
              <a:off x="4753171" y="4451694"/>
              <a:ext cx="2675898" cy="1052596"/>
            </a:xfrm>
            <a:prstGeom prst="rect">
              <a:avLst/>
            </a:prstGeom>
            <a:noFill/>
          </p:spPr>
          <p:txBody>
            <a:bodyPr wrap="square" rtlCol="0">
              <a:spAutoFit/>
            </a:bodyPr>
            <a:lstStyle/>
            <a:p>
              <a:pPr algn="ctr">
                <a:lnSpc>
                  <a:spcPct val="130000"/>
                </a:lnSpc>
              </a:pPr>
              <a:r>
                <a:rPr lang="en-US" altLang="zh-CN" sz="1200" dirty="0" smtClean="0">
                  <a:solidFill>
                    <a:schemeClr val="bg1"/>
                  </a:solidFill>
                  <a:latin typeface="微软雅黑" panose="020B0503020204020204" charset="-122"/>
                  <a:ea typeface="微软雅黑" panose="020B0503020204020204" charset="-122"/>
                </a:rPr>
                <a:t>This template is the spring and autumn advertising original, here you can directly modify the content. </a:t>
              </a:r>
              <a:endParaRPr lang="en-US" altLang="zh-CN" sz="1200" dirty="0" smtClean="0">
                <a:solidFill>
                  <a:schemeClr val="bg1"/>
                </a:solidFill>
                <a:latin typeface="微软雅黑" panose="020B0503020204020204" charset="-122"/>
                <a:ea typeface="微软雅黑" panose="020B0503020204020204" charset="-122"/>
              </a:endParaRPr>
            </a:p>
          </p:txBody>
        </p:sp>
        <p:sp>
          <p:nvSpPr>
            <p:cNvPr id="27" name="TextBox 76"/>
            <p:cNvSpPr txBox="1"/>
            <p:nvPr/>
          </p:nvSpPr>
          <p:spPr>
            <a:xfrm>
              <a:off x="9023534" y="4051584"/>
              <a:ext cx="1306715" cy="276999"/>
            </a:xfrm>
            <a:prstGeom prst="rect">
              <a:avLst/>
            </a:prstGeom>
            <a:solidFill>
              <a:srgbClr val="BB0100"/>
            </a:solidFill>
          </p:spPr>
          <p:txBody>
            <a:bodyPr wrap="square" rtlCol="0">
              <a:spAutoFit/>
            </a:bodyPr>
            <a:lstStyle/>
            <a:p>
              <a:pPr algn="ctr"/>
              <a:r>
                <a:rPr lang="zh-CN" altLang="en-US" sz="1200" dirty="0" smtClean="0">
                  <a:solidFill>
                    <a:schemeClr val="bg1"/>
                  </a:solidFill>
                  <a:latin typeface="微软雅黑" panose="020B0503020204020204" charset="-122"/>
                  <a:ea typeface="微软雅黑" panose="020B0503020204020204" charset="-122"/>
                </a:rPr>
                <a:t>输入你的内容</a:t>
              </a:r>
              <a:endParaRPr lang="en-US" altLang="zh-CN" sz="1200" dirty="0" smtClean="0">
                <a:solidFill>
                  <a:schemeClr val="bg1"/>
                </a:solidFill>
                <a:latin typeface="微软雅黑" panose="020B0503020204020204" charset="-122"/>
                <a:ea typeface="微软雅黑" panose="020B0503020204020204" charset="-122"/>
              </a:endParaRPr>
            </a:p>
          </p:txBody>
        </p:sp>
        <p:sp>
          <p:nvSpPr>
            <p:cNvPr id="28" name="文本框 27"/>
            <p:cNvSpPr txBox="1"/>
            <p:nvPr/>
          </p:nvSpPr>
          <p:spPr>
            <a:xfrm>
              <a:off x="8338942" y="4451694"/>
              <a:ext cx="2675898" cy="1052596"/>
            </a:xfrm>
            <a:prstGeom prst="rect">
              <a:avLst/>
            </a:prstGeom>
            <a:noFill/>
          </p:spPr>
          <p:txBody>
            <a:bodyPr wrap="square" rtlCol="0">
              <a:spAutoFit/>
            </a:bodyPr>
            <a:lstStyle/>
            <a:p>
              <a:pPr algn="ctr">
                <a:lnSpc>
                  <a:spcPct val="130000"/>
                </a:lnSpc>
              </a:pPr>
              <a:r>
                <a:rPr lang="en-US" altLang="zh-CN" sz="1200" dirty="0" smtClean="0">
                  <a:solidFill>
                    <a:schemeClr val="bg1"/>
                  </a:solidFill>
                  <a:latin typeface="微软雅黑" panose="020B0503020204020204" charset="-122"/>
                  <a:ea typeface="微软雅黑" panose="020B0503020204020204" charset="-122"/>
                </a:rPr>
                <a:t>This template is the spring and autumn advertising original, here you can directly modify the content. </a:t>
              </a:r>
              <a:endParaRPr lang="en-US" altLang="zh-CN" sz="1200" dirty="0" smtClean="0">
                <a:solidFill>
                  <a:schemeClr val="bg1"/>
                </a:solidFill>
                <a:latin typeface="微软雅黑" panose="020B0503020204020204" charset="-122"/>
                <a:ea typeface="微软雅黑" panose="020B0503020204020204" charset="-122"/>
              </a:endParaRPr>
            </a:p>
          </p:txBody>
        </p:sp>
      </p:grpSp>
      <p:grpSp>
        <p:nvGrpSpPr>
          <p:cNvPr id="30" name="组合 29"/>
          <p:cNvGrpSpPr/>
          <p:nvPr/>
        </p:nvGrpSpPr>
        <p:grpSpPr>
          <a:xfrm>
            <a:off x="336480" y="843030"/>
            <a:ext cx="4099783" cy="806770"/>
            <a:chOff x="412490" y="524010"/>
            <a:chExt cx="2926859" cy="555664"/>
          </a:xfrm>
        </p:grpSpPr>
        <p:sp>
          <p:nvSpPr>
            <p:cNvPr id="31" name="矩形 30"/>
            <p:cNvSpPr/>
            <p:nvPr/>
          </p:nvSpPr>
          <p:spPr>
            <a:xfrm>
              <a:off x="412490" y="524010"/>
              <a:ext cx="1926243" cy="360369"/>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请输入你的团队</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32" name="矩形 31"/>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anim calcmode="lin" valueType="num">
                                      <p:cBhvr>
                                        <p:cTn id="23" dur="1000" fill="hold"/>
                                        <p:tgtEl>
                                          <p:spTgt spid="29"/>
                                        </p:tgtEl>
                                        <p:attrNameLst>
                                          <p:attrName>ppt_x</p:attrName>
                                        </p:attrNameLst>
                                      </p:cBhvr>
                                      <p:tavLst>
                                        <p:tav tm="0">
                                          <p:val>
                                            <p:strVal val="#ppt_x"/>
                                          </p:val>
                                        </p:tav>
                                        <p:tav tm="100000">
                                          <p:val>
                                            <p:strVal val="#ppt_x"/>
                                          </p:val>
                                        </p:tav>
                                      </p:tavLst>
                                    </p:anim>
                                    <p:anim calcmode="lin" valueType="num">
                                      <p:cBhvr>
                                        <p:cTn id="24" dur="1000" fill="hold"/>
                                        <p:tgtEl>
                                          <p:spTgt spid="2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sp>
        <p:nvSpPr>
          <p:cNvPr id="3" name="文本框 2"/>
          <p:cNvSpPr txBox="1"/>
          <p:nvPr/>
        </p:nvSpPr>
        <p:spPr>
          <a:xfrm>
            <a:off x="821146" y="3998199"/>
            <a:ext cx="6523823" cy="523220"/>
          </a:xfrm>
          <a:prstGeom prst="rect">
            <a:avLst/>
          </a:prstGeom>
          <a:noFill/>
        </p:spPr>
        <p:txBody>
          <a:bodyPr wrap="square" rtlCol="0">
            <a:spAutoFit/>
          </a:bodyPr>
          <a:lstStyle/>
          <a:p>
            <a:r>
              <a:rPr lang="zh-CN" altLang="en-US" sz="2800" dirty="0" smtClean="0">
                <a:solidFill>
                  <a:schemeClr val="bg1"/>
                </a:solidFill>
                <a:latin typeface="冬青黑体简体中文 W3" panose="020B0300000000000000" pitchFamily="34" charset="-122"/>
                <a:ea typeface="冬青黑体简体中文 W3" panose="020B0300000000000000" pitchFamily="34" charset="-122"/>
              </a:rPr>
              <a:t>输入你的内容标题</a:t>
            </a:r>
            <a:endParaRPr lang="zh-CN" altLang="en-US" sz="2800" dirty="0">
              <a:solidFill>
                <a:schemeClr val="bg1"/>
              </a:solidFill>
              <a:latin typeface="冬青黑体简体中文 W3" panose="020B0300000000000000" pitchFamily="34" charset="-122"/>
              <a:ea typeface="冬青黑体简体中文 W3" panose="020B0300000000000000" pitchFamily="34" charset="-122"/>
            </a:endParaRPr>
          </a:p>
        </p:txBody>
      </p:sp>
      <p:cxnSp>
        <p:nvCxnSpPr>
          <p:cNvPr id="5" name="直接连接符 4"/>
          <p:cNvCxnSpPr/>
          <p:nvPr/>
        </p:nvCxnSpPr>
        <p:spPr>
          <a:xfrm>
            <a:off x="935504" y="4722346"/>
            <a:ext cx="557427" cy="0"/>
          </a:xfrm>
          <a:prstGeom prst="line">
            <a:avLst/>
          </a:prstGeom>
          <a:ln w="57150">
            <a:solidFill>
              <a:srgbClr val="BB0100"/>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821145" y="4863786"/>
            <a:ext cx="10494556" cy="8125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dirty="0">
                <a:solidFill>
                  <a:schemeClr val="bg1"/>
                </a:solidFill>
                <a:latin typeface="冬青黑体简体中文 W3" panose="020B0300000000000000" pitchFamily="34" charset="-122"/>
                <a:ea typeface="冬青黑体简体中文 W3" panose="020B0300000000000000" pitchFamily="34" charset="-122"/>
              </a:rPr>
              <a:t>The concepts national income and national product have roughly the same value and can be used interchangeably if our interest is in </a:t>
            </a:r>
            <a:r>
              <a:rPr lang="en-US" altLang="zh-CN" dirty="0" smtClean="0">
                <a:solidFill>
                  <a:schemeClr val="bg1"/>
                </a:solidFill>
                <a:latin typeface="冬青黑体简体中文 W3" panose="020B0300000000000000" pitchFamily="34" charset="-122"/>
                <a:ea typeface="冬青黑体简体中文 W3" panose="020B0300000000000000" pitchFamily="34" charset="-122"/>
              </a:rPr>
              <a:t>their</a:t>
            </a:r>
            <a:r>
              <a:rPr lang="zh-CN" altLang="en-US" dirty="0" smtClean="0">
                <a:solidFill>
                  <a:schemeClr val="bg1"/>
                </a:solidFill>
                <a:latin typeface="冬青黑体简体中文 W3" panose="020B0300000000000000" pitchFamily="34" charset="-122"/>
                <a:ea typeface="冬青黑体简体中文 W3" panose="020B0300000000000000" pitchFamily="34" charset="-122"/>
              </a:rPr>
              <a:t>。</a:t>
            </a:r>
            <a:endParaRPr lang="en-US" altLang="zh-CN" dirty="0">
              <a:solidFill>
                <a:schemeClr val="bg1"/>
              </a:solidFill>
              <a:latin typeface="冬青黑体简体中文 W3" panose="020B0300000000000000" pitchFamily="34" charset="-122"/>
              <a:ea typeface="冬青黑体简体中文 W3" panose="020B0300000000000000" pitchFamily="34" charset="-122"/>
            </a:endParaRPr>
          </a:p>
        </p:txBody>
      </p:sp>
      <p:grpSp>
        <p:nvGrpSpPr>
          <p:cNvPr id="2" name="组合 1"/>
          <p:cNvGrpSpPr/>
          <p:nvPr/>
        </p:nvGrpSpPr>
        <p:grpSpPr>
          <a:xfrm>
            <a:off x="935504" y="1868683"/>
            <a:ext cx="10380196" cy="1410563"/>
            <a:chOff x="935504" y="1868683"/>
            <a:chExt cx="10380196" cy="1410563"/>
          </a:xfrm>
        </p:grpSpPr>
        <p:grpSp>
          <p:nvGrpSpPr>
            <p:cNvPr id="7" name="组合 6"/>
            <p:cNvGrpSpPr/>
            <p:nvPr/>
          </p:nvGrpSpPr>
          <p:grpSpPr>
            <a:xfrm>
              <a:off x="935504" y="1868683"/>
              <a:ext cx="1738832" cy="1410563"/>
              <a:chOff x="935504" y="1868681"/>
              <a:chExt cx="1738832" cy="1410563"/>
            </a:xfrm>
          </p:grpSpPr>
          <p:sp>
            <p:nvSpPr>
              <p:cNvPr id="8" name="PA_矩形 9"/>
              <p:cNvSpPr/>
              <p:nvPr>
                <p:custDataLst>
                  <p:tags r:id="rId3"/>
                </p:custDataLst>
              </p:nvPr>
            </p:nvSpPr>
            <p:spPr>
              <a:xfrm>
                <a:off x="935504" y="1868681"/>
                <a:ext cx="1738832" cy="1410563"/>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207379" y="2403821"/>
                <a:ext cx="1175657" cy="523220"/>
              </a:xfrm>
              <a:prstGeom prst="rect">
                <a:avLst/>
              </a:prstGeom>
              <a:noFill/>
            </p:spPr>
            <p:txBody>
              <a:bodyPr wrap="square" rtlCol="0">
                <a:spAutoFit/>
              </a:bodyPr>
              <a:lstStyle/>
              <a:p>
                <a:pPr algn="ctr"/>
                <a:r>
                  <a:rPr lang="en-US" altLang="zh-CN" sz="2800" smtClean="0">
                    <a:solidFill>
                      <a:srgbClr val="FFFFFF"/>
                    </a:solidFill>
                    <a:latin typeface="冬青黑体简体中文 W3" panose="020B0300000000000000" pitchFamily="34" charset="-122"/>
                    <a:ea typeface="冬青黑体简体中文 W3" panose="020B0300000000000000" pitchFamily="34" charset="-122"/>
                  </a:rPr>
                  <a:t>1234</a:t>
                </a:r>
                <a:endParaRPr lang="zh-CN" altLang="en-US" sz="2800">
                  <a:solidFill>
                    <a:srgbClr val="FFFFFF"/>
                  </a:solidFill>
                  <a:latin typeface="冬青黑体简体中文 W3" panose="020B0300000000000000" pitchFamily="34" charset="-122"/>
                  <a:ea typeface="冬青黑体简体中文 W3" panose="020B0300000000000000" pitchFamily="34" charset="-122"/>
                </a:endParaRPr>
              </a:p>
            </p:txBody>
          </p:sp>
          <p:sp>
            <p:nvSpPr>
              <p:cNvPr id="10" name="文本框 9"/>
              <p:cNvSpPr txBox="1"/>
              <p:nvPr/>
            </p:nvSpPr>
            <p:spPr>
              <a:xfrm>
                <a:off x="1207379" y="2150938"/>
                <a:ext cx="1264516" cy="307777"/>
              </a:xfrm>
              <a:prstGeom prst="rect">
                <a:avLst/>
              </a:prstGeom>
              <a:noFill/>
            </p:spPr>
            <p:txBody>
              <a:bodyPr wrap="square" rtlCol="0">
                <a:spAutoFit/>
              </a:bodyPr>
              <a:lstStyle/>
              <a:p>
                <a:pPr algn="ctr"/>
                <a:r>
                  <a:rPr lang="en-US" altLang="zh-CN" sz="1400" smtClean="0">
                    <a:solidFill>
                      <a:srgbClr val="FFFFFF"/>
                    </a:solidFill>
                    <a:latin typeface="冬青黑体简体中文 W3" panose="020B0300000000000000" pitchFamily="34" charset="-122"/>
                    <a:ea typeface="冬青黑体简体中文 W3" panose="020B0300000000000000" pitchFamily="34" charset="-122"/>
                  </a:rPr>
                  <a:t>Users</a:t>
                </a:r>
                <a:endParaRPr lang="zh-CN" altLang="en-US" sz="1400">
                  <a:solidFill>
                    <a:srgbClr val="FFFFFF"/>
                  </a:solidFill>
                  <a:latin typeface="冬青黑体简体中文 W3" panose="020B0300000000000000" pitchFamily="34" charset="-122"/>
                  <a:ea typeface="冬青黑体简体中文 W3" panose="020B0300000000000000" pitchFamily="34" charset="-122"/>
                </a:endParaRPr>
              </a:p>
            </p:txBody>
          </p:sp>
        </p:grpSp>
        <p:grpSp>
          <p:nvGrpSpPr>
            <p:cNvPr id="11" name="组合 10"/>
            <p:cNvGrpSpPr/>
            <p:nvPr/>
          </p:nvGrpSpPr>
          <p:grpSpPr>
            <a:xfrm>
              <a:off x="3815959" y="1868683"/>
              <a:ext cx="1738832" cy="1410563"/>
              <a:chOff x="3815959" y="1868681"/>
              <a:chExt cx="1738832" cy="1410563"/>
            </a:xfrm>
          </p:grpSpPr>
          <p:sp>
            <p:nvSpPr>
              <p:cNvPr id="12" name="PA_矩形 9"/>
              <p:cNvSpPr/>
              <p:nvPr>
                <p:custDataLst>
                  <p:tags r:id="rId4"/>
                </p:custDataLst>
              </p:nvPr>
            </p:nvSpPr>
            <p:spPr>
              <a:xfrm>
                <a:off x="3815959" y="1868681"/>
                <a:ext cx="1738832" cy="1410563"/>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086266" y="2403821"/>
                <a:ext cx="1175657" cy="523220"/>
              </a:xfrm>
              <a:prstGeom prst="rect">
                <a:avLst/>
              </a:prstGeom>
              <a:noFill/>
            </p:spPr>
            <p:txBody>
              <a:bodyPr wrap="square" rtlCol="0">
                <a:spAutoFit/>
              </a:bodyPr>
              <a:lstStyle/>
              <a:p>
                <a:pPr algn="ctr"/>
                <a:r>
                  <a:rPr lang="en-US" altLang="zh-CN" sz="2800" smtClean="0">
                    <a:solidFill>
                      <a:srgbClr val="FFFFFF"/>
                    </a:solidFill>
                    <a:latin typeface="冬青黑体简体中文 W3" panose="020B0300000000000000" pitchFamily="34" charset="-122"/>
                    <a:ea typeface="冬青黑体简体中文 W3" panose="020B0300000000000000" pitchFamily="34" charset="-122"/>
                  </a:rPr>
                  <a:t>456</a:t>
                </a:r>
                <a:endParaRPr lang="zh-CN" altLang="en-US" sz="2800">
                  <a:solidFill>
                    <a:srgbClr val="FFFFFF"/>
                  </a:solidFill>
                  <a:latin typeface="冬青黑体简体中文 W3" panose="020B0300000000000000" pitchFamily="34" charset="-122"/>
                  <a:ea typeface="冬青黑体简体中文 W3" panose="020B0300000000000000" pitchFamily="34" charset="-122"/>
                </a:endParaRPr>
              </a:p>
            </p:txBody>
          </p:sp>
          <p:sp>
            <p:nvSpPr>
              <p:cNvPr id="14" name="文本框 13"/>
              <p:cNvSpPr txBox="1"/>
              <p:nvPr/>
            </p:nvSpPr>
            <p:spPr>
              <a:xfrm>
                <a:off x="4086266" y="2150938"/>
                <a:ext cx="1264516" cy="307777"/>
              </a:xfrm>
              <a:prstGeom prst="rect">
                <a:avLst/>
              </a:prstGeom>
              <a:noFill/>
            </p:spPr>
            <p:txBody>
              <a:bodyPr wrap="square" rtlCol="0">
                <a:spAutoFit/>
              </a:bodyPr>
              <a:lstStyle/>
              <a:p>
                <a:pPr algn="ctr"/>
                <a:r>
                  <a:rPr lang="en-US" altLang="zh-CN" sz="1400" smtClean="0">
                    <a:solidFill>
                      <a:srgbClr val="FFFFFF"/>
                    </a:solidFill>
                    <a:latin typeface="冬青黑体简体中文 W3" panose="020B0300000000000000" pitchFamily="34" charset="-122"/>
                    <a:ea typeface="冬青黑体简体中文 W3" panose="020B0300000000000000" pitchFamily="34" charset="-122"/>
                  </a:rPr>
                  <a:t>Calls</a:t>
                </a:r>
                <a:endParaRPr lang="zh-CN" altLang="en-US" sz="1400">
                  <a:solidFill>
                    <a:srgbClr val="FFFFFF"/>
                  </a:solidFill>
                  <a:latin typeface="冬青黑体简体中文 W3" panose="020B0300000000000000" pitchFamily="34" charset="-122"/>
                  <a:ea typeface="冬青黑体简体中文 W3" panose="020B0300000000000000" pitchFamily="34" charset="-122"/>
                </a:endParaRPr>
              </a:p>
            </p:txBody>
          </p:sp>
        </p:grpSp>
        <p:grpSp>
          <p:nvGrpSpPr>
            <p:cNvPr id="15" name="组合 14"/>
            <p:cNvGrpSpPr/>
            <p:nvPr/>
          </p:nvGrpSpPr>
          <p:grpSpPr>
            <a:xfrm>
              <a:off x="6696413" y="1868683"/>
              <a:ext cx="1738832" cy="1410563"/>
              <a:chOff x="6696414" y="1868681"/>
              <a:chExt cx="1738832" cy="1410563"/>
            </a:xfrm>
          </p:grpSpPr>
          <p:sp>
            <p:nvSpPr>
              <p:cNvPr id="16" name="PA_矩形 9"/>
              <p:cNvSpPr/>
              <p:nvPr>
                <p:custDataLst>
                  <p:tags r:id="rId5"/>
                </p:custDataLst>
              </p:nvPr>
            </p:nvSpPr>
            <p:spPr>
              <a:xfrm>
                <a:off x="6696414" y="1868681"/>
                <a:ext cx="1738832" cy="1410563"/>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981211" y="2403821"/>
                <a:ext cx="1175657" cy="523220"/>
              </a:xfrm>
              <a:prstGeom prst="rect">
                <a:avLst/>
              </a:prstGeom>
              <a:noFill/>
            </p:spPr>
            <p:txBody>
              <a:bodyPr wrap="square" rtlCol="0">
                <a:spAutoFit/>
              </a:bodyPr>
              <a:lstStyle/>
              <a:p>
                <a:pPr algn="ctr"/>
                <a:r>
                  <a:rPr lang="en-US" altLang="zh-CN" sz="2800" smtClean="0">
                    <a:solidFill>
                      <a:srgbClr val="FFFFFF"/>
                    </a:solidFill>
                    <a:latin typeface="冬青黑体简体中文 W3" panose="020B0300000000000000" pitchFamily="34" charset="-122"/>
                    <a:ea typeface="冬青黑体简体中文 W3" panose="020B0300000000000000" pitchFamily="34" charset="-122"/>
                  </a:rPr>
                  <a:t>45K+</a:t>
                </a:r>
                <a:endParaRPr lang="zh-CN" altLang="en-US" sz="2800">
                  <a:solidFill>
                    <a:srgbClr val="FFFFFF"/>
                  </a:solidFill>
                  <a:latin typeface="冬青黑体简体中文 W3" panose="020B0300000000000000" pitchFamily="34" charset="-122"/>
                  <a:ea typeface="冬青黑体简体中文 W3" panose="020B0300000000000000" pitchFamily="34" charset="-122"/>
                </a:endParaRPr>
              </a:p>
            </p:txBody>
          </p:sp>
          <p:sp>
            <p:nvSpPr>
              <p:cNvPr id="18" name="文本框 17"/>
              <p:cNvSpPr txBox="1"/>
              <p:nvPr/>
            </p:nvSpPr>
            <p:spPr>
              <a:xfrm>
                <a:off x="6822743" y="2150938"/>
                <a:ext cx="1486174" cy="307777"/>
              </a:xfrm>
              <a:prstGeom prst="rect">
                <a:avLst/>
              </a:prstGeom>
              <a:noFill/>
            </p:spPr>
            <p:txBody>
              <a:bodyPr wrap="square" rtlCol="0">
                <a:spAutoFit/>
              </a:bodyPr>
              <a:lstStyle/>
              <a:p>
                <a:pPr algn="ctr"/>
                <a:r>
                  <a:rPr lang="en-US" altLang="zh-CN" sz="1400" smtClean="0">
                    <a:solidFill>
                      <a:srgbClr val="FFFFFF"/>
                    </a:solidFill>
                    <a:latin typeface="冬青黑体简体中文 W3" panose="020B0300000000000000" pitchFamily="34" charset="-122"/>
                    <a:ea typeface="冬青黑体简体中文 W3" panose="020B0300000000000000" pitchFamily="34" charset="-122"/>
                  </a:rPr>
                  <a:t>Like it</a:t>
                </a:r>
                <a:endParaRPr lang="zh-CN" altLang="en-US" sz="1400">
                  <a:solidFill>
                    <a:srgbClr val="FFFFFF"/>
                  </a:solidFill>
                  <a:latin typeface="冬青黑体简体中文 W3" panose="020B0300000000000000" pitchFamily="34" charset="-122"/>
                  <a:ea typeface="冬青黑体简体中文 W3" panose="020B0300000000000000" pitchFamily="34" charset="-122"/>
                </a:endParaRPr>
              </a:p>
            </p:txBody>
          </p:sp>
        </p:grpSp>
        <p:grpSp>
          <p:nvGrpSpPr>
            <p:cNvPr id="19" name="组合 18"/>
            <p:cNvGrpSpPr/>
            <p:nvPr/>
          </p:nvGrpSpPr>
          <p:grpSpPr>
            <a:xfrm>
              <a:off x="9561116" y="1868683"/>
              <a:ext cx="1754584" cy="1410563"/>
              <a:chOff x="9561116" y="1868681"/>
              <a:chExt cx="1754584" cy="1410563"/>
            </a:xfrm>
          </p:grpSpPr>
          <p:sp>
            <p:nvSpPr>
              <p:cNvPr id="20" name="PA_矩形 9"/>
              <p:cNvSpPr/>
              <p:nvPr>
                <p:custDataLst>
                  <p:tags r:id="rId6"/>
                </p:custDataLst>
              </p:nvPr>
            </p:nvSpPr>
            <p:spPr>
              <a:xfrm>
                <a:off x="9576868" y="1868681"/>
                <a:ext cx="1738832" cy="1410563"/>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9763129" y="2403821"/>
                <a:ext cx="1372731" cy="523220"/>
              </a:xfrm>
              <a:prstGeom prst="rect">
                <a:avLst/>
              </a:prstGeom>
              <a:noFill/>
            </p:spPr>
            <p:txBody>
              <a:bodyPr wrap="square" rtlCol="0">
                <a:spAutoFit/>
              </a:bodyPr>
              <a:lstStyle/>
              <a:p>
                <a:pPr algn="ctr"/>
                <a:r>
                  <a:rPr lang="en-US" altLang="zh-CN" sz="2800" smtClean="0">
                    <a:solidFill>
                      <a:srgbClr val="FFFFFF"/>
                    </a:solidFill>
                    <a:latin typeface="冬青黑体简体中文 W3" panose="020B0300000000000000" pitchFamily="34" charset="-122"/>
                    <a:ea typeface="冬青黑体简体中文 W3" panose="020B0300000000000000" pitchFamily="34" charset="-122"/>
                  </a:rPr>
                  <a:t>100%</a:t>
                </a:r>
                <a:endParaRPr lang="zh-CN" altLang="en-US" sz="2800">
                  <a:solidFill>
                    <a:srgbClr val="FFFFFF"/>
                  </a:solidFill>
                  <a:latin typeface="冬青黑体简体中文 W3" panose="020B0300000000000000" pitchFamily="34" charset="-122"/>
                  <a:ea typeface="冬青黑体简体中文 W3" panose="020B0300000000000000" pitchFamily="34" charset="-122"/>
                </a:endParaRPr>
              </a:p>
            </p:txBody>
          </p:sp>
          <p:sp>
            <p:nvSpPr>
              <p:cNvPr id="22" name="文本框 21"/>
              <p:cNvSpPr txBox="1"/>
              <p:nvPr/>
            </p:nvSpPr>
            <p:spPr>
              <a:xfrm>
                <a:off x="9561116" y="2149226"/>
                <a:ext cx="1754584" cy="307777"/>
              </a:xfrm>
              <a:prstGeom prst="rect">
                <a:avLst/>
              </a:prstGeom>
              <a:noFill/>
            </p:spPr>
            <p:txBody>
              <a:bodyPr wrap="square" rtlCol="0">
                <a:spAutoFit/>
              </a:bodyPr>
              <a:lstStyle/>
              <a:p>
                <a:pPr algn="ctr"/>
                <a:r>
                  <a:rPr lang="en-US" altLang="zh-CN" sz="1400" smtClean="0">
                    <a:solidFill>
                      <a:srgbClr val="FFFFFF"/>
                    </a:solidFill>
                    <a:latin typeface="冬青黑体简体中文 W3" panose="020B0300000000000000" pitchFamily="34" charset="-122"/>
                    <a:ea typeface="冬青黑体简体中文 W3" panose="020B0300000000000000" pitchFamily="34" charset="-122"/>
                  </a:rPr>
                  <a:t>Usability</a:t>
                </a:r>
                <a:endParaRPr lang="zh-CN" altLang="en-US" sz="1400">
                  <a:solidFill>
                    <a:srgbClr val="FFFFFF"/>
                  </a:solidFill>
                  <a:latin typeface="冬青黑体简体中文 W3" panose="020B0300000000000000" pitchFamily="34" charset="-122"/>
                  <a:ea typeface="冬青黑体简体中文 W3" panose="020B0300000000000000" pitchFamily="34" charset="-122"/>
                </a:endParaRPr>
              </a:p>
            </p:txBody>
          </p:sp>
        </p:gr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3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1+#ppt_w/2"/>
                                          </p:val>
                                        </p:tav>
                                        <p:tav tm="100000">
                                          <p:val>
                                            <p:strVal val="#ppt_x"/>
                                          </p:val>
                                        </p:tav>
                                      </p:tavLst>
                                    </p:anim>
                                    <p:anim calcmode="lin" valueType="num">
                                      <p:cBhvr additive="base">
                                        <p:cTn id="12" dur="75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iterate type="lt">
                                    <p:tmPct val="5000"/>
                                  </p:iterate>
                                  <p:childTnLst>
                                    <p:set>
                                      <p:cBhvr>
                                        <p:cTn id="14" dur="1" fill="hold">
                                          <p:stCondLst>
                                            <p:cond delay="0"/>
                                          </p:stCondLst>
                                        </p:cTn>
                                        <p:tgtEl>
                                          <p:spTgt spid="3"/>
                                        </p:tgtEl>
                                        <p:attrNameLst>
                                          <p:attrName>style.visibility</p:attrName>
                                        </p:attrNameLst>
                                      </p:cBhvr>
                                      <p:to>
                                        <p:strVal val="visible"/>
                                      </p:to>
                                    </p:set>
                                    <p:anim calcmode="lin" valueType="num">
                                      <p:cBhvr additive="base">
                                        <p:cTn id="15" dur="750" fill="hold"/>
                                        <p:tgtEl>
                                          <p:spTgt spid="3"/>
                                        </p:tgtEl>
                                        <p:attrNameLst>
                                          <p:attrName>ppt_x</p:attrName>
                                        </p:attrNameLst>
                                      </p:cBhvr>
                                      <p:tavLst>
                                        <p:tav tm="0">
                                          <p:val>
                                            <p:strVal val="1+#ppt_w/2"/>
                                          </p:val>
                                        </p:tav>
                                        <p:tav tm="100000">
                                          <p:val>
                                            <p:strVal val="#ppt_x"/>
                                          </p:val>
                                        </p:tav>
                                      </p:tavLst>
                                    </p:anim>
                                    <p:anim calcmode="lin" valueType="num">
                                      <p:cBhvr additive="base">
                                        <p:cTn id="16" dur="75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2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1+#ppt_w/2"/>
                                          </p:val>
                                        </p:tav>
                                        <p:tav tm="100000">
                                          <p:val>
                                            <p:strVal val="#ppt_x"/>
                                          </p:val>
                                        </p:tav>
                                      </p:tavLst>
                                    </p:anim>
                                    <p:anim calcmode="lin" valueType="num">
                                      <p:cBhvr additive="base">
                                        <p:cTn id="20"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60" name="组合 59"/>
          <p:cNvGrpSpPr/>
          <p:nvPr/>
        </p:nvGrpSpPr>
        <p:grpSpPr>
          <a:xfrm>
            <a:off x="395105" y="2306209"/>
            <a:ext cx="1651780" cy="1140976"/>
            <a:chOff x="503238" y="1765168"/>
            <a:chExt cx="1188442" cy="820923"/>
          </a:xfrm>
        </p:grpSpPr>
        <p:sp>
          <p:nvSpPr>
            <p:cNvPr id="61" name="矩形 60"/>
            <p:cNvSpPr/>
            <p:nvPr/>
          </p:nvSpPr>
          <p:spPr>
            <a:xfrm>
              <a:off x="503238" y="2038404"/>
              <a:ext cx="1188442" cy="547687"/>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2" name="矩形 61"/>
            <p:cNvSpPr/>
            <p:nvPr/>
          </p:nvSpPr>
          <p:spPr>
            <a:xfrm>
              <a:off x="503238" y="2142970"/>
              <a:ext cx="410823" cy="243587"/>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20%</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63" name="矩形 62"/>
            <p:cNvSpPr/>
            <p:nvPr/>
          </p:nvSpPr>
          <p:spPr>
            <a:xfrm>
              <a:off x="503238" y="1765168"/>
              <a:ext cx="789121" cy="188226"/>
            </a:xfrm>
            <a:prstGeom prst="rect">
              <a:avLst/>
            </a:prstGeom>
          </p:spPr>
          <p:txBody>
            <a:bodyPr wrap="none">
              <a:spAutoFit/>
            </a:bodyPr>
            <a:lstStyle/>
            <a:p>
              <a:r>
                <a:rPr lang="en-US" altLang="zh-CN" sz="1100" dirty="0">
                  <a:solidFill>
                    <a:schemeClr val="bg1"/>
                  </a:solidFill>
                  <a:latin typeface="Century Gothic" panose="020B0502020202020204" pitchFamily="34" charset="0"/>
                  <a:cs typeface="Arial" panose="020B0604020202020204" pitchFamily="34" charset="0"/>
                </a:rPr>
                <a:t>ADD THE TITLE</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64" name="组合 63"/>
          <p:cNvGrpSpPr/>
          <p:nvPr/>
        </p:nvGrpSpPr>
        <p:grpSpPr>
          <a:xfrm>
            <a:off x="2046885" y="2306209"/>
            <a:ext cx="5654620" cy="1140976"/>
            <a:chOff x="1691680" y="1765168"/>
            <a:chExt cx="4068452" cy="820923"/>
          </a:xfrm>
        </p:grpSpPr>
        <p:sp>
          <p:nvSpPr>
            <p:cNvPr id="65" name="矩形 64"/>
            <p:cNvSpPr/>
            <p:nvPr/>
          </p:nvSpPr>
          <p:spPr>
            <a:xfrm>
              <a:off x="1691680" y="2038404"/>
              <a:ext cx="4068452" cy="547687"/>
            </a:xfrm>
            <a:prstGeom prst="rect">
              <a:avLst/>
            </a:prstGeom>
            <a:solidFill>
              <a:srgbClr val="BB0100">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6" name="矩形 65"/>
            <p:cNvSpPr/>
            <p:nvPr/>
          </p:nvSpPr>
          <p:spPr>
            <a:xfrm>
              <a:off x="1691680" y="2142970"/>
              <a:ext cx="410823" cy="243587"/>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50%</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67" name="矩形 66"/>
            <p:cNvSpPr/>
            <p:nvPr/>
          </p:nvSpPr>
          <p:spPr>
            <a:xfrm>
              <a:off x="1691680" y="1765168"/>
              <a:ext cx="789120" cy="188226"/>
            </a:xfrm>
            <a:prstGeom prst="rect">
              <a:avLst/>
            </a:prstGeom>
          </p:spPr>
          <p:txBody>
            <a:bodyPr wrap="none">
              <a:spAutoFit/>
            </a:bodyPr>
            <a:lstStyle/>
            <a:p>
              <a:r>
                <a:rPr lang="en-US" altLang="zh-CN" sz="1100" dirty="0">
                  <a:solidFill>
                    <a:schemeClr val="bg1"/>
                  </a:solidFill>
                  <a:latin typeface="Century Gothic" panose="020B0502020202020204" pitchFamily="34" charset="0"/>
                  <a:cs typeface="Arial" panose="020B0604020202020204" pitchFamily="34" charset="0"/>
                </a:rPr>
                <a:t>ADD THE TITLE</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68" name="组合 67"/>
          <p:cNvGrpSpPr/>
          <p:nvPr/>
        </p:nvGrpSpPr>
        <p:grpSpPr>
          <a:xfrm>
            <a:off x="7701505" y="2306209"/>
            <a:ext cx="3997083" cy="1140976"/>
            <a:chOff x="5760132" y="1765168"/>
            <a:chExt cx="2875868" cy="820923"/>
          </a:xfrm>
        </p:grpSpPr>
        <p:sp>
          <p:nvSpPr>
            <p:cNvPr id="69" name="矩形 68"/>
            <p:cNvSpPr/>
            <p:nvPr/>
          </p:nvSpPr>
          <p:spPr>
            <a:xfrm>
              <a:off x="5760132" y="2038404"/>
              <a:ext cx="2875868" cy="547687"/>
            </a:xfrm>
            <a:prstGeom prst="rect">
              <a:avLst/>
            </a:prstGeom>
            <a:solidFill>
              <a:srgbClr val="BB0100">
                <a:alpha val="64000"/>
              </a:srgb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矩形 69"/>
            <p:cNvSpPr/>
            <p:nvPr/>
          </p:nvSpPr>
          <p:spPr>
            <a:xfrm>
              <a:off x="5760132" y="2142970"/>
              <a:ext cx="410823" cy="243587"/>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30%</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71" name="矩形 70"/>
            <p:cNvSpPr/>
            <p:nvPr/>
          </p:nvSpPr>
          <p:spPr>
            <a:xfrm>
              <a:off x="5760132" y="1765168"/>
              <a:ext cx="789120" cy="188226"/>
            </a:xfrm>
            <a:prstGeom prst="rect">
              <a:avLst/>
            </a:prstGeom>
          </p:spPr>
          <p:txBody>
            <a:bodyPr wrap="none">
              <a:spAutoFit/>
            </a:bodyPr>
            <a:lstStyle/>
            <a:p>
              <a:r>
                <a:rPr lang="en-US" altLang="zh-CN" sz="1100" dirty="0">
                  <a:solidFill>
                    <a:schemeClr val="bg1"/>
                  </a:solidFill>
                  <a:latin typeface="Century Gothic" panose="020B0502020202020204" pitchFamily="34" charset="0"/>
                  <a:cs typeface="Arial" panose="020B0604020202020204" pitchFamily="34" charset="0"/>
                </a:rPr>
                <a:t>ADD THE TITLE</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88" name="组合 87"/>
          <p:cNvGrpSpPr/>
          <p:nvPr/>
        </p:nvGrpSpPr>
        <p:grpSpPr>
          <a:xfrm>
            <a:off x="395105" y="4160084"/>
            <a:ext cx="11527917" cy="1629776"/>
            <a:chOff x="395105" y="4160084"/>
            <a:chExt cx="11527917" cy="1629776"/>
          </a:xfrm>
        </p:grpSpPr>
        <p:grpSp>
          <p:nvGrpSpPr>
            <p:cNvPr id="72" name="组合 71"/>
            <p:cNvGrpSpPr/>
            <p:nvPr/>
          </p:nvGrpSpPr>
          <p:grpSpPr>
            <a:xfrm>
              <a:off x="395105" y="4160084"/>
              <a:ext cx="3603375" cy="1629776"/>
              <a:chOff x="503238" y="2836720"/>
              <a:chExt cx="2592598" cy="1172610"/>
            </a:xfrm>
          </p:grpSpPr>
          <p:sp>
            <p:nvSpPr>
              <p:cNvPr id="73" name="矩形 72"/>
              <p:cNvSpPr/>
              <p:nvPr/>
            </p:nvSpPr>
            <p:spPr>
              <a:xfrm>
                <a:off x="503238" y="3185966"/>
                <a:ext cx="2592598" cy="318877"/>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t</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74" name="矩形 73"/>
              <p:cNvSpPr/>
              <p:nvPr/>
            </p:nvSpPr>
            <p:spPr>
              <a:xfrm>
                <a:off x="503238" y="2836720"/>
                <a:ext cx="907915" cy="221443"/>
              </a:xfrm>
              <a:prstGeom prst="rect">
                <a:avLst/>
              </a:prstGeom>
            </p:spPr>
            <p:txBody>
              <a:bodyPr wrap="none">
                <a:spAutoFit/>
              </a:bodyPr>
              <a:lstStyle/>
              <a:p>
                <a:r>
                  <a:rPr lang="zh-CN" altLang="en-US" sz="1400" dirty="0" smtClean="0">
                    <a:solidFill>
                      <a:srgbClr val="BB0100"/>
                    </a:solidFill>
                    <a:latin typeface="Century Gothic" panose="020B0502020202020204" pitchFamily="34" charset="0"/>
                    <a:cs typeface="Arial" panose="020B0604020202020204" pitchFamily="34" charset="0"/>
                  </a:rPr>
                  <a:t>输入你的内容</a:t>
                </a:r>
                <a:endParaRPr lang="en-US" altLang="zh-CN" sz="1400" dirty="0">
                  <a:solidFill>
                    <a:srgbClr val="BB0100"/>
                  </a:solidFill>
                  <a:latin typeface="Century Gothic" panose="020B0502020202020204" pitchFamily="34" charset="0"/>
                  <a:cs typeface="Arial" panose="020B0604020202020204" pitchFamily="34" charset="0"/>
                </a:endParaRPr>
              </a:p>
            </p:txBody>
          </p:sp>
          <p:sp>
            <p:nvSpPr>
              <p:cNvPr id="75" name="矩形 74"/>
              <p:cNvSpPr/>
              <p:nvPr/>
            </p:nvSpPr>
            <p:spPr>
              <a:xfrm>
                <a:off x="503238" y="3690453"/>
                <a:ext cx="2592598" cy="318877"/>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t</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76" name="组合 75"/>
            <p:cNvGrpSpPr/>
            <p:nvPr/>
          </p:nvGrpSpPr>
          <p:grpSpPr>
            <a:xfrm>
              <a:off x="4248684" y="4160084"/>
              <a:ext cx="3603375" cy="1629776"/>
              <a:chOff x="503238" y="2836720"/>
              <a:chExt cx="2592598" cy="1172610"/>
            </a:xfrm>
          </p:grpSpPr>
          <p:sp>
            <p:nvSpPr>
              <p:cNvPr id="77" name="矩形 76"/>
              <p:cNvSpPr/>
              <p:nvPr/>
            </p:nvSpPr>
            <p:spPr>
              <a:xfrm>
                <a:off x="503238" y="3185966"/>
                <a:ext cx="2592598" cy="318877"/>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t</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78" name="矩形 77"/>
              <p:cNvSpPr/>
              <p:nvPr/>
            </p:nvSpPr>
            <p:spPr>
              <a:xfrm>
                <a:off x="503238" y="2836720"/>
                <a:ext cx="907915" cy="221443"/>
              </a:xfrm>
              <a:prstGeom prst="rect">
                <a:avLst/>
              </a:prstGeom>
            </p:spPr>
            <p:txBody>
              <a:bodyPr wrap="none">
                <a:spAutoFit/>
              </a:bodyPr>
              <a:lstStyle/>
              <a:p>
                <a:r>
                  <a:rPr lang="zh-CN" altLang="en-US" sz="1400" dirty="0" smtClean="0">
                    <a:solidFill>
                      <a:srgbClr val="BB0100"/>
                    </a:solidFill>
                    <a:latin typeface="Century Gothic" panose="020B0502020202020204" pitchFamily="34" charset="0"/>
                    <a:cs typeface="Arial" panose="020B0604020202020204" pitchFamily="34" charset="0"/>
                  </a:rPr>
                  <a:t>输入你的内容</a:t>
                </a:r>
                <a:endParaRPr lang="en-US" altLang="zh-CN" sz="1400" dirty="0">
                  <a:solidFill>
                    <a:srgbClr val="BB0100"/>
                  </a:solidFill>
                  <a:latin typeface="Century Gothic" panose="020B0502020202020204" pitchFamily="34" charset="0"/>
                  <a:cs typeface="Arial" panose="020B0604020202020204" pitchFamily="34" charset="0"/>
                </a:endParaRPr>
              </a:p>
            </p:txBody>
          </p:sp>
          <p:sp>
            <p:nvSpPr>
              <p:cNvPr id="79" name="矩形 78"/>
              <p:cNvSpPr/>
              <p:nvPr/>
            </p:nvSpPr>
            <p:spPr>
              <a:xfrm>
                <a:off x="503238" y="3690453"/>
                <a:ext cx="2592598" cy="318877"/>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t</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80" name="组合 79"/>
            <p:cNvGrpSpPr/>
            <p:nvPr/>
          </p:nvGrpSpPr>
          <p:grpSpPr>
            <a:xfrm>
              <a:off x="8319647" y="4160084"/>
              <a:ext cx="3603375" cy="1629776"/>
              <a:chOff x="503238" y="2836720"/>
              <a:chExt cx="2592598" cy="1172610"/>
            </a:xfrm>
          </p:grpSpPr>
          <p:sp>
            <p:nvSpPr>
              <p:cNvPr id="81" name="矩形 80"/>
              <p:cNvSpPr/>
              <p:nvPr/>
            </p:nvSpPr>
            <p:spPr>
              <a:xfrm>
                <a:off x="503238" y="3185966"/>
                <a:ext cx="2592598" cy="318877"/>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t</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82" name="矩形 81"/>
              <p:cNvSpPr/>
              <p:nvPr/>
            </p:nvSpPr>
            <p:spPr>
              <a:xfrm>
                <a:off x="503238" y="2836720"/>
                <a:ext cx="907915" cy="221443"/>
              </a:xfrm>
              <a:prstGeom prst="rect">
                <a:avLst/>
              </a:prstGeom>
            </p:spPr>
            <p:txBody>
              <a:bodyPr wrap="none">
                <a:spAutoFit/>
              </a:bodyPr>
              <a:lstStyle/>
              <a:p>
                <a:r>
                  <a:rPr lang="zh-CN" altLang="en-US" sz="1400" dirty="0" smtClean="0">
                    <a:solidFill>
                      <a:srgbClr val="BB0100"/>
                    </a:solidFill>
                    <a:latin typeface="Century Gothic" panose="020B0502020202020204" pitchFamily="34" charset="0"/>
                    <a:cs typeface="Arial" panose="020B0604020202020204" pitchFamily="34" charset="0"/>
                  </a:rPr>
                  <a:t>输入你的内容</a:t>
                </a:r>
                <a:endParaRPr lang="en-US" altLang="zh-CN" sz="1400" dirty="0">
                  <a:solidFill>
                    <a:srgbClr val="BB0100"/>
                  </a:solidFill>
                  <a:latin typeface="Century Gothic" panose="020B0502020202020204" pitchFamily="34" charset="0"/>
                  <a:cs typeface="Arial" panose="020B0604020202020204" pitchFamily="34" charset="0"/>
                </a:endParaRPr>
              </a:p>
            </p:txBody>
          </p:sp>
          <p:sp>
            <p:nvSpPr>
              <p:cNvPr id="83" name="矩形 82"/>
              <p:cNvSpPr/>
              <p:nvPr/>
            </p:nvSpPr>
            <p:spPr>
              <a:xfrm>
                <a:off x="503238" y="3690453"/>
                <a:ext cx="2592598" cy="318877"/>
              </a:xfrm>
              <a:prstGeom prst="rect">
                <a:avLst/>
              </a:prstGeom>
            </p:spPr>
            <p:txBody>
              <a:bodyPr wrap="square">
                <a:spAutoFit/>
              </a:bodyPr>
              <a:lstStyle/>
              <a:p>
                <a:pPr marL="171450" indent="-171450">
                  <a:lnSpc>
                    <a:spcPct val="114000"/>
                  </a:lnSpc>
                  <a:buFont typeface="Wingdings" panose="05000000000000000000" pitchFamily="2" charset="2"/>
                  <a:buChar char="ü"/>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t</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grpSp>
        <p:nvGrpSpPr>
          <p:cNvPr id="85" name="组合 84"/>
          <p:cNvGrpSpPr/>
          <p:nvPr/>
        </p:nvGrpSpPr>
        <p:grpSpPr>
          <a:xfrm>
            <a:off x="336480" y="843030"/>
            <a:ext cx="4099783" cy="806770"/>
            <a:chOff x="412490" y="524010"/>
            <a:chExt cx="2926859" cy="555664"/>
          </a:xfrm>
        </p:grpSpPr>
        <p:sp>
          <p:nvSpPr>
            <p:cNvPr id="86" name="矩形 85"/>
            <p:cNvSpPr/>
            <p:nvPr/>
          </p:nvSpPr>
          <p:spPr>
            <a:xfrm>
              <a:off x="412490" y="524010"/>
              <a:ext cx="1969651" cy="381947"/>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请输入你的内容</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87" name="矩形 86"/>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1000"/>
                                        <p:tgtEl>
                                          <p:spTgt spid="64"/>
                                        </p:tgtEl>
                                      </p:cBhvr>
                                    </p:animEffect>
                                    <p:anim calcmode="lin" valueType="num">
                                      <p:cBhvr>
                                        <p:cTn id="13" dur="1000" fill="hold"/>
                                        <p:tgtEl>
                                          <p:spTgt spid="64"/>
                                        </p:tgtEl>
                                        <p:attrNameLst>
                                          <p:attrName>ppt_x</p:attrName>
                                        </p:attrNameLst>
                                      </p:cBhvr>
                                      <p:tavLst>
                                        <p:tav tm="0">
                                          <p:val>
                                            <p:strVal val="#ppt_x"/>
                                          </p:val>
                                        </p:tav>
                                        <p:tav tm="100000">
                                          <p:val>
                                            <p:strVal val="#ppt_x"/>
                                          </p:val>
                                        </p:tav>
                                      </p:tavLst>
                                    </p:anim>
                                    <p:anim calcmode="lin" valueType="num">
                                      <p:cBhvr>
                                        <p:cTn id="14" dur="1000" fill="hold"/>
                                        <p:tgtEl>
                                          <p:spTgt spid="6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1000"/>
                                        <p:tgtEl>
                                          <p:spTgt spid="68"/>
                                        </p:tgtEl>
                                      </p:cBhvr>
                                    </p:animEffect>
                                    <p:anim calcmode="lin" valueType="num">
                                      <p:cBhvr>
                                        <p:cTn id="18" dur="1000" fill="hold"/>
                                        <p:tgtEl>
                                          <p:spTgt spid="68"/>
                                        </p:tgtEl>
                                        <p:attrNameLst>
                                          <p:attrName>ppt_x</p:attrName>
                                        </p:attrNameLst>
                                      </p:cBhvr>
                                      <p:tavLst>
                                        <p:tav tm="0">
                                          <p:val>
                                            <p:strVal val="#ppt_x"/>
                                          </p:val>
                                        </p:tav>
                                        <p:tav tm="100000">
                                          <p:val>
                                            <p:strVal val="#ppt_x"/>
                                          </p:val>
                                        </p:tav>
                                      </p:tavLst>
                                    </p:anim>
                                    <p:anim calcmode="lin" valueType="num">
                                      <p:cBhvr>
                                        <p:cTn id="19" dur="1000" fill="hold"/>
                                        <p:tgtEl>
                                          <p:spTgt spid="6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fade">
                                      <p:cBhvr>
                                        <p:cTn id="22" dur="1000"/>
                                        <p:tgtEl>
                                          <p:spTgt spid="88"/>
                                        </p:tgtEl>
                                      </p:cBhvr>
                                    </p:animEffect>
                                    <p:anim calcmode="lin" valueType="num">
                                      <p:cBhvr>
                                        <p:cTn id="23" dur="1000" fill="hold"/>
                                        <p:tgtEl>
                                          <p:spTgt spid="88"/>
                                        </p:tgtEl>
                                        <p:attrNameLst>
                                          <p:attrName>ppt_x</p:attrName>
                                        </p:attrNameLst>
                                      </p:cBhvr>
                                      <p:tavLst>
                                        <p:tav tm="0">
                                          <p:val>
                                            <p:strVal val="#ppt_x"/>
                                          </p:val>
                                        </p:tav>
                                        <p:tav tm="100000">
                                          <p:val>
                                            <p:strVal val="#ppt_x"/>
                                          </p:val>
                                        </p:tav>
                                      </p:tavLst>
                                    </p:anim>
                                    <p:anim calcmode="lin" valueType="num">
                                      <p:cBhvr>
                                        <p:cTn id="24" dur="1000" fill="hold"/>
                                        <p:tgtEl>
                                          <p:spTgt spid="8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5"/>
                                        </p:tgtEl>
                                        <p:attrNameLst>
                                          <p:attrName>style.visibility</p:attrName>
                                        </p:attrNameLst>
                                      </p:cBhvr>
                                      <p:to>
                                        <p:strVal val="visible"/>
                                      </p:to>
                                    </p:set>
                                    <p:animEffect transition="in" filter="fade">
                                      <p:cBhvr>
                                        <p:cTn id="27" dur="1000"/>
                                        <p:tgtEl>
                                          <p:spTgt spid="85"/>
                                        </p:tgtEl>
                                      </p:cBhvr>
                                    </p:animEffect>
                                    <p:anim calcmode="lin" valueType="num">
                                      <p:cBhvr>
                                        <p:cTn id="28" dur="1000" fill="hold"/>
                                        <p:tgtEl>
                                          <p:spTgt spid="85"/>
                                        </p:tgtEl>
                                        <p:attrNameLst>
                                          <p:attrName>ppt_x</p:attrName>
                                        </p:attrNameLst>
                                      </p:cBhvr>
                                      <p:tavLst>
                                        <p:tav tm="0">
                                          <p:val>
                                            <p:strVal val="#ppt_x"/>
                                          </p:val>
                                        </p:tav>
                                        <p:tav tm="100000">
                                          <p:val>
                                            <p:strVal val="#ppt_x"/>
                                          </p:val>
                                        </p:tav>
                                      </p:tavLst>
                                    </p:anim>
                                    <p:anim calcmode="lin" valueType="num">
                                      <p:cBhvr>
                                        <p:cTn id="29"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61" name="组合 60"/>
          <p:cNvGrpSpPr/>
          <p:nvPr/>
        </p:nvGrpSpPr>
        <p:grpSpPr>
          <a:xfrm>
            <a:off x="5120971" y="2087889"/>
            <a:ext cx="6332601" cy="3402642"/>
            <a:chOff x="5120971" y="2087889"/>
            <a:chExt cx="6332601" cy="3402642"/>
          </a:xfrm>
        </p:grpSpPr>
        <p:grpSp>
          <p:nvGrpSpPr>
            <p:cNvPr id="7" name="组合 6"/>
            <p:cNvGrpSpPr/>
            <p:nvPr/>
          </p:nvGrpSpPr>
          <p:grpSpPr>
            <a:xfrm>
              <a:off x="5120971" y="2087889"/>
              <a:ext cx="3040255" cy="1321487"/>
              <a:chOff x="4051643" y="1578011"/>
              <a:chExt cx="2358517" cy="1025161"/>
            </a:xfrm>
          </p:grpSpPr>
          <p:sp>
            <p:nvSpPr>
              <p:cNvPr id="8" name="矩形 7"/>
              <p:cNvSpPr/>
              <p:nvPr/>
            </p:nvSpPr>
            <p:spPr>
              <a:xfrm>
                <a:off x="4051643" y="2054020"/>
                <a:ext cx="2358517" cy="549152"/>
              </a:xfrm>
              <a:prstGeom prst="rect">
                <a:avLst/>
              </a:prstGeom>
            </p:spPr>
            <p:txBody>
              <a:bodyPr wrap="square">
                <a:spAutoFit/>
              </a:bodyPr>
              <a:lstStyle/>
              <a:p>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a:t>
                </a:r>
                <a:endParaRPr lang="en-US" altLang="zh-CN" sz="1000" dirty="0">
                  <a:solidFill>
                    <a:schemeClr val="bg1"/>
                  </a:solidFill>
                  <a:latin typeface="Century Gothic" panose="020B0502020202020204" pitchFamily="34" charset="0"/>
                  <a:cs typeface="Arial" panose="020B0604020202020204" pitchFamily="34" charset="0"/>
                </a:endParaRPr>
              </a:p>
            </p:txBody>
          </p:sp>
          <p:grpSp>
            <p:nvGrpSpPr>
              <p:cNvPr id="9" name="组合 8"/>
              <p:cNvGrpSpPr/>
              <p:nvPr/>
            </p:nvGrpSpPr>
            <p:grpSpPr>
              <a:xfrm>
                <a:off x="4085400" y="1578011"/>
                <a:ext cx="1854752" cy="422357"/>
                <a:chOff x="5435732" y="1578011"/>
                <a:chExt cx="1854752" cy="422357"/>
              </a:xfrm>
            </p:grpSpPr>
            <p:grpSp>
              <p:nvGrpSpPr>
                <p:cNvPr id="10" name="组合 9"/>
                <p:cNvGrpSpPr/>
                <p:nvPr/>
              </p:nvGrpSpPr>
              <p:grpSpPr>
                <a:xfrm>
                  <a:off x="5435732" y="1578011"/>
                  <a:ext cx="422357" cy="422357"/>
                  <a:chOff x="503238" y="1734936"/>
                  <a:chExt cx="612620" cy="612620"/>
                </a:xfrm>
              </p:grpSpPr>
              <p:sp>
                <p:nvSpPr>
                  <p:cNvPr id="12" name="椭圆 11"/>
                  <p:cNvSpPr/>
                  <p:nvPr/>
                </p:nvSpPr>
                <p:spPr>
                  <a:xfrm>
                    <a:off x="503238" y="1734936"/>
                    <a:ext cx="612620" cy="612620"/>
                  </a:xfrm>
                  <a:prstGeom prst="ellipse">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13" name="组合 12"/>
                  <p:cNvGrpSpPr/>
                  <p:nvPr/>
                </p:nvGrpSpPr>
                <p:grpSpPr>
                  <a:xfrm>
                    <a:off x="650052" y="1881750"/>
                    <a:ext cx="318993" cy="318993"/>
                    <a:chOff x="13405333" y="-598488"/>
                    <a:chExt cx="479425" cy="479425"/>
                  </a:xfrm>
                  <a:solidFill>
                    <a:schemeClr val="bg1"/>
                  </a:solidFill>
                </p:grpSpPr>
                <p:sp>
                  <p:nvSpPr>
                    <p:cNvPr id="14" name="Freeform 7"/>
                    <p:cNvSpPr/>
                    <p:nvPr/>
                  </p:nvSpPr>
                  <p:spPr bwMode="auto">
                    <a:xfrm>
                      <a:off x="13494233" y="-509588"/>
                      <a:ext cx="300037" cy="120650"/>
                    </a:xfrm>
                    <a:custGeom>
                      <a:avLst/>
                      <a:gdLst>
                        <a:gd name="T0" fmla="*/ 189 w 189"/>
                        <a:gd name="T1" fmla="*/ 76 h 76"/>
                        <a:gd name="T2" fmla="*/ 0 w 189"/>
                        <a:gd name="T3" fmla="*/ 76 h 76"/>
                        <a:gd name="T4" fmla="*/ 0 w 189"/>
                        <a:gd name="T5" fmla="*/ 0 h 76"/>
                        <a:gd name="T6" fmla="*/ 19 w 189"/>
                        <a:gd name="T7" fmla="*/ 0 h 76"/>
                        <a:gd name="T8" fmla="*/ 19 w 189"/>
                        <a:gd name="T9" fmla="*/ 57 h 76"/>
                        <a:gd name="T10" fmla="*/ 170 w 189"/>
                        <a:gd name="T11" fmla="*/ 57 h 76"/>
                        <a:gd name="T12" fmla="*/ 170 w 189"/>
                        <a:gd name="T13" fmla="*/ 0 h 76"/>
                        <a:gd name="T14" fmla="*/ 189 w 189"/>
                        <a:gd name="T15" fmla="*/ 0 h 76"/>
                        <a:gd name="T16" fmla="*/ 189 w 189"/>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 name="Freeform 8"/>
                    <p:cNvSpPr/>
                    <p:nvPr/>
                  </p:nvSpPr>
                  <p:spPr bwMode="auto">
                    <a:xfrm>
                      <a:off x="13645045" y="-509588"/>
                      <a:ext cx="88900" cy="60325"/>
                    </a:xfrm>
                    <a:custGeom>
                      <a:avLst/>
                      <a:gdLst>
                        <a:gd name="T0" fmla="*/ 56 w 56"/>
                        <a:gd name="T1" fmla="*/ 38 h 38"/>
                        <a:gd name="T2" fmla="*/ 0 w 56"/>
                        <a:gd name="T3" fmla="*/ 38 h 38"/>
                        <a:gd name="T4" fmla="*/ 0 w 56"/>
                        <a:gd name="T5" fmla="*/ 0 h 38"/>
                        <a:gd name="T6" fmla="*/ 19 w 56"/>
                        <a:gd name="T7" fmla="*/ 0 h 38"/>
                        <a:gd name="T8" fmla="*/ 19 w 56"/>
                        <a:gd name="T9" fmla="*/ 19 h 38"/>
                        <a:gd name="T10" fmla="*/ 37 w 56"/>
                        <a:gd name="T11" fmla="*/ 19 h 38"/>
                        <a:gd name="T12" fmla="*/ 37 w 56"/>
                        <a:gd name="T13" fmla="*/ 0 h 38"/>
                        <a:gd name="T14" fmla="*/ 56 w 56"/>
                        <a:gd name="T15" fmla="*/ 0 h 38"/>
                        <a:gd name="T16" fmla="*/ 56 w 56"/>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
                          <a:moveTo>
                            <a:pt x="56" y="38"/>
                          </a:moveTo>
                          <a:lnTo>
                            <a:pt x="0" y="38"/>
                          </a:lnTo>
                          <a:lnTo>
                            <a:pt x="0" y="0"/>
                          </a:lnTo>
                          <a:lnTo>
                            <a:pt x="19" y="0"/>
                          </a:lnTo>
                          <a:lnTo>
                            <a:pt x="19" y="19"/>
                          </a:lnTo>
                          <a:lnTo>
                            <a:pt x="37" y="19"/>
                          </a:lnTo>
                          <a:lnTo>
                            <a:pt x="37" y="0"/>
                          </a:lnTo>
                          <a:lnTo>
                            <a:pt x="56" y="0"/>
                          </a:lnTo>
                          <a:lnTo>
                            <a:pt x="56"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 name="Freeform 9"/>
                    <p:cNvSpPr/>
                    <p:nvPr/>
                  </p:nvSpPr>
                  <p:spPr bwMode="auto">
                    <a:xfrm>
                      <a:off x="13405333" y="-598488"/>
                      <a:ext cx="479425" cy="479425"/>
                    </a:xfrm>
                    <a:custGeom>
                      <a:avLst/>
                      <a:gdLst>
                        <a:gd name="T0" fmla="*/ 302 w 302"/>
                        <a:gd name="T1" fmla="*/ 302 h 302"/>
                        <a:gd name="T2" fmla="*/ 0 w 302"/>
                        <a:gd name="T3" fmla="*/ 302 h 302"/>
                        <a:gd name="T4" fmla="*/ 0 w 302"/>
                        <a:gd name="T5" fmla="*/ 0 h 302"/>
                        <a:gd name="T6" fmla="*/ 245 w 302"/>
                        <a:gd name="T7" fmla="*/ 0 h 302"/>
                        <a:gd name="T8" fmla="*/ 245 w 302"/>
                        <a:gd name="T9" fmla="*/ 18 h 302"/>
                        <a:gd name="T10" fmla="*/ 18 w 302"/>
                        <a:gd name="T11" fmla="*/ 18 h 302"/>
                        <a:gd name="T12" fmla="*/ 18 w 302"/>
                        <a:gd name="T13" fmla="*/ 283 h 302"/>
                        <a:gd name="T14" fmla="*/ 283 w 302"/>
                        <a:gd name="T15" fmla="*/ 283 h 302"/>
                        <a:gd name="T16" fmla="*/ 283 w 302"/>
                        <a:gd name="T17" fmla="*/ 56 h 302"/>
                        <a:gd name="T18" fmla="*/ 302 w 302"/>
                        <a:gd name="T19" fmla="*/ 56 h 302"/>
                        <a:gd name="T20" fmla="*/ 302 w 30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 name="Rectangle 10"/>
                    <p:cNvSpPr>
                      <a:spLocks noChangeArrowheads="1"/>
                    </p:cNvSpPr>
                    <p:nvPr/>
                  </p:nvSpPr>
                  <p:spPr bwMode="auto">
                    <a:xfrm>
                      <a:off x="13494233" y="-328613"/>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 name="Rectangle 11"/>
                    <p:cNvSpPr>
                      <a:spLocks noChangeArrowheads="1"/>
                    </p:cNvSpPr>
                    <p:nvPr/>
                  </p:nvSpPr>
                  <p:spPr bwMode="auto">
                    <a:xfrm>
                      <a:off x="13494233" y="-269875"/>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 name="Rectangle 12"/>
                    <p:cNvSpPr>
                      <a:spLocks noChangeArrowheads="1"/>
                    </p:cNvSpPr>
                    <p:nvPr/>
                  </p:nvSpPr>
                  <p:spPr bwMode="auto">
                    <a:xfrm>
                      <a:off x="13494233" y="-209550"/>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sp>
              <p:nvSpPr>
                <p:cNvPr id="11" name="矩形 10"/>
                <p:cNvSpPr/>
                <p:nvPr/>
              </p:nvSpPr>
              <p:spPr>
                <a:xfrm>
                  <a:off x="5862633" y="1666079"/>
                  <a:ext cx="1427851" cy="214885"/>
                </a:xfrm>
                <a:prstGeom prst="rect">
                  <a:avLst/>
                </a:prstGeom>
              </p:spPr>
              <p:txBody>
                <a:bodyPr wrap="squar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grpSp>
        <p:grpSp>
          <p:nvGrpSpPr>
            <p:cNvPr id="20" name="组合 19"/>
            <p:cNvGrpSpPr/>
            <p:nvPr/>
          </p:nvGrpSpPr>
          <p:grpSpPr>
            <a:xfrm>
              <a:off x="8413317" y="2087889"/>
              <a:ext cx="3040255" cy="1321487"/>
              <a:chOff x="6605722" y="1578011"/>
              <a:chExt cx="2358517" cy="1025161"/>
            </a:xfrm>
          </p:grpSpPr>
          <p:sp>
            <p:nvSpPr>
              <p:cNvPr id="21" name="矩形 20"/>
              <p:cNvSpPr/>
              <p:nvPr/>
            </p:nvSpPr>
            <p:spPr>
              <a:xfrm>
                <a:off x="6605722" y="2054020"/>
                <a:ext cx="2358517" cy="549152"/>
              </a:xfrm>
              <a:prstGeom prst="rect">
                <a:avLst/>
              </a:prstGeom>
            </p:spPr>
            <p:txBody>
              <a:bodyPr wrap="square">
                <a:spAutoFit/>
              </a:bodyPr>
              <a:lstStyle/>
              <a:p>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22" name="椭圆 21"/>
              <p:cNvSpPr/>
              <p:nvPr/>
            </p:nvSpPr>
            <p:spPr>
              <a:xfrm>
                <a:off x="6639479" y="1578011"/>
                <a:ext cx="422357" cy="422357"/>
              </a:xfrm>
              <a:prstGeom prst="ellipse">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3" name="矩形 22"/>
              <p:cNvSpPr/>
              <p:nvPr/>
            </p:nvSpPr>
            <p:spPr>
              <a:xfrm>
                <a:off x="7066380" y="1666079"/>
                <a:ext cx="1427851" cy="214886"/>
              </a:xfrm>
              <a:prstGeom prst="rect">
                <a:avLst/>
              </a:prstGeom>
            </p:spPr>
            <p:txBody>
              <a:bodyPr wrap="squar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nvGrpSpPr>
              <p:cNvPr id="24" name="组合 23"/>
              <p:cNvGrpSpPr/>
              <p:nvPr/>
            </p:nvGrpSpPr>
            <p:grpSpPr>
              <a:xfrm>
                <a:off x="6740695" y="1720009"/>
                <a:ext cx="219923" cy="151470"/>
                <a:chOff x="9641770" y="1952307"/>
                <a:chExt cx="219923" cy="151470"/>
              </a:xfrm>
            </p:grpSpPr>
            <p:sp>
              <p:nvSpPr>
                <p:cNvPr id="25" name="Rectangle 27"/>
                <p:cNvSpPr>
                  <a:spLocks noChangeArrowheads="1"/>
                </p:cNvSpPr>
                <p:nvPr/>
              </p:nvSpPr>
              <p:spPr bwMode="auto">
                <a:xfrm>
                  <a:off x="9682550"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 name="Rectangle 28"/>
                <p:cNvSpPr>
                  <a:spLocks noChangeArrowheads="1"/>
                </p:cNvSpPr>
                <p:nvPr/>
              </p:nvSpPr>
              <p:spPr bwMode="auto">
                <a:xfrm>
                  <a:off x="9724059"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 name="Rectangle 29"/>
                <p:cNvSpPr>
                  <a:spLocks noChangeArrowheads="1"/>
                </p:cNvSpPr>
                <p:nvPr/>
              </p:nvSpPr>
              <p:spPr bwMode="auto">
                <a:xfrm>
                  <a:off x="9765568"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 name="Rectangle 30"/>
                <p:cNvSpPr>
                  <a:spLocks noChangeArrowheads="1"/>
                </p:cNvSpPr>
                <p:nvPr/>
              </p:nvSpPr>
              <p:spPr bwMode="auto">
                <a:xfrm>
                  <a:off x="9807077" y="2014206"/>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 name="Rectangle 31"/>
                <p:cNvSpPr>
                  <a:spLocks noChangeArrowheads="1"/>
                </p:cNvSpPr>
                <p:nvPr/>
              </p:nvSpPr>
              <p:spPr bwMode="auto">
                <a:xfrm>
                  <a:off x="9682550"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 name="Rectangle 32"/>
                <p:cNvSpPr>
                  <a:spLocks noChangeArrowheads="1"/>
                </p:cNvSpPr>
                <p:nvPr/>
              </p:nvSpPr>
              <p:spPr bwMode="auto">
                <a:xfrm>
                  <a:off x="9724059"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1" name="Rectangle 33"/>
                <p:cNvSpPr>
                  <a:spLocks noChangeArrowheads="1"/>
                </p:cNvSpPr>
                <p:nvPr/>
              </p:nvSpPr>
              <p:spPr bwMode="auto">
                <a:xfrm>
                  <a:off x="9765568"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2" name="Rectangle 34"/>
                <p:cNvSpPr>
                  <a:spLocks noChangeArrowheads="1"/>
                </p:cNvSpPr>
                <p:nvPr/>
              </p:nvSpPr>
              <p:spPr bwMode="auto">
                <a:xfrm>
                  <a:off x="9807077" y="1986533"/>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3" name="Rectangle 35"/>
                <p:cNvSpPr>
                  <a:spLocks noChangeArrowheads="1"/>
                </p:cNvSpPr>
                <p:nvPr/>
              </p:nvSpPr>
              <p:spPr bwMode="auto">
                <a:xfrm>
                  <a:off x="9696387" y="2055714"/>
                  <a:ext cx="110690"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4" name="Freeform 36"/>
                <p:cNvSpPr/>
                <p:nvPr/>
              </p:nvSpPr>
              <p:spPr bwMode="auto">
                <a:xfrm>
                  <a:off x="9641770" y="1952307"/>
                  <a:ext cx="219923" cy="151470"/>
                </a:xfrm>
                <a:custGeom>
                  <a:avLst/>
                  <a:gdLst>
                    <a:gd name="T0" fmla="*/ 302 w 302"/>
                    <a:gd name="T1" fmla="*/ 208 h 208"/>
                    <a:gd name="T2" fmla="*/ 0 w 302"/>
                    <a:gd name="T3" fmla="*/ 208 h 208"/>
                    <a:gd name="T4" fmla="*/ 0 w 302"/>
                    <a:gd name="T5" fmla="*/ 28 h 208"/>
                    <a:gd name="T6" fmla="*/ 19 w 302"/>
                    <a:gd name="T7" fmla="*/ 28 h 208"/>
                    <a:gd name="T8" fmla="*/ 19 w 302"/>
                    <a:gd name="T9" fmla="*/ 189 h 208"/>
                    <a:gd name="T10" fmla="*/ 283 w 302"/>
                    <a:gd name="T11" fmla="*/ 189 h 208"/>
                    <a:gd name="T12" fmla="*/ 283 w 302"/>
                    <a:gd name="T13" fmla="*/ 19 h 208"/>
                    <a:gd name="T14" fmla="*/ 0 w 302"/>
                    <a:gd name="T15" fmla="*/ 19 h 208"/>
                    <a:gd name="T16" fmla="*/ 0 w 302"/>
                    <a:gd name="T17" fmla="*/ 0 h 208"/>
                    <a:gd name="T18" fmla="*/ 302 w 302"/>
                    <a:gd name="T19" fmla="*/ 0 h 208"/>
                    <a:gd name="T20" fmla="*/ 302 w 302"/>
                    <a:gd name="T21"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35" name="组合 34"/>
            <p:cNvGrpSpPr/>
            <p:nvPr/>
          </p:nvGrpSpPr>
          <p:grpSpPr>
            <a:xfrm>
              <a:off x="5120971" y="4169044"/>
              <a:ext cx="3040255" cy="1321487"/>
              <a:chOff x="4051643" y="2893539"/>
              <a:chExt cx="2358517" cy="1025161"/>
            </a:xfrm>
          </p:grpSpPr>
          <p:sp>
            <p:nvSpPr>
              <p:cNvPr id="36" name="矩形 35"/>
              <p:cNvSpPr/>
              <p:nvPr/>
            </p:nvSpPr>
            <p:spPr>
              <a:xfrm>
                <a:off x="4051643" y="3369548"/>
                <a:ext cx="2358517" cy="549152"/>
              </a:xfrm>
              <a:prstGeom prst="rect">
                <a:avLst/>
              </a:prstGeom>
            </p:spPr>
            <p:txBody>
              <a:bodyPr wrap="square">
                <a:spAutoFit/>
              </a:bodyPr>
              <a:lstStyle/>
              <a:p>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37" name="椭圆 36"/>
              <p:cNvSpPr/>
              <p:nvPr/>
            </p:nvSpPr>
            <p:spPr>
              <a:xfrm>
                <a:off x="4085400" y="2893539"/>
                <a:ext cx="422357" cy="422357"/>
              </a:xfrm>
              <a:prstGeom prst="ellipse">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8" name="矩形 37"/>
              <p:cNvSpPr/>
              <p:nvPr/>
            </p:nvSpPr>
            <p:spPr>
              <a:xfrm>
                <a:off x="4512301" y="2981607"/>
                <a:ext cx="1427851" cy="214886"/>
              </a:xfrm>
              <a:prstGeom prst="rect">
                <a:avLst/>
              </a:prstGeom>
            </p:spPr>
            <p:txBody>
              <a:bodyPr wrap="squar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nvGrpSpPr>
              <p:cNvPr id="39" name="组合 38"/>
              <p:cNvGrpSpPr/>
              <p:nvPr/>
            </p:nvGrpSpPr>
            <p:grpSpPr>
              <a:xfrm>
                <a:off x="4187321" y="2997240"/>
                <a:ext cx="218514" cy="214955"/>
                <a:chOff x="14627708" y="5551488"/>
                <a:chExt cx="487362" cy="479425"/>
              </a:xfrm>
              <a:solidFill>
                <a:schemeClr val="bg1"/>
              </a:solidFill>
            </p:grpSpPr>
            <p:sp>
              <p:nvSpPr>
                <p:cNvPr id="40" name="Freeform 37"/>
                <p:cNvSpPr>
                  <a:spLocks noEditPoints="1"/>
                </p:cNvSpPr>
                <p:nvPr/>
              </p:nvSpPr>
              <p:spPr bwMode="auto">
                <a:xfrm>
                  <a:off x="14727720" y="5645150"/>
                  <a:ext cx="296862" cy="295275"/>
                </a:xfrm>
                <a:custGeom>
                  <a:avLst/>
                  <a:gdLst>
                    <a:gd name="T0" fmla="*/ 81 w 187"/>
                    <a:gd name="T1" fmla="*/ 186 h 186"/>
                    <a:gd name="T2" fmla="*/ 0 w 187"/>
                    <a:gd name="T3" fmla="*/ 106 h 186"/>
                    <a:gd name="T4" fmla="*/ 107 w 187"/>
                    <a:gd name="T5" fmla="*/ 0 h 186"/>
                    <a:gd name="T6" fmla="*/ 187 w 187"/>
                    <a:gd name="T7" fmla="*/ 80 h 186"/>
                    <a:gd name="T8" fmla="*/ 81 w 187"/>
                    <a:gd name="T9" fmla="*/ 186 h 186"/>
                    <a:gd name="T10" fmla="*/ 26 w 187"/>
                    <a:gd name="T11" fmla="*/ 106 h 186"/>
                    <a:gd name="T12" fmla="*/ 81 w 187"/>
                    <a:gd name="T13" fmla="*/ 158 h 186"/>
                    <a:gd name="T14" fmla="*/ 159 w 187"/>
                    <a:gd name="T15" fmla="*/ 80 h 186"/>
                    <a:gd name="T16" fmla="*/ 107 w 187"/>
                    <a:gd name="T17" fmla="*/ 26 h 186"/>
                    <a:gd name="T18" fmla="*/ 26 w 187"/>
                    <a:gd name="T19"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1" name="Freeform 38"/>
                <p:cNvSpPr/>
                <p:nvPr/>
              </p:nvSpPr>
              <p:spPr bwMode="auto">
                <a:xfrm>
                  <a:off x="14627708" y="5835650"/>
                  <a:ext cx="201612" cy="195263"/>
                </a:xfrm>
                <a:custGeom>
                  <a:avLst/>
                  <a:gdLst>
                    <a:gd name="T0" fmla="*/ 26 w 54"/>
                    <a:gd name="T1" fmla="*/ 52 h 52"/>
                    <a:gd name="T2" fmla="*/ 9 w 54"/>
                    <a:gd name="T3" fmla="*/ 45 h 52"/>
                    <a:gd name="T4" fmla="*/ 9 w 54"/>
                    <a:gd name="T5" fmla="*/ 11 h 52"/>
                    <a:gd name="T6" fmla="*/ 20 w 54"/>
                    <a:gd name="T7" fmla="*/ 0 h 52"/>
                    <a:gd name="T8" fmla="*/ 26 w 54"/>
                    <a:gd name="T9" fmla="*/ 6 h 52"/>
                    <a:gd name="T10" fmla="*/ 15 w 54"/>
                    <a:gd name="T11" fmla="*/ 17 h 52"/>
                    <a:gd name="T12" fmla="*/ 10 w 54"/>
                    <a:gd name="T13" fmla="*/ 28 h 52"/>
                    <a:gd name="T14" fmla="*/ 15 w 54"/>
                    <a:gd name="T15" fmla="*/ 39 h 52"/>
                    <a:gd name="T16" fmla="*/ 26 w 54"/>
                    <a:gd name="T17" fmla="*/ 44 h 52"/>
                    <a:gd name="T18" fmla="*/ 37 w 54"/>
                    <a:gd name="T19" fmla="*/ 39 h 52"/>
                    <a:gd name="T20" fmla="*/ 48 w 54"/>
                    <a:gd name="T21" fmla="*/ 28 h 52"/>
                    <a:gd name="T22" fmla="*/ 54 w 54"/>
                    <a:gd name="T23" fmla="*/ 34 h 52"/>
                    <a:gd name="T24" fmla="*/ 43 w 54"/>
                    <a:gd name="T25" fmla="*/ 45 h 52"/>
                    <a:gd name="T26" fmla="*/ 26 w 5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2" name="Freeform 39"/>
                <p:cNvSpPr/>
                <p:nvPr/>
              </p:nvSpPr>
              <p:spPr bwMode="auto">
                <a:xfrm>
                  <a:off x="14919808" y="5551488"/>
                  <a:ext cx="195262" cy="193675"/>
                </a:xfrm>
                <a:custGeom>
                  <a:avLst/>
                  <a:gdLst>
                    <a:gd name="T0" fmla="*/ 34 w 52"/>
                    <a:gd name="T1" fmla="*/ 52 h 52"/>
                    <a:gd name="T2" fmla="*/ 28 w 52"/>
                    <a:gd name="T3" fmla="*/ 46 h 52"/>
                    <a:gd name="T4" fmla="*/ 39 w 52"/>
                    <a:gd name="T5" fmla="*/ 35 h 52"/>
                    <a:gd name="T6" fmla="*/ 44 w 52"/>
                    <a:gd name="T7" fmla="*/ 24 h 52"/>
                    <a:gd name="T8" fmla="*/ 39 w 52"/>
                    <a:gd name="T9" fmla="*/ 13 h 52"/>
                    <a:gd name="T10" fmla="*/ 17 w 52"/>
                    <a:gd name="T11" fmla="*/ 13 h 52"/>
                    <a:gd name="T12" fmla="*/ 6 w 52"/>
                    <a:gd name="T13" fmla="*/ 24 h 52"/>
                    <a:gd name="T14" fmla="*/ 0 w 52"/>
                    <a:gd name="T15" fmla="*/ 18 h 52"/>
                    <a:gd name="T16" fmla="*/ 11 w 52"/>
                    <a:gd name="T17" fmla="*/ 7 h 52"/>
                    <a:gd name="T18" fmla="*/ 28 w 52"/>
                    <a:gd name="T19" fmla="*/ 0 h 52"/>
                    <a:gd name="T20" fmla="*/ 45 w 52"/>
                    <a:gd name="T21" fmla="*/ 7 h 52"/>
                    <a:gd name="T22" fmla="*/ 52 w 52"/>
                    <a:gd name="T23" fmla="*/ 24 h 52"/>
                    <a:gd name="T24" fmla="*/ 45 w 52"/>
                    <a:gd name="T25" fmla="*/ 41 h 52"/>
                    <a:gd name="T26" fmla="*/ 34 w 52"/>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3" name="Freeform 40"/>
                <p:cNvSpPr/>
                <p:nvPr/>
              </p:nvSpPr>
              <p:spPr bwMode="auto">
                <a:xfrm>
                  <a:off x="14791220" y="5783263"/>
                  <a:ext cx="46037" cy="44450"/>
                </a:xfrm>
                <a:custGeom>
                  <a:avLst/>
                  <a:gdLst>
                    <a:gd name="T0" fmla="*/ 15 w 29"/>
                    <a:gd name="T1" fmla="*/ 28 h 28"/>
                    <a:gd name="T2" fmla="*/ 0 w 29"/>
                    <a:gd name="T3" fmla="*/ 14 h 28"/>
                    <a:gd name="T4" fmla="*/ 15 w 29"/>
                    <a:gd name="T5" fmla="*/ 0 h 28"/>
                    <a:gd name="T6" fmla="*/ 29 w 29"/>
                    <a:gd name="T7" fmla="*/ 14 h 28"/>
                    <a:gd name="T8" fmla="*/ 15 w 29"/>
                    <a:gd name="T9" fmla="*/ 28 h 28"/>
                  </a:gdLst>
                  <a:ahLst/>
                  <a:cxnLst>
                    <a:cxn ang="0">
                      <a:pos x="T0" y="T1"/>
                    </a:cxn>
                    <a:cxn ang="0">
                      <a:pos x="T2" y="T3"/>
                    </a:cxn>
                    <a:cxn ang="0">
                      <a:pos x="T4" y="T5"/>
                    </a:cxn>
                    <a:cxn ang="0">
                      <a:pos x="T6" y="T7"/>
                    </a:cxn>
                    <a:cxn ang="0">
                      <a:pos x="T8" y="T9"/>
                    </a:cxn>
                  </a:cxnLst>
                  <a:rect l="0" t="0" r="r" b="b"/>
                  <a:pathLst>
                    <a:path w="29" h="28">
                      <a:moveTo>
                        <a:pt x="15" y="28"/>
                      </a:moveTo>
                      <a:lnTo>
                        <a:pt x="0" y="14"/>
                      </a:lnTo>
                      <a:lnTo>
                        <a:pt x="15" y="0"/>
                      </a:lnTo>
                      <a:lnTo>
                        <a:pt x="29" y="14"/>
                      </a:lnTo>
                      <a:lnTo>
                        <a:pt x="15"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4" name="Freeform 41"/>
                <p:cNvSpPr/>
                <p:nvPr/>
              </p:nvSpPr>
              <p:spPr bwMode="auto">
                <a:xfrm>
                  <a:off x="14851545" y="5768975"/>
                  <a:ext cx="46037" cy="44450"/>
                </a:xfrm>
                <a:custGeom>
                  <a:avLst/>
                  <a:gdLst>
                    <a:gd name="T0" fmla="*/ 14 w 29"/>
                    <a:gd name="T1" fmla="*/ 28 h 28"/>
                    <a:gd name="T2" fmla="*/ 0 w 29"/>
                    <a:gd name="T3" fmla="*/ 14 h 28"/>
                    <a:gd name="T4" fmla="*/ 14 w 29"/>
                    <a:gd name="T5" fmla="*/ 0 h 28"/>
                    <a:gd name="T6" fmla="*/ 29 w 29"/>
                    <a:gd name="T7" fmla="*/ 14 h 28"/>
                    <a:gd name="T8" fmla="*/ 14 w 29"/>
                    <a:gd name="T9" fmla="*/ 28 h 28"/>
                  </a:gdLst>
                  <a:ahLst/>
                  <a:cxnLst>
                    <a:cxn ang="0">
                      <a:pos x="T0" y="T1"/>
                    </a:cxn>
                    <a:cxn ang="0">
                      <a:pos x="T2" y="T3"/>
                    </a:cxn>
                    <a:cxn ang="0">
                      <a:pos x="T4" y="T5"/>
                    </a:cxn>
                    <a:cxn ang="0">
                      <a:pos x="T6" y="T7"/>
                    </a:cxn>
                    <a:cxn ang="0">
                      <a:pos x="T8" y="T9"/>
                    </a:cxn>
                  </a:cxnLst>
                  <a:rect l="0" t="0" r="r" b="b"/>
                  <a:pathLst>
                    <a:path w="29" h="28">
                      <a:moveTo>
                        <a:pt x="14" y="28"/>
                      </a:moveTo>
                      <a:lnTo>
                        <a:pt x="0" y="14"/>
                      </a:lnTo>
                      <a:lnTo>
                        <a:pt x="14" y="0"/>
                      </a:lnTo>
                      <a:lnTo>
                        <a:pt x="29" y="14"/>
                      </a:lnTo>
                      <a:lnTo>
                        <a:pt x="1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5" name="Freeform 42"/>
                <p:cNvSpPr/>
                <p:nvPr/>
              </p:nvSpPr>
              <p:spPr bwMode="auto">
                <a:xfrm>
                  <a:off x="14867420" y="5708650"/>
                  <a:ext cx="44450" cy="44450"/>
                </a:xfrm>
                <a:custGeom>
                  <a:avLst/>
                  <a:gdLst>
                    <a:gd name="T0" fmla="*/ 14 w 28"/>
                    <a:gd name="T1" fmla="*/ 28 h 28"/>
                    <a:gd name="T2" fmla="*/ 0 w 28"/>
                    <a:gd name="T3" fmla="*/ 14 h 28"/>
                    <a:gd name="T4" fmla="*/ 14 w 28"/>
                    <a:gd name="T5" fmla="*/ 0 h 28"/>
                    <a:gd name="T6" fmla="*/ 28 w 28"/>
                    <a:gd name="T7" fmla="*/ 14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14" y="0"/>
                      </a:lnTo>
                      <a:lnTo>
                        <a:pt x="28" y="14"/>
                      </a:lnTo>
                      <a:lnTo>
                        <a:pt x="14"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6" name="Freeform 43"/>
                <p:cNvSpPr/>
                <p:nvPr/>
              </p:nvSpPr>
              <p:spPr bwMode="auto">
                <a:xfrm>
                  <a:off x="14837258" y="5827713"/>
                  <a:ext cx="44450" cy="46038"/>
                </a:xfrm>
                <a:custGeom>
                  <a:avLst/>
                  <a:gdLst>
                    <a:gd name="T0" fmla="*/ 14 w 28"/>
                    <a:gd name="T1" fmla="*/ 29 h 29"/>
                    <a:gd name="T2" fmla="*/ 0 w 28"/>
                    <a:gd name="T3" fmla="*/ 15 h 29"/>
                    <a:gd name="T4" fmla="*/ 14 w 28"/>
                    <a:gd name="T5" fmla="*/ 0 h 29"/>
                    <a:gd name="T6" fmla="*/ 28 w 28"/>
                    <a:gd name="T7" fmla="*/ 15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5"/>
                      </a:lnTo>
                      <a:lnTo>
                        <a:pt x="14" y="0"/>
                      </a:lnTo>
                      <a:lnTo>
                        <a:pt x="28" y="15"/>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7" name="Freeform 44"/>
                <p:cNvSpPr/>
                <p:nvPr/>
              </p:nvSpPr>
              <p:spPr bwMode="auto">
                <a:xfrm>
                  <a:off x="14911870" y="5753100"/>
                  <a:ext cx="44450" cy="46038"/>
                </a:xfrm>
                <a:custGeom>
                  <a:avLst/>
                  <a:gdLst>
                    <a:gd name="T0" fmla="*/ 14 w 28"/>
                    <a:gd name="T1" fmla="*/ 29 h 29"/>
                    <a:gd name="T2" fmla="*/ 0 w 28"/>
                    <a:gd name="T3" fmla="*/ 14 h 29"/>
                    <a:gd name="T4" fmla="*/ 14 w 28"/>
                    <a:gd name="T5" fmla="*/ 0 h 29"/>
                    <a:gd name="T6" fmla="*/ 28 w 28"/>
                    <a:gd name="T7" fmla="*/ 14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4"/>
                      </a:lnTo>
                      <a:lnTo>
                        <a:pt x="14" y="0"/>
                      </a:lnTo>
                      <a:lnTo>
                        <a:pt x="28" y="14"/>
                      </a:lnTo>
                      <a:lnTo>
                        <a:pt x="14"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48" name="组合 47"/>
            <p:cNvGrpSpPr/>
            <p:nvPr/>
          </p:nvGrpSpPr>
          <p:grpSpPr>
            <a:xfrm>
              <a:off x="8413317" y="4169044"/>
              <a:ext cx="3040255" cy="1321487"/>
              <a:chOff x="6605722" y="2893539"/>
              <a:chExt cx="2358517" cy="1025161"/>
            </a:xfrm>
          </p:grpSpPr>
          <p:sp>
            <p:nvSpPr>
              <p:cNvPr id="49" name="矩形 48"/>
              <p:cNvSpPr/>
              <p:nvPr/>
            </p:nvSpPr>
            <p:spPr>
              <a:xfrm>
                <a:off x="6605722" y="3369548"/>
                <a:ext cx="2358517" cy="549152"/>
              </a:xfrm>
              <a:prstGeom prst="rect">
                <a:avLst/>
              </a:prstGeom>
            </p:spPr>
            <p:txBody>
              <a:bodyPr wrap="square">
                <a:spAutoFit/>
              </a:bodyPr>
              <a:lstStyle/>
              <a:p>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the same value and can be used interchangeably if our interest is in their sum</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50" name="椭圆 49"/>
              <p:cNvSpPr/>
              <p:nvPr/>
            </p:nvSpPr>
            <p:spPr>
              <a:xfrm>
                <a:off x="6639479" y="2893539"/>
                <a:ext cx="422357" cy="422357"/>
              </a:xfrm>
              <a:prstGeom prst="ellipse">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1" name="矩形 50"/>
              <p:cNvSpPr/>
              <p:nvPr/>
            </p:nvSpPr>
            <p:spPr>
              <a:xfrm>
                <a:off x="7066380" y="2981607"/>
                <a:ext cx="1427851" cy="214886"/>
              </a:xfrm>
              <a:prstGeom prst="rect">
                <a:avLst/>
              </a:prstGeom>
            </p:spPr>
            <p:txBody>
              <a:bodyPr wrap="square">
                <a:spAutoFit/>
              </a:bodyPr>
              <a:lstStyle/>
              <a:p>
                <a:r>
                  <a:rPr lang="en-US" altLang="zh-CN" sz="1200" dirty="0">
                    <a:solidFill>
                      <a:schemeClr val="bg1"/>
                    </a:solidFill>
                    <a:latin typeface="Century Gothic" panose="020B0502020202020204" pitchFamily="34" charset="0"/>
                    <a:cs typeface="Arial" panose="020B0604020202020204" pitchFamily="34" charset="0"/>
                  </a:rPr>
                  <a:t>Add The Title</a:t>
                </a:r>
                <a:endParaRPr lang="en-US" altLang="zh-CN" sz="1200" dirty="0">
                  <a:solidFill>
                    <a:schemeClr val="bg1"/>
                  </a:solidFill>
                  <a:latin typeface="Century Gothic" panose="020B0502020202020204" pitchFamily="34" charset="0"/>
                  <a:cs typeface="Arial" panose="020B0604020202020204" pitchFamily="34" charset="0"/>
                </a:endParaRPr>
              </a:p>
            </p:txBody>
          </p:sp>
          <p:grpSp>
            <p:nvGrpSpPr>
              <p:cNvPr id="52" name="组合 51"/>
              <p:cNvGrpSpPr/>
              <p:nvPr/>
            </p:nvGrpSpPr>
            <p:grpSpPr>
              <a:xfrm>
                <a:off x="6754411" y="2998032"/>
                <a:ext cx="212641" cy="213370"/>
                <a:chOff x="13416445" y="3094038"/>
                <a:chExt cx="463550" cy="465138"/>
              </a:xfrm>
              <a:solidFill>
                <a:schemeClr val="bg1"/>
              </a:solidFill>
            </p:grpSpPr>
            <p:sp>
              <p:nvSpPr>
                <p:cNvPr id="53" name="Freeform 23"/>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4" name="Freeform 24"/>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5" name="Freeform 25"/>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6" name="Freeform 26"/>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pic>
        <p:nvPicPr>
          <p:cNvPr id="57" name="图片 56"/>
          <p:cNvPicPr>
            <a:picLocks noChangeAspect="1"/>
          </p:cNvPicPr>
          <p:nvPr/>
        </p:nvPicPr>
        <p:blipFill rotWithShape="1">
          <a:blip r:embed="rId3" cstate="screen"/>
          <a:srcRect/>
          <a:stretch>
            <a:fillRect/>
          </a:stretch>
        </p:blipFill>
        <p:spPr>
          <a:xfrm>
            <a:off x="855407" y="1918813"/>
            <a:ext cx="3493158" cy="4143782"/>
          </a:xfrm>
          <a:custGeom>
            <a:avLst/>
            <a:gdLst>
              <a:gd name="connsiteX0" fmla="*/ 0 w 1705100"/>
              <a:gd name="connsiteY0" fmla="*/ 0 h 2100195"/>
              <a:gd name="connsiteX1" fmla="*/ 1705100 w 1705100"/>
              <a:gd name="connsiteY1" fmla="*/ 0 h 2100195"/>
              <a:gd name="connsiteX2" fmla="*/ 1705100 w 1705100"/>
              <a:gd name="connsiteY2" fmla="*/ 2100195 h 2100195"/>
              <a:gd name="connsiteX3" fmla="*/ 0 w 1705100"/>
              <a:gd name="connsiteY3" fmla="*/ 2100195 h 2100195"/>
            </a:gdLst>
            <a:ahLst/>
            <a:cxnLst>
              <a:cxn ang="0">
                <a:pos x="connsiteX0" y="connsiteY0"/>
              </a:cxn>
              <a:cxn ang="0">
                <a:pos x="connsiteX1" y="connsiteY1"/>
              </a:cxn>
              <a:cxn ang="0">
                <a:pos x="connsiteX2" y="connsiteY2"/>
              </a:cxn>
              <a:cxn ang="0">
                <a:pos x="connsiteX3" y="connsiteY3"/>
              </a:cxn>
            </a:cxnLst>
            <a:rect l="l" t="t" r="r" b="b"/>
            <a:pathLst>
              <a:path w="1705100" h="2100195">
                <a:moveTo>
                  <a:pt x="0" y="0"/>
                </a:moveTo>
                <a:lnTo>
                  <a:pt x="1705100" y="0"/>
                </a:lnTo>
                <a:lnTo>
                  <a:pt x="1705100" y="2100195"/>
                </a:lnTo>
                <a:lnTo>
                  <a:pt x="0" y="2100195"/>
                </a:lnTo>
                <a:close/>
              </a:path>
            </a:pathLst>
          </a:custGeom>
        </p:spPr>
      </p:pic>
      <p:grpSp>
        <p:nvGrpSpPr>
          <p:cNvPr id="58" name="组合 57"/>
          <p:cNvGrpSpPr/>
          <p:nvPr/>
        </p:nvGrpSpPr>
        <p:grpSpPr>
          <a:xfrm>
            <a:off x="336480" y="843030"/>
            <a:ext cx="4099783" cy="806770"/>
            <a:chOff x="412490" y="524010"/>
            <a:chExt cx="2926859" cy="555664"/>
          </a:xfrm>
        </p:grpSpPr>
        <p:sp>
          <p:nvSpPr>
            <p:cNvPr id="59" name="矩形 58"/>
            <p:cNvSpPr/>
            <p:nvPr/>
          </p:nvSpPr>
          <p:spPr>
            <a:xfrm>
              <a:off x="412490" y="524010"/>
              <a:ext cx="1969651" cy="381947"/>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请输入你的内容</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60" name="矩形 59"/>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ppt_x"/>
                                          </p:val>
                                        </p:tav>
                                        <p:tav tm="100000">
                                          <p:val>
                                            <p:strVal val="#ppt_x"/>
                                          </p:val>
                                        </p:tav>
                                      </p:tavLst>
                                    </p:anim>
                                    <p:anim calcmode="lin" valueType="num">
                                      <p:cBhvr additive="base">
                                        <p:cTn id="8" dur="500" fill="hold"/>
                                        <p:tgtEl>
                                          <p:spTgt spid="6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ppt_x"/>
                                          </p:val>
                                        </p:tav>
                                        <p:tav tm="100000">
                                          <p:val>
                                            <p:strVal val="#ppt_x"/>
                                          </p:val>
                                        </p:tav>
                                      </p:tavLst>
                                    </p:anim>
                                    <p:anim calcmode="lin" valueType="num">
                                      <p:cBhvr additive="base">
                                        <p:cTn id="12"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13" name="组合 12"/>
          <p:cNvGrpSpPr/>
          <p:nvPr/>
        </p:nvGrpSpPr>
        <p:grpSpPr>
          <a:xfrm>
            <a:off x="2717187" y="2647423"/>
            <a:ext cx="6757626" cy="1563154"/>
            <a:chOff x="1115616" y="1790173"/>
            <a:chExt cx="6757626" cy="1563154"/>
          </a:xfrm>
        </p:grpSpPr>
        <p:sp>
          <p:nvSpPr>
            <p:cNvPr id="10" name="矩形 9"/>
            <p:cNvSpPr/>
            <p:nvPr/>
          </p:nvSpPr>
          <p:spPr>
            <a:xfrm>
              <a:off x="1115616" y="1790173"/>
              <a:ext cx="1944526" cy="1563154"/>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02</a:t>
              </a:r>
              <a:endParaRPr kumimoji="0" lang="zh-CN" altLang="en-US" sz="4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cs"/>
              </a:endParaRPr>
            </a:p>
          </p:txBody>
        </p:sp>
        <p:sp>
          <p:nvSpPr>
            <p:cNvPr id="11" name="文本框 10"/>
            <p:cNvSpPr txBox="1"/>
            <p:nvPr/>
          </p:nvSpPr>
          <p:spPr>
            <a:xfrm>
              <a:off x="3383868" y="2153681"/>
              <a:ext cx="2262158" cy="507831"/>
            </a:xfrm>
            <a:prstGeom prst="rect">
              <a:avLst/>
            </a:prstGeom>
            <a:noFill/>
          </p:spPr>
          <p:txBody>
            <a:bodyPr wrap="none" rtlCol="0">
              <a:spAutoFit/>
            </a:bodyPr>
            <a:lstStyle/>
            <a:p>
              <a:r>
                <a:rPr lang="zh-CN" altLang="en-US" sz="2700" b="1" dirty="0">
                  <a:solidFill>
                    <a:schemeClr val="bg1"/>
                  </a:solidFill>
                </a:rPr>
                <a:t>输入标题内容</a:t>
              </a:r>
              <a:endParaRPr lang="zh-CN" altLang="en-US" sz="2700" b="1" dirty="0">
                <a:solidFill>
                  <a:schemeClr val="bg1"/>
                </a:solidFill>
              </a:endParaRPr>
            </a:p>
          </p:txBody>
        </p:sp>
        <p:sp>
          <p:nvSpPr>
            <p:cNvPr id="12" name="矩形 1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383868" y="2638429"/>
              <a:ext cx="4489374" cy="415498"/>
            </a:xfrm>
            <a:prstGeom prst="rect">
              <a:avLst/>
            </a:prstGeom>
          </p:spPr>
          <p:txBody>
            <a:bodyPr wrap="square">
              <a:spAutoFit/>
            </a:bodyPr>
            <a:lstStyle/>
            <a:p>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Lorem ipsum dolor sit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amet</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consectetur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adipiscing</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elit</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Ut</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efficitur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ipsum vitae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tortor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accumsan</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pulvinar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lorem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lacinia</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endPar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42" name="组合 41"/>
          <p:cNvGrpSpPr/>
          <p:nvPr/>
        </p:nvGrpSpPr>
        <p:grpSpPr>
          <a:xfrm>
            <a:off x="1669553" y="2203781"/>
            <a:ext cx="8852895" cy="3857048"/>
            <a:chOff x="2304095" y="2048937"/>
            <a:chExt cx="8852895" cy="3857048"/>
          </a:xfrm>
        </p:grpSpPr>
        <p:grpSp>
          <p:nvGrpSpPr>
            <p:cNvPr id="6" name="组合 5"/>
            <p:cNvGrpSpPr/>
            <p:nvPr/>
          </p:nvGrpSpPr>
          <p:grpSpPr>
            <a:xfrm>
              <a:off x="2304095" y="2138660"/>
              <a:ext cx="1776981" cy="1776982"/>
              <a:chOff x="1835696" y="1738840"/>
              <a:chExt cx="1336965" cy="1336965"/>
            </a:xfrm>
          </p:grpSpPr>
          <p:grpSp>
            <p:nvGrpSpPr>
              <p:cNvPr id="7" name="组合 6"/>
              <p:cNvGrpSpPr/>
              <p:nvPr/>
            </p:nvGrpSpPr>
            <p:grpSpPr>
              <a:xfrm>
                <a:off x="1835696" y="1738840"/>
                <a:ext cx="1336965" cy="1336965"/>
                <a:chOff x="966782" y="1738840"/>
                <a:chExt cx="1336965" cy="1336965"/>
              </a:xfrm>
            </p:grpSpPr>
            <p:sp>
              <p:nvSpPr>
                <p:cNvPr id="9" name="矩形 8"/>
                <p:cNvSpPr/>
                <p:nvPr/>
              </p:nvSpPr>
              <p:spPr>
                <a:xfrm>
                  <a:off x="966782" y="1738840"/>
                  <a:ext cx="1336965" cy="1336965"/>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矩形 9"/>
                <p:cNvSpPr/>
                <p:nvPr/>
              </p:nvSpPr>
              <p:spPr>
                <a:xfrm>
                  <a:off x="1943708" y="2715766"/>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8333C"/>
                      </a:solidFill>
                      <a:latin typeface="Century Gothic" panose="020B0502020202020204" pitchFamily="34" charset="0"/>
                    </a:rPr>
                    <a:t>S</a:t>
                  </a:r>
                  <a:endParaRPr lang="zh-CN" altLang="en-US" sz="2400" dirty="0">
                    <a:solidFill>
                      <a:srgbClr val="28333C"/>
                    </a:solidFill>
                    <a:latin typeface="Century Gothic" panose="020B0502020202020204" pitchFamily="34" charset="0"/>
                  </a:endParaRPr>
                </a:p>
              </p:txBody>
            </p:sp>
          </p:grpSp>
          <p:sp>
            <p:nvSpPr>
              <p:cNvPr id="8" name="矩形 7"/>
              <p:cNvSpPr/>
              <p:nvPr/>
            </p:nvSpPr>
            <p:spPr>
              <a:xfrm>
                <a:off x="2145427" y="2276517"/>
                <a:ext cx="733531" cy="231565"/>
              </a:xfrm>
              <a:prstGeom prst="rect">
                <a:avLst/>
              </a:prstGeom>
            </p:spPr>
            <p:txBody>
              <a:bodyPr wrap="none">
                <a:spAutoFit/>
              </a:bodyPr>
              <a:lstStyle/>
              <a:p>
                <a:pPr algn="ctr"/>
                <a:r>
                  <a:rPr lang="en-US" altLang="zh-CN" sz="1400" dirty="0">
                    <a:solidFill>
                      <a:schemeClr val="bg1"/>
                    </a:solidFill>
                    <a:latin typeface="Century Gothic" panose="020B0502020202020204" pitchFamily="34" charset="0"/>
                    <a:cs typeface="Arial" panose="020B0604020202020204" pitchFamily="34" charset="0"/>
                  </a:rPr>
                  <a:t>Strengths</a:t>
                </a:r>
                <a:endParaRPr lang="en-US" altLang="zh-CN" sz="1400" dirty="0">
                  <a:solidFill>
                    <a:schemeClr val="bg1"/>
                  </a:solidFill>
                  <a:latin typeface="Century Gothic" panose="020B0502020202020204" pitchFamily="34" charset="0"/>
                  <a:cs typeface="Arial" panose="020B0604020202020204" pitchFamily="34" charset="0"/>
                </a:endParaRPr>
              </a:p>
            </p:txBody>
          </p:sp>
        </p:grpSp>
        <p:grpSp>
          <p:nvGrpSpPr>
            <p:cNvPr id="11" name="组合 10"/>
            <p:cNvGrpSpPr/>
            <p:nvPr/>
          </p:nvGrpSpPr>
          <p:grpSpPr>
            <a:xfrm>
              <a:off x="4368198" y="2138660"/>
              <a:ext cx="1776981" cy="1776982"/>
              <a:chOff x="3388686" y="1738840"/>
              <a:chExt cx="1336965" cy="1336965"/>
            </a:xfrm>
          </p:grpSpPr>
          <p:grpSp>
            <p:nvGrpSpPr>
              <p:cNvPr id="12" name="组合 11"/>
              <p:cNvGrpSpPr/>
              <p:nvPr/>
            </p:nvGrpSpPr>
            <p:grpSpPr>
              <a:xfrm>
                <a:off x="3388686" y="1738840"/>
                <a:ext cx="1336965" cy="1336965"/>
                <a:chOff x="966782" y="1738840"/>
                <a:chExt cx="1336965" cy="1336965"/>
              </a:xfrm>
            </p:grpSpPr>
            <p:sp>
              <p:nvSpPr>
                <p:cNvPr id="14" name="矩形 13"/>
                <p:cNvSpPr/>
                <p:nvPr/>
              </p:nvSpPr>
              <p:spPr>
                <a:xfrm>
                  <a:off x="966782" y="1738840"/>
                  <a:ext cx="1336965" cy="1336965"/>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矩形 14"/>
                <p:cNvSpPr/>
                <p:nvPr/>
              </p:nvSpPr>
              <p:spPr>
                <a:xfrm>
                  <a:off x="966782" y="2715766"/>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8333C"/>
                      </a:solidFill>
                      <a:latin typeface="Century Gothic" panose="020B0502020202020204" pitchFamily="34" charset="0"/>
                    </a:rPr>
                    <a:t>W</a:t>
                  </a:r>
                  <a:endParaRPr lang="zh-CN" altLang="en-US" sz="2400" dirty="0">
                    <a:solidFill>
                      <a:srgbClr val="28333C"/>
                    </a:solidFill>
                    <a:latin typeface="Century Gothic" panose="020B0502020202020204" pitchFamily="34" charset="0"/>
                  </a:endParaRPr>
                </a:p>
              </p:txBody>
            </p:sp>
          </p:grpSp>
          <p:sp>
            <p:nvSpPr>
              <p:cNvPr id="13" name="矩形 12"/>
              <p:cNvSpPr/>
              <p:nvPr/>
            </p:nvSpPr>
            <p:spPr>
              <a:xfrm>
                <a:off x="3600323" y="2276517"/>
                <a:ext cx="931325" cy="231565"/>
              </a:xfrm>
              <a:prstGeom prst="rect">
                <a:avLst/>
              </a:prstGeom>
            </p:spPr>
            <p:txBody>
              <a:bodyPr wrap="none">
                <a:spAutoFit/>
              </a:bodyPr>
              <a:lstStyle/>
              <a:p>
                <a:pPr algn="ctr"/>
                <a:r>
                  <a:rPr lang="en-US" altLang="zh-CN" sz="1400" dirty="0">
                    <a:solidFill>
                      <a:schemeClr val="bg1"/>
                    </a:solidFill>
                    <a:latin typeface="Century Gothic" panose="020B0502020202020204" pitchFamily="34" charset="0"/>
                    <a:cs typeface="Arial" panose="020B0604020202020204" pitchFamily="34" charset="0"/>
                  </a:rPr>
                  <a:t>Weaknesses</a:t>
                </a:r>
                <a:endParaRPr lang="en-US" altLang="zh-CN" sz="1400" dirty="0">
                  <a:solidFill>
                    <a:schemeClr val="bg1"/>
                  </a:solidFill>
                  <a:latin typeface="Century Gothic" panose="020B0502020202020204" pitchFamily="34" charset="0"/>
                  <a:cs typeface="Arial" panose="020B0604020202020204" pitchFamily="34" charset="0"/>
                </a:endParaRPr>
              </a:p>
            </p:txBody>
          </p:sp>
        </p:grpSp>
        <p:grpSp>
          <p:nvGrpSpPr>
            <p:cNvPr id="16" name="组合 15"/>
            <p:cNvGrpSpPr/>
            <p:nvPr/>
          </p:nvGrpSpPr>
          <p:grpSpPr>
            <a:xfrm>
              <a:off x="2304095" y="4059203"/>
              <a:ext cx="1776981" cy="1776982"/>
              <a:chOff x="1835696" y="3183818"/>
              <a:chExt cx="1336965" cy="1336965"/>
            </a:xfrm>
          </p:grpSpPr>
          <p:grpSp>
            <p:nvGrpSpPr>
              <p:cNvPr id="17" name="组合 16"/>
              <p:cNvGrpSpPr/>
              <p:nvPr/>
            </p:nvGrpSpPr>
            <p:grpSpPr>
              <a:xfrm>
                <a:off x="1835696" y="3183818"/>
                <a:ext cx="1336965" cy="1336965"/>
                <a:chOff x="966782" y="1738840"/>
                <a:chExt cx="1336965" cy="1336965"/>
              </a:xfrm>
            </p:grpSpPr>
            <p:sp>
              <p:nvSpPr>
                <p:cNvPr id="19" name="矩形 18"/>
                <p:cNvSpPr/>
                <p:nvPr/>
              </p:nvSpPr>
              <p:spPr>
                <a:xfrm>
                  <a:off x="966782" y="1738840"/>
                  <a:ext cx="1336965" cy="1336965"/>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矩形 19"/>
                <p:cNvSpPr/>
                <p:nvPr/>
              </p:nvSpPr>
              <p:spPr>
                <a:xfrm>
                  <a:off x="1943708" y="1738840"/>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8333C"/>
                      </a:solidFill>
                      <a:latin typeface="Century Gothic" panose="020B0502020202020204" pitchFamily="34" charset="0"/>
                    </a:rPr>
                    <a:t>O</a:t>
                  </a:r>
                  <a:endParaRPr lang="zh-CN" altLang="en-US" sz="2400" dirty="0">
                    <a:solidFill>
                      <a:srgbClr val="28333C"/>
                    </a:solidFill>
                    <a:latin typeface="Century Gothic" panose="020B0502020202020204" pitchFamily="34" charset="0"/>
                  </a:endParaRPr>
                </a:p>
              </p:txBody>
            </p:sp>
          </p:grpSp>
          <p:sp>
            <p:nvSpPr>
              <p:cNvPr id="18" name="矩形 17"/>
              <p:cNvSpPr/>
              <p:nvPr/>
            </p:nvSpPr>
            <p:spPr>
              <a:xfrm>
                <a:off x="2010173" y="3721495"/>
                <a:ext cx="988010" cy="231565"/>
              </a:xfrm>
              <a:prstGeom prst="rect">
                <a:avLst/>
              </a:prstGeom>
            </p:spPr>
            <p:txBody>
              <a:bodyPr wrap="none">
                <a:spAutoFit/>
              </a:bodyPr>
              <a:lstStyle/>
              <a:p>
                <a:pPr algn="ctr"/>
                <a:r>
                  <a:rPr lang="en-US" altLang="zh-CN" sz="1400" dirty="0">
                    <a:solidFill>
                      <a:schemeClr val="bg1"/>
                    </a:solidFill>
                    <a:latin typeface="Century Gothic" panose="020B0502020202020204" pitchFamily="34" charset="0"/>
                    <a:cs typeface="Arial" panose="020B0604020202020204" pitchFamily="34" charset="0"/>
                  </a:rPr>
                  <a:t>opportunities</a:t>
                </a:r>
                <a:endParaRPr lang="en-US" altLang="zh-CN" sz="1400" dirty="0">
                  <a:solidFill>
                    <a:schemeClr val="bg1"/>
                  </a:solidFill>
                  <a:latin typeface="Century Gothic" panose="020B0502020202020204" pitchFamily="34" charset="0"/>
                  <a:cs typeface="Arial" panose="020B0604020202020204" pitchFamily="34" charset="0"/>
                </a:endParaRPr>
              </a:p>
            </p:txBody>
          </p:sp>
        </p:grpSp>
        <p:grpSp>
          <p:nvGrpSpPr>
            <p:cNvPr id="21" name="组合 20"/>
            <p:cNvGrpSpPr/>
            <p:nvPr/>
          </p:nvGrpSpPr>
          <p:grpSpPr>
            <a:xfrm>
              <a:off x="4368198" y="4059203"/>
              <a:ext cx="1776981" cy="1776982"/>
              <a:chOff x="3388686" y="3183818"/>
              <a:chExt cx="1336965" cy="1336965"/>
            </a:xfrm>
          </p:grpSpPr>
          <p:grpSp>
            <p:nvGrpSpPr>
              <p:cNvPr id="22" name="组合 21"/>
              <p:cNvGrpSpPr/>
              <p:nvPr/>
            </p:nvGrpSpPr>
            <p:grpSpPr>
              <a:xfrm>
                <a:off x="3388686" y="3183818"/>
                <a:ext cx="1336965" cy="1336965"/>
                <a:chOff x="966782" y="1738840"/>
                <a:chExt cx="1336965" cy="1336965"/>
              </a:xfrm>
            </p:grpSpPr>
            <p:sp>
              <p:nvSpPr>
                <p:cNvPr id="24" name="矩形 23"/>
                <p:cNvSpPr/>
                <p:nvPr/>
              </p:nvSpPr>
              <p:spPr>
                <a:xfrm>
                  <a:off x="966782" y="1738840"/>
                  <a:ext cx="1336965" cy="1336965"/>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矩形 24"/>
                <p:cNvSpPr/>
                <p:nvPr/>
              </p:nvSpPr>
              <p:spPr>
                <a:xfrm>
                  <a:off x="966782" y="1738840"/>
                  <a:ext cx="360039" cy="360039"/>
                </a:xfrm>
                <a:prstGeom prst="rect">
                  <a:avLst/>
                </a:prstGeom>
                <a:solidFill>
                  <a:schemeClr val="bg1"/>
                </a:solid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rgbClr val="28333C"/>
                      </a:solidFill>
                      <a:latin typeface="Century Gothic" panose="020B0502020202020204" pitchFamily="34" charset="0"/>
                    </a:rPr>
                    <a:t>T</a:t>
                  </a:r>
                  <a:endParaRPr lang="zh-CN" altLang="en-US" sz="2400" dirty="0">
                    <a:solidFill>
                      <a:srgbClr val="28333C"/>
                    </a:solidFill>
                    <a:latin typeface="Century Gothic" panose="020B0502020202020204" pitchFamily="34" charset="0"/>
                  </a:endParaRPr>
                </a:p>
              </p:txBody>
            </p:sp>
          </p:grpSp>
          <p:sp>
            <p:nvSpPr>
              <p:cNvPr id="23" name="矩形 22"/>
              <p:cNvSpPr/>
              <p:nvPr/>
            </p:nvSpPr>
            <p:spPr>
              <a:xfrm>
                <a:off x="3763972" y="3721495"/>
                <a:ext cx="586391" cy="231565"/>
              </a:xfrm>
              <a:prstGeom prst="rect">
                <a:avLst/>
              </a:prstGeom>
            </p:spPr>
            <p:txBody>
              <a:bodyPr wrap="none">
                <a:spAutoFit/>
              </a:bodyPr>
              <a:lstStyle/>
              <a:p>
                <a:pPr algn="ctr"/>
                <a:r>
                  <a:rPr lang="en-US" altLang="zh-CN" sz="1400" dirty="0">
                    <a:solidFill>
                      <a:schemeClr val="bg1"/>
                    </a:solidFill>
                    <a:latin typeface="Century Gothic" panose="020B0502020202020204" pitchFamily="34" charset="0"/>
                    <a:cs typeface="Arial" panose="020B0604020202020204" pitchFamily="34" charset="0"/>
                  </a:rPr>
                  <a:t>threats</a:t>
                </a:r>
                <a:endParaRPr lang="en-US" altLang="zh-CN" sz="1400" dirty="0">
                  <a:solidFill>
                    <a:schemeClr val="bg1"/>
                  </a:solidFill>
                  <a:latin typeface="Century Gothic" panose="020B0502020202020204" pitchFamily="34" charset="0"/>
                  <a:cs typeface="Arial" panose="020B0604020202020204" pitchFamily="34" charset="0"/>
                </a:endParaRPr>
              </a:p>
            </p:txBody>
          </p:sp>
        </p:grpSp>
        <p:grpSp>
          <p:nvGrpSpPr>
            <p:cNvPr id="30" name="组合 29"/>
            <p:cNvGrpSpPr/>
            <p:nvPr/>
          </p:nvGrpSpPr>
          <p:grpSpPr>
            <a:xfrm>
              <a:off x="6898030" y="2048937"/>
              <a:ext cx="4258960" cy="776657"/>
              <a:chOff x="503238" y="2836720"/>
              <a:chExt cx="3204356" cy="584341"/>
            </a:xfrm>
          </p:grpSpPr>
          <p:sp>
            <p:nvSpPr>
              <p:cNvPr id="31" name="矩形 30"/>
              <p:cNvSpPr/>
              <p:nvPr/>
            </p:nvSpPr>
            <p:spPr>
              <a:xfrm>
                <a:off x="503238" y="3034830"/>
                <a:ext cx="3204356" cy="386231"/>
              </a:xfrm>
              <a:prstGeom prst="rect">
                <a:avLst/>
              </a:prstGeom>
            </p:spPr>
            <p:txBody>
              <a:bodyPr wrap="square">
                <a:spAutoFit/>
              </a:bodyPr>
              <a:lstStyle/>
              <a:p>
                <a:pPr>
                  <a:lnSpc>
                    <a:spcPct val="114000"/>
                  </a:lnSpc>
                </a:pPr>
                <a:r>
                  <a:rPr lang="en-US" altLang="zh-CN" sz="12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32" name="矩形 31"/>
              <p:cNvSpPr/>
              <p:nvPr/>
            </p:nvSpPr>
            <p:spPr>
              <a:xfrm>
                <a:off x="503238" y="2836720"/>
                <a:ext cx="1065198" cy="254721"/>
              </a:xfrm>
              <a:prstGeom prst="rect">
                <a:avLst/>
              </a:prstGeom>
            </p:spPr>
            <p:txBody>
              <a:bodyPr wrap="none">
                <a:spAutoFit/>
              </a:bodyPr>
              <a:lstStyle/>
              <a:p>
                <a:r>
                  <a:rPr lang="zh-CN" altLang="en-US" sz="1600" dirty="0" smtClean="0">
                    <a:solidFill>
                      <a:srgbClr val="BB0100"/>
                    </a:solidFill>
                    <a:latin typeface="Century Gothic" panose="020B0502020202020204" pitchFamily="34" charset="0"/>
                    <a:cs typeface="Arial" panose="020B0604020202020204" pitchFamily="34" charset="0"/>
                  </a:rPr>
                  <a:t>输入你的内容</a:t>
                </a:r>
                <a:endParaRPr lang="en-US" altLang="zh-CN" sz="1600" dirty="0">
                  <a:solidFill>
                    <a:srgbClr val="BB0100"/>
                  </a:solidFill>
                  <a:latin typeface="Century Gothic" panose="020B0502020202020204" pitchFamily="34" charset="0"/>
                  <a:cs typeface="Arial" panose="020B0604020202020204" pitchFamily="34" charset="0"/>
                </a:endParaRPr>
              </a:p>
            </p:txBody>
          </p:sp>
        </p:grpSp>
        <p:grpSp>
          <p:nvGrpSpPr>
            <p:cNvPr id="33" name="组合 32"/>
            <p:cNvGrpSpPr/>
            <p:nvPr/>
          </p:nvGrpSpPr>
          <p:grpSpPr>
            <a:xfrm>
              <a:off x="6898030" y="3075733"/>
              <a:ext cx="4258960" cy="776657"/>
              <a:chOff x="503238" y="2836720"/>
              <a:chExt cx="3204356" cy="584341"/>
            </a:xfrm>
          </p:grpSpPr>
          <p:sp>
            <p:nvSpPr>
              <p:cNvPr id="34" name="矩形 33"/>
              <p:cNvSpPr/>
              <p:nvPr/>
            </p:nvSpPr>
            <p:spPr>
              <a:xfrm>
                <a:off x="503238" y="3034830"/>
                <a:ext cx="3204356" cy="386231"/>
              </a:xfrm>
              <a:prstGeom prst="rect">
                <a:avLst/>
              </a:prstGeom>
            </p:spPr>
            <p:txBody>
              <a:bodyPr wrap="square">
                <a:spAutoFit/>
              </a:bodyPr>
              <a:lstStyle/>
              <a:p>
                <a:pPr>
                  <a:lnSpc>
                    <a:spcPct val="114000"/>
                  </a:lnSpc>
                </a:pPr>
                <a:r>
                  <a:rPr lang="en-US" altLang="zh-CN" sz="12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35" name="矩形 34"/>
              <p:cNvSpPr/>
              <p:nvPr/>
            </p:nvSpPr>
            <p:spPr>
              <a:xfrm>
                <a:off x="503238" y="2836720"/>
                <a:ext cx="1065198" cy="254721"/>
              </a:xfrm>
              <a:prstGeom prst="rect">
                <a:avLst/>
              </a:prstGeom>
            </p:spPr>
            <p:txBody>
              <a:bodyPr wrap="none">
                <a:spAutoFit/>
              </a:bodyPr>
              <a:lstStyle/>
              <a:p>
                <a:r>
                  <a:rPr lang="zh-CN" altLang="en-US" sz="1600" dirty="0" smtClean="0">
                    <a:solidFill>
                      <a:srgbClr val="BB0100"/>
                    </a:solidFill>
                    <a:latin typeface="Century Gothic" panose="020B0502020202020204" pitchFamily="34" charset="0"/>
                    <a:cs typeface="Arial" panose="020B0604020202020204" pitchFamily="34" charset="0"/>
                  </a:rPr>
                  <a:t>输入你的内容</a:t>
                </a:r>
                <a:endParaRPr lang="en-US" altLang="zh-CN" sz="1600" dirty="0">
                  <a:solidFill>
                    <a:srgbClr val="BB0100"/>
                  </a:solidFill>
                  <a:latin typeface="Century Gothic" panose="020B0502020202020204" pitchFamily="34" charset="0"/>
                  <a:cs typeface="Arial" panose="020B0604020202020204" pitchFamily="34" charset="0"/>
                </a:endParaRPr>
              </a:p>
            </p:txBody>
          </p:sp>
        </p:grpSp>
        <p:grpSp>
          <p:nvGrpSpPr>
            <p:cNvPr id="36" name="组合 35"/>
            <p:cNvGrpSpPr/>
            <p:nvPr/>
          </p:nvGrpSpPr>
          <p:grpSpPr>
            <a:xfrm>
              <a:off x="6898030" y="4102530"/>
              <a:ext cx="4258960" cy="776657"/>
              <a:chOff x="503238" y="2836720"/>
              <a:chExt cx="3204356" cy="584341"/>
            </a:xfrm>
          </p:grpSpPr>
          <p:sp>
            <p:nvSpPr>
              <p:cNvPr id="37" name="矩形 36"/>
              <p:cNvSpPr/>
              <p:nvPr/>
            </p:nvSpPr>
            <p:spPr>
              <a:xfrm>
                <a:off x="503238" y="3034830"/>
                <a:ext cx="3204356" cy="386231"/>
              </a:xfrm>
              <a:prstGeom prst="rect">
                <a:avLst/>
              </a:prstGeom>
            </p:spPr>
            <p:txBody>
              <a:bodyPr wrap="square">
                <a:spAutoFit/>
              </a:bodyPr>
              <a:lstStyle/>
              <a:p>
                <a:pPr>
                  <a:lnSpc>
                    <a:spcPct val="114000"/>
                  </a:lnSpc>
                </a:pPr>
                <a:r>
                  <a:rPr lang="en-US" altLang="zh-CN" sz="12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38" name="矩形 37"/>
              <p:cNvSpPr/>
              <p:nvPr/>
            </p:nvSpPr>
            <p:spPr>
              <a:xfrm>
                <a:off x="503238" y="2836720"/>
                <a:ext cx="1065198" cy="254721"/>
              </a:xfrm>
              <a:prstGeom prst="rect">
                <a:avLst/>
              </a:prstGeom>
            </p:spPr>
            <p:txBody>
              <a:bodyPr wrap="none">
                <a:spAutoFit/>
              </a:bodyPr>
              <a:lstStyle/>
              <a:p>
                <a:r>
                  <a:rPr lang="zh-CN" altLang="en-US" sz="1600" dirty="0" smtClean="0">
                    <a:solidFill>
                      <a:srgbClr val="BB0100"/>
                    </a:solidFill>
                    <a:latin typeface="Century Gothic" panose="020B0502020202020204" pitchFamily="34" charset="0"/>
                    <a:cs typeface="Arial" panose="020B0604020202020204" pitchFamily="34" charset="0"/>
                  </a:rPr>
                  <a:t>输入你的内容</a:t>
                </a:r>
                <a:endParaRPr lang="en-US" altLang="zh-CN" sz="1600" dirty="0">
                  <a:solidFill>
                    <a:srgbClr val="BB0100"/>
                  </a:solidFill>
                  <a:latin typeface="Century Gothic" panose="020B0502020202020204" pitchFamily="34" charset="0"/>
                  <a:cs typeface="Arial" panose="020B0604020202020204" pitchFamily="34" charset="0"/>
                </a:endParaRPr>
              </a:p>
            </p:txBody>
          </p:sp>
        </p:grpSp>
        <p:grpSp>
          <p:nvGrpSpPr>
            <p:cNvPr id="39" name="组合 38"/>
            <p:cNvGrpSpPr/>
            <p:nvPr/>
          </p:nvGrpSpPr>
          <p:grpSpPr>
            <a:xfrm>
              <a:off x="6898030" y="5129328"/>
              <a:ext cx="4258960" cy="776657"/>
              <a:chOff x="503238" y="2836720"/>
              <a:chExt cx="3204356" cy="584341"/>
            </a:xfrm>
          </p:grpSpPr>
          <p:sp>
            <p:nvSpPr>
              <p:cNvPr id="40" name="矩形 39"/>
              <p:cNvSpPr/>
              <p:nvPr/>
            </p:nvSpPr>
            <p:spPr>
              <a:xfrm>
                <a:off x="503238" y="3034830"/>
                <a:ext cx="3204356" cy="386231"/>
              </a:xfrm>
              <a:prstGeom prst="rect">
                <a:avLst/>
              </a:prstGeom>
            </p:spPr>
            <p:txBody>
              <a:bodyPr wrap="square">
                <a:spAutoFit/>
              </a:bodyPr>
              <a:lstStyle/>
              <a:p>
                <a:pPr>
                  <a:lnSpc>
                    <a:spcPct val="114000"/>
                  </a:lnSpc>
                </a:pPr>
                <a:r>
                  <a:rPr lang="en-US" altLang="zh-CN" sz="12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41" name="矩形 40"/>
              <p:cNvSpPr/>
              <p:nvPr/>
            </p:nvSpPr>
            <p:spPr>
              <a:xfrm>
                <a:off x="503238" y="2836720"/>
                <a:ext cx="1065198" cy="254721"/>
              </a:xfrm>
              <a:prstGeom prst="rect">
                <a:avLst/>
              </a:prstGeom>
            </p:spPr>
            <p:txBody>
              <a:bodyPr wrap="none">
                <a:spAutoFit/>
              </a:bodyPr>
              <a:lstStyle/>
              <a:p>
                <a:r>
                  <a:rPr lang="zh-CN" altLang="en-US" sz="1600" dirty="0" smtClean="0">
                    <a:solidFill>
                      <a:srgbClr val="BB0100"/>
                    </a:solidFill>
                    <a:latin typeface="Century Gothic" panose="020B0502020202020204" pitchFamily="34" charset="0"/>
                    <a:cs typeface="Arial" panose="020B0604020202020204" pitchFamily="34" charset="0"/>
                  </a:rPr>
                  <a:t>输入你的内容</a:t>
                </a:r>
                <a:endParaRPr lang="en-US" altLang="zh-CN" sz="1600" dirty="0">
                  <a:solidFill>
                    <a:srgbClr val="BB0100"/>
                  </a:solidFill>
                  <a:latin typeface="Century Gothic" panose="020B0502020202020204" pitchFamily="34" charset="0"/>
                  <a:cs typeface="Arial" panose="020B0604020202020204" pitchFamily="34" charset="0"/>
                </a:endParaRPr>
              </a:p>
            </p:txBody>
          </p:sp>
        </p:grpSp>
      </p:grpSp>
      <p:grpSp>
        <p:nvGrpSpPr>
          <p:cNvPr id="43" name="组合 42"/>
          <p:cNvGrpSpPr/>
          <p:nvPr/>
        </p:nvGrpSpPr>
        <p:grpSpPr>
          <a:xfrm>
            <a:off x="336480" y="843030"/>
            <a:ext cx="4099783" cy="806770"/>
            <a:chOff x="412490" y="524010"/>
            <a:chExt cx="2926859" cy="555664"/>
          </a:xfrm>
        </p:grpSpPr>
        <p:sp>
          <p:nvSpPr>
            <p:cNvPr id="44" name="矩形 43"/>
            <p:cNvSpPr/>
            <p:nvPr/>
          </p:nvSpPr>
          <p:spPr>
            <a:xfrm>
              <a:off x="412490" y="524010"/>
              <a:ext cx="1969651" cy="381947"/>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请输入你的内容</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45" name="矩形 44"/>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1000"/>
                                        <p:tgtEl>
                                          <p:spTgt spid="42"/>
                                        </p:tgtEl>
                                      </p:cBhvr>
                                    </p:animEffect>
                                    <p:anim calcmode="lin" valueType="num">
                                      <p:cBhvr>
                                        <p:cTn id="8" dur="1000" fill="hold"/>
                                        <p:tgtEl>
                                          <p:spTgt spid="42"/>
                                        </p:tgtEl>
                                        <p:attrNameLst>
                                          <p:attrName>ppt_x</p:attrName>
                                        </p:attrNameLst>
                                      </p:cBhvr>
                                      <p:tavLst>
                                        <p:tav tm="0">
                                          <p:val>
                                            <p:strVal val="#ppt_x"/>
                                          </p:val>
                                        </p:tav>
                                        <p:tav tm="100000">
                                          <p:val>
                                            <p:strVal val="#ppt_x"/>
                                          </p:val>
                                        </p:tav>
                                      </p:tavLst>
                                    </p:anim>
                                    <p:anim calcmode="lin" valueType="num">
                                      <p:cBhvr>
                                        <p:cTn id="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59" name="组合 58"/>
          <p:cNvGrpSpPr/>
          <p:nvPr/>
        </p:nvGrpSpPr>
        <p:grpSpPr>
          <a:xfrm>
            <a:off x="739964" y="1510509"/>
            <a:ext cx="10712072" cy="4522783"/>
            <a:chOff x="532018" y="1344617"/>
            <a:chExt cx="10712072" cy="4522783"/>
          </a:xfrm>
        </p:grpSpPr>
        <p:sp>
          <p:nvSpPr>
            <p:cNvPr id="3" name="矩形 2"/>
            <p:cNvSpPr/>
            <p:nvPr/>
          </p:nvSpPr>
          <p:spPr>
            <a:xfrm>
              <a:off x="532018" y="2070557"/>
              <a:ext cx="4315873" cy="3285013"/>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2" descr="C:\Users\Admin\Desktop\Nipic_2716341_20100921120319054802.png"/>
            <p:cNvPicPr>
              <a:picLocks noChangeAspect="1" noChangeArrowheads="1"/>
            </p:cNvPicPr>
            <p:nvPr/>
          </p:nvPicPr>
          <p:blipFill rotWithShape="1">
            <a:blip r:embed="rId3" cstate="screen"/>
            <a:srcRect/>
            <a:stretch>
              <a:fillRect/>
            </a:stretch>
          </p:blipFill>
          <p:spPr bwMode="auto">
            <a:xfrm>
              <a:off x="4600995" y="1344617"/>
              <a:ext cx="3397899" cy="4522783"/>
            </a:xfrm>
            <a:prstGeom prst="rect">
              <a:avLst/>
            </a:prstGeom>
            <a:noFill/>
            <a:effectLst>
              <a:reflection blurRad="6350" stA="12000" endPos="1000" dir="5400000" sy="-100000" algn="bl" rotWithShape="0"/>
            </a:effectLst>
            <a:extLst>
              <a:ext uri="{909E8E84-426E-40DD-AFC4-6F175D3DCCD1}">
                <a14:hiddenFill xmlns:a14="http://schemas.microsoft.com/office/drawing/2010/main">
                  <a:solidFill>
                    <a:srgbClr val="FFFFFF"/>
                  </a:solidFill>
                </a14:hiddenFill>
              </a:ext>
            </a:extLst>
          </p:spPr>
        </p:pic>
        <p:grpSp>
          <p:nvGrpSpPr>
            <p:cNvPr id="9" name="组合 8"/>
            <p:cNvGrpSpPr/>
            <p:nvPr/>
          </p:nvGrpSpPr>
          <p:grpSpPr>
            <a:xfrm>
              <a:off x="623557" y="4509127"/>
              <a:ext cx="4257870" cy="583758"/>
              <a:chOff x="5908753" y="2562993"/>
              <a:chExt cx="3232637" cy="443198"/>
            </a:xfrm>
          </p:grpSpPr>
          <p:grpSp>
            <p:nvGrpSpPr>
              <p:cNvPr id="10" name="组合 9"/>
              <p:cNvGrpSpPr/>
              <p:nvPr/>
            </p:nvGrpSpPr>
            <p:grpSpPr>
              <a:xfrm>
                <a:off x="5908753" y="2616971"/>
                <a:ext cx="378868" cy="335242"/>
                <a:chOff x="3889375" y="3302000"/>
                <a:chExt cx="261938" cy="231776"/>
              </a:xfrm>
              <a:solidFill>
                <a:schemeClr val="bg1"/>
              </a:solidFill>
            </p:grpSpPr>
            <p:sp>
              <p:nvSpPr>
                <p:cNvPr id="12"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1" name="矩形 10"/>
              <p:cNvSpPr/>
              <p:nvPr/>
            </p:nvSpPr>
            <p:spPr>
              <a:xfrm>
                <a:off x="6358359" y="2562993"/>
                <a:ext cx="2783031" cy="443198"/>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17" name="组合 16"/>
            <p:cNvGrpSpPr/>
            <p:nvPr/>
          </p:nvGrpSpPr>
          <p:grpSpPr>
            <a:xfrm>
              <a:off x="622046" y="3421184"/>
              <a:ext cx="4259380" cy="583758"/>
              <a:chOff x="5907606" y="1788538"/>
              <a:chExt cx="3233784" cy="443198"/>
            </a:xfrm>
          </p:grpSpPr>
          <p:grpSp>
            <p:nvGrpSpPr>
              <p:cNvPr id="18" name="组合 17"/>
              <p:cNvGrpSpPr/>
              <p:nvPr/>
            </p:nvGrpSpPr>
            <p:grpSpPr>
              <a:xfrm>
                <a:off x="5907606" y="1821851"/>
                <a:ext cx="355907" cy="376572"/>
                <a:chOff x="5908675" y="1281113"/>
                <a:chExt cx="246063" cy="260350"/>
              </a:xfrm>
              <a:solidFill>
                <a:schemeClr val="bg1"/>
              </a:solidFill>
            </p:grpSpPr>
            <p:sp>
              <p:nvSpPr>
                <p:cNvPr id="20"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1"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 name="矩形 18"/>
              <p:cNvSpPr/>
              <p:nvPr/>
            </p:nvSpPr>
            <p:spPr>
              <a:xfrm>
                <a:off x="6358359" y="1788538"/>
                <a:ext cx="2783031" cy="443198"/>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25" name="组合 24"/>
            <p:cNvGrpSpPr/>
            <p:nvPr/>
          </p:nvGrpSpPr>
          <p:grpSpPr>
            <a:xfrm>
              <a:off x="612976" y="2333243"/>
              <a:ext cx="4268450" cy="583758"/>
              <a:chOff x="5900720" y="1014083"/>
              <a:chExt cx="3240670" cy="443198"/>
            </a:xfrm>
          </p:grpSpPr>
          <p:grpSp>
            <p:nvGrpSpPr>
              <p:cNvPr id="26" name="组合 25"/>
              <p:cNvGrpSpPr/>
              <p:nvPr/>
            </p:nvGrpSpPr>
            <p:grpSpPr>
              <a:xfrm>
                <a:off x="5900720" y="1049692"/>
                <a:ext cx="371979" cy="371980"/>
                <a:chOff x="5903913" y="4632325"/>
                <a:chExt cx="257175" cy="257176"/>
              </a:xfrm>
              <a:solidFill>
                <a:schemeClr val="bg1"/>
              </a:solidFill>
            </p:grpSpPr>
            <p:sp>
              <p:nvSpPr>
                <p:cNvPr id="28"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7" name="矩形 26"/>
              <p:cNvSpPr/>
              <p:nvPr/>
            </p:nvSpPr>
            <p:spPr>
              <a:xfrm>
                <a:off x="6358359" y="1014083"/>
                <a:ext cx="2783031" cy="443198"/>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32" name="组合 31"/>
            <p:cNvGrpSpPr/>
            <p:nvPr/>
          </p:nvGrpSpPr>
          <p:grpSpPr>
            <a:xfrm>
              <a:off x="621472" y="3164388"/>
              <a:ext cx="3979524" cy="9408"/>
              <a:chOff x="5934316" y="1592499"/>
              <a:chExt cx="2714384" cy="7143"/>
            </a:xfrm>
          </p:grpSpPr>
          <p:cxnSp>
            <p:nvCxnSpPr>
              <p:cNvPr id="33" name="直接连接符 32"/>
              <p:cNvCxnSpPr/>
              <p:nvPr/>
            </p:nvCxnSpPr>
            <p:spPr>
              <a:xfrm>
                <a:off x="5934316" y="1599642"/>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5934316" y="1592499"/>
                <a:ext cx="271438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21472" y="4252330"/>
              <a:ext cx="3979524" cy="9408"/>
              <a:chOff x="5934316" y="1592499"/>
              <a:chExt cx="2714384" cy="7143"/>
            </a:xfrm>
          </p:grpSpPr>
          <p:cxnSp>
            <p:nvCxnSpPr>
              <p:cNvPr id="36" name="直接连接符 35"/>
              <p:cNvCxnSpPr/>
              <p:nvPr/>
            </p:nvCxnSpPr>
            <p:spPr>
              <a:xfrm>
                <a:off x="5934316" y="1599642"/>
                <a:ext cx="2714384" cy="0"/>
              </a:xfrm>
              <a:prstGeom prst="line">
                <a:avLst/>
              </a:prstGeom>
              <a:ln w="6350">
                <a:solidFill>
                  <a:schemeClr val="bg1">
                    <a:alpha val="43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5934316" y="1592499"/>
                <a:ext cx="271438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8207735" y="2312200"/>
              <a:ext cx="3036355" cy="461665"/>
              <a:chOff x="6330755" y="1631535"/>
              <a:chExt cx="2305245" cy="350503"/>
            </a:xfrm>
          </p:grpSpPr>
          <p:sp>
            <p:nvSpPr>
              <p:cNvPr id="39" name="矩形 38"/>
              <p:cNvSpPr/>
              <p:nvPr/>
            </p:nvSpPr>
            <p:spPr>
              <a:xfrm>
                <a:off x="6934889" y="1668343"/>
                <a:ext cx="668389" cy="198618"/>
              </a:xfrm>
              <a:prstGeom prst="rect">
                <a:avLst/>
              </a:prstGeom>
            </p:spPr>
            <p:txBody>
              <a:bodyPr wrap="none">
                <a:spAutoFit/>
              </a:bodyPr>
              <a:lstStyle/>
              <a:p>
                <a:r>
                  <a:rPr lang="en-US" altLang="zh-CN" sz="1100" b="1" dirty="0">
                    <a:solidFill>
                      <a:srgbClr val="BB0100"/>
                    </a:solidFill>
                    <a:latin typeface="Century Gothic" panose="020B0502020202020204" pitchFamily="34" charset="0"/>
                    <a:cs typeface="Arial" panose="020B0604020202020204" pitchFamily="34" charset="0"/>
                  </a:rPr>
                  <a:t>New Yorrk</a:t>
                </a:r>
                <a:endParaRPr lang="en-US" altLang="zh-CN" sz="1100" b="1" dirty="0">
                  <a:solidFill>
                    <a:srgbClr val="BB0100"/>
                  </a:solidFill>
                  <a:latin typeface="Century Gothic" panose="020B0502020202020204" pitchFamily="34" charset="0"/>
                  <a:cs typeface="Arial" panose="020B0604020202020204" pitchFamily="34" charset="0"/>
                </a:endParaRPr>
              </a:p>
            </p:txBody>
          </p:sp>
          <p:sp>
            <p:nvSpPr>
              <p:cNvPr id="40" name="矩形 39"/>
              <p:cNvSpPr/>
              <p:nvPr/>
            </p:nvSpPr>
            <p:spPr>
              <a:xfrm>
                <a:off x="7026906" y="1926523"/>
                <a:ext cx="1609094" cy="45719"/>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6330755" y="1631535"/>
                <a:ext cx="694421" cy="350503"/>
              </a:xfrm>
              <a:prstGeom prst="rect">
                <a:avLst/>
              </a:prstGeom>
            </p:spPr>
            <p:txBody>
              <a:bodyPr wrap="square">
                <a:spAutoFit/>
              </a:bodyPr>
              <a:lstStyle/>
              <a:p>
                <a:r>
                  <a:rPr lang="en-US" altLang="zh-CN" sz="2400" dirty="0">
                    <a:solidFill>
                      <a:srgbClr val="BB0100"/>
                    </a:solidFill>
                    <a:latin typeface="Century Gothic" panose="020B0502020202020204" pitchFamily="34" charset="0"/>
                    <a:cs typeface="Arial" panose="020B0604020202020204" pitchFamily="34" charset="0"/>
                  </a:rPr>
                  <a:t>200</a:t>
                </a:r>
                <a:endParaRPr lang="en-US" altLang="zh-CN" sz="2400" dirty="0">
                  <a:solidFill>
                    <a:srgbClr val="BB0100"/>
                  </a:solidFill>
                  <a:latin typeface="Century Gothic" panose="020B0502020202020204" pitchFamily="34" charset="0"/>
                  <a:cs typeface="Arial" panose="020B0604020202020204" pitchFamily="34" charset="0"/>
                </a:endParaRPr>
              </a:p>
            </p:txBody>
          </p:sp>
        </p:grpSp>
        <p:grpSp>
          <p:nvGrpSpPr>
            <p:cNvPr id="42" name="组合 41"/>
            <p:cNvGrpSpPr/>
            <p:nvPr/>
          </p:nvGrpSpPr>
          <p:grpSpPr>
            <a:xfrm>
              <a:off x="8444850" y="2915600"/>
              <a:ext cx="2372246" cy="461665"/>
              <a:chOff x="6510776" y="2089645"/>
              <a:chExt cx="1801044" cy="350503"/>
            </a:xfrm>
          </p:grpSpPr>
          <p:grpSp>
            <p:nvGrpSpPr>
              <p:cNvPr id="43" name="组合 42"/>
              <p:cNvGrpSpPr/>
              <p:nvPr/>
            </p:nvGrpSpPr>
            <p:grpSpPr>
              <a:xfrm>
                <a:off x="6934889" y="2115778"/>
                <a:ext cx="1376931" cy="307329"/>
                <a:chOff x="6934889" y="2115778"/>
                <a:chExt cx="1376931" cy="307329"/>
              </a:xfrm>
            </p:grpSpPr>
            <p:sp>
              <p:nvSpPr>
                <p:cNvPr id="45" name="矩形 44"/>
                <p:cNvSpPr/>
                <p:nvPr/>
              </p:nvSpPr>
              <p:spPr>
                <a:xfrm>
                  <a:off x="7031023" y="2377388"/>
                  <a:ext cx="1280797"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6934889" y="2115778"/>
                  <a:ext cx="371435" cy="198618"/>
                </a:xfrm>
                <a:prstGeom prst="rect">
                  <a:avLst/>
                </a:prstGeom>
              </p:spPr>
              <p:txBody>
                <a:bodyPr wrap="none">
                  <a:spAutoFit/>
                </a:bodyPr>
                <a:lstStyle/>
                <a:p>
                  <a:r>
                    <a:rPr lang="en-US" altLang="zh-CN" sz="1100" dirty="0">
                      <a:solidFill>
                        <a:schemeClr val="bg1"/>
                      </a:solidFill>
                      <a:latin typeface="Century Gothic" panose="020B0502020202020204" pitchFamily="34" charset="0"/>
                      <a:cs typeface="Arial" panose="020B0604020202020204" pitchFamily="34" charset="0"/>
                    </a:rPr>
                    <a:t>Paris</a:t>
                  </a:r>
                  <a:endParaRPr lang="en-US" altLang="zh-CN" sz="1100" dirty="0">
                    <a:solidFill>
                      <a:schemeClr val="bg1"/>
                    </a:solidFill>
                    <a:latin typeface="Century Gothic" panose="020B0502020202020204" pitchFamily="34" charset="0"/>
                    <a:cs typeface="Arial" panose="020B0604020202020204" pitchFamily="34" charset="0"/>
                  </a:endParaRPr>
                </a:p>
              </p:txBody>
            </p:sp>
          </p:grpSp>
          <p:sp>
            <p:nvSpPr>
              <p:cNvPr id="44" name="矩形 43"/>
              <p:cNvSpPr/>
              <p:nvPr/>
            </p:nvSpPr>
            <p:spPr>
              <a:xfrm>
                <a:off x="6510776" y="2089645"/>
                <a:ext cx="584124" cy="350503"/>
              </a:xfrm>
              <a:prstGeom prst="rect">
                <a:avLst/>
              </a:prstGeom>
            </p:spPr>
            <p:txBody>
              <a:bodyPr wrap="square">
                <a:spAutoFit/>
              </a:bodyPr>
              <a:lstStyle/>
              <a:p>
                <a:r>
                  <a:rPr lang="en-US" altLang="zh-CN" sz="2400" dirty="0">
                    <a:solidFill>
                      <a:schemeClr val="bg1"/>
                    </a:solidFill>
                    <a:latin typeface="Century Gothic" panose="020B0502020202020204" pitchFamily="34" charset="0"/>
                    <a:cs typeface="Arial" panose="020B0604020202020204" pitchFamily="34" charset="0"/>
                  </a:rPr>
                  <a:t>60</a:t>
                </a:r>
                <a:endParaRPr lang="en-US" altLang="zh-CN" sz="2400" dirty="0">
                  <a:solidFill>
                    <a:schemeClr val="bg1"/>
                  </a:solidFill>
                  <a:latin typeface="Century Gothic" panose="020B0502020202020204" pitchFamily="34" charset="0"/>
                  <a:cs typeface="Arial" panose="020B0604020202020204" pitchFamily="34" charset="0"/>
                </a:endParaRPr>
              </a:p>
            </p:txBody>
          </p:sp>
        </p:grpSp>
        <p:grpSp>
          <p:nvGrpSpPr>
            <p:cNvPr id="47" name="组合 46"/>
            <p:cNvGrpSpPr/>
            <p:nvPr/>
          </p:nvGrpSpPr>
          <p:grpSpPr>
            <a:xfrm>
              <a:off x="8444849" y="3475856"/>
              <a:ext cx="1809133" cy="461881"/>
              <a:chOff x="6510775" y="2515000"/>
              <a:chExt cx="1373520" cy="350667"/>
            </a:xfrm>
          </p:grpSpPr>
          <p:sp>
            <p:nvSpPr>
              <p:cNvPr id="48" name="矩形 47"/>
              <p:cNvSpPr/>
              <p:nvPr/>
            </p:nvSpPr>
            <p:spPr>
              <a:xfrm>
                <a:off x="7031024" y="2819948"/>
                <a:ext cx="85327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6934889" y="2555830"/>
                <a:ext cx="535734" cy="198618"/>
              </a:xfrm>
              <a:prstGeom prst="rect">
                <a:avLst/>
              </a:prstGeom>
            </p:spPr>
            <p:txBody>
              <a:bodyPr wrap="none">
                <a:spAutoFit/>
              </a:bodyPr>
              <a:lstStyle/>
              <a:p>
                <a:r>
                  <a:rPr lang="en-US" altLang="zh-CN" sz="1100" dirty="0">
                    <a:solidFill>
                      <a:schemeClr val="bg1"/>
                    </a:solidFill>
                    <a:latin typeface="Century Gothic" panose="020B0502020202020204" pitchFamily="34" charset="0"/>
                    <a:cs typeface="Arial" panose="020B0604020202020204" pitchFamily="34" charset="0"/>
                  </a:rPr>
                  <a:t>London</a:t>
                </a:r>
                <a:endParaRPr lang="en-US" altLang="zh-CN" sz="1100" dirty="0">
                  <a:solidFill>
                    <a:schemeClr val="bg1"/>
                  </a:solidFill>
                  <a:latin typeface="Century Gothic" panose="020B0502020202020204" pitchFamily="34" charset="0"/>
                  <a:cs typeface="Arial" panose="020B0604020202020204" pitchFamily="34" charset="0"/>
                </a:endParaRPr>
              </a:p>
            </p:txBody>
          </p:sp>
          <p:sp>
            <p:nvSpPr>
              <p:cNvPr id="50" name="矩形 49"/>
              <p:cNvSpPr/>
              <p:nvPr/>
            </p:nvSpPr>
            <p:spPr>
              <a:xfrm>
                <a:off x="6510775" y="2515000"/>
                <a:ext cx="584125" cy="350503"/>
              </a:xfrm>
              <a:prstGeom prst="rect">
                <a:avLst/>
              </a:prstGeom>
            </p:spPr>
            <p:txBody>
              <a:bodyPr wrap="square">
                <a:spAutoFit/>
              </a:bodyPr>
              <a:lstStyle/>
              <a:p>
                <a:r>
                  <a:rPr lang="en-US" altLang="zh-CN" sz="2400" dirty="0">
                    <a:solidFill>
                      <a:schemeClr val="bg1"/>
                    </a:solidFill>
                    <a:latin typeface="Century Gothic" panose="020B0502020202020204" pitchFamily="34" charset="0"/>
                    <a:cs typeface="Arial" panose="020B0604020202020204" pitchFamily="34" charset="0"/>
                  </a:rPr>
                  <a:t>48</a:t>
                </a:r>
                <a:endParaRPr lang="en-US" altLang="zh-CN" sz="2400" dirty="0">
                  <a:solidFill>
                    <a:schemeClr val="bg1"/>
                  </a:solidFill>
                  <a:latin typeface="Century Gothic" panose="020B0502020202020204" pitchFamily="34" charset="0"/>
                  <a:cs typeface="Arial" panose="020B0604020202020204" pitchFamily="34" charset="0"/>
                </a:endParaRPr>
              </a:p>
            </p:txBody>
          </p:sp>
        </p:grpSp>
        <p:grpSp>
          <p:nvGrpSpPr>
            <p:cNvPr id="51" name="组合 50"/>
            <p:cNvGrpSpPr/>
            <p:nvPr/>
          </p:nvGrpSpPr>
          <p:grpSpPr>
            <a:xfrm>
              <a:off x="8492271" y="4008897"/>
              <a:ext cx="2324825" cy="537582"/>
              <a:chOff x="6546779" y="2919690"/>
              <a:chExt cx="1765041" cy="408140"/>
            </a:xfrm>
          </p:grpSpPr>
          <p:sp>
            <p:nvSpPr>
              <p:cNvPr id="52" name="矩形 51"/>
              <p:cNvSpPr/>
              <p:nvPr/>
            </p:nvSpPr>
            <p:spPr>
              <a:xfrm>
                <a:off x="7031024" y="3282111"/>
                <a:ext cx="1280796"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6934889" y="3018978"/>
                <a:ext cx="371435" cy="198618"/>
              </a:xfrm>
              <a:prstGeom prst="rect">
                <a:avLst/>
              </a:prstGeom>
            </p:spPr>
            <p:txBody>
              <a:bodyPr wrap="none">
                <a:spAutoFit/>
              </a:bodyPr>
              <a:lstStyle/>
              <a:p>
                <a:r>
                  <a:rPr lang="en-US" altLang="zh-CN" sz="1100" dirty="0">
                    <a:solidFill>
                      <a:schemeClr val="bg1"/>
                    </a:solidFill>
                    <a:latin typeface="Century Gothic" panose="020B0502020202020204" pitchFamily="34" charset="0"/>
                    <a:cs typeface="Arial" panose="020B0604020202020204" pitchFamily="34" charset="0"/>
                  </a:rPr>
                  <a:t>Paris</a:t>
                </a:r>
                <a:endParaRPr lang="en-US" altLang="zh-CN" sz="1100" dirty="0">
                  <a:solidFill>
                    <a:schemeClr val="bg1"/>
                  </a:solidFill>
                  <a:latin typeface="Century Gothic" panose="020B0502020202020204" pitchFamily="34" charset="0"/>
                  <a:cs typeface="Arial" panose="020B0604020202020204" pitchFamily="34" charset="0"/>
                </a:endParaRPr>
              </a:p>
            </p:txBody>
          </p:sp>
          <p:sp>
            <p:nvSpPr>
              <p:cNvPr id="54" name="矩形 53"/>
              <p:cNvSpPr/>
              <p:nvPr/>
            </p:nvSpPr>
            <p:spPr>
              <a:xfrm>
                <a:off x="6546779" y="2919690"/>
                <a:ext cx="548121" cy="350503"/>
              </a:xfrm>
              <a:prstGeom prst="rect">
                <a:avLst/>
              </a:prstGeom>
            </p:spPr>
            <p:txBody>
              <a:bodyPr wrap="square">
                <a:spAutoFit/>
              </a:bodyPr>
              <a:lstStyle/>
              <a:p>
                <a:r>
                  <a:rPr lang="en-US" altLang="zh-CN" sz="2400" dirty="0">
                    <a:solidFill>
                      <a:schemeClr val="bg1"/>
                    </a:solidFill>
                    <a:latin typeface="Century Gothic" panose="020B0502020202020204" pitchFamily="34" charset="0"/>
                    <a:cs typeface="Arial" panose="020B0604020202020204" pitchFamily="34" charset="0"/>
                  </a:rPr>
                  <a:t>57</a:t>
                </a:r>
                <a:endParaRPr lang="en-US" altLang="zh-CN" sz="2400" dirty="0">
                  <a:solidFill>
                    <a:schemeClr val="bg1"/>
                  </a:solidFill>
                  <a:latin typeface="Century Gothic" panose="020B0502020202020204" pitchFamily="34" charset="0"/>
                  <a:cs typeface="Arial" panose="020B0604020202020204" pitchFamily="34" charset="0"/>
                </a:endParaRPr>
              </a:p>
            </p:txBody>
          </p:sp>
        </p:grpSp>
        <p:grpSp>
          <p:nvGrpSpPr>
            <p:cNvPr id="55" name="组合 54"/>
            <p:cNvGrpSpPr/>
            <p:nvPr/>
          </p:nvGrpSpPr>
          <p:grpSpPr>
            <a:xfrm>
              <a:off x="8207735" y="4680088"/>
              <a:ext cx="2726095" cy="480815"/>
              <a:chOff x="6330755" y="3429270"/>
              <a:chExt cx="2069691" cy="365042"/>
            </a:xfrm>
          </p:grpSpPr>
          <p:sp>
            <p:nvSpPr>
              <p:cNvPr id="56" name="矩形 55"/>
              <p:cNvSpPr/>
              <p:nvPr/>
            </p:nvSpPr>
            <p:spPr>
              <a:xfrm>
                <a:off x="7031024" y="3748593"/>
                <a:ext cx="136942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6934889" y="3487626"/>
                <a:ext cx="535734" cy="198618"/>
              </a:xfrm>
              <a:prstGeom prst="rect">
                <a:avLst/>
              </a:prstGeom>
            </p:spPr>
            <p:txBody>
              <a:bodyPr wrap="none">
                <a:spAutoFit/>
              </a:bodyPr>
              <a:lstStyle/>
              <a:p>
                <a:r>
                  <a:rPr lang="en-US" altLang="zh-CN" sz="1100" dirty="0">
                    <a:solidFill>
                      <a:schemeClr val="bg1"/>
                    </a:solidFill>
                    <a:latin typeface="Century Gothic" panose="020B0502020202020204" pitchFamily="34" charset="0"/>
                    <a:cs typeface="Arial" panose="020B0604020202020204" pitchFamily="34" charset="0"/>
                  </a:rPr>
                  <a:t>London</a:t>
                </a:r>
                <a:endParaRPr lang="en-US" altLang="zh-CN" sz="1100" dirty="0">
                  <a:solidFill>
                    <a:schemeClr val="bg1"/>
                  </a:solidFill>
                  <a:latin typeface="Century Gothic" panose="020B0502020202020204" pitchFamily="34" charset="0"/>
                  <a:cs typeface="Arial" panose="020B0604020202020204" pitchFamily="34" charset="0"/>
                </a:endParaRPr>
              </a:p>
            </p:txBody>
          </p:sp>
          <p:sp>
            <p:nvSpPr>
              <p:cNvPr id="58" name="矩形 57"/>
              <p:cNvSpPr/>
              <p:nvPr/>
            </p:nvSpPr>
            <p:spPr>
              <a:xfrm>
                <a:off x="6330755" y="3429270"/>
                <a:ext cx="694421" cy="350503"/>
              </a:xfrm>
              <a:prstGeom prst="rect">
                <a:avLst/>
              </a:prstGeom>
            </p:spPr>
            <p:txBody>
              <a:bodyPr wrap="square">
                <a:spAutoFit/>
              </a:bodyPr>
              <a:lstStyle/>
              <a:p>
                <a:r>
                  <a:rPr lang="en-US" altLang="zh-CN" sz="2400" dirty="0">
                    <a:solidFill>
                      <a:schemeClr val="bg1"/>
                    </a:solidFill>
                    <a:latin typeface="Century Gothic" panose="020B0502020202020204" pitchFamily="34" charset="0"/>
                    <a:cs typeface="Arial" panose="020B0604020202020204" pitchFamily="34" charset="0"/>
                  </a:rPr>
                  <a:t>139</a:t>
                </a:r>
                <a:endParaRPr lang="en-US" altLang="zh-CN" sz="2400" dirty="0">
                  <a:solidFill>
                    <a:schemeClr val="bg1"/>
                  </a:solidFill>
                  <a:latin typeface="Century Gothic" panose="020B0502020202020204" pitchFamily="34" charset="0"/>
                  <a:cs typeface="Arial" panose="020B0604020202020204" pitchFamily="34" charset="0"/>
                </a:endParaRPr>
              </a:p>
            </p:txBody>
          </p:sp>
        </p:grpSp>
      </p:grpSp>
      <p:grpSp>
        <p:nvGrpSpPr>
          <p:cNvPr id="60" name="组合 59"/>
          <p:cNvGrpSpPr/>
          <p:nvPr/>
        </p:nvGrpSpPr>
        <p:grpSpPr>
          <a:xfrm>
            <a:off x="336480" y="843030"/>
            <a:ext cx="4099783" cy="806770"/>
            <a:chOff x="412490" y="524010"/>
            <a:chExt cx="2926859" cy="555664"/>
          </a:xfrm>
        </p:grpSpPr>
        <p:sp>
          <p:nvSpPr>
            <p:cNvPr id="61" name="矩形 60"/>
            <p:cNvSpPr/>
            <p:nvPr/>
          </p:nvSpPr>
          <p:spPr>
            <a:xfrm>
              <a:off x="412490" y="524010"/>
              <a:ext cx="1969651" cy="381947"/>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请输入你的内容</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62" name="矩形 61"/>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arn(outVertical)">
                                      <p:cBhvr>
                                        <p:cTn id="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54" name="组合 53"/>
          <p:cNvGrpSpPr/>
          <p:nvPr/>
        </p:nvGrpSpPr>
        <p:grpSpPr>
          <a:xfrm>
            <a:off x="774211" y="2445340"/>
            <a:ext cx="10910943" cy="3498260"/>
            <a:chOff x="774211" y="2445340"/>
            <a:chExt cx="10910943" cy="3498260"/>
          </a:xfrm>
        </p:grpSpPr>
        <p:grpSp>
          <p:nvGrpSpPr>
            <p:cNvPr id="6" name="组合 5"/>
            <p:cNvGrpSpPr/>
            <p:nvPr/>
          </p:nvGrpSpPr>
          <p:grpSpPr>
            <a:xfrm>
              <a:off x="4386070" y="2445340"/>
              <a:ext cx="3498260" cy="3498260"/>
              <a:chOff x="3203848" y="1635646"/>
              <a:chExt cx="2621632" cy="2621632"/>
            </a:xfrm>
          </p:grpSpPr>
          <p:grpSp>
            <p:nvGrpSpPr>
              <p:cNvPr id="7" name="组合 6"/>
              <p:cNvGrpSpPr/>
              <p:nvPr/>
            </p:nvGrpSpPr>
            <p:grpSpPr>
              <a:xfrm>
                <a:off x="3203848" y="1635646"/>
                <a:ext cx="2621632" cy="2621632"/>
                <a:chOff x="4054834" y="1018426"/>
                <a:chExt cx="2621632" cy="2621632"/>
              </a:xfrm>
            </p:grpSpPr>
            <p:sp>
              <p:nvSpPr>
                <p:cNvPr id="12" name="饼形 11"/>
                <p:cNvSpPr/>
                <p:nvPr/>
              </p:nvSpPr>
              <p:spPr>
                <a:xfrm>
                  <a:off x="4054834" y="1018426"/>
                  <a:ext cx="2621632" cy="2621632"/>
                </a:xfrm>
                <a:prstGeom prst="pie">
                  <a:avLst>
                    <a:gd name="adj1" fmla="val 15696902"/>
                    <a:gd name="adj2" fmla="val 6922972"/>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饼形 12"/>
                <p:cNvSpPr/>
                <p:nvPr/>
              </p:nvSpPr>
              <p:spPr>
                <a:xfrm>
                  <a:off x="4054834" y="1018426"/>
                  <a:ext cx="2621632" cy="2621632"/>
                </a:xfrm>
                <a:prstGeom prst="pie">
                  <a:avLst>
                    <a:gd name="adj1" fmla="val 14052946"/>
                    <a:gd name="adj2" fmla="val 15713496"/>
                  </a:avLst>
                </a:prstGeom>
                <a:solidFill>
                  <a:srgbClr val="BB0100">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饼形 13"/>
                <p:cNvSpPr/>
                <p:nvPr/>
              </p:nvSpPr>
              <p:spPr>
                <a:xfrm>
                  <a:off x="4054834" y="1018426"/>
                  <a:ext cx="2621632" cy="2621632"/>
                </a:xfrm>
                <a:prstGeom prst="pie">
                  <a:avLst>
                    <a:gd name="adj1" fmla="val 11900485"/>
                    <a:gd name="adj2" fmla="val 14083259"/>
                  </a:avLst>
                </a:prstGeom>
                <a:solidFill>
                  <a:srgbClr val="BB010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饼形 14"/>
                <p:cNvSpPr/>
                <p:nvPr/>
              </p:nvSpPr>
              <p:spPr>
                <a:xfrm>
                  <a:off x="4054834" y="1018426"/>
                  <a:ext cx="2621632" cy="2621632"/>
                </a:xfrm>
                <a:prstGeom prst="pie">
                  <a:avLst>
                    <a:gd name="adj1" fmla="val 6865544"/>
                    <a:gd name="adj2" fmla="val 11932479"/>
                  </a:avLst>
                </a:prstGeom>
                <a:solidFill>
                  <a:srgbClr val="BB01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8" name="矩形 7"/>
              <p:cNvSpPr/>
              <p:nvPr/>
            </p:nvSpPr>
            <p:spPr>
              <a:xfrm>
                <a:off x="3650811" y="2369620"/>
                <a:ext cx="427906" cy="253716"/>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10%</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9" name="矩形 8"/>
              <p:cNvSpPr/>
              <p:nvPr/>
            </p:nvSpPr>
            <p:spPr>
              <a:xfrm>
                <a:off x="3887924" y="1920335"/>
                <a:ext cx="342612" cy="253716"/>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9%</a:t>
                </a:r>
                <a:endParaRPr lang="en-US" altLang="zh-CN" sz="1600" dirty="0">
                  <a:solidFill>
                    <a:schemeClr val="bg1"/>
                  </a:solidFill>
                  <a:latin typeface="Century Gothic" panose="020B0502020202020204" pitchFamily="34" charset="0"/>
                  <a:cs typeface="Arial" panose="020B0604020202020204" pitchFamily="34" charset="0"/>
                </a:endParaRPr>
              </a:p>
            </p:txBody>
          </p:sp>
          <p:sp>
            <p:nvSpPr>
              <p:cNvPr id="10" name="矩形 9"/>
              <p:cNvSpPr/>
              <p:nvPr/>
            </p:nvSpPr>
            <p:spPr>
              <a:xfrm>
                <a:off x="4716016" y="3036544"/>
                <a:ext cx="501185" cy="299847"/>
              </a:xfrm>
              <a:prstGeom prst="rect">
                <a:avLst/>
              </a:prstGeom>
            </p:spPr>
            <p:txBody>
              <a:bodyPr wrap="none">
                <a:spAutoFit/>
              </a:bodyPr>
              <a:lstStyle/>
              <a:p>
                <a:r>
                  <a:rPr lang="en-US" altLang="zh-CN" sz="2000" dirty="0">
                    <a:solidFill>
                      <a:schemeClr val="bg1"/>
                    </a:solidFill>
                    <a:latin typeface="Century Gothic" panose="020B0502020202020204" pitchFamily="34" charset="0"/>
                    <a:cs typeface="Arial" panose="020B0604020202020204" pitchFamily="34" charset="0"/>
                  </a:rPr>
                  <a:t>58%</a:t>
                </a:r>
                <a:endParaRPr lang="en-US" altLang="zh-CN" sz="2000" dirty="0">
                  <a:solidFill>
                    <a:schemeClr val="bg1"/>
                  </a:solidFill>
                  <a:latin typeface="Century Gothic" panose="020B0502020202020204" pitchFamily="34" charset="0"/>
                  <a:cs typeface="Arial" panose="020B0604020202020204" pitchFamily="34" charset="0"/>
                </a:endParaRPr>
              </a:p>
            </p:txBody>
          </p:sp>
          <p:sp>
            <p:nvSpPr>
              <p:cNvPr id="11" name="矩形 10"/>
              <p:cNvSpPr/>
              <p:nvPr/>
            </p:nvSpPr>
            <p:spPr>
              <a:xfrm>
                <a:off x="3448111" y="3016140"/>
                <a:ext cx="501185" cy="299847"/>
              </a:xfrm>
              <a:prstGeom prst="rect">
                <a:avLst/>
              </a:prstGeom>
            </p:spPr>
            <p:txBody>
              <a:bodyPr wrap="none">
                <a:spAutoFit/>
              </a:bodyPr>
              <a:lstStyle/>
              <a:p>
                <a:r>
                  <a:rPr lang="en-US" altLang="zh-CN" sz="2000" dirty="0">
                    <a:solidFill>
                      <a:schemeClr val="bg1"/>
                    </a:solidFill>
                    <a:latin typeface="Century Gothic" panose="020B0502020202020204" pitchFamily="34" charset="0"/>
                    <a:cs typeface="Arial" panose="020B0604020202020204" pitchFamily="34" charset="0"/>
                  </a:rPr>
                  <a:t>23%</a:t>
                </a:r>
                <a:endParaRPr lang="en-US" altLang="zh-CN" sz="2000" dirty="0">
                  <a:solidFill>
                    <a:schemeClr val="bg1"/>
                  </a:solidFill>
                  <a:latin typeface="Century Gothic" panose="020B0502020202020204" pitchFamily="34" charset="0"/>
                  <a:cs typeface="Arial" panose="020B0604020202020204" pitchFamily="34" charset="0"/>
                </a:endParaRPr>
              </a:p>
            </p:txBody>
          </p:sp>
        </p:grpSp>
        <p:grpSp>
          <p:nvGrpSpPr>
            <p:cNvPr id="19" name="组合 18"/>
            <p:cNvGrpSpPr/>
            <p:nvPr/>
          </p:nvGrpSpPr>
          <p:grpSpPr>
            <a:xfrm>
              <a:off x="774211" y="3339262"/>
              <a:ext cx="496362" cy="496364"/>
              <a:chOff x="5903913" y="4632325"/>
              <a:chExt cx="257175" cy="257176"/>
            </a:xfrm>
            <a:solidFill>
              <a:schemeClr val="bg1"/>
            </a:solidFill>
          </p:grpSpPr>
          <p:sp>
            <p:nvSpPr>
              <p:cNvPr id="21"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20" name="矩形 19"/>
            <p:cNvSpPr/>
            <p:nvPr/>
          </p:nvSpPr>
          <p:spPr>
            <a:xfrm>
              <a:off x="1384877" y="3208593"/>
              <a:ext cx="2621852" cy="400111"/>
            </a:xfrm>
            <a:prstGeom prst="rect">
              <a:avLst/>
            </a:prstGeom>
          </p:spPr>
          <p:txBody>
            <a:bodyPr wrap="square">
              <a:spAutoFit/>
            </a:bodyPr>
            <a:lstStyle/>
            <a:p>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cxnSp>
          <p:nvCxnSpPr>
            <p:cNvPr id="18" name="直接连接符 17"/>
            <p:cNvCxnSpPr/>
            <p:nvPr/>
          </p:nvCxnSpPr>
          <p:spPr>
            <a:xfrm>
              <a:off x="775125" y="3085468"/>
              <a:ext cx="4212093"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783400" y="4906166"/>
              <a:ext cx="474916" cy="502491"/>
              <a:chOff x="5908675" y="1281113"/>
              <a:chExt cx="246063" cy="260350"/>
            </a:xfrm>
            <a:solidFill>
              <a:schemeClr val="bg1"/>
            </a:solidFill>
          </p:grpSpPr>
          <p:sp>
            <p:nvSpPr>
              <p:cNvPr id="30"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1"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2"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3"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4"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29" name="矩形 28"/>
            <p:cNvSpPr/>
            <p:nvPr/>
          </p:nvSpPr>
          <p:spPr>
            <a:xfrm>
              <a:off x="1384877" y="4778560"/>
              <a:ext cx="2621852" cy="400111"/>
            </a:xfrm>
            <a:prstGeom prst="rect">
              <a:avLst/>
            </a:prstGeom>
          </p:spPr>
          <p:txBody>
            <a:bodyPr wrap="square">
              <a:spAutoFit/>
            </a:bodyPr>
            <a:lstStyle/>
            <a:p>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cxnSp>
          <p:nvCxnSpPr>
            <p:cNvPr id="27" name="直接连接符 26"/>
            <p:cNvCxnSpPr/>
            <p:nvPr/>
          </p:nvCxnSpPr>
          <p:spPr>
            <a:xfrm>
              <a:off x="775125" y="5588466"/>
              <a:ext cx="4453582"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8331187" y="3336857"/>
              <a:ext cx="505555" cy="447341"/>
              <a:chOff x="3889375" y="3302000"/>
              <a:chExt cx="261938" cy="231776"/>
            </a:xfrm>
            <a:solidFill>
              <a:schemeClr val="bg1"/>
            </a:solidFill>
          </p:grpSpPr>
          <p:sp>
            <p:nvSpPr>
              <p:cNvPr id="40"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1"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2"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3"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4"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39" name="矩形 38"/>
            <p:cNvSpPr/>
            <p:nvPr/>
          </p:nvSpPr>
          <p:spPr>
            <a:xfrm>
              <a:off x="8931133" y="3181677"/>
              <a:ext cx="2621853" cy="400110"/>
            </a:xfrm>
            <a:prstGeom prst="rect">
              <a:avLst/>
            </a:prstGeom>
          </p:spPr>
          <p:txBody>
            <a:bodyPr wrap="square">
              <a:spAutoFit/>
            </a:bodyPr>
            <a:lstStyle/>
            <a:p>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cxnSp>
          <p:nvCxnSpPr>
            <p:cNvPr id="37" name="直接连接符 36"/>
            <p:cNvCxnSpPr/>
            <p:nvPr/>
          </p:nvCxnSpPr>
          <p:spPr>
            <a:xfrm flipH="1">
              <a:off x="7373230" y="3085465"/>
              <a:ext cx="3791045"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sp>
          <p:nvSpPr>
            <p:cNvPr id="48" name="Freeform 10"/>
            <p:cNvSpPr/>
            <p:nvPr/>
          </p:nvSpPr>
          <p:spPr bwMode="auto">
            <a:xfrm>
              <a:off x="8446506" y="4919954"/>
              <a:ext cx="505554" cy="474916"/>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49" name="矩形 48"/>
            <p:cNvSpPr/>
            <p:nvPr/>
          </p:nvSpPr>
          <p:spPr>
            <a:xfrm>
              <a:off x="9063302" y="4778560"/>
              <a:ext cx="2621852" cy="400111"/>
            </a:xfrm>
            <a:prstGeom prst="rect">
              <a:avLst/>
            </a:prstGeom>
          </p:spPr>
          <p:txBody>
            <a:bodyPr wrap="square">
              <a:spAutoFit/>
            </a:bodyPr>
            <a:lstStyle/>
            <a:p>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cxnSp>
          <p:nvCxnSpPr>
            <p:cNvPr id="47" name="直接连接符 46"/>
            <p:cNvCxnSpPr/>
            <p:nvPr/>
          </p:nvCxnSpPr>
          <p:spPr>
            <a:xfrm flipH="1">
              <a:off x="7373230" y="5588466"/>
              <a:ext cx="3791045"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336480" y="843030"/>
            <a:ext cx="4099783" cy="806770"/>
            <a:chOff x="412490" y="524010"/>
            <a:chExt cx="2926859" cy="555664"/>
          </a:xfrm>
        </p:grpSpPr>
        <p:sp>
          <p:nvSpPr>
            <p:cNvPr id="52" name="矩形 51"/>
            <p:cNvSpPr/>
            <p:nvPr/>
          </p:nvSpPr>
          <p:spPr>
            <a:xfrm>
              <a:off x="412490" y="524010"/>
              <a:ext cx="1969651" cy="381947"/>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请输入你的内容</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53" name="矩形 52"/>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heel(1)">
                                      <p:cBhvr>
                                        <p:cTn id="7" dur="2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72" name="组合 71"/>
          <p:cNvGrpSpPr/>
          <p:nvPr/>
        </p:nvGrpSpPr>
        <p:grpSpPr>
          <a:xfrm>
            <a:off x="741324" y="2610099"/>
            <a:ext cx="10744057" cy="3381528"/>
            <a:chOff x="741324" y="2610099"/>
            <a:chExt cx="10744057" cy="3381528"/>
          </a:xfrm>
        </p:grpSpPr>
        <p:sp>
          <p:nvSpPr>
            <p:cNvPr id="17" name="Freeform 10"/>
            <p:cNvSpPr/>
            <p:nvPr/>
          </p:nvSpPr>
          <p:spPr bwMode="auto">
            <a:xfrm>
              <a:off x="741324" y="5414503"/>
              <a:ext cx="503512" cy="472999"/>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18" name="矩形 17"/>
            <p:cNvSpPr/>
            <p:nvPr/>
          </p:nvSpPr>
          <p:spPr>
            <a:xfrm>
              <a:off x="1355629" y="5356498"/>
              <a:ext cx="3698634" cy="443199"/>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nvGrpSpPr>
            <p:cNvPr id="9" name="组合 8"/>
            <p:cNvGrpSpPr/>
            <p:nvPr/>
          </p:nvGrpSpPr>
          <p:grpSpPr>
            <a:xfrm>
              <a:off x="5165056" y="5310369"/>
              <a:ext cx="6320325" cy="681258"/>
              <a:chOff x="3827274" y="3935625"/>
              <a:chExt cx="4755719" cy="512612"/>
            </a:xfrm>
          </p:grpSpPr>
          <p:grpSp>
            <p:nvGrpSpPr>
              <p:cNvPr id="13" name="组合 12"/>
              <p:cNvGrpSpPr/>
              <p:nvPr/>
            </p:nvGrpSpPr>
            <p:grpSpPr>
              <a:xfrm>
                <a:off x="4884066" y="3935625"/>
                <a:ext cx="3698927" cy="512612"/>
                <a:chOff x="4347540" y="4003355"/>
                <a:chExt cx="3537430" cy="512612"/>
              </a:xfrm>
            </p:grpSpPr>
            <p:sp>
              <p:nvSpPr>
                <p:cNvPr id="14" name="矩形 13"/>
                <p:cNvSpPr/>
                <p:nvPr/>
              </p:nvSpPr>
              <p:spPr>
                <a:xfrm>
                  <a:off x="4347540" y="4341558"/>
                  <a:ext cx="3537430" cy="174409"/>
                </a:xfrm>
                <a:prstGeom prst="rect">
                  <a:avLst/>
                </a:prstGeom>
                <a:solidFill>
                  <a:srgbClr val="D76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 name="矩形 14"/>
                <p:cNvSpPr/>
                <p:nvPr/>
              </p:nvSpPr>
              <p:spPr>
                <a:xfrm>
                  <a:off x="4347540" y="4172457"/>
                  <a:ext cx="2215058" cy="174409"/>
                </a:xfrm>
                <a:prstGeom prst="rect">
                  <a:avLst/>
                </a:prstGeom>
                <a:solidFill>
                  <a:srgbClr val="CB3E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矩形 15"/>
                <p:cNvSpPr/>
                <p:nvPr/>
              </p:nvSpPr>
              <p:spPr>
                <a:xfrm>
                  <a:off x="4347540" y="4003355"/>
                  <a:ext cx="1490903" cy="174409"/>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1" name="矩形 10"/>
              <p:cNvSpPr/>
              <p:nvPr/>
            </p:nvSpPr>
            <p:spPr>
              <a:xfrm>
                <a:off x="3827274" y="4061126"/>
                <a:ext cx="702237" cy="196848"/>
              </a:xfrm>
              <a:prstGeom prst="rect">
                <a:avLst/>
              </a:prstGeom>
            </p:spPr>
            <p:txBody>
              <a:bodyPr wrap="none">
                <a:spAutoFit/>
              </a:bodyPr>
              <a:lstStyle/>
              <a:p>
                <a:r>
                  <a:rPr lang="en-US" altLang="zh-CN" sz="1100" dirty="0">
                    <a:solidFill>
                      <a:schemeClr val="bg1"/>
                    </a:solidFill>
                    <a:latin typeface="Century Gothic" panose="020B0502020202020204" pitchFamily="34" charset="0"/>
                    <a:cs typeface="Arial" panose="020B0604020202020204" pitchFamily="34" charset="0"/>
                  </a:rPr>
                  <a:t>category 1</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29" name="组合 28"/>
            <p:cNvGrpSpPr/>
            <p:nvPr/>
          </p:nvGrpSpPr>
          <p:grpSpPr>
            <a:xfrm>
              <a:off x="758105" y="4528143"/>
              <a:ext cx="503514" cy="445535"/>
              <a:chOff x="3889375" y="3302000"/>
              <a:chExt cx="261938" cy="231776"/>
            </a:xfrm>
            <a:solidFill>
              <a:schemeClr val="bg1"/>
            </a:solidFill>
          </p:grpSpPr>
          <p:sp>
            <p:nvSpPr>
              <p:cNvPr id="31"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2"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3"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4"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5"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30" name="矩形 29"/>
            <p:cNvSpPr/>
            <p:nvPr/>
          </p:nvSpPr>
          <p:spPr>
            <a:xfrm>
              <a:off x="1355629" y="4456407"/>
              <a:ext cx="3698634" cy="443198"/>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nvGrpSpPr>
            <p:cNvPr id="21" name="组合 20"/>
            <p:cNvGrpSpPr/>
            <p:nvPr/>
          </p:nvGrpSpPr>
          <p:grpSpPr>
            <a:xfrm>
              <a:off x="5165056" y="4410278"/>
              <a:ext cx="5822496" cy="681258"/>
              <a:chOff x="3827274" y="3935625"/>
              <a:chExt cx="4381128" cy="512612"/>
            </a:xfrm>
          </p:grpSpPr>
          <p:grpSp>
            <p:nvGrpSpPr>
              <p:cNvPr id="25" name="组合 24"/>
              <p:cNvGrpSpPr/>
              <p:nvPr/>
            </p:nvGrpSpPr>
            <p:grpSpPr>
              <a:xfrm>
                <a:off x="4884065" y="3935625"/>
                <a:ext cx="3324337" cy="512612"/>
                <a:chOff x="4347540" y="4003355"/>
                <a:chExt cx="3179195" cy="512612"/>
              </a:xfrm>
            </p:grpSpPr>
            <p:sp>
              <p:nvSpPr>
                <p:cNvPr id="26" name="矩形 25"/>
                <p:cNvSpPr/>
                <p:nvPr/>
              </p:nvSpPr>
              <p:spPr>
                <a:xfrm>
                  <a:off x="4347541" y="4341558"/>
                  <a:ext cx="2938171" cy="174409"/>
                </a:xfrm>
                <a:prstGeom prst="rect">
                  <a:avLst/>
                </a:prstGeom>
                <a:solidFill>
                  <a:srgbClr val="D76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矩形 26"/>
                <p:cNvSpPr/>
                <p:nvPr/>
              </p:nvSpPr>
              <p:spPr>
                <a:xfrm>
                  <a:off x="4347540" y="4172457"/>
                  <a:ext cx="2215058" cy="174409"/>
                </a:xfrm>
                <a:prstGeom prst="rect">
                  <a:avLst/>
                </a:prstGeom>
                <a:solidFill>
                  <a:srgbClr val="CB3E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矩形 27"/>
                <p:cNvSpPr/>
                <p:nvPr/>
              </p:nvSpPr>
              <p:spPr>
                <a:xfrm>
                  <a:off x="4347540" y="4003355"/>
                  <a:ext cx="3179195" cy="174409"/>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3" name="矩形 22"/>
              <p:cNvSpPr/>
              <p:nvPr/>
            </p:nvSpPr>
            <p:spPr>
              <a:xfrm>
                <a:off x="3827274" y="4061126"/>
                <a:ext cx="720329" cy="196848"/>
              </a:xfrm>
              <a:prstGeom prst="rect">
                <a:avLst/>
              </a:prstGeom>
            </p:spPr>
            <p:txBody>
              <a:bodyPr wrap="none">
                <a:spAutoFit/>
              </a:bodyPr>
              <a:lstStyle/>
              <a:p>
                <a:r>
                  <a:rPr lang="en-US" altLang="zh-CN" sz="1100" dirty="0">
                    <a:solidFill>
                      <a:schemeClr val="bg1"/>
                    </a:solidFill>
                    <a:latin typeface="Century Gothic" panose="020B0502020202020204" pitchFamily="34" charset="0"/>
                    <a:cs typeface="Arial" panose="020B0604020202020204" pitchFamily="34" charset="0"/>
                  </a:rPr>
                  <a:t>Category 2</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46" name="组合 45"/>
            <p:cNvGrpSpPr/>
            <p:nvPr/>
          </p:nvGrpSpPr>
          <p:grpSpPr>
            <a:xfrm>
              <a:off x="756581" y="3600590"/>
              <a:ext cx="472999" cy="500462"/>
              <a:chOff x="5908675" y="1281113"/>
              <a:chExt cx="246063" cy="260350"/>
            </a:xfrm>
            <a:solidFill>
              <a:schemeClr val="bg1"/>
            </a:solidFill>
          </p:grpSpPr>
          <p:sp>
            <p:nvSpPr>
              <p:cNvPr id="48"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9"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0"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1"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2"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47" name="矩形 46"/>
            <p:cNvSpPr/>
            <p:nvPr/>
          </p:nvSpPr>
          <p:spPr>
            <a:xfrm>
              <a:off x="1355629" y="3556317"/>
              <a:ext cx="3698634" cy="443198"/>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nvGrpSpPr>
            <p:cNvPr id="38" name="组合 37"/>
            <p:cNvGrpSpPr/>
            <p:nvPr/>
          </p:nvGrpSpPr>
          <p:grpSpPr>
            <a:xfrm>
              <a:off x="5165056" y="3510188"/>
              <a:ext cx="6013895" cy="681258"/>
              <a:chOff x="3827274" y="3935625"/>
              <a:chExt cx="4525146" cy="512612"/>
            </a:xfrm>
          </p:grpSpPr>
          <p:grpSp>
            <p:nvGrpSpPr>
              <p:cNvPr id="42" name="组合 41"/>
              <p:cNvGrpSpPr/>
              <p:nvPr/>
            </p:nvGrpSpPr>
            <p:grpSpPr>
              <a:xfrm>
                <a:off x="4884066" y="3935625"/>
                <a:ext cx="3468354" cy="512612"/>
                <a:chOff x="4347540" y="4003355"/>
                <a:chExt cx="3316924" cy="512612"/>
              </a:xfrm>
            </p:grpSpPr>
            <p:sp>
              <p:nvSpPr>
                <p:cNvPr id="43" name="矩形 42"/>
                <p:cNvSpPr/>
                <p:nvPr/>
              </p:nvSpPr>
              <p:spPr>
                <a:xfrm>
                  <a:off x="4347541" y="4341558"/>
                  <a:ext cx="2559419" cy="174409"/>
                </a:xfrm>
                <a:prstGeom prst="rect">
                  <a:avLst/>
                </a:prstGeom>
                <a:solidFill>
                  <a:srgbClr val="D76A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矩形 43"/>
                <p:cNvSpPr/>
                <p:nvPr/>
              </p:nvSpPr>
              <p:spPr>
                <a:xfrm>
                  <a:off x="4347540" y="4172457"/>
                  <a:ext cx="3316924" cy="174409"/>
                </a:xfrm>
                <a:prstGeom prst="rect">
                  <a:avLst/>
                </a:prstGeom>
                <a:solidFill>
                  <a:srgbClr val="CB3E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5" name="矩形 44"/>
                <p:cNvSpPr/>
                <p:nvPr/>
              </p:nvSpPr>
              <p:spPr>
                <a:xfrm>
                  <a:off x="4347540" y="4003355"/>
                  <a:ext cx="1560891" cy="174409"/>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0" name="矩形 39"/>
              <p:cNvSpPr/>
              <p:nvPr/>
            </p:nvSpPr>
            <p:spPr>
              <a:xfrm>
                <a:off x="3827274" y="4061126"/>
                <a:ext cx="720329" cy="196848"/>
              </a:xfrm>
              <a:prstGeom prst="rect">
                <a:avLst/>
              </a:prstGeom>
            </p:spPr>
            <p:txBody>
              <a:bodyPr wrap="none">
                <a:spAutoFit/>
              </a:bodyPr>
              <a:lstStyle/>
              <a:p>
                <a:r>
                  <a:rPr lang="en-US" altLang="zh-CN" sz="1100" dirty="0">
                    <a:solidFill>
                      <a:schemeClr val="bg1"/>
                    </a:solidFill>
                    <a:latin typeface="Century Gothic" panose="020B0502020202020204" pitchFamily="34" charset="0"/>
                    <a:cs typeface="Arial" panose="020B0604020202020204" pitchFamily="34" charset="0"/>
                  </a:rPr>
                  <a:t>Category 3</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nvGrpSpPr>
            <p:cNvPr id="63" name="组合 62"/>
            <p:cNvGrpSpPr/>
            <p:nvPr/>
          </p:nvGrpSpPr>
          <p:grpSpPr>
            <a:xfrm>
              <a:off x="747430" y="2703552"/>
              <a:ext cx="494358" cy="494359"/>
              <a:chOff x="5903913" y="4632325"/>
              <a:chExt cx="257175" cy="257176"/>
            </a:xfrm>
            <a:solidFill>
              <a:schemeClr val="bg1"/>
            </a:solidFill>
          </p:grpSpPr>
          <p:sp>
            <p:nvSpPr>
              <p:cNvPr id="65"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6"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7"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8"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64" name="矩形 63"/>
            <p:cNvSpPr/>
            <p:nvPr/>
          </p:nvSpPr>
          <p:spPr>
            <a:xfrm>
              <a:off x="1355630" y="2656228"/>
              <a:ext cx="3698633" cy="443198"/>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nvGrpSpPr>
            <p:cNvPr id="55" name="组合 54"/>
            <p:cNvGrpSpPr/>
            <p:nvPr/>
          </p:nvGrpSpPr>
          <p:grpSpPr>
            <a:xfrm>
              <a:off x="5165056" y="2610099"/>
              <a:ext cx="6320324" cy="681258"/>
              <a:chOff x="3827274" y="3935625"/>
              <a:chExt cx="4755718" cy="512612"/>
            </a:xfrm>
          </p:grpSpPr>
          <p:grpSp>
            <p:nvGrpSpPr>
              <p:cNvPr id="59" name="组合 58"/>
              <p:cNvGrpSpPr/>
              <p:nvPr/>
            </p:nvGrpSpPr>
            <p:grpSpPr>
              <a:xfrm>
                <a:off x="4884065" y="3935625"/>
                <a:ext cx="3698927" cy="512612"/>
                <a:chOff x="4347539" y="4003355"/>
                <a:chExt cx="3537430" cy="512612"/>
              </a:xfrm>
            </p:grpSpPr>
            <p:sp>
              <p:nvSpPr>
                <p:cNvPr id="60" name="矩形 59"/>
                <p:cNvSpPr/>
                <p:nvPr/>
              </p:nvSpPr>
              <p:spPr>
                <a:xfrm>
                  <a:off x="4347541" y="4341558"/>
                  <a:ext cx="1560890" cy="174409"/>
                </a:xfrm>
                <a:prstGeom prst="rect">
                  <a:avLst/>
                </a:prstGeom>
                <a:solidFill>
                  <a:srgbClr val="BB010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1" name="矩形 60"/>
                <p:cNvSpPr/>
                <p:nvPr/>
              </p:nvSpPr>
              <p:spPr>
                <a:xfrm>
                  <a:off x="4347540" y="4172457"/>
                  <a:ext cx="2215058" cy="174409"/>
                </a:xfrm>
                <a:prstGeom prst="rect">
                  <a:avLst/>
                </a:prstGeom>
                <a:solidFill>
                  <a:srgbClr val="BB0100">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2" name="矩形 61"/>
                <p:cNvSpPr/>
                <p:nvPr/>
              </p:nvSpPr>
              <p:spPr>
                <a:xfrm>
                  <a:off x="4347539" y="4003355"/>
                  <a:ext cx="3537430" cy="174409"/>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7" name="矩形 56"/>
              <p:cNvSpPr/>
              <p:nvPr/>
            </p:nvSpPr>
            <p:spPr>
              <a:xfrm>
                <a:off x="3827274" y="4061126"/>
                <a:ext cx="720329" cy="196848"/>
              </a:xfrm>
              <a:prstGeom prst="rect">
                <a:avLst/>
              </a:prstGeom>
            </p:spPr>
            <p:txBody>
              <a:bodyPr wrap="none">
                <a:spAutoFit/>
              </a:bodyPr>
              <a:lstStyle/>
              <a:p>
                <a:r>
                  <a:rPr lang="en-US" altLang="zh-CN" sz="1100" dirty="0">
                    <a:solidFill>
                      <a:schemeClr val="bg1"/>
                    </a:solidFill>
                    <a:latin typeface="Century Gothic" panose="020B0502020202020204" pitchFamily="34" charset="0"/>
                    <a:cs typeface="Arial" panose="020B0604020202020204" pitchFamily="34" charset="0"/>
                  </a:rPr>
                  <a:t>Category 4</a:t>
                </a:r>
                <a:endParaRPr lang="en-US" altLang="zh-CN" sz="1100" dirty="0">
                  <a:solidFill>
                    <a:schemeClr val="bg1"/>
                  </a:solidFill>
                  <a:latin typeface="Century Gothic" panose="020B0502020202020204" pitchFamily="34" charset="0"/>
                  <a:cs typeface="Arial" panose="020B0604020202020204" pitchFamily="34" charset="0"/>
                </a:endParaRPr>
              </a:p>
            </p:txBody>
          </p:sp>
        </p:grpSp>
      </p:grpSp>
      <p:grpSp>
        <p:nvGrpSpPr>
          <p:cNvPr id="69" name="组合 68"/>
          <p:cNvGrpSpPr/>
          <p:nvPr/>
        </p:nvGrpSpPr>
        <p:grpSpPr>
          <a:xfrm>
            <a:off x="336480" y="843030"/>
            <a:ext cx="4099783" cy="806770"/>
            <a:chOff x="412490" y="524010"/>
            <a:chExt cx="2926859" cy="555664"/>
          </a:xfrm>
        </p:grpSpPr>
        <p:sp>
          <p:nvSpPr>
            <p:cNvPr id="70" name="矩形 69"/>
            <p:cNvSpPr/>
            <p:nvPr/>
          </p:nvSpPr>
          <p:spPr>
            <a:xfrm>
              <a:off x="412490" y="524010"/>
              <a:ext cx="1969651" cy="381947"/>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请输入你的内容</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71" name="矩形 70"/>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left)">
                                      <p:cBhvr>
                                        <p:cTn id="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13" name="组合 12"/>
          <p:cNvGrpSpPr/>
          <p:nvPr/>
        </p:nvGrpSpPr>
        <p:grpSpPr>
          <a:xfrm>
            <a:off x="2717187" y="2647423"/>
            <a:ext cx="6757626" cy="1563154"/>
            <a:chOff x="1115616" y="1790173"/>
            <a:chExt cx="6757626" cy="1563154"/>
          </a:xfrm>
        </p:grpSpPr>
        <p:sp>
          <p:nvSpPr>
            <p:cNvPr id="10" name="矩形 9"/>
            <p:cNvSpPr/>
            <p:nvPr/>
          </p:nvSpPr>
          <p:spPr>
            <a:xfrm>
              <a:off x="1115616" y="1790173"/>
              <a:ext cx="1944526" cy="1563154"/>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03</a:t>
              </a:r>
              <a:endParaRPr kumimoji="0" lang="zh-CN" altLang="en-US" sz="4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cs"/>
              </a:endParaRPr>
            </a:p>
          </p:txBody>
        </p:sp>
        <p:sp>
          <p:nvSpPr>
            <p:cNvPr id="11" name="文本框 10"/>
            <p:cNvSpPr txBox="1"/>
            <p:nvPr/>
          </p:nvSpPr>
          <p:spPr>
            <a:xfrm>
              <a:off x="3383868" y="2153681"/>
              <a:ext cx="2262158" cy="507831"/>
            </a:xfrm>
            <a:prstGeom prst="rect">
              <a:avLst/>
            </a:prstGeom>
            <a:noFill/>
          </p:spPr>
          <p:txBody>
            <a:bodyPr wrap="none" rtlCol="0">
              <a:spAutoFit/>
            </a:bodyPr>
            <a:lstStyle/>
            <a:p>
              <a:r>
                <a:rPr lang="zh-CN" altLang="en-US" sz="2700" b="1" dirty="0">
                  <a:solidFill>
                    <a:schemeClr val="bg1"/>
                  </a:solidFill>
                </a:rPr>
                <a:t>输入标题内容</a:t>
              </a:r>
              <a:endParaRPr lang="zh-CN" altLang="en-US" sz="2700" b="1" dirty="0">
                <a:solidFill>
                  <a:schemeClr val="bg1"/>
                </a:solidFill>
              </a:endParaRPr>
            </a:p>
          </p:txBody>
        </p:sp>
        <p:sp>
          <p:nvSpPr>
            <p:cNvPr id="12" name="矩形 1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383868" y="2638429"/>
              <a:ext cx="4489374" cy="415498"/>
            </a:xfrm>
            <a:prstGeom prst="rect">
              <a:avLst/>
            </a:prstGeom>
          </p:spPr>
          <p:txBody>
            <a:bodyPr wrap="square">
              <a:spAutoFit/>
            </a:bodyPr>
            <a:lstStyle/>
            <a:p>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Lorem ipsum dolor sit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amet</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consectetur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adipiscing</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elit</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Ut</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efficitur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ipsum vitae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tortor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accumsan</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pulvinar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lorem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lacinia</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endPar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pic>
        <p:nvPicPr>
          <p:cNvPr id="30" name="图片 29"/>
          <p:cNvPicPr>
            <a:picLocks noChangeAspect="1"/>
          </p:cNvPicPr>
          <p:nvPr/>
        </p:nvPicPr>
        <p:blipFill>
          <a:blip r:embed="rId3">
            <a:extLst>
              <a:ext uri="{28A0092B-C50C-407E-A947-70E740481C1C}">
                <a14:useLocalDpi xmlns:a14="http://schemas.microsoft.com/office/drawing/2010/main" val="0"/>
              </a:ext>
            </a:extLst>
          </a:blip>
          <a:srcRect l="13111" t="1038" r="982" b="16402"/>
          <a:stretch>
            <a:fillRect/>
          </a:stretch>
        </p:blipFill>
        <p:spPr>
          <a:xfrm>
            <a:off x="6274699" y="2766655"/>
            <a:ext cx="5275510" cy="3381665"/>
          </a:xfrm>
          <a:custGeom>
            <a:avLst/>
            <a:gdLst>
              <a:gd name="connsiteX0" fmla="*/ 0 w 5275510"/>
              <a:gd name="connsiteY0" fmla="*/ 0 h 3381665"/>
              <a:gd name="connsiteX1" fmla="*/ 5275510 w 5275510"/>
              <a:gd name="connsiteY1" fmla="*/ 0 h 3381665"/>
              <a:gd name="connsiteX2" fmla="*/ 5275510 w 5275510"/>
              <a:gd name="connsiteY2" fmla="*/ 3381665 h 3381665"/>
              <a:gd name="connsiteX3" fmla="*/ 0 w 5275510"/>
              <a:gd name="connsiteY3" fmla="*/ 3381665 h 3381665"/>
            </a:gdLst>
            <a:ahLst/>
            <a:cxnLst>
              <a:cxn ang="0">
                <a:pos x="connsiteX0" y="connsiteY0"/>
              </a:cxn>
              <a:cxn ang="0">
                <a:pos x="connsiteX1" y="connsiteY1"/>
              </a:cxn>
              <a:cxn ang="0">
                <a:pos x="connsiteX2" y="connsiteY2"/>
              </a:cxn>
              <a:cxn ang="0">
                <a:pos x="connsiteX3" y="connsiteY3"/>
              </a:cxn>
            </a:cxnLst>
            <a:rect l="l" t="t" r="r" b="b"/>
            <a:pathLst>
              <a:path w="5275510" h="3381665">
                <a:moveTo>
                  <a:pt x="0" y="0"/>
                </a:moveTo>
                <a:lnTo>
                  <a:pt x="5275510" y="0"/>
                </a:lnTo>
                <a:lnTo>
                  <a:pt x="5275510" y="3381665"/>
                </a:lnTo>
                <a:lnTo>
                  <a:pt x="0" y="3381665"/>
                </a:lnTo>
                <a:close/>
              </a:path>
            </a:pathLst>
          </a:custGeom>
        </p:spPr>
      </p:pic>
      <p:grpSp>
        <p:nvGrpSpPr>
          <p:cNvPr id="8" name="组合 7"/>
          <p:cNvGrpSpPr/>
          <p:nvPr/>
        </p:nvGrpSpPr>
        <p:grpSpPr>
          <a:xfrm>
            <a:off x="762102" y="2766655"/>
            <a:ext cx="5333899" cy="1480547"/>
            <a:chOff x="503238" y="2074680"/>
            <a:chExt cx="4021008" cy="1116124"/>
          </a:xfrm>
        </p:grpSpPr>
        <p:sp>
          <p:nvSpPr>
            <p:cNvPr id="9" name="矩形 8"/>
            <p:cNvSpPr/>
            <p:nvPr/>
          </p:nvSpPr>
          <p:spPr>
            <a:xfrm>
              <a:off x="503238" y="2074680"/>
              <a:ext cx="4021008" cy="1116124"/>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55576" y="2074680"/>
              <a:ext cx="435629" cy="5103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53786" y="2607754"/>
              <a:ext cx="435629"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475656" y="2526456"/>
              <a:ext cx="2988332" cy="386991"/>
            </a:xfrm>
            <a:prstGeom prst="rect">
              <a:avLst/>
            </a:prstGeom>
          </p:spPr>
          <p:txBody>
            <a:bodyPr wrap="square">
              <a:spAutoFit/>
            </a:bodyPr>
            <a:lstStyle/>
            <a:p>
              <a:pPr>
                <a:lnSpc>
                  <a:spcPct val="114000"/>
                </a:lnSpc>
              </a:pPr>
              <a:r>
                <a:rPr lang="en-US" altLang="zh-CN" sz="1200" dirty="0">
                  <a:solidFill>
                    <a:schemeClr val="bg1"/>
                  </a:solidFill>
                  <a:latin typeface="Century Gothic" panose="020B0502020202020204" pitchFamily="34" charset="0"/>
                  <a:cs typeface="Arial" panose="020B0604020202020204" pitchFamily="34" charset="0"/>
                </a:rPr>
                <a:t>The concepts national income and </a:t>
              </a:r>
              <a:endParaRPr lang="en-US" altLang="zh-CN" sz="1200" dirty="0">
                <a:solidFill>
                  <a:schemeClr val="bg1"/>
                </a:solidFill>
                <a:latin typeface="Century Gothic" panose="020B0502020202020204" pitchFamily="34" charset="0"/>
                <a:cs typeface="Arial" panose="020B0604020202020204" pitchFamily="34" charset="0"/>
              </a:endParaRPr>
            </a:p>
            <a:p>
              <a:pPr>
                <a:lnSpc>
                  <a:spcPct val="114000"/>
                </a:lnSpc>
              </a:pPr>
              <a:r>
                <a:rPr lang="en-US" altLang="zh-CN" sz="1200" dirty="0">
                  <a:solidFill>
                    <a:schemeClr val="bg1"/>
                  </a:solidFill>
                  <a:latin typeface="Century Gothic" panose="020B0502020202020204" pitchFamily="34" charset="0"/>
                  <a:cs typeface="Arial" panose="020B0604020202020204" pitchFamily="34" charset="0"/>
                </a:rPr>
                <a:t>national product have roughly the </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3" name="矩形 12"/>
            <p:cNvSpPr/>
            <p:nvPr/>
          </p:nvSpPr>
          <p:spPr>
            <a:xfrm>
              <a:off x="1475656" y="2260782"/>
              <a:ext cx="1633545" cy="208818"/>
            </a:xfrm>
            <a:prstGeom prst="rect">
              <a:avLst/>
            </a:prstGeom>
          </p:spPr>
          <p:txBody>
            <a:bodyPr wrap="square">
              <a:spAutoFit/>
            </a:bodyPr>
            <a:lstStyle/>
            <a:p>
              <a:r>
                <a:rPr lang="zh-CN" altLang="en-US" sz="1200" dirty="0" smtClean="0">
                  <a:solidFill>
                    <a:schemeClr val="bg1"/>
                  </a:solidFill>
                  <a:latin typeface="Century Gothic" panose="020B0502020202020204" pitchFamily="34" charset="0"/>
                  <a:cs typeface="Arial" panose="020B0604020202020204" pitchFamily="34" charset="0"/>
                </a:rPr>
                <a:t>输入你的内容</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4" name="矩形 13"/>
            <p:cNvSpPr/>
            <p:nvPr/>
          </p:nvSpPr>
          <p:spPr>
            <a:xfrm>
              <a:off x="691864" y="2110085"/>
              <a:ext cx="576064" cy="348030"/>
            </a:xfrm>
            <a:prstGeom prst="rect">
              <a:avLst/>
            </a:prstGeom>
          </p:spPr>
          <p:txBody>
            <a:bodyPr wrap="square">
              <a:spAutoFit/>
            </a:bodyPr>
            <a:lstStyle/>
            <a:p>
              <a:pPr algn="ctr"/>
              <a:r>
                <a:rPr lang="en-US" altLang="zh-CN" sz="2400" dirty="0">
                  <a:latin typeface="Century Gothic" panose="020B0502020202020204" pitchFamily="34" charset="0"/>
                  <a:cs typeface="Arial" panose="020B0604020202020204" pitchFamily="34" charset="0"/>
                </a:rPr>
                <a:t>05</a:t>
              </a:r>
              <a:endParaRPr lang="en-US" altLang="zh-CN" sz="2400" dirty="0">
                <a:latin typeface="Century Gothic" panose="020B0502020202020204" pitchFamily="34" charset="0"/>
                <a:cs typeface="Arial" panose="020B0604020202020204" pitchFamily="34" charset="0"/>
              </a:endParaRPr>
            </a:p>
          </p:txBody>
        </p:sp>
        <p:sp>
          <p:nvSpPr>
            <p:cNvPr id="15" name="矩形 14"/>
            <p:cNvSpPr/>
            <p:nvPr/>
          </p:nvSpPr>
          <p:spPr>
            <a:xfrm>
              <a:off x="737655" y="2664664"/>
              <a:ext cx="471633" cy="185616"/>
            </a:xfrm>
            <a:prstGeom prst="rect">
              <a:avLst/>
            </a:prstGeom>
          </p:spPr>
          <p:txBody>
            <a:bodyPr wrap="square">
              <a:spAutoFit/>
            </a:bodyPr>
            <a:lstStyle/>
            <a:p>
              <a:r>
                <a:rPr lang="en-US" altLang="zh-CN" sz="1000" dirty="0">
                  <a:latin typeface="Century Gothic" panose="020B0502020202020204" pitchFamily="34" charset="0"/>
                  <a:cs typeface="Arial" panose="020B0604020202020204" pitchFamily="34" charset="0"/>
                </a:rPr>
                <a:t>DEC</a:t>
              </a:r>
              <a:endParaRPr lang="en-US" altLang="zh-CN" sz="1000" dirty="0">
                <a:latin typeface="Century Gothic" panose="020B0502020202020204" pitchFamily="34" charset="0"/>
                <a:cs typeface="Arial" panose="020B0604020202020204" pitchFamily="34" charset="0"/>
              </a:endParaRPr>
            </a:p>
          </p:txBody>
        </p:sp>
      </p:grpSp>
      <p:grpSp>
        <p:nvGrpSpPr>
          <p:cNvPr id="16" name="组合 15"/>
          <p:cNvGrpSpPr/>
          <p:nvPr/>
        </p:nvGrpSpPr>
        <p:grpSpPr>
          <a:xfrm>
            <a:off x="762102" y="4476733"/>
            <a:ext cx="5333899" cy="1671586"/>
            <a:chOff x="503238" y="3363838"/>
            <a:chExt cx="4021008" cy="1260140"/>
          </a:xfrm>
        </p:grpSpPr>
        <p:sp>
          <p:nvSpPr>
            <p:cNvPr id="17" name="矩形 16"/>
            <p:cNvSpPr/>
            <p:nvPr/>
          </p:nvSpPr>
          <p:spPr>
            <a:xfrm>
              <a:off x="503238" y="3363838"/>
              <a:ext cx="4021008" cy="1260140"/>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755576" y="3363838"/>
              <a:ext cx="435629" cy="5103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755576" y="3896912"/>
              <a:ext cx="435629"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475656" y="3815614"/>
              <a:ext cx="2988332" cy="545683"/>
            </a:xfrm>
            <a:prstGeom prst="rect">
              <a:avLst/>
            </a:prstGeom>
          </p:spPr>
          <p:txBody>
            <a:bodyPr wrap="square">
              <a:spAutoFit/>
            </a:bodyPr>
            <a:lstStyle/>
            <a:p>
              <a:pPr>
                <a:lnSpc>
                  <a:spcPct val="114000"/>
                </a:lnSpc>
              </a:pPr>
              <a:r>
                <a:rPr lang="en-US" altLang="zh-CN" sz="1200" dirty="0">
                  <a:solidFill>
                    <a:schemeClr val="bg1"/>
                  </a:solidFill>
                  <a:latin typeface="Century Gothic" panose="020B0502020202020204" pitchFamily="34" charset="0"/>
                  <a:cs typeface="Arial" panose="020B0604020202020204" pitchFamily="34" charset="0"/>
                </a:rPr>
                <a:t>The concepts national income and </a:t>
              </a:r>
              <a:endParaRPr lang="en-US" altLang="zh-CN" sz="1200" dirty="0">
                <a:solidFill>
                  <a:schemeClr val="bg1"/>
                </a:solidFill>
                <a:latin typeface="Century Gothic" panose="020B0502020202020204" pitchFamily="34" charset="0"/>
                <a:cs typeface="Arial" panose="020B0604020202020204" pitchFamily="34" charset="0"/>
              </a:endParaRPr>
            </a:p>
            <a:p>
              <a:pPr>
                <a:lnSpc>
                  <a:spcPct val="114000"/>
                </a:lnSpc>
              </a:pPr>
              <a:r>
                <a:rPr lang="en-US" altLang="zh-CN" sz="1200" dirty="0">
                  <a:solidFill>
                    <a:schemeClr val="bg1"/>
                  </a:solidFill>
                  <a:latin typeface="Century Gothic" panose="020B0502020202020204" pitchFamily="34" charset="0"/>
                  <a:cs typeface="Arial" panose="020B0604020202020204" pitchFamily="34" charset="0"/>
                </a:rPr>
                <a:t>national product have roughly the</a:t>
              </a:r>
              <a:endParaRPr lang="en-US" altLang="zh-CN" sz="1200" dirty="0">
                <a:solidFill>
                  <a:schemeClr val="bg1"/>
                </a:solidFill>
                <a:latin typeface="Century Gothic" panose="020B0502020202020204" pitchFamily="34" charset="0"/>
                <a:cs typeface="Arial" panose="020B0604020202020204" pitchFamily="34" charset="0"/>
              </a:endParaRPr>
            </a:p>
            <a:p>
              <a:pPr>
                <a:lnSpc>
                  <a:spcPct val="114000"/>
                </a:lnSpc>
              </a:pPr>
              <a:r>
                <a:rPr lang="en-US" altLang="zh-CN" sz="1200" dirty="0">
                  <a:solidFill>
                    <a:schemeClr val="bg1"/>
                  </a:solidFill>
                  <a:latin typeface="Century Gothic" panose="020B0502020202020204" pitchFamily="34" charset="0"/>
                  <a:cs typeface="Arial" panose="020B0604020202020204" pitchFamily="34" charset="0"/>
                </a:rPr>
                <a:t>is in their sum total which is </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21" name="矩形 20"/>
            <p:cNvSpPr/>
            <p:nvPr/>
          </p:nvSpPr>
          <p:spPr>
            <a:xfrm>
              <a:off x="1475656" y="3549940"/>
              <a:ext cx="1633545" cy="208818"/>
            </a:xfrm>
            <a:prstGeom prst="rect">
              <a:avLst/>
            </a:prstGeom>
          </p:spPr>
          <p:txBody>
            <a:bodyPr wrap="square">
              <a:spAutoFit/>
            </a:bodyPr>
            <a:lstStyle/>
            <a:p>
              <a:r>
                <a:rPr lang="zh-CN" altLang="en-US" sz="1200" dirty="0" smtClean="0">
                  <a:solidFill>
                    <a:schemeClr val="bg1"/>
                  </a:solidFill>
                  <a:latin typeface="Century Gothic" panose="020B0502020202020204" pitchFamily="34" charset="0"/>
                  <a:cs typeface="Arial" panose="020B0604020202020204" pitchFamily="34" charset="0"/>
                </a:rPr>
                <a:t>输入你的内容</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22" name="矩形 21"/>
            <p:cNvSpPr/>
            <p:nvPr/>
          </p:nvSpPr>
          <p:spPr>
            <a:xfrm>
              <a:off x="691864" y="3412515"/>
              <a:ext cx="576064" cy="348030"/>
            </a:xfrm>
            <a:prstGeom prst="rect">
              <a:avLst/>
            </a:prstGeom>
          </p:spPr>
          <p:txBody>
            <a:bodyPr wrap="square">
              <a:spAutoFit/>
            </a:bodyPr>
            <a:lstStyle/>
            <a:p>
              <a:pPr algn="ctr"/>
              <a:r>
                <a:rPr lang="en-US" altLang="zh-CN" sz="2400" dirty="0">
                  <a:latin typeface="Century Gothic" panose="020B0502020202020204" pitchFamily="34" charset="0"/>
                  <a:cs typeface="Arial" panose="020B0604020202020204" pitchFamily="34" charset="0"/>
                </a:rPr>
                <a:t>06</a:t>
              </a:r>
              <a:endParaRPr lang="en-US" altLang="zh-CN" sz="2400" dirty="0">
                <a:latin typeface="Century Gothic" panose="020B0502020202020204" pitchFamily="34" charset="0"/>
                <a:cs typeface="Arial" panose="020B0604020202020204" pitchFamily="34" charset="0"/>
              </a:endParaRPr>
            </a:p>
          </p:txBody>
        </p:sp>
        <p:sp>
          <p:nvSpPr>
            <p:cNvPr id="23" name="矩形 22"/>
            <p:cNvSpPr/>
            <p:nvPr/>
          </p:nvSpPr>
          <p:spPr>
            <a:xfrm>
              <a:off x="737655" y="3967094"/>
              <a:ext cx="471633" cy="185616"/>
            </a:xfrm>
            <a:prstGeom prst="rect">
              <a:avLst/>
            </a:prstGeom>
          </p:spPr>
          <p:txBody>
            <a:bodyPr wrap="square">
              <a:spAutoFit/>
            </a:bodyPr>
            <a:lstStyle/>
            <a:p>
              <a:r>
                <a:rPr lang="en-US" altLang="zh-CN" sz="1000" dirty="0">
                  <a:latin typeface="Century Gothic" panose="020B0502020202020204" pitchFamily="34" charset="0"/>
                  <a:cs typeface="Arial" panose="020B0604020202020204" pitchFamily="34" charset="0"/>
                </a:rPr>
                <a:t>DEC</a:t>
              </a:r>
              <a:endParaRPr lang="en-US" altLang="zh-CN" sz="1000" dirty="0">
                <a:latin typeface="Century Gothic" panose="020B0502020202020204" pitchFamily="34" charset="0"/>
                <a:cs typeface="Arial" panose="020B0604020202020204" pitchFamily="34" charset="0"/>
              </a:endParaRPr>
            </a:p>
          </p:txBody>
        </p:sp>
      </p:grpSp>
      <p:grpSp>
        <p:nvGrpSpPr>
          <p:cNvPr id="25" name="组合 24"/>
          <p:cNvGrpSpPr/>
          <p:nvPr/>
        </p:nvGrpSpPr>
        <p:grpSpPr>
          <a:xfrm>
            <a:off x="336480" y="843030"/>
            <a:ext cx="4099783" cy="806770"/>
            <a:chOff x="412490" y="524010"/>
            <a:chExt cx="2926859" cy="555664"/>
          </a:xfrm>
        </p:grpSpPr>
        <p:sp>
          <p:nvSpPr>
            <p:cNvPr id="26" name="矩形 25"/>
            <p:cNvSpPr/>
            <p:nvPr/>
          </p:nvSpPr>
          <p:spPr>
            <a:xfrm>
              <a:off x="412490" y="524010"/>
              <a:ext cx="1969651" cy="381947"/>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请输入你的内容</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27" name="矩形 26"/>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38" name="组合 37"/>
          <p:cNvGrpSpPr/>
          <p:nvPr/>
        </p:nvGrpSpPr>
        <p:grpSpPr>
          <a:xfrm>
            <a:off x="518954" y="2261504"/>
            <a:ext cx="11255496" cy="3601328"/>
            <a:chOff x="518954" y="2261504"/>
            <a:chExt cx="11255496" cy="3601328"/>
          </a:xfrm>
        </p:grpSpPr>
        <p:grpSp>
          <p:nvGrpSpPr>
            <p:cNvPr id="6" name="组合 5"/>
            <p:cNvGrpSpPr/>
            <p:nvPr/>
          </p:nvGrpSpPr>
          <p:grpSpPr>
            <a:xfrm>
              <a:off x="518954" y="2261504"/>
              <a:ext cx="2201207" cy="2201207"/>
              <a:chOff x="635255" y="1683657"/>
              <a:chExt cx="1650054" cy="1650054"/>
            </a:xfrm>
          </p:grpSpPr>
          <p:sp>
            <p:nvSpPr>
              <p:cNvPr id="7" name="空心弧 6"/>
              <p:cNvSpPr/>
              <p:nvPr/>
            </p:nvSpPr>
            <p:spPr>
              <a:xfrm>
                <a:off x="635255" y="1683657"/>
                <a:ext cx="1650054" cy="1650054"/>
              </a:xfrm>
              <a:prstGeom prst="blockArc">
                <a:avLst>
                  <a:gd name="adj1" fmla="val 13517990"/>
                  <a:gd name="adj2" fmla="val 10691500"/>
                  <a:gd name="adj3" fmla="val 6227"/>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075398" y="2136026"/>
                <a:ext cx="955409" cy="653663"/>
                <a:chOff x="1551757" y="2470574"/>
                <a:chExt cx="955409" cy="653663"/>
              </a:xfrm>
            </p:grpSpPr>
            <p:sp>
              <p:nvSpPr>
                <p:cNvPr id="9" name="矩形 8"/>
                <p:cNvSpPr/>
                <p:nvPr/>
              </p:nvSpPr>
              <p:spPr>
                <a:xfrm>
                  <a:off x="1551757" y="2470574"/>
                  <a:ext cx="650323" cy="622926"/>
                </a:xfrm>
                <a:prstGeom prst="rect">
                  <a:avLst/>
                </a:prstGeom>
              </p:spPr>
              <p:txBody>
                <a:bodyPr wrap="none">
                  <a:spAutoFit/>
                </a:bodyPr>
                <a:lstStyle/>
                <a:p>
                  <a:r>
                    <a:rPr lang="en-US" altLang="zh-CN" sz="4800" dirty="0">
                      <a:solidFill>
                        <a:schemeClr val="bg1"/>
                      </a:solidFill>
                      <a:latin typeface="Century Gothic" panose="020B0502020202020204" pitchFamily="34" charset="0"/>
                      <a:cs typeface="Arial" panose="020B0604020202020204" pitchFamily="34" charset="0"/>
                    </a:rPr>
                    <a:t>82</a:t>
                  </a:r>
                  <a:endParaRPr lang="en-US" altLang="zh-CN" sz="4800" dirty="0">
                    <a:solidFill>
                      <a:schemeClr val="bg1"/>
                    </a:solidFill>
                    <a:latin typeface="Century Gothic" panose="020B0502020202020204" pitchFamily="34" charset="0"/>
                    <a:cs typeface="Arial" panose="020B0604020202020204" pitchFamily="34" charset="0"/>
                  </a:endParaRPr>
                </a:p>
              </p:txBody>
            </p:sp>
            <p:sp>
              <p:nvSpPr>
                <p:cNvPr id="10" name="矩形 9"/>
                <p:cNvSpPr/>
                <p:nvPr/>
              </p:nvSpPr>
              <p:spPr>
                <a:xfrm>
                  <a:off x="2123728" y="2724127"/>
                  <a:ext cx="383438" cy="400110"/>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endParaRPr lang="en-US" altLang="zh-CN" sz="2000" dirty="0">
                    <a:solidFill>
                      <a:schemeClr val="tx1">
                        <a:lumMod val="50000"/>
                        <a:lumOff val="50000"/>
                      </a:schemeClr>
                    </a:solidFill>
                    <a:latin typeface="Century Gothic" panose="020B0502020202020204" pitchFamily="34" charset="0"/>
                    <a:cs typeface="Arial" panose="020B0604020202020204" pitchFamily="34" charset="0"/>
                  </a:endParaRPr>
                </a:p>
              </p:txBody>
            </p:sp>
          </p:grpSp>
        </p:grpSp>
        <p:grpSp>
          <p:nvGrpSpPr>
            <p:cNvPr id="11" name="组合 10"/>
            <p:cNvGrpSpPr/>
            <p:nvPr/>
          </p:nvGrpSpPr>
          <p:grpSpPr>
            <a:xfrm>
              <a:off x="678055" y="4900829"/>
              <a:ext cx="2435361" cy="962003"/>
              <a:chOff x="611561" y="3662130"/>
              <a:chExt cx="1825579" cy="721130"/>
            </a:xfrm>
          </p:grpSpPr>
          <p:sp>
            <p:nvSpPr>
              <p:cNvPr id="12" name="矩形 11"/>
              <p:cNvSpPr/>
              <p:nvPr/>
            </p:nvSpPr>
            <p:spPr>
              <a:xfrm>
                <a:off x="611561" y="3967976"/>
                <a:ext cx="1825579" cy="415284"/>
              </a:xfrm>
              <a:prstGeom prst="rect">
                <a:avLst/>
              </a:prstGeom>
            </p:spPr>
            <p:txBody>
              <a:bodyPr wrap="square">
                <a:spAutoFit/>
              </a:bodyPr>
              <a:lstStyle/>
              <a:p>
                <a:pPr>
                  <a:lnSpc>
                    <a:spcPct val="150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3" name="矩形 12"/>
              <p:cNvSpPr/>
              <p:nvPr/>
            </p:nvSpPr>
            <p:spPr>
              <a:xfrm>
                <a:off x="611561" y="3662130"/>
                <a:ext cx="1108146" cy="276856"/>
              </a:xfrm>
              <a:prstGeom prst="rect">
                <a:avLst/>
              </a:prstGeom>
            </p:spPr>
            <p:txBody>
              <a:bodyPr wrap="none">
                <a:spAutoFit/>
              </a:bodyPr>
              <a:lstStyle/>
              <a:p>
                <a:r>
                  <a:rPr lang="en-US" altLang="zh-CN" dirty="0">
                    <a:solidFill>
                      <a:srgbClr val="BB0100"/>
                    </a:solidFill>
                    <a:latin typeface="Century Gothic" panose="020B0502020202020204" pitchFamily="34" charset="0"/>
                    <a:cs typeface="Arial" panose="020B0604020202020204" pitchFamily="34" charset="0"/>
                  </a:rPr>
                  <a:t>+17,356,123</a:t>
                </a:r>
                <a:endParaRPr lang="en-US" altLang="zh-CN" dirty="0">
                  <a:solidFill>
                    <a:srgbClr val="BB0100"/>
                  </a:solidFill>
                  <a:latin typeface="Century Gothic" panose="020B0502020202020204" pitchFamily="34" charset="0"/>
                  <a:cs typeface="Arial" panose="020B0604020202020204" pitchFamily="34" charset="0"/>
                </a:endParaRPr>
              </a:p>
            </p:txBody>
          </p:sp>
        </p:grpSp>
        <p:grpSp>
          <p:nvGrpSpPr>
            <p:cNvPr id="14" name="组合 13"/>
            <p:cNvGrpSpPr/>
            <p:nvPr/>
          </p:nvGrpSpPr>
          <p:grpSpPr>
            <a:xfrm>
              <a:off x="3405965" y="2261504"/>
              <a:ext cx="2201207" cy="2201207"/>
              <a:chOff x="635255" y="1683657"/>
              <a:chExt cx="1650054" cy="1650054"/>
            </a:xfrm>
          </p:grpSpPr>
          <p:sp>
            <p:nvSpPr>
              <p:cNvPr id="15" name="空心弧 14"/>
              <p:cNvSpPr/>
              <p:nvPr/>
            </p:nvSpPr>
            <p:spPr>
              <a:xfrm>
                <a:off x="635255" y="1683657"/>
                <a:ext cx="1650054" cy="1650054"/>
              </a:xfrm>
              <a:prstGeom prst="blockArc">
                <a:avLst>
                  <a:gd name="adj1" fmla="val 15650879"/>
                  <a:gd name="adj2" fmla="val 10691500"/>
                  <a:gd name="adj3" fmla="val 6227"/>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075398" y="2136026"/>
                <a:ext cx="955409" cy="653663"/>
                <a:chOff x="1551757" y="2470574"/>
                <a:chExt cx="955409" cy="653663"/>
              </a:xfrm>
            </p:grpSpPr>
            <p:sp>
              <p:nvSpPr>
                <p:cNvPr id="17" name="矩形 16"/>
                <p:cNvSpPr/>
                <p:nvPr/>
              </p:nvSpPr>
              <p:spPr>
                <a:xfrm>
                  <a:off x="1551757" y="2470574"/>
                  <a:ext cx="650323" cy="622926"/>
                </a:xfrm>
                <a:prstGeom prst="rect">
                  <a:avLst/>
                </a:prstGeom>
              </p:spPr>
              <p:txBody>
                <a:bodyPr wrap="none">
                  <a:spAutoFit/>
                </a:bodyPr>
                <a:lstStyle/>
                <a:p>
                  <a:r>
                    <a:rPr lang="en-US" altLang="zh-CN" sz="4800" dirty="0">
                      <a:solidFill>
                        <a:schemeClr val="bg1"/>
                      </a:solidFill>
                      <a:latin typeface="Century Gothic" panose="020B0502020202020204" pitchFamily="34" charset="0"/>
                      <a:cs typeface="Arial" panose="020B0604020202020204" pitchFamily="34" charset="0"/>
                    </a:rPr>
                    <a:t>76</a:t>
                  </a:r>
                  <a:endParaRPr lang="en-US" altLang="zh-CN" sz="4800" dirty="0">
                    <a:solidFill>
                      <a:schemeClr val="bg1"/>
                    </a:solidFill>
                    <a:latin typeface="Century Gothic" panose="020B0502020202020204" pitchFamily="34" charset="0"/>
                    <a:cs typeface="Arial" panose="020B0604020202020204" pitchFamily="34" charset="0"/>
                  </a:endParaRPr>
                </a:p>
              </p:txBody>
            </p:sp>
            <p:sp>
              <p:nvSpPr>
                <p:cNvPr id="18" name="矩形 17"/>
                <p:cNvSpPr/>
                <p:nvPr/>
              </p:nvSpPr>
              <p:spPr>
                <a:xfrm>
                  <a:off x="2123728" y="2724127"/>
                  <a:ext cx="383438" cy="400110"/>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endParaRPr lang="en-US" altLang="zh-CN" sz="2000" dirty="0">
                    <a:solidFill>
                      <a:schemeClr val="tx1">
                        <a:lumMod val="50000"/>
                        <a:lumOff val="50000"/>
                      </a:schemeClr>
                    </a:solidFill>
                    <a:latin typeface="Century Gothic" panose="020B0502020202020204" pitchFamily="34" charset="0"/>
                    <a:cs typeface="Arial" panose="020B0604020202020204" pitchFamily="34" charset="0"/>
                  </a:endParaRPr>
                </a:p>
              </p:txBody>
            </p:sp>
          </p:grpSp>
        </p:grpSp>
        <p:grpSp>
          <p:nvGrpSpPr>
            <p:cNvPr id="19" name="组合 18"/>
            <p:cNvGrpSpPr/>
            <p:nvPr/>
          </p:nvGrpSpPr>
          <p:grpSpPr>
            <a:xfrm>
              <a:off x="3565066" y="4900829"/>
              <a:ext cx="2435361" cy="962003"/>
              <a:chOff x="2775703" y="3662130"/>
              <a:chExt cx="1825579" cy="721130"/>
            </a:xfrm>
          </p:grpSpPr>
          <p:sp>
            <p:nvSpPr>
              <p:cNvPr id="20" name="矩形 19"/>
              <p:cNvSpPr/>
              <p:nvPr/>
            </p:nvSpPr>
            <p:spPr>
              <a:xfrm>
                <a:off x="2775703" y="3967976"/>
                <a:ext cx="1825579" cy="415284"/>
              </a:xfrm>
              <a:prstGeom prst="rect">
                <a:avLst/>
              </a:prstGeom>
            </p:spPr>
            <p:txBody>
              <a:bodyPr wrap="square">
                <a:spAutoFit/>
              </a:bodyPr>
              <a:lstStyle/>
              <a:p>
                <a:pPr>
                  <a:lnSpc>
                    <a:spcPct val="150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21" name="矩形 20"/>
              <p:cNvSpPr/>
              <p:nvPr/>
            </p:nvSpPr>
            <p:spPr>
              <a:xfrm>
                <a:off x="2775703" y="3662130"/>
                <a:ext cx="1108146" cy="276856"/>
              </a:xfrm>
              <a:prstGeom prst="rect">
                <a:avLst/>
              </a:prstGeom>
            </p:spPr>
            <p:txBody>
              <a:bodyPr wrap="none">
                <a:spAutoFit/>
              </a:bodyPr>
              <a:lstStyle/>
              <a:p>
                <a:r>
                  <a:rPr lang="en-US" altLang="zh-CN" dirty="0">
                    <a:solidFill>
                      <a:srgbClr val="BB0100"/>
                    </a:solidFill>
                    <a:latin typeface="Century Gothic" panose="020B0502020202020204" pitchFamily="34" charset="0"/>
                    <a:cs typeface="Arial" panose="020B0604020202020204" pitchFamily="34" charset="0"/>
                  </a:rPr>
                  <a:t>+17,356,123</a:t>
                </a:r>
                <a:endParaRPr lang="en-US" altLang="zh-CN" dirty="0">
                  <a:solidFill>
                    <a:srgbClr val="BB0100"/>
                  </a:solidFill>
                  <a:latin typeface="Century Gothic" panose="020B0502020202020204" pitchFamily="34" charset="0"/>
                  <a:cs typeface="Arial" panose="020B0604020202020204" pitchFamily="34" charset="0"/>
                </a:endParaRPr>
              </a:p>
            </p:txBody>
          </p:sp>
        </p:grpSp>
        <p:grpSp>
          <p:nvGrpSpPr>
            <p:cNvPr id="22" name="组合 21"/>
            <p:cNvGrpSpPr/>
            <p:nvPr/>
          </p:nvGrpSpPr>
          <p:grpSpPr>
            <a:xfrm>
              <a:off x="6292976" y="2261504"/>
              <a:ext cx="2201207" cy="2201207"/>
              <a:chOff x="635255" y="1683657"/>
              <a:chExt cx="1650054" cy="1650054"/>
            </a:xfrm>
          </p:grpSpPr>
          <p:sp>
            <p:nvSpPr>
              <p:cNvPr id="23" name="空心弧 22"/>
              <p:cNvSpPr/>
              <p:nvPr/>
            </p:nvSpPr>
            <p:spPr>
              <a:xfrm>
                <a:off x="635255" y="1683657"/>
                <a:ext cx="1650054" cy="1650054"/>
              </a:xfrm>
              <a:prstGeom prst="blockArc">
                <a:avLst>
                  <a:gd name="adj1" fmla="val 11922043"/>
                  <a:gd name="adj2" fmla="val 10691500"/>
                  <a:gd name="adj3" fmla="val 6227"/>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075398" y="2136026"/>
                <a:ext cx="955409" cy="653663"/>
                <a:chOff x="1551757" y="2470574"/>
                <a:chExt cx="955409" cy="653663"/>
              </a:xfrm>
            </p:grpSpPr>
            <p:sp>
              <p:nvSpPr>
                <p:cNvPr id="25" name="矩形 24"/>
                <p:cNvSpPr/>
                <p:nvPr/>
              </p:nvSpPr>
              <p:spPr>
                <a:xfrm>
                  <a:off x="1551757" y="2470574"/>
                  <a:ext cx="650323" cy="622926"/>
                </a:xfrm>
                <a:prstGeom prst="rect">
                  <a:avLst/>
                </a:prstGeom>
              </p:spPr>
              <p:txBody>
                <a:bodyPr wrap="none">
                  <a:spAutoFit/>
                </a:bodyPr>
                <a:lstStyle/>
                <a:p>
                  <a:r>
                    <a:rPr lang="en-US" altLang="zh-CN" sz="4800" dirty="0">
                      <a:solidFill>
                        <a:schemeClr val="bg1"/>
                      </a:solidFill>
                      <a:latin typeface="Century Gothic" panose="020B0502020202020204" pitchFamily="34" charset="0"/>
                      <a:cs typeface="Arial" panose="020B0604020202020204" pitchFamily="34" charset="0"/>
                    </a:rPr>
                    <a:t>92</a:t>
                  </a:r>
                  <a:endParaRPr lang="en-US" altLang="zh-CN" sz="4800" dirty="0">
                    <a:solidFill>
                      <a:schemeClr val="bg1"/>
                    </a:solidFill>
                    <a:latin typeface="Century Gothic" panose="020B0502020202020204" pitchFamily="34" charset="0"/>
                    <a:cs typeface="Arial" panose="020B0604020202020204" pitchFamily="34" charset="0"/>
                  </a:endParaRPr>
                </a:p>
              </p:txBody>
            </p:sp>
            <p:sp>
              <p:nvSpPr>
                <p:cNvPr id="26" name="矩形 25"/>
                <p:cNvSpPr/>
                <p:nvPr/>
              </p:nvSpPr>
              <p:spPr>
                <a:xfrm>
                  <a:off x="2123728" y="2724127"/>
                  <a:ext cx="383438" cy="400110"/>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endParaRPr lang="en-US" altLang="zh-CN" sz="2000" dirty="0">
                    <a:solidFill>
                      <a:schemeClr val="tx1">
                        <a:lumMod val="50000"/>
                        <a:lumOff val="50000"/>
                      </a:schemeClr>
                    </a:solidFill>
                    <a:latin typeface="Century Gothic" panose="020B0502020202020204" pitchFamily="34" charset="0"/>
                    <a:cs typeface="Arial" panose="020B0604020202020204" pitchFamily="34" charset="0"/>
                  </a:endParaRPr>
                </a:p>
              </p:txBody>
            </p:sp>
          </p:grpSp>
        </p:grpSp>
        <p:grpSp>
          <p:nvGrpSpPr>
            <p:cNvPr id="27" name="组合 26"/>
            <p:cNvGrpSpPr/>
            <p:nvPr/>
          </p:nvGrpSpPr>
          <p:grpSpPr>
            <a:xfrm>
              <a:off x="6452077" y="4900829"/>
              <a:ext cx="2435361" cy="962003"/>
              <a:chOff x="4939845" y="3662130"/>
              <a:chExt cx="1825579" cy="721130"/>
            </a:xfrm>
          </p:grpSpPr>
          <p:sp>
            <p:nvSpPr>
              <p:cNvPr id="28" name="矩形 27"/>
              <p:cNvSpPr/>
              <p:nvPr/>
            </p:nvSpPr>
            <p:spPr>
              <a:xfrm>
                <a:off x="4939845" y="3967976"/>
                <a:ext cx="1825579" cy="415284"/>
              </a:xfrm>
              <a:prstGeom prst="rect">
                <a:avLst/>
              </a:prstGeom>
            </p:spPr>
            <p:txBody>
              <a:bodyPr wrap="square">
                <a:spAutoFit/>
              </a:bodyPr>
              <a:lstStyle/>
              <a:p>
                <a:pPr>
                  <a:lnSpc>
                    <a:spcPct val="150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29" name="矩形 28"/>
              <p:cNvSpPr/>
              <p:nvPr/>
            </p:nvSpPr>
            <p:spPr>
              <a:xfrm>
                <a:off x="4939845" y="3662130"/>
                <a:ext cx="1108146" cy="276856"/>
              </a:xfrm>
              <a:prstGeom prst="rect">
                <a:avLst/>
              </a:prstGeom>
            </p:spPr>
            <p:txBody>
              <a:bodyPr wrap="none">
                <a:spAutoFit/>
              </a:bodyPr>
              <a:lstStyle/>
              <a:p>
                <a:r>
                  <a:rPr lang="en-US" altLang="zh-CN" dirty="0">
                    <a:solidFill>
                      <a:srgbClr val="BB0100"/>
                    </a:solidFill>
                    <a:latin typeface="Century Gothic" panose="020B0502020202020204" pitchFamily="34" charset="0"/>
                    <a:cs typeface="Arial" panose="020B0604020202020204" pitchFamily="34" charset="0"/>
                  </a:rPr>
                  <a:t>+17,356,123</a:t>
                </a:r>
                <a:endParaRPr lang="en-US" altLang="zh-CN" dirty="0">
                  <a:solidFill>
                    <a:srgbClr val="BB0100"/>
                  </a:solidFill>
                  <a:latin typeface="Century Gothic" panose="020B0502020202020204" pitchFamily="34" charset="0"/>
                  <a:cs typeface="Arial" panose="020B0604020202020204" pitchFamily="34" charset="0"/>
                </a:endParaRPr>
              </a:p>
            </p:txBody>
          </p:sp>
        </p:grpSp>
        <p:grpSp>
          <p:nvGrpSpPr>
            <p:cNvPr id="30" name="组合 29"/>
            <p:cNvGrpSpPr/>
            <p:nvPr/>
          </p:nvGrpSpPr>
          <p:grpSpPr>
            <a:xfrm>
              <a:off x="9179988" y="2261504"/>
              <a:ext cx="2201207" cy="2201207"/>
              <a:chOff x="635255" y="1683657"/>
              <a:chExt cx="1650054" cy="1650054"/>
            </a:xfrm>
          </p:grpSpPr>
          <p:sp>
            <p:nvSpPr>
              <p:cNvPr id="31" name="空心弧 30"/>
              <p:cNvSpPr/>
              <p:nvPr/>
            </p:nvSpPr>
            <p:spPr>
              <a:xfrm>
                <a:off x="635255" y="1683657"/>
                <a:ext cx="1650054" cy="1650054"/>
              </a:xfrm>
              <a:prstGeom prst="blockArc">
                <a:avLst>
                  <a:gd name="adj1" fmla="val 19498456"/>
                  <a:gd name="adj2" fmla="val 10691500"/>
                  <a:gd name="adj3" fmla="val 6227"/>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75398" y="2136026"/>
                <a:ext cx="955409" cy="653663"/>
                <a:chOff x="1551757" y="2470574"/>
                <a:chExt cx="955409" cy="653663"/>
              </a:xfrm>
            </p:grpSpPr>
            <p:sp>
              <p:nvSpPr>
                <p:cNvPr id="33" name="矩形 32"/>
                <p:cNvSpPr/>
                <p:nvPr/>
              </p:nvSpPr>
              <p:spPr>
                <a:xfrm>
                  <a:off x="1551757" y="2470574"/>
                  <a:ext cx="650323" cy="622926"/>
                </a:xfrm>
                <a:prstGeom prst="rect">
                  <a:avLst/>
                </a:prstGeom>
              </p:spPr>
              <p:txBody>
                <a:bodyPr wrap="none">
                  <a:spAutoFit/>
                </a:bodyPr>
                <a:lstStyle/>
                <a:p>
                  <a:r>
                    <a:rPr lang="en-US" altLang="zh-CN" sz="4800" dirty="0">
                      <a:solidFill>
                        <a:schemeClr val="bg1"/>
                      </a:solidFill>
                      <a:latin typeface="Century Gothic" panose="020B0502020202020204" pitchFamily="34" charset="0"/>
                      <a:cs typeface="Arial" panose="020B0604020202020204" pitchFamily="34" charset="0"/>
                    </a:rPr>
                    <a:t>54</a:t>
                  </a:r>
                  <a:endParaRPr lang="en-US" altLang="zh-CN" sz="4800" dirty="0">
                    <a:solidFill>
                      <a:schemeClr val="bg1"/>
                    </a:solidFill>
                    <a:latin typeface="Century Gothic" panose="020B0502020202020204" pitchFamily="34" charset="0"/>
                    <a:cs typeface="Arial" panose="020B0604020202020204" pitchFamily="34" charset="0"/>
                  </a:endParaRPr>
                </a:p>
              </p:txBody>
            </p:sp>
            <p:sp>
              <p:nvSpPr>
                <p:cNvPr id="34" name="矩形 33"/>
                <p:cNvSpPr/>
                <p:nvPr/>
              </p:nvSpPr>
              <p:spPr>
                <a:xfrm>
                  <a:off x="2123728" y="2724127"/>
                  <a:ext cx="383438" cy="400110"/>
                </a:xfrm>
                <a:prstGeom prst="rect">
                  <a:avLst/>
                </a:prstGeom>
              </p:spPr>
              <p:txBody>
                <a:bodyPr wrap="none">
                  <a:spAutoFit/>
                </a:bodyPr>
                <a:lstStyle/>
                <a:p>
                  <a:r>
                    <a:rPr lang="en-US" altLang="zh-CN" sz="2000" dirty="0">
                      <a:solidFill>
                        <a:schemeClr val="tx1">
                          <a:lumMod val="50000"/>
                          <a:lumOff val="50000"/>
                        </a:schemeClr>
                      </a:solidFill>
                      <a:latin typeface="Century Gothic" panose="020B0502020202020204" pitchFamily="34" charset="0"/>
                      <a:cs typeface="Arial" panose="020B0604020202020204" pitchFamily="34" charset="0"/>
                    </a:rPr>
                    <a:t>%</a:t>
                  </a:r>
                  <a:endParaRPr lang="en-US" altLang="zh-CN" sz="2000" dirty="0">
                    <a:solidFill>
                      <a:schemeClr val="tx1">
                        <a:lumMod val="50000"/>
                        <a:lumOff val="50000"/>
                      </a:schemeClr>
                    </a:solidFill>
                    <a:latin typeface="Century Gothic" panose="020B0502020202020204" pitchFamily="34" charset="0"/>
                    <a:cs typeface="Arial" panose="020B0604020202020204" pitchFamily="34" charset="0"/>
                  </a:endParaRPr>
                </a:p>
              </p:txBody>
            </p:sp>
          </p:grpSp>
        </p:grpSp>
        <p:grpSp>
          <p:nvGrpSpPr>
            <p:cNvPr id="35" name="组合 34"/>
            <p:cNvGrpSpPr/>
            <p:nvPr/>
          </p:nvGrpSpPr>
          <p:grpSpPr>
            <a:xfrm>
              <a:off x="9339089" y="4900829"/>
              <a:ext cx="2435361" cy="962003"/>
              <a:chOff x="7103988" y="3662130"/>
              <a:chExt cx="1825579" cy="721130"/>
            </a:xfrm>
          </p:grpSpPr>
          <p:sp>
            <p:nvSpPr>
              <p:cNvPr id="36" name="矩形 35"/>
              <p:cNvSpPr/>
              <p:nvPr/>
            </p:nvSpPr>
            <p:spPr>
              <a:xfrm>
                <a:off x="7103988" y="3967976"/>
                <a:ext cx="1825579" cy="415284"/>
              </a:xfrm>
              <a:prstGeom prst="rect">
                <a:avLst/>
              </a:prstGeom>
            </p:spPr>
            <p:txBody>
              <a:bodyPr wrap="square">
                <a:spAutoFit/>
              </a:bodyPr>
              <a:lstStyle/>
              <a:p>
                <a:pPr>
                  <a:lnSpc>
                    <a:spcPct val="150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37" name="矩形 36"/>
              <p:cNvSpPr/>
              <p:nvPr/>
            </p:nvSpPr>
            <p:spPr>
              <a:xfrm>
                <a:off x="7103988" y="3662130"/>
                <a:ext cx="1108146" cy="276856"/>
              </a:xfrm>
              <a:prstGeom prst="rect">
                <a:avLst/>
              </a:prstGeom>
            </p:spPr>
            <p:txBody>
              <a:bodyPr wrap="none">
                <a:spAutoFit/>
              </a:bodyPr>
              <a:lstStyle/>
              <a:p>
                <a:r>
                  <a:rPr lang="en-US" altLang="zh-CN" dirty="0">
                    <a:solidFill>
                      <a:srgbClr val="BB0100"/>
                    </a:solidFill>
                    <a:latin typeface="Century Gothic" panose="020B0502020202020204" pitchFamily="34" charset="0"/>
                    <a:cs typeface="Arial" panose="020B0604020202020204" pitchFamily="34" charset="0"/>
                  </a:rPr>
                  <a:t>+17,356,123</a:t>
                </a:r>
                <a:endParaRPr lang="en-US" altLang="zh-CN" dirty="0">
                  <a:solidFill>
                    <a:srgbClr val="BB0100"/>
                  </a:solidFill>
                  <a:latin typeface="Century Gothic" panose="020B0502020202020204" pitchFamily="34" charset="0"/>
                  <a:cs typeface="Arial" panose="020B0604020202020204" pitchFamily="34" charset="0"/>
                </a:endParaRPr>
              </a:p>
            </p:txBody>
          </p:sp>
        </p:grpSp>
      </p:grpSp>
      <p:grpSp>
        <p:nvGrpSpPr>
          <p:cNvPr id="39" name="组合 38"/>
          <p:cNvGrpSpPr/>
          <p:nvPr/>
        </p:nvGrpSpPr>
        <p:grpSpPr>
          <a:xfrm>
            <a:off x="336480" y="843030"/>
            <a:ext cx="4099783" cy="806770"/>
            <a:chOff x="412490" y="524010"/>
            <a:chExt cx="2926859" cy="555664"/>
          </a:xfrm>
        </p:grpSpPr>
        <p:sp>
          <p:nvSpPr>
            <p:cNvPr id="40" name="矩形 39"/>
            <p:cNvSpPr/>
            <p:nvPr/>
          </p:nvSpPr>
          <p:spPr>
            <a:xfrm>
              <a:off x="412490" y="524010"/>
              <a:ext cx="1969651" cy="381947"/>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请输入你的内容</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41" name="矩形 40"/>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sp>
        <p:nvSpPr>
          <p:cNvPr id="10" name="矩形 9"/>
          <p:cNvSpPr/>
          <p:nvPr/>
        </p:nvSpPr>
        <p:spPr>
          <a:xfrm>
            <a:off x="853018" y="2063918"/>
            <a:ext cx="1096775" cy="261610"/>
          </a:xfrm>
          <a:prstGeom prst="rect">
            <a:avLst/>
          </a:prstGeom>
        </p:spPr>
        <p:txBody>
          <a:bodyPr wrap="none">
            <a:spAutoFit/>
          </a:bodyPr>
          <a:lstStyle/>
          <a:p>
            <a:r>
              <a:rPr lang="en-US" altLang="zh-CN" sz="1100" dirty="0">
                <a:solidFill>
                  <a:schemeClr val="bg1"/>
                </a:solidFill>
                <a:latin typeface="Century Gothic" panose="020B0502020202020204" pitchFamily="34" charset="0"/>
                <a:cs typeface="Arial" panose="020B0604020202020204" pitchFamily="34" charset="0"/>
              </a:rPr>
              <a:t>ADD THE TITLE</a:t>
            </a:r>
            <a:endParaRPr lang="en-US" altLang="zh-CN" sz="1100" dirty="0">
              <a:solidFill>
                <a:schemeClr val="bg1"/>
              </a:solidFill>
              <a:latin typeface="Century Gothic" panose="020B0502020202020204" pitchFamily="34" charset="0"/>
              <a:cs typeface="Arial" panose="020B0604020202020204" pitchFamily="34" charset="0"/>
            </a:endParaRPr>
          </a:p>
        </p:txBody>
      </p:sp>
      <p:sp>
        <p:nvSpPr>
          <p:cNvPr id="12" name="Freeform 10"/>
          <p:cNvSpPr/>
          <p:nvPr/>
        </p:nvSpPr>
        <p:spPr bwMode="auto">
          <a:xfrm>
            <a:off x="971275" y="5481056"/>
            <a:ext cx="520043" cy="48852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13" name="矩形 12"/>
          <p:cNvSpPr/>
          <p:nvPr/>
        </p:nvSpPr>
        <p:spPr>
          <a:xfrm>
            <a:off x="1605748" y="5421146"/>
            <a:ext cx="4808461" cy="267766"/>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nvGrpSpPr>
          <p:cNvPr id="15" name="组合 14"/>
          <p:cNvGrpSpPr/>
          <p:nvPr/>
        </p:nvGrpSpPr>
        <p:grpSpPr>
          <a:xfrm>
            <a:off x="988607" y="4565590"/>
            <a:ext cx="520044" cy="460161"/>
            <a:chOff x="3889375" y="3302000"/>
            <a:chExt cx="261938" cy="231776"/>
          </a:xfrm>
          <a:solidFill>
            <a:schemeClr val="bg1"/>
          </a:solidFill>
        </p:grpSpPr>
        <p:sp>
          <p:nvSpPr>
            <p:cNvPr id="17"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16" name="矩形 15"/>
          <p:cNvSpPr/>
          <p:nvPr/>
        </p:nvSpPr>
        <p:spPr>
          <a:xfrm>
            <a:off x="1605748" y="4491498"/>
            <a:ext cx="4808461" cy="252313"/>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nvGrpSpPr>
          <p:cNvPr id="23" name="组合 22"/>
          <p:cNvGrpSpPr/>
          <p:nvPr/>
        </p:nvGrpSpPr>
        <p:grpSpPr>
          <a:xfrm>
            <a:off x="987033" y="3607590"/>
            <a:ext cx="488527" cy="516893"/>
            <a:chOff x="5908675" y="1281113"/>
            <a:chExt cx="246063" cy="260350"/>
          </a:xfrm>
          <a:solidFill>
            <a:schemeClr val="bg1"/>
          </a:solidFill>
        </p:grpSpPr>
        <p:sp>
          <p:nvSpPr>
            <p:cNvPr id="25" name="Rectangle 5"/>
            <p:cNvSpPr>
              <a:spLocks noChangeArrowheads="1"/>
            </p:cNvSpPr>
            <p:nvPr/>
          </p:nvSpPr>
          <p:spPr bwMode="auto">
            <a:xfrm>
              <a:off x="6024563" y="1320800"/>
              <a:ext cx="15875" cy="163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24" name="矩形 23"/>
          <p:cNvSpPr/>
          <p:nvPr/>
        </p:nvSpPr>
        <p:spPr>
          <a:xfrm>
            <a:off x="1605748" y="3561864"/>
            <a:ext cx="4808462" cy="252313"/>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nvGrpSpPr>
          <p:cNvPr id="31" name="组合 30"/>
          <p:cNvGrpSpPr/>
          <p:nvPr/>
        </p:nvGrpSpPr>
        <p:grpSpPr>
          <a:xfrm>
            <a:off x="977581" y="2681099"/>
            <a:ext cx="510588" cy="510589"/>
            <a:chOff x="5903913" y="4632325"/>
            <a:chExt cx="257175" cy="257176"/>
          </a:xfrm>
          <a:solidFill>
            <a:schemeClr val="bg1"/>
          </a:solidFill>
        </p:grpSpPr>
        <p:sp>
          <p:nvSpPr>
            <p:cNvPr id="33"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4"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5"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6"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32" name="矩形 31"/>
          <p:cNvSpPr/>
          <p:nvPr/>
        </p:nvSpPr>
        <p:spPr>
          <a:xfrm>
            <a:off x="1605748" y="2632221"/>
            <a:ext cx="4808462" cy="252313"/>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grpSp>
        <p:nvGrpSpPr>
          <p:cNvPr id="45" name="组合 44"/>
          <p:cNvGrpSpPr/>
          <p:nvPr/>
        </p:nvGrpSpPr>
        <p:grpSpPr>
          <a:xfrm>
            <a:off x="336480" y="843030"/>
            <a:ext cx="4099783" cy="806770"/>
            <a:chOff x="412490" y="524010"/>
            <a:chExt cx="2926859" cy="555664"/>
          </a:xfrm>
        </p:grpSpPr>
        <p:sp>
          <p:nvSpPr>
            <p:cNvPr id="46" name="矩形 45"/>
            <p:cNvSpPr/>
            <p:nvPr/>
          </p:nvSpPr>
          <p:spPr>
            <a:xfrm>
              <a:off x="412490" y="524010"/>
              <a:ext cx="1969651" cy="381947"/>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请输入你的内容</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47" name="矩形 46"/>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grpSp>
        <p:nvGrpSpPr>
          <p:cNvPr id="49" name="组合 48"/>
          <p:cNvGrpSpPr/>
          <p:nvPr/>
        </p:nvGrpSpPr>
        <p:grpSpPr>
          <a:xfrm>
            <a:off x="7243439" y="633480"/>
            <a:ext cx="4114593" cy="5476741"/>
            <a:chOff x="7224389" y="690630"/>
            <a:chExt cx="4114593" cy="5476741"/>
          </a:xfrm>
        </p:grpSpPr>
        <p:pic>
          <p:nvPicPr>
            <p:cNvPr id="8" name="Picture 2" descr="C:\Users\Admin\Desktop\Nipic_2716341_20100921120319054802.png"/>
            <p:cNvPicPr>
              <a:picLocks noChangeAspect="1" noChangeArrowheads="1"/>
            </p:cNvPicPr>
            <p:nvPr/>
          </p:nvPicPr>
          <p:blipFill rotWithShape="1">
            <a:blip r:embed="rId3" cstate="screen"/>
            <a:srcRect/>
            <a:stretch>
              <a:fillRect/>
            </a:stretch>
          </p:blipFill>
          <p:spPr bwMode="auto">
            <a:xfrm>
              <a:off x="7224389" y="690630"/>
              <a:ext cx="4114593" cy="5476741"/>
            </a:xfrm>
            <a:prstGeom prst="rect">
              <a:avLst/>
            </a:prstGeom>
            <a:noFill/>
            <a:effectLst>
              <a:reflection blurRad="6350" stA="12000" endPos="1000" dir="5400000" sy="-100000" algn="bl" rotWithShape="0"/>
            </a:effectLst>
            <a:extLst>
              <a:ext uri="{909E8E84-426E-40DD-AFC4-6F175D3DCCD1}">
                <a14:hiddenFill xmlns:a14="http://schemas.microsoft.com/office/drawing/2010/main">
                  <a:solidFill>
                    <a:srgbClr val="FFFFFF"/>
                  </a:solidFill>
                </a14:hiddenFill>
              </a:ext>
            </a:extLst>
          </p:spPr>
        </p:pic>
        <p:pic>
          <p:nvPicPr>
            <p:cNvPr id="48" name="图片 47"/>
            <p:cNvPicPr>
              <a:picLocks noChangeAspect="1"/>
            </p:cNvPicPr>
            <p:nvPr/>
          </p:nvPicPr>
          <p:blipFill rotWithShape="1">
            <a:blip r:embed="rId4">
              <a:extLst>
                <a:ext uri="{28A0092B-C50C-407E-A947-70E740481C1C}">
                  <a14:useLocalDpi xmlns:a14="http://schemas.microsoft.com/office/drawing/2010/main" val="0"/>
                </a:ext>
              </a:extLst>
            </a:blip>
            <a:srcRect l="48737"/>
            <a:stretch>
              <a:fillRect/>
            </a:stretch>
          </p:blipFill>
          <p:spPr>
            <a:xfrm>
              <a:off x="7600950" y="1280014"/>
              <a:ext cx="3329943" cy="4332698"/>
            </a:xfrm>
            <a:prstGeom prst="rect">
              <a:avLst/>
            </a:prstGeom>
          </p:spPr>
        </p:pic>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ppt_x"/>
                                          </p:val>
                                        </p:tav>
                                        <p:tav tm="100000">
                                          <p:val>
                                            <p:strVal val="#ppt_x"/>
                                          </p:val>
                                        </p:tav>
                                      </p:tavLst>
                                    </p:anim>
                                    <p:anim calcmode="lin" valueType="num">
                                      <p:cBhvr additive="base">
                                        <p:cTn id="36" dur="500" fill="hold"/>
                                        <p:tgtEl>
                                          <p:spTgt spid="3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additive="base">
                                        <p:cTn id="39" dur="500" fill="hold"/>
                                        <p:tgtEl>
                                          <p:spTgt spid="32"/>
                                        </p:tgtEl>
                                        <p:attrNameLst>
                                          <p:attrName>ppt_x</p:attrName>
                                        </p:attrNameLst>
                                      </p:cBhvr>
                                      <p:tavLst>
                                        <p:tav tm="0">
                                          <p:val>
                                            <p:strVal val="#ppt_x"/>
                                          </p:val>
                                        </p:tav>
                                        <p:tav tm="100000">
                                          <p:val>
                                            <p:strVal val="#ppt_x"/>
                                          </p:val>
                                        </p:tav>
                                      </p:tavLst>
                                    </p:anim>
                                    <p:anim calcmode="lin" valueType="num">
                                      <p:cBhvr additive="base">
                                        <p:cTn id="40"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P spid="13" grpId="0"/>
      <p:bldP spid="16" grpId="0"/>
      <p:bldP spid="24"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7" name="组合 6"/>
          <p:cNvGrpSpPr/>
          <p:nvPr/>
        </p:nvGrpSpPr>
        <p:grpSpPr>
          <a:xfrm>
            <a:off x="711932" y="2154871"/>
            <a:ext cx="10768136" cy="4198058"/>
            <a:chOff x="505976" y="1417708"/>
            <a:chExt cx="8131822" cy="3170266"/>
          </a:xfrm>
        </p:grpSpPr>
        <p:sp>
          <p:nvSpPr>
            <p:cNvPr id="8" name="矩形 7"/>
            <p:cNvSpPr/>
            <p:nvPr/>
          </p:nvSpPr>
          <p:spPr>
            <a:xfrm>
              <a:off x="505976" y="1417708"/>
              <a:ext cx="8130024" cy="372017"/>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矩形 8"/>
            <p:cNvSpPr/>
            <p:nvPr/>
          </p:nvSpPr>
          <p:spPr>
            <a:xfrm>
              <a:off x="638088" y="1465217"/>
              <a:ext cx="767729" cy="209183"/>
            </a:xfrm>
            <a:prstGeom prst="rect">
              <a:avLst/>
            </a:prstGeom>
          </p:spPr>
          <p:txBody>
            <a:bodyPr wrap="none">
              <a:spAutoFit/>
            </a:bodyPr>
            <a:lstStyle/>
            <a:p>
              <a:pPr algn="ctr"/>
              <a:r>
                <a:rPr lang="en-US" altLang="zh-CN" sz="1200" dirty="0">
                  <a:solidFill>
                    <a:schemeClr val="bg1"/>
                  </a:solidFill>
                  <a:latin typeface="Century Gothic" panose="020B0502020202020204" pitchFamily="34" charset="0"/>
                  <a:cs typeface="Arial" panose="020B0604020202020204" pitchFamily="34" charset="0"/>
                </a:rPr>
                <a:t>Description</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0" name="矩形 9"/>
            <p:cNvSpPr/>
            <p:nvPr/>
          </p:nvSpPr>
          <p:spPr>
            <a:xfrm>
              <a:off x="2157867" y="1465217"/>
              <a:ext cx="929942" cy="209183"/>
            </a:xfrm>
            <a:prstGeom prst="rect">
              <a:avLst/>
            </a:prstGeom>
          </p:spPr>
          <p:txBody>
            <a:bodyPr wrap="none">
              <a:spAutoFit/>
            </a:bodyPr>
            <a:lstStyle/>
            <a:p>
              <a:pPr algn="ctr"/>
              <a:r>
                <a:rPr lang="en-US" altLang="zh-CN" sz="1200" dirty="0">
                  <a:solidFill>
                    <a:schemeClr val="bg1"/>
                  </a:solidFill>
                  <a:latin typeface="Century Gothic" panose="020B0502020202020204" pitchFamily="34" charset="0"/>
                  <a:cs typeface="Arial" panose="020B0604020202020204" pitchFamily="34" charset="0"/>
                </a:rPr>
                <a:t>Our company</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1" name="矩形 10"/>
            <p:cNvSpPr/>
            <p:nvPr/>
          </p:nvSpPr>
          <p:spPr>
            <a:xfrm>
              <a:off x="3872040" y="1465217"/>
              <a:ext cx="966259" cy="209183"/>
            </a:xfrm>
            <a:prstGeom prst="rect">
              <a:avLst/>
            </a:prstGeom>
          </p:spPr>
          <p:txBody>
            <a:bodyPr wrap="none">
              <a:spAutoFit/>
            </a:bodyPr>
            <a:lstStyle/>
            <a:p>
              <a:pPr algn="ctr"/>
              <a:r>
                <a:rPr lang="en-US" altLang="zh-CN" sz="1200" dirty="0">
                  <a:solidFill>
                    <a:schemeClr val="bg1"/>
                  </a:solidFill>
                  <a:latin typeface="Century Gothic" panose="020B0502020202020204" pitchFamily="34" charset="0"/>
                  <a:cs typeface="Arial" panose="020B0604020202020204" pitchFamily="34" charset="0"/>
                </a:rPr>
                <a:t>Company one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2" name="矩形 11"/>
            <p:cNvSpPr/>
            <p:nvPr/>
          </p:nvSpPr>
          <p:spPr>
            <a:xfrm>
              <a:off x="5626847" y="1465217"/>
              <a:ext cx="956574" cy="209183"/>
            </a:xfrm>
            <a:prstGeom prst="rect">
              <a:avLst/>
            </a:prstGeom>
          </p:spPr>
          <p:txBody>
            <a:bodyPr wrap="none">
              <a:spAutoFit/>
            </a:bodyPr>
            <a:lstStyle/>
            <a:p>
              <a:pPr algn="ctr"/>
              <a:r>
                <a:rPr lang="en-US" altLang="zh-CN" sz="1200" dirty="0">
                  <a:solidFill>
                    <a:schemeClr val="bg1"/>
                  </a:solidFill>
                  <a:latin typeface="Century Gothic" panose="020B0502020202020204" pitchFamily="34" charset="0"/>
                  <a:cs typeface="Arial" panose="020B0604020202020204" pitchFamily="34" charset="0"/>
                </a:rPr>
                <a:t>Company two</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3" name="矩形 12"/>
            <p:cNvSpPr/>
            <p:nvPr/>
          </p:nvSpPr>
          <p:spPr>
            <a:xfrm>
              <a:off x="7383939" y="1465217"/>
              <a:ext cx="1040102" cy="209183"/>
            </a:xfrm>
            <a:prstGeom prst="rect">
              <a:avLst/>
            </a:prstGeom>
          </p:spPr>
          <p:txBody>
            <a:bodyPr wrap="none">
              <a:spAutoFit/>
            </a:bodyPr>
            <a:lstStyle/>
            <a:p>
              <a:pPr algn="ctr"/>
              <a:r>
                <a:rPr lang="en-US" altLang="zh-CN" sz="1200" dirty="0">
                  <a:solidFill>
                    <a:schemeClr val="bg1"/>
                  </a:solidFill>
                  <a:latin typeface="Century Gothic" panose="020B0502020202020204" pitchFamily="34" charset="0"/>
                  <a:cs typeface="Arial" panose="020B0604020202020204" pitchFamily="34" charset="0"/>
                </a:rPr>
                <a:t>Company three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4" name="矩形 13"/>
            <p:cNvSpPr/>
            <p:nvPr/>
          </p:nvSpPr>
          <p:spPr>
            <a:xfrm>
              <a:off x="528881" y="1931050"/>
              <a:ext cx="745939" cy="209183"/>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Affordable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5" name="矩形 14"/>
            <p:cNvSpPr/>
            <p:nvPr/>
          </p:nvSpPr>
          <p:spPr>
            <a:xfrm>
              <a:off x="528881" y="2490700"/>
              <a:ext cx="736255" cy="209183"/>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Attainable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6" name="矩形 15"/>
            <p:cNvSpPr/>
            <p:nvPr/>
          </p:nvSpPr>
          <p:spPr>
            <a:xfrm>
              <a:off x="528881" y="3050350"/>
              <a:ext cx="782256" cy="209183"/>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Benefit one</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7" name="矩形 16"/>
            <p:cNvSpPr/>
            <p:nvPr/>
          </p:nvSpPr>
          <p:spPr>
            <a:xfrm>
              <a:off x="528881" y="3610001"/>
              <a:ext cx="772571" cy="209183"/>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Benefit two</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8" name="矩形 17"/>
            <p:cNvSpPr/>
            <p:nvPr/>
          </p:nvSpPr>
          <p:spPr>
            <a:xfrm>
              <a:off x="528881" y="4169650"/>
              <a:ext cx="856099" cy="209183"/>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Benefit three</a:t>
              </a:r>
              <a:endParaRPr lang="en-US" altLang="zh-CN" sz="1200" dirty="0">
                <a:solidFill>
                  <a:schemeClr val="bg1"/>
                </a:solidFill>
                <a:latin typeface="Century Gothic" panose="020B0502020202020204" pitchFamily="34" charset="0"/>
                <a:cs typeface="Arial" panose="020B0604020202020204" pitchFamily="34" charset="0"/>
              </a:endParaRPr>
            </a:p>
          </p:txBody>
        </p:sp>
        <p:cxnSp>
          <p:nvCxnSpPr>
            <p:cNvPr id="19" name="直接连接符 18"/>
            <p:cNvCxnSpPr/>
            <p:nvPr/>
          </p:nvCxnSpPr>
          <p:spPr>
            <a:xfrm>
              <a:off x="506203" y="234937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06203" y="290902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06203" y="346867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506203" y="4028325"/>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06203" y="4587974"/>
              <a:ext cx="81315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2454879" y="1932960"/>
              <a:ext cx="260688" cy="260688"/>
              <a:chOff x="2446319" y="2019625"/>
              <a:chExt cx="279400" cy="279400"/>
            </a:xfrm>
          </p:grpSpPr>
          <p:sp>
            <p:nvSpPr>
              <p:cNvPr id="67" name="椭圆 66"/>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68" name="矩形 67"/>
              <p:cNvSpPr/>
              <p:nvPr/>
            </p:nvSpPr>
            <p:spPr>
              <a:xfrm rot="1754003">
                <a:off x="2456626" y="2041120"/>
                <a:ext cx="228610" cy="249108"/>
              </a:xfrm>
              <a:prstGeom prst="rect">
                <a:avLst/>
              </a:prstGeom>
            </p:spPr>
            <p:txBody>
              <a:bodyPr wrap="none">
                <a:spAutoFit/>
              </a:bodyPr>
              <a:lstStyle/>
              <a:p>
                <a:r>
                  <a:rPr lang="zh-CN" altLang="en-US" sz="1400" b="1" dirty="0">
                    <a:solidFill>
                      <a:schemeClr val="bg1"/>
                    </a:solidFill>
                    <a:latin typeface="Century Gothic" panose="020B0502020202020204" pitchFamily="34" charset="0"/>
                    <a:cs typeface="Arial" panose="020B0604020202020204" pitchFamily="34" charset="0"/>
                  </a:rPr>
                  <a:t>√</a:t>
                </a:r>
                <a:endParaRPr lang="en-US" altLang="zh-CN" sz="1400" b="1" dirty="0">
                  <a:solidFill>
                    <a:schemeClr val="bg1"/>
                  </a:solidFill>
                  <a:latin typeface="Century Gothic" panose="020B0502020202020204" pitchFamily="34" charset="0"/>
                  <a:cs typeface="Arial" panose="020B0604020202020204" pitchFamily="34" charset="0"/>
                </a:endParaRPr>
              </a:p>
            </p:txBody>
          </p:sp>
        </p:grpSp>
        <p:grpSp>
          <p:nvGrpSpPr>
            <p:cNvPr id="25" name="组合 24"/>
            <p:cNvGrpSpPr/>
            <p:nvPr/>
          </p:nvGrpSpPr>
          <p:grpSpPr>
            <a:xfrm>
              <a:off x="2454879" y="2492933"/>
              <a:ext cx="260688" cy="260688"/>
              <a:chOff x="2446319" y="2019625"/>
              <a:chExt cx="279400" cy="279400"/>
            </a:xfrm>
          </p:grpSpPr>
          <p:sp>
            <p:nvSpPr>
              <p:cNvPr id="65" name="椭圆 64"/>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66" name="矩形 65"/>
              <p:cNvSpPr/>
              <p:nvPr/>
            </p:nvSpPr>
            <p:spPr>
              <a:xfrm rot="1754003">
                <a:off x="2456626" y="2041120"/>
                <a:ext cx="228610" cy="249108"/>
              </a:xfrm>
              <a:prstGeom prst="rect">
                <a:avLst/>
              </a:prstGeom>
            </p:spPr>
            <p:txBody>
              <a:bodyPr wrap="none">
                <a:spAutoFit/>
              </a:bodyPr>
              <a:lstStyle/>
              <a:p>
                <a:r>
                  <a:rPr lang="zh-CN" altLang="en-US" sz="1400" b="1" dirty="0">
                    <a:solidFill>
                      <a:schemeClr val="bg1"/>
                    </a:solidFill>
                    <a:latin typeface="Century Gothic" panose="020B0502020202020204" pitchFamily="34" charset="0"/>
                    <a:cs typeface="Arial" panose="020B0604020202020204" pitchFamily="34" charset="0"/>
                  </a:rPr>
                  <a:t>√</a:t>
                </a:r>
                <a:endParaRPr lang="en-US" altLang="zh-CN" sz="1400" b="1" dirty="0">
                  <a:solidFill>
                    <a:schemeClr val="bg1"/>
                  </a:solidFill>
                  <a:latin typeface="Century Gothic" panose="020B0502020202020204" pitchFamily="34" charset="0"/>
                  <a:cs typeface="Arial" panose="020B0604020202020204" pitchFamily="34" charset="0"/>
                </a:endParaRPr>
              </a:p>
            </p:txBody>
          </p:sp>
        </p:grpSp>
        <p:grpSp>
          <p:nvGrpSpPr>
            <p:cNvPr id="26" name="组合 25"/>
            <p:cNvGrpSpPr/>
            <p:nvPr/>
          </p:nvGrpSpPr>
          <p:grpSpPr>
            <a:xfrm>
              <a:off x="2454879" y="3052583"/>
              <a:ext cx="260688" cy="260688"/>
              <a:chOff x="2446319" y="2019625"/>
              <a:chExt cx="279400" cy="279400"/>
            </a:xfrm>
          </p:grpSpPr>
          <p:sp>
            <p:nvSpPr>
              <p:cNvPr id="63" name="椭圆 62"/>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64" name="矩形 63"/>
              <p:cNvSpPr/>
              <p:nvPr/>
            </p:nvSpPr>
            <p:spPr>
              <a:xfrm rot="1754003">
                <a:off x="2456626" y="2041120"/>
                <a:ext cx="228610" cy="249108"/>
              </a:xfrm>
              <a:prstGeom prst="rect">
                <a:avLst/>
              </a:prstGeom>
            </p:spPr>
            <p:txBody>
              <a:bodyPr wrap="none">
                <a:spAutoFit/>
              </a:bodyPr>
              <a:lstStyle/>
              <a:p>
                <a:r>
                  <a:rPr lang="zh-CN" altLang="en-US" sz="1400" b="1" dirty="0">
                    <a:solidFill>
                      <a:schemeClr val="bg1"/>
                    </a:solidFill>
                    <a:latin typeface="Century Gothic" panose="020B0502020202020204" pitchFamily="34" charset="0"/>
                    <a:cs typeface="Arial" panose="020B0604020202020204" pitchFamily="34" charset="0"/>
                  </a:rPr>
                  <a:t>√</a:t>
                </a:r>
                <a:endParaRPr lang="en-US" altLang="zh-CN" sz="1400" b="1" dirty="0">
                  <a:solidFill>
                    <a:schemeClr val="bg1"/>
                  </a:solidFill>
                  <a:latin typeface="Century Gothic" panose="020B0502020202020204" pitchFamily="34" charset="0"/>
                  <a:cs typeface="Arial" panose="020B0604020202020204" pitchFamily="34" charset="0"/>
                </a:endParaRPr>
              </a:p>
            </p:txBody>
          </p:sp>
        </p:grpSp>
        <p:grpSp>
          <p:nvGrpSpPr>
            <p:cNvPr id="27" name="组合 26"/>
            <p:cNvGrpSpPr/>
            <p:nvPr/>
          </p:nvGrpSpPr>
          <p:grpSpPr>
            <a:xfrm>
              <a:off x="2454879" y="3612233"/>
              <a:ext cx="260688" cy="260688"/>
              <a:chOff x="2446319" y="2019625"/>
              <a:chExt cx="279400" cy="279400"/>
            </a:xfrm>
          </p:grpSpPr>
          <p:sp>
            <p:nvSpPr>
              <p:cNvPr id="61" name="椭圆 60"/>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62" name="矩形 61"/>
              <p:cNvSpPr/>
              <p:nvPr/>
            </p:nvSpPr>
            <p:spPr>
              <a:xfrm rot="1754003">
                <a:off x="2456626" y="2041120"/>
                <a:ext cx="228610" cy="249108"/>
              </a:xfrm>
              <a:prstGeom prst="rect">
                <a:avLst/>
              </a:prstGeom>
            </p:spPr>
            <p:txBody>
              <a:bodyPr wrap="none">
                <a:spAutoFit/>
              </a:bodyPr>
              <a:lstStyle/>
              <a:p>
                <a:r>
                  <a:rPr lang="zh-CN" altLang="en-US" sz="1400" b="1" dirty="0">
                    <a:solidFill>
                      <a:schemeClr val="bg1"/>
                    </a:solidFill>
                    <a:latin typeface="Century Gothic" panose="020B0502020202020204" pitchFamily="34" charset="0"/>
                    <a:cs typeface="Arial" panose="020B0604020202020204" pitchFamily="34" charset="0"/>
                  </a:rPr>
                  <a:t>√</a:t>
                </a:r>
                <a:endParaRPr lang="en-US" altLang="zh-CN" sz="1400" b="1" dirty="0">
                  <a:solidFill>
                    <a:schemeClr val="bg1"/>
                  </a:solidFill>
                  <a:latin typeface="Century Gothic" panose="020B0502020202020204" pitchFamily="34" charset="0"/>
                  <a:cs typeface="Arial" panose="020B0604020202020204" pitchFamily="34" charset="0"/>
                </a:endParaRPr>
              </a:p>
            </p:txBody>
          </p:sp>
        </p:grpSp>
        <p:grpSp>
          <p:nvGrpSpPr>
            <p:cNvPr id="28" name="组合 27"/>
            <p:cNvGrpSpPr/>
            <p:nvPr/>
          </p:nvGrpSpPr>
          <p:grpSpPr>
            <a:xfrm>
              <a:off x="2454879" y="4171883"/>
              <a:ext cx="260688" cy="260688"/>
              <a:chOff x="2446319" y="2019625"/>
              <a:chExt cx="279400" cy="279400"/>
            </a:xfrm>
          </p:grpSpPr>
          <p:sp>
            <p:nvSpPr>
              <p:cNvPr id="59" name="椭圆 58"/>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60" name="矩形 59"/>
              <p:cNvSpPr/>
              <p:nvPr/>
            </p:nvSpPr>
            <p:spPr>
              <a:xfrm rot="1754003">
                <a:off x="2456626" y="2041120"/>
                <a:ext cx="228610" cy="249108"/>
              </a:xfrm>
              <a:prstGeom prst="rect">
                <a:avLst/>
              </a:prstGeom>
            </p:spPr>
            <p:txBody>
              <a:bodyPr wrap="none">
                <a:spAutoFit/>
              </a:bodyPr>
              <a:lstStyle/>
              <a:p>
                <a:r>
                  <a:rPr lang="zh-CN" altLang="en-US" sz="1400" b="1" dirty="0">
                    <a:solidFill>
                      <a:schemeClr val="bg1"/>
                    </a:solidFill>
                    <a:latin typeface="Century Gothic" panose="020B0502020202020204" pitchFamily="34" charset="0"/>
                    <a:cs typeface="Arial" panose="020B0604020202020204" pitchFamily="34" charset="0"/>
                  </a:rPr>
                  <a:t>√</a:t>
                </a:r>
                <a:endParaRPr lang="en-US" altLang="zh-CN" sz="1400" b="1" dirty="0">
                  <a:solidFill>
                    <a:schemeClr val="bg1"/>
                  </a:solidFill>
                  <a:latin typeface="Century Gothic" panose="020B0502020202020204" pitchFamily="34" charset="0"/>
                  <a:cs typeface="Arial" panose="020B0604020202020204" pitchFamily="34" charset="0"/>
                </a:endParaRPr>
              </a:p>
            </p:txBody>
          </p:sp>
        </p:grpSp>
        <p:grpSp>
          <p:nvGrpSpPr>
            <p:cNvPr id="29" name="组合 28"/>
            <p:cNvGrpSpPr/>
            <p:nvPr/>
          </p:nvGrpSpPr>
          <p:grpSpPr>
            <a:xfrm>
              <a:off x="4235942" y="2492933"/>
              <a:ext cx="260688" cy="260688"/>
              <a:chOff x="2446319" y="2019625"/>
              <a:chExt cx="279400" cy="279400"/>
            </a:xfrm>
          </p:grpSpPr>
          <p:sp>
            <p:nvSpPr>
              <p:cNvPr id="57" name="椭圆 56"/>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58" name="矩形 57"/>
              <p:cNvSpPr/>
              <p:nvPr/>
            </p:nvSpPr>
            <p:spPr>
              <a:xfrm rot="1754003">
                <a:off x="2456626" y="2041120"/>
                <a:ext cx="228610" cy="249108"/>
              </a:xfrm>
              <a:prstGeom prst="rect">
                <a:avLst/>
              </a:prstGeom>
            </p:spPr>
            <p:txBody>
              <a:bodyPr wrap="none">
                <a:spAutoFit/>
              </a:bodyPr>
              <a:lstStyle/>
              <a:p>
                <a:r>
                  <a:rPr lang="zh-CN" altLang="en-US" sz="1400" b="1" dirty="0">
                    <a:solidFill>
                      <a:schemeClr val="bg1"/>
                    </a:solidFill>
                    <a:latin typeface="Century Gothic" panose="020B0502020202020204" pitchFamily="34" charset="0"/>
                    <a:cs typeface="Arial" panose="020B0604020202020204" pitchFamily="34" charset="0"/>
                  </a:rPr>
                  <a:t>√</a:t>
                </a:r>
                <a:endParaRPr lang="en-US" altLang="zh-CN" sz="1400" b="1" dirty="0">
                  <a:solidFill>
                    <a:schemeClr val="bg1"/>
                  </a:solidFill>
                  <a:latin typeface="Century Gothic" panose="020B0502020202020204" pitchFamily="34" charset="0"/>
                  <a:cs typeface="Arial" panose="020B0604020202020204" pitchFamily="34" charset="0"/>
                </a:endParaRPr>
              </a:p>
            </p:txBody>
          </p:sp>
        </p:grpSp>
        <p:grpSp>
          <p:nvGrpSpPr>
            <p:cNvPr id="30" name="组合 29"/>
            <p:cNvGrpSpPr/>
            <p:nvPr/>
          </p:nvGrpSpPr>
          <p:grpSpPr>
            <a:xfrm>
              <a:off x="4235942" y="3612233"/>
              <a:ext cx="260688" cy="260688"/>
              <a:chOff x="2446319" y="2019625"/>
              <a:chExt cx="279400" cy="279400"/>
            </a:xfrm>
          </p:grpSpPr>
          <p:sp>
            <p:nvSpPr>
              <p:cNvPr id="55" name="椭圆 54"/>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56" name="矩形 55"/>
              <p:cNvSpPr/>
              <p:nvPr/>
            </p:nvSpPr>
            <p:spPr>
              <a:xfrm rot="1754003">
                <a:off x="2456626" y="2041120"/>
                <a:ext cx="228610" cy="249108"/>
              </a:xfrm>
              <a:prstGeom prst="rect">
                <a:avLst/>
              </a:prstGeom>
            </p:spPr>
            <p:txBody>
              <a:bodyPr wrap="none">
                <a:spAutoFit/>
              </a:bodyPr>
              <a:lstStyle/>
              <a:p>
                <a:r>
                  <a:rPr lang="zh-CN" altLang="en-US" sz="1400" b="1" dirty="0">
                    <a:solidFill>
                      <a:schemeClr val="bg1"/>
                    </a:solidFill>
                    <a:latin typeface="Century Gothic" panose="020B0502020202020204" pitchFamily="34" charset="0"/>
                    <a:cs typeface="Arial" panose="020B0604020202020204" pitchFamily="34" charset="0"/>
                  </a:rPr>
                  <a:t>√</a:t>
                </a:r>
                <a:endParaRPr lang="en-US" altLang="zh-CN" sz="1400" b="1" dirty="0">
                  <a:solidFill>
                    <a:schemeClr val="bg1"/>
                  </a:solidFill>
                  <a:latin typeface="Century Gothic" panose="020B0502020202020204" pitchFamily="34" charset="0"/>
                  <a:cs typeface="Arial" panose="020B0604020202020204" pitchFamily="34" charset="0"/>
                </a:endParaRPr>
              </a:p>
            </p:txBody>
          </p:sp>
        </p:grpSp>
        <p:grpSp>
          <p:nvGrpSpPr>
            <p:cNvPr id="31" name="组合 30"/>
            <p:cNvGrpSpPr/>
            <p:nvPr/>
          </p:nvGrpSpPr>
          <p:grpSpPr>
            <a:xfrm>
              <a:off x="4235942" y="4171883"/>
              <a:ext cx="260688" cy="260688"/>
              <a:chOff x="2446319" y="2019625"/>
              <a:chExt cx="279400" cy="279400"/>
            </a:xfrm>
          </p:grpSpPr>
          <p:sp>
            <p:nvSpPr>
              <p:cNvPr id="53" name="椭圆 52"/>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54" name="矩形 53"/>
              <p:cNvSpPr/>
              <p:nvPr/>
            </p:nvSpPr>
            <p:spPr>
              <a:xfrm rot="1754003">
                <a:off x="2456626" y="2041120"/>
                <a:ext cx="228610" cy="249108"/>
              </a:xfrm>
              <a:prstGeom prst="rect">
                <a:avLst/>
              </a:prstGeom>
            </p:spPr>
            <p:txBody>
              <a:bodyPr wrap="none">
                <a:spAutoFit/>
              </a:bodyPr>
              <a:lstStyle/>
              <a:p>
                <a:r>
                  <a:rPr lang="zh-CN" altLang="en-US" sz="1400" b="1" dirty="0">
                    <a:solidFill>
                      <a:schemeClr val="bg1"/>
                    </a:solidFill>
                    <a:latin typeface="Century Gothic" panose="020B0502020202020204" pitchFamily="34" charset="0"/>
                    <a:cs typeface="Arial" panose="020B0604020202020204" pitchFamily="34" charset="0"/>
                  </a:rPr>
                  <a:t>√</a:t>
                </a:r>
                <a:endParaRPr lang="en-US" altLang="zh-CN" sz="1400" b="1" dirty="0">
                  <a:solidFill>
                    <a:schemeClr val="bg1"/>
                  </a:solidFill>
                  <a:latin typeface="Century Gothic" panose="020B0502020202020204" pitchFamily="34" charset="0"/>
                  <a:cs typeface="Arial" panose="020B0604020202020204" pitchFamily="34" charset="0"/>
                </a:endParaRPr>
              </a:p>
            </p:txBody>
          </p:sp>
        </p:grpSp>
        <p:grpSp>
          <p:nvGrpSpPr>
            <p:cNvPr id="32" name="组合 31"/>
            <p:cNvGrpSpPr/>
            <p:nvPr/>
          </p:nvGrpSpPr>
          <p:grpSpPr>
            <a:xfrm>
              <a:off x="5985907" y="1932960"/>
              <a:ext cx="260688" cy="260688"/>
              <a:chOff x="2446319" y="2019625"/>
              <a:chExt cx="279400" cy="279400"/>
            </a:xfrm>
          </p:grpSpPr>
          <p:sp>
            <p:nvSpPr>
              <p:cNvPr id="51" name="椭圆 50"/>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52" name="矩形 51"/>
              <p:cNvSpPr/>
              <p:nvPr/>
            </p:nvSpPr>
            <p:spPr>
              <a:xfrm rot="1754003">
                <a:off x="2456626" y="2041120"/>
                <a:ext cx="228610" cy="249108"/>
              </a:xfrm>
              <a:prstGeom prst="rect">
                <a:avLst/>
              </a:prstGeom>
            </p:spPr>
            <p:txBody>
              <a:bodyPr wrap="none">
                <a:spAutoFit/>
              </a:bodyPr>
              <a:lstStyle/>
              <a:p>
                <a:r>
                  <a:rPr lang="zh-CN" altLang="en-US" sz="1400" b="1" dirty="0">
                    <a:solidFill>
                      <a:schemeClr val="bg1"/>
                    </a:solidFill>
                    <a:latin typeface="Century Gothic" panose="020B0502020202020204" pitchFamily="34" charset="0"/>
                    <a:cs typeface="Arial" panose="020B0604020202020204" pitchFamily="34" charset="0"/>
                  </a:rPr>
                  <a:t>√</a:t>
                </a:r>
                <a:endParaRPr lang="en-US" altLang="zh-CN" sz="1400" b="1" dirty="0">
                  <a:solidFill>
                    <a:schemeClr val="bg1"/>
                  </a:solidFill>
                  <a:latin typeface="Century Gothic" panose="020B0502020202020204" pitchFamily="34" charset="0"/>
                  <a:cs typeface="Arial" panose="020B0604020202020204" pitchFamily="34" charset="0"/>
                </a:endParaRPr>
              </a:p>
            </p:txBody>
          </p:sp>
        </p:grpSp>
        <p:grpSp>
          <p:nvGrpSpPr>
            <p:cNvPr id="33" name="组合 32"/>
            <p:cNvGrpSpPr/>
            <p:nvPr/>
          </p:nvGrpSpPr>
          <p:grpSpPr>
            <a:xfrm>
              <a:off x="5985907" y="3052583"/>
              <a:ext cx="260688" cy="260688"/>
              <a:chOff x="2446319" y="2019625"/>
              <a:chExt cx="279400" cy="279400"/>
            </a:xfrm>
          </p:grpSpPr>
          <p:sp>
            <p:nvSpPr>
              <p:cNvPr id="49" name="椭圆 48"/>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50" name="矩形 49"/>
              <p:cNvSpPr/>
              <p:nvPr/>
            </p:nvSpPr>
            <p:spPr>
              <a:xfrm rot="1754003">
                <a:off x="2456626" y="2041120"/>
                <a:ext cx="228610" cy="249108"/>
              </a:xfrm>
              <a:prstGeom prst="rect">
                <a:avLst/>
              </a:prstGeom>
            </p:spPr>
            <p:txBody>
              <a:bodyPr wrap="none">
                <a:spAutoFit/>
              </a:bodyPr>
              <a:lstStyle/>
              <a:p>
                <a:r>
                  <a:rPr lang="zh-CN" altLang="en-US" sz="1400" b="1" dirty="0">
                    <a:solidFill>
                      <a:schemeClr val="bg1"/>
                    </a:solidFill>
                    <a:latin typeface="Century Gothic" panose="020B0502020202020204" pitchFamily="34" charset="0"/>
                    <a:cs typeface="Arial" panose="020B0604020202020204" pitchFamily="34" charset="0"/>
                  </a:rPr>
                  <a:t>√</a:t>
                </a:r>
                <a:endParaRPr lang="en-US" altLang="zh-CN" sz="1400" b="1" dirty="0">
                  <a:solidFill>
                    <a:schemeClr val="bg1"/>
                  </a:solidFill>
                  <a:latin typeface="Century Gothic" panose="020B0502020202020204" pitchFamily="34" charset="0"/>
                  <a:cs typeface="Arial" panose="020B0604020202020204" pitchFamily="34" charset="0"/>
                </a:endParaRPr>
              </a:p>
            </p:txBody>
          </p:sp>
        </p:grpSp>
        <p:grpSp>
          <p:nvGrpSpPr>
            <p:cNvPr id="34" name="组合 33"/>
            <p:cNvGrpSpPr/>
            <p:nvPr/>
          </p:nvGrpSpPr>
          <p:grpSpPr>
            <a:xfrm>
              <a:off x="5985907" y="4171883"/>
              <a:ext cx="260688" cy="260688"/>
              <a:chOff x="2446319" y="2019625"/>
              <a:chExt cx="279400" cy="279400"/>
            </a:xfrm>
          </p:grpSpPr>
          <p:sp>
            <p:nvSpPr>
              <p:cNvPr id="47" name="椭圆 46"/>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48" name="矩形 47"/>
              <p:cNvSpPr/>
              <p:nvPr/>
            </p:nvSpPr>
            <p:spPr>
              <a:xfrm rot="1754003">
                <a:off x="2456626" y="2041120"/>
                <a:ext cx="228610" cy="249108"/>
              </a:xfrm>
              <a:prstGeom prst="rect">
                <a:avLst/>
              </a:prstGeom>
            </p:spPr>
            <p:txBody>
              <a:bodyPr wrap="none">
                <a:spAutoFit/>
              </a:bodyPr>
              <a:lstStyle/>
              <a:p>
                <a:r>
                  <a:rPr lang="zh-CN" altLang="en-US" sz="1400" b="1" dirty="0">
                    <a:solidFill>
                      <a:schemeClr val="bg1"/>
                    </a:solidFill>
                    <a:latin typeface="Century Gothic" panose="020B0502020202020204" pitchFamily="34" charset="0"/>
                    <a:cs typeface="Arial" panose="020B0604020202020204" pitchFamily="34" charset="0"/>
                  </a:rPr>
                  <a:t>√</a:t>
                </a:r>
                <a:endParaRPr lang="en-US" altLang="zh-CN" sz="1400" b="1" dirty="0">
                  <a:solidFill>
                    <a:schemeClr val="bg1"/>
                  </a:solidFill>
                  <a:latin typeface="Century Gothic" panose="020B0502020202020204" pitchFamily="34" charset="0"/>
                  <a:cs typeface="Arial" panose="020B0604020202020204" pitchFamily="34" charset="0"/>
                </a:endParaRPr>
              </a:p>
            </p:txBody>
          </p:sp>
        </p:grpSp>
        <p:grpSp>
          <p:nvGrpSpPr>
            <p:cNvPr id="35" name="组合 34"/>
            <p:cNvGrpSpPr/>
            <p:nvPr/>
          </p:nvGrpSpPr>
          <p:grpSpPr>
            <a:xfrm>
              <a:off x="7784764" y="2492933"/>
              <a:ext cx="260688" cy="260688"/>
              <a:chOff x="2446319" y="2019625"/>
              <a:chExt cx="279400" cy="279400"/>
            </a:xfrm>
          </p:grpSpPr>
          <p:sp>
            <p:nvSpPr>
              <p:cNvPr id="45" name="椭圆 44"/>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46" name="矩形 45"/>
              <p:cNvSpPr/>
              <p:nvPr/>
            </p:nvSpPr>
            <p:spPr>
              <a:xfrm rot="1754003">
                <a:off x="2456626" y="2041120"/>
                <a:ext cx="228610" cy="249108"/>
              </a:xfrm>
              <a:prstGeom prst="rect">
                <a:avLst/>
              </a:prstGeom>
            </p:spPr>
            <p:txBody>
              <a:bodyPr wrap="none">
                <a:spAutoFit/>
              </a:bodyPr>
              <a:lstStyle/>
              <a:p>
                <a:r>
                  <a:rPr lang="zh-CN" altLang="en-US" sz="1400" b="1" dirty="0">
                    <a:solidFill>
                      <a:schemeClr val="bg1"/>
                    </a:solidFill>
                    <a:latin typeface="Century Gothic" panose="020B0502020202020204" pitchFamily="34" charset="0"/>
                    <a:cs typeface="Arial" panose="020B0604020202020204" pitchFamily="34" charset="0"/>
                  </a:rPr>
                  <a:t>√</a:t>
                </a:r>
                <a:endParaRPr lang="en-US" altLang="zh-CN" sz="1400" b="1" dirty="0">
                  <a:solidFill>
                    <a:schemeClr val="bg1"/>
                  </a:solidFill>
                  <a:latin typeface="Century Gothic" panose="020B0502020202020204" pitchFamily="34" charset="0"/>
                  <a:cs typeface="Arial" panose="020B0604020202020204" pitchFamily="34" charset="0"/>
                </a:endParaRPr>
              </a:p>
            </p:txBody>
          </p:sp>
        </p:grpSp>
        <p:grpSp>
          <p:nvGrpSpPr>
            <p:cNvPr id="36" name="组合 35"/>
            <p:cNvGrpSpPr/>
            <p:nvPr/>
          </p:nvGrpSpPr>
          <p:grpSpPr>
            <a:xfrm>
              <a:off x="7784764" y="3052583"/>
              <a:ext cx="260688" cy="260688"/>
              <a:chOff x="2446319" y="2019625"/>
              <a:chExt cx="279400" cy="279400"/>
            </a:xfrm>
          </p:grpSpPr>
          <p:sp>
            <p:nvSpPr>
              <p:cNvPr id="43" name="椭圆 42"/>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44" name="矩形 43"/>
              <p:cNvSpPr/>
              <p:nvPr/>
            </p:nvSpPr>
            <p:spPr>
              <a:xfrm rot="1754003">
                <a:off x="2456626" y="2041120"/>
                <a:ext cx="228610" cy="249108"/>
              </a:xfrm>
              <a:prstGeom prst="rect">
                <a:avLst/>
              </a:prstGeom>
            </p:spPr>
            <p:txBody>
              <a:bodyPr wrap="none">
                <a:spAutoFit/>
              </a:bodyPr>
              <a:lstStyle/>
              <a:p>
                <a:r>
                  <a:rPr lang="zh-CN" altLang="en-US" sz="1400" b="1" dirty="0">
                    <a:solidFill>
                      <a:schemeClr val="bg1"/>
                    </a:solidFill>
                    <a:latin typeface="Century Gothic" panose="020B0502020202020204" pitchFamily="34" charset="0"/>
                    <a:cs typeface="Arial" panose="020B0604020202020204" pitchFamily="34" charset="0"/>
                  </a:rPr>
                  <a:t>√</a:t>
                </a:r>
                <a:endParaRPr lang="en-US" altLang="zh-CN" sz="1400" b="1" dirty="0">
                  <a:solidFill>
                    <a:schemeClr val="bg1"/>
                  </a:solidFill>
                  <a:latin typeface="Century Gothic" panose="020B0502020202020204" pitchFamily="34" charset="0"/>
                  <a:cs typeface="Arial" panose="020B0604020202020204" pitchFamily="34" charset="0"/>
                </a:endParaRPr>
              </a:p>
            </p:txBody>
          </p:sp>
        </p:grpSp>
        <p:grpSp>
          <p:nvGrpSpPr>
            <p:cNvPr id="37" name="组合 36"/>
            <p:cNvGrpSpPr/>
            <p:nvPr/>
          </p:nvGrpSpPr>
          <p:grpSpPr>
            <a:xfrm>
              <a:off x="7784764" y="3612233"/>
              <a:ext cx="260688" cy="260688"/>
              <a:chOff x="2446319" y="2019625"/>
              <a:chExt cx="279400" cy="279400"/>
            </a:xfrm>
          </p:grpSpPr>
          <p:sp>
            <p:nvSpPr>
              <p:cNvPr id="41" name="椭圆 40"/>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42" name="矩形 41"/>
              <p:cNvSpPr/>
              <p:nvPr/>
            </p:nvSpPr>
            <p:spPr>
              <a:xfrm rot="1754003">
                <a:off x="2456626" y="2041120"/>
                <a:ext cx="228610" cy="249108"/>
              </a:xfrm>
              <a:prstGeom prst="rect">
                <a:avLst/>
              </a:prstGeom>
            </p:spPr>
            <p:txBody>
              <a:bodyPr wrap="none">
                <a:spAutoFit/>
              </a:bodyPr>
              <a:lstStyle/>
              <a:p>
                <a:r>
                  <a:rPr lang="zh-CN" altLang="en-US" sz="1400" b="1" dirty="0">
                    <a:solidFill>
                      <a:schemeClr val="bg1"/>
                    </a:solidFill>
                    <a:latin typeface="Century Gothic" panose="020B0502020202020204" pitchFamily="34" charset="0"/>
                    <a:cs typeface="Arial" panose="020B0604020202020204" pitchFamily="34" charset="0"/>
                  </a:rPr>
                  <a:t>√</a:t>
                </a:r>
                <a:endParaRPr lang="en-US" altLang="zh-CN" sz="1400" b="1" dirty="0">
                  <a:solidFill>
                    <a:schemeClr val="bg1"/>
                  </a:solidFill>
                  <a:latin typeface="Century Gothic" panose="020B0502020202020204" pitchFamily="34" charset="0"/>
                  <a:cs typeface="Arial" panose="020B0604020202020204" pitchFamily="34" charset="0"/>
                </a:endParaRPr>
              </a:p>
            </p:txBody>
          </p:sp>
        </p:grpSp>
        <p:grpSp>
          <p:nvGrpSpPr>
            <p:cNvPr id="38" name="组合 37"/>
            <p:cNvGrpSpPr/>
            <p:nvPr/>
          </p:nvGrpSpPr>
          <p:grpSpPr>
            <a:xfrm>
              <a:off x="7784764" y="4171883"/>
              <a:ext cx="260688" cy="260688"/>
              <a:chOff x="2446319" y="2019625"/>
              <a:chExt cx="279400" cy="279400"/>
            </a:xfrm>
          </p:grpSpPr>
          <p:sp>
            <p:nvSpPr>
              <p:cNvPr id="39" name="椭圆 38"/>
              <p:cNvSpPr/>
              <p:nvPr/>
            </p:nvSpPr>
            <p:spPr>
              <a:xfrm>
                <a:off x="2446319" y="2019625"/>
                <a:ext cx="279400" cy="279400"/>
              </a:xfrm>
              <a:prstGeom prst="ellipse">
                <a:avLst/>
              </a:prstGeom>
              <a:noFill/>
              <a:ln w="6350">
                <a:solidFill>
                  <a:srgbClr val="697E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bg1"/>
                  </a:solidFill>
                </a:endParaRPr>
              </a:p>
            </p:txBody>
          </p:sp>
          <p:sp>
            <p:nvSpPr>
              <p:cNvPr id="40" name="矩形 39"/>
              <p:cNvSpPr/>
              <p:nvPr/>
            </p:nvSpPr>
            <p:spPr>
              <a:xfrm rot="1754003">
                <a:off x="2456626" y="2041120"/>
                <a:ext cx="228610" cy="249108"/>
              </a:xfrm>
              <a:prstGeom prst="rect">
                <a:avLst/>
              </a:prstGeom>
            </p:spPr>
            <p:txBody>
              <a:bodyPr wrap="none">
                <a:spAutoFit/>
              </a:bodyPr>
              <a:lstStyle/>
              <a:p>
                <a:r>
                  <a:rPr lang="zh-CN" altLang="en-US" sz="1400" b="1" dirty="0">
                    <a:solidFill>
                      <a:schemeClr val="bg1"/>
                    </a:solidFill>
                    <a:latin typeface="Century Gothic" panose="020B0502020202020204" pitchFamily="34" charset="0"/>
                    <a:cs typeface="Arial" panose="020B0604020202020204" pitchFamily="34" charset="0"/>
                  </a:rPr>
                  <a:t>√</a:t>
                </a:r>
                <a:endParaRPr lang="en-US" altLang="zh-CN" sz="1400" b="1" dirty="0">
                  <a:solidFill>
                    <a:schemeClr val="bg1"/>
                  </a:solidFill>
                  <a:latin typeface="Century Gothic" panose="020B0502020202020204" pitchFamily="34" charset="0"/>
                  <a:cs typeface="Arial" panose="020B0604020202020204" pitchFamily="34" charset="0"/>
                </a:endParaRPr>
              </a:p>
            </p:txBody>
          </p:sp>
        </p:grpSp>
      </p:grpSp>
      <p:grpSp>
        <p:nvGrpSpPr>
          <p:cNvPr id="69" name="组合 68"/>
          <p:cNvGrpSpPr/>
          <p:nvPr/>
        </p:nvGrpSpPr>
        <p:grpSpPr>
          <a:xfrm>
            <a:off x="336480" y="843030"/>
            <a:ext cx="4099783" cy="806770"/>
            <a:chOff x="412490" y="524010"/>
            <a:chExt cx="2926859" cy="555664"/>
          </a:xfrm>
        </p:grpSpPr>
        <p:sp>
          <p:nvSpPr>
            <p:cNvPr id="70" name="矩形 69"/>
            <p:cNvSpPr/>
            <p:nvPr/>
          </p:nvSpPr>
          <p:spPr>
            <a:xfrm>
              <a:off x="412490" y="524010"/>
              <a:ext cx="1969651" cy="381947"/>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请输入你的内容</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71" name="矩形 70"/>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40" name="组合 39"/>
          <p:cNvGrpSpPr/>
          <p:nvPr/>
        </p:nvGrpSpPr>
        <p:grpSpPr>
          <a:xfrm>
            <a:off x="1046300" y="2623422"/>
            <a:ext cx="10152444" cy="2639172"/>
            <a:chOff x="467544" y="2105883"/>
            <a:chExt cx="8156016" cy="2120192"/>
          </a:xfrm>
        </p:grpSpPr>
        <p:grpSp>
          <p:nvGrpSpPr>
            <p:cNvPr id="7" name="组合 6"/>
            <p:cNvGrpSpPr/>
            <p:nvPr/>
          </p:nvGrpSpPr>
          <p:grpSpPr>
            <a:xfrm flipH="1">
              <a:off x="467544" y="2105883"/>
              <a:ext cx="3204356" cy="541742"/>
              <a:chOff x="503238" y="2836720"/>
              <a:chExt cx="3204356" cy="541742"/>
            </a:xfrm>
          </p:grpSpPr>
          <p:sp>
            <p:nvSpPr>
              <p:cNvPr id="8" name="矩形 7"/>
              <p:cNvSpPr/>
              <p:nvPr/>
            </p:nvSpPr>
            <p:spPr>
              <a:xfrm>
                <a:off x="503238" y="3034830"/>
                <a:ext cx="3204356" cy="343632"/>
              </a:xfrm>
              <a:prstGeom prst="rect">
                <a:avLst/>
              </a:prstGeom>
            </p:spPr>
            <p:txBody>
              <a:bodyPr wrap="square">
                <a:spAutoFit/>
              </a:bodyPr>
              <a:lstStyle/>
              <a:p>
                <a:pPr algn="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9" name="矩形 8"/>
              <p:cNvSpPr/>
              <p:nvPr/>
            </p:nvSpPr>
            <p:spPr>
              <a:xfrm>
                <a:off x="503238" y="2836720"/>
                <a:ext cx="1096775" cy="261610"/>
              </a:xfrm>
              <a:prstGeom prst="rect">
                <a:avLst/>
              </a:prstGeom>
            </p:spPr>
            <p:txBody>
              <a:bodyPr wrap="none">
                <a:spAutoFit/>
              </a:bodyPr>
              <a:lstStyle/>
              <a:p>
                <a:pPr algn="r"/>
                <a:r>
                  <a:rPr lang="en-US" altLang="zh-CN" sz="1100" dirty="0">
                    <a:solidFill>
                      <a:srgbClr val="FF0000"/>
                    </a:solidFill>
                    <a:latin typeface="Century Gothic" panose="020B0502020202020204" pitchFamily="34" charset="0"/>
                    <a:cs typeface="Arial" panose="020B0604020202020204" pitchFamily="34" charset="0"/>
                  </a:rPr>
                  <a:t>ADD THE TITLE</a:t>
                </a:r>
                <a:endParaRPr lang="en-US" altLang="zh-CN" sz="1100" dirty="0">
                  <a:solidFill>
                    <a:srgbClr val="FF0000"/>
                  </a:solidFill>
                  <a:latin typeface="Century Gothic" panose="020B0502020202020204" pitchFamily="34" charset="0"/>
                  <a:cs typeface="Arial" panose="020B0604020202020204" pitchFamily="34" charset="0"/>
                </a:endParaRPr>
              </a:p>
            </p:txBody>
          </p:sp>
        </p:grpSp>
        <p:grpSp>
          <p:nvGrpSpPr>
            <p:cNvPr id="10" name="组合 9"/>
            <p:cNvGrpSpPr/>
            <p:nvPr/>
          </p:nvGrpSpPr>
          <p:grpSpPr>
            <a:xfrm>
              <a:off x="863588" y="2938716"/>
              <a:ext cx="2736304" cy="1287359"/>
              <a:chOff x="863588" y="2504167"/>
              <a:chExt cx="2736304" cy="1287359"/>
            </a:xfrm>
          </p:grpSpPr>
          <p:sp>
            <p:nvSpPr>
              <p:cNvPr id="11" name="矩形 10"/>
              <p:cNvSpPr/>
              <p:nvPr/>
            </p:nvSpPr>
            <p:spPr>
              <a:xfrm>
                <a:off x="863588" y="2506278"/>
                <a:ext cx="2736304" cy="234206"/>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2" name="矩形 11"/>
              <p:cNvSpPr/>
              <p:nvPr/>
            </p:nvSpPr>
            <p:spPr>
              <a:xfrm>
                <a:off x="1783424" y="2854317"/>
                <a:ext cx="1816467" cy="234206"/>
              </a:xfrm>
              <a:prstGeom prst="rect">
                <a:avLst/>
              </a:prstGeom>
              <a:solidFill>
                <a:srgbClr val="BB0100">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43608" y="3202356"/>
                <a:ext cx="2556284" cy="234206"/>
              </a:xfrm>
              <a:prstGeom prst="rect">
                <a:avLst/>
              </a:prstGeom>
              <a:solidFill>
                <a:srgbClr val="BB01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575125" y="3550394"/>
                <a:ext cx="1024766" cy="234206"/>
              </a:xfrm>
              <a:prstGeom prst="rect">
                <a:avLst/>
              </a:prstGeom>
              <a:solidFill>
                <a:srgbClr val="BB01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863588" y="2504167"/>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83,456</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6" name="矩形 15"/>
              <p:cNvSpPr/>
              <p:nvPr/>
            </p:nvSpPr>
            <p:spPr>
              <a:xfrm>
                <a:off x="1783425" y="2849229"/>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54,258</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7" name="矩形 16"/>
              <p:cNvSpPr/>
              <p:nvPr/>
            </p:nvSpPr>
            <p:spPr>
              <a:xfrm>
                <a:off x="1043608" y="3190622"/>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79,458</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18" name="矩形 17"/>
              <p:cNvSpPr/>
              <p:nvPr/>
            </p:nvSpPr>
            <p:spPr>
              <a:xfrm>
                <a:off x="2609422" y="3545305"/>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23,879</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19" name="组合 18"/>
            <p:cNvGrpSpPr/>
            <p:nvPr/>
          </p:nvGrpSpPr>
          <p:grpSpPr>
            <a:xfrm>
              <a:off x="5419204" y="2105883"/>
              <a:ext cx="3204356" cy="541742"/>
              <a:chOff x="503238" y="2836720"/>
              <a:chExt cx="3204356" cy="541742"/>
            </a:xfrm>
          </p:grpSpPr>
          <p:sp>
            <p:nvSpPr>
              <p:cNvPr id="20" name="矩形 19"/>
              <p:cNvSpPr/>
              <p:nvPr/>
            </p:nvSpPr>
            <p:spPr>
              <a:xfrm>
                <a:off x="503238" y="3034830"/>
                <a:ext cx="3204356" cy="343632"/>
              </a:xfrm>
              <a:prstGeom prst="rect">
                <a:avLst/>
              </a:prstGeom>
            </p:spPr>
            <p:txBody>
              <a:bodyPr wrap="square">
                <a:spAutoFit/>
              </a:bodyPr>
              <a:lstStyle/>
              <a:p>
                <a:pPr>
                  <a:lnSpc>
                    <a:spcPct val="114000"/>
                  </a:lnSpc>
                </a:pPr>
                <a:r>
                  <a:rPr lang="en-US" altLang="zh-CN" sz="10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21" name="矩形 20"/>
              <p:cNvSpPr/>
              <p:nvPr/>
            </p:nvSpPr>
            <p:spPr>
              <a:xfrm>
                <a:off x="503238" y="2836720"/>
                <a:ext cx="1096775" cy="261610"/>
              </a:xfrm>
              <a:prstGeom prst="rect">
                <a:avLst/>
              </a:prstGeom>
            </p:spPr>
            <p:txBody>
              <a:bodyPr wrap="none">
                <a:spAutoFit/>
              </a:bodyPr>
              <a:lstStyle/>
              <a:p>
                <a:r>
                  <a:rPr lang="en-US" altLang="zh-CN" sz="1100" dirty="0">
                    <a:solidFill>
                      <a:srgbClr val="F44F56"/>
                    </a:solidFill>
                    <a:latin typeface="Century Gothic" panose="020B0502020202020204" pitchFamily="34" charset="0"/>
                    <a:cs typeface="Arial" panose="020B0604020202020204" pitchFamily="34" charset="0"/>
                  </a:rPr>
                  <a:t>ADD THE TITLE</a:t>
                </a:r>
                <a:endParaRPr lang="en-US" altLang="zh-CN" sz="1100" dirty="0">
                  <a:solidFill>
                    <a:srgbClr val="F44F56"/>
                  </a:solidFill>
                  <a:latin typeface="Century Gothic" panose="020B0502020202020204" pitchFamily="34" charset="0"/>
                  <a:cs typeface="Arial" panose="020B0604020202020204" pitchFamily="34" charset="0"/>
                </a:endParaRPr>
              </a:p>
            </p:txBody>
          </p:sp>
        </p:grpSp>
        <p:grpSp>
          <p:nvGrpSpPr>
            <p:cNvPr id="22" name="组合 21"/>
            <p:cNvGrpSpPr/>
            <p:nvPr/>
          </p:nvGrpSpPr>
          <p:grpSpPr>
            <a:xfrm flipH="1">
              <a:off x="5526106" y="2938716"/>
              <a:ext cx="2736304" cy="1287359"/>
              <a:chOff x="863588" y="2504167"/>
              <a:chExt cx="2736304" cy="1287359"/>
            </a:xfrm>
          </p:grpSpPr>
          <p:sp>
            <p:nvSpPr>
              <p:cNvPr id="23" name="矩形 22"/>
              <p:cNvSpPr/>
              <p:nvPr/>
            </p:nvSpPr>
            <p:spPr>
              <a:xfrm>
                <a:off x="863588" y="2506278"/>
                <a:ext cx="2736304" cy="234206"/>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783424" y="2854317"/>
                <a:ext cx="1816467" cy="234206"/>
              </a:xfrm>
              <a:prstGeom prst="rect">
                <a:avLst/>
              </a:prstGeom>
              <a:solidFill>
                <a:srgbClr val="BB0100">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043608" y="3202356"/>
                <a:ext cx="2556284" cy="234206"/>
              </a:xfrm>
              <a:prstGeom prst="rect">
                <a:avLst/>
              </a:prstGeom>
              <a:solidFill>
                <a:srgbClr val="BB010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575125" y="3550394"/>
                <a:ext cx="1024766" cy="234206"/>
              </a:xfrm>
              <a:prstGeom prst="rect">
                <a:avLst/>
              </a:prstGeom>
              <a:solidFill>
                <a:srgbClr val="BB01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863588" y="2504167"/>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83,456</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28" name="矩形 27"/>
              <p:cNvSpPr/>
              <p:nvPr/>
            </p:nvSpPr>
            <p:spPr>
              <a:xfrm>
                <a:off x="1783425" y="2849229"/>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54,258</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29" name="矩形 28"/>
              <p:cNvSpPr/>
              <p:nvPr/>
            </p:nvSpPr>
            <p:spPr>
              <a:xfrm>
                <a:off x="1043608" y="3190622"/>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79,458</a:t>
                </a:r>
                <a:endParaRPr lang="en-US" altLang="zh-CN" sz="1000" dirty="0">
                  <a:solidFill>
                    <a:schemeClr val="bg1"/>
                  </a:solidFill>
                  <a:latin typeface="Century Gothic" panose="020B0502020202020204" pitchFamily="34" charset="0"/>
                  <a:cs typeface="Arial" panose="020B0604020202020204" pitchFamily="34" charset="0"/>
                </a:endParaRPr>
              </a:p>
            </p:txBody>
          </p:sp>
          <p:sp>
            <p:nvSpPr>
              <p:cNvPr id="30" name="矩形 29"/>
              <p:cNvSpPr/>
              <p:nvPr/>
            </p:nvSpPr>
            <p:spPr>
              <a:xfrm>
                <a:off x="2609422" y="3545305"/>
                <a:ext cx="572593" cy="246221"/>
              </a:xfrm>
              <a:prstGeom prst="rect">
                <a:avLst/>
              </a:prstGeom>
            </p:spPr>
            <p:txBody>
              <a:bodyPr wrap="none">
                <a:spAutoFit/>
              </a:bodyPr>
              <a:lstStyle/>
              <a:p>
                <a:r>
                  <a:rPr lang="en-US" altLang="zh-CN" sz="1000" dirty="0">
                    <a:solidFill>
                      <a:schemeClr val="bg1"/>
                    </a:solidFill>
                    <a:latin typeface="Century Gothic" panose="020B0502020202020204" pitchFamily="34" charset="0"/>
                    <a:cs typeface="Arial" panose="020B0604020202020204" pitchFamily="34" charset="0"/>
                  </a:rPr>
                  <a:t>23,879</a:t>
                </a:r>
                <a:endParaRPr lang="en-US" altLang="zh-CN" sz="1000" dirty="0">
                  <a:solidFill>
                    <a:schemeClr val="bg1"/>
                  </a:solidFill>
                  <a:latin typeface="Century Gothic" panose="020B0502020202020204" pitchFamily="34" charset="0"/>
                  <a:cs typeface="Arial" panose="020B0604020202020204" pitchFamily="34" charset="0"/>
                </a:endParaRPr>
              </a:p>
            </p:txBody>
          </p:sp>
        </p:grpSp>
        <p:grpSp>
          <p:nvGrpSpPr>
            <p:cNvPr id="31" name="组合 30"/>
            <p:cNvGrpSpPr/>
            <p:nvPr/>
          </p:nvGrpSpPr>
          <p:grpSpPr>
            <a:xfrm>
              <a:off x="4314208" y="2917188"/>
              <a:ext cx="497582" cy="497582"/>
              <a:chOff x="4179193" y="2487782"/>
              <a:chExt cx="497582" cy="497582"/>
            </a:xfrm>
          </p:grpSpPr>
          <p:grpSp>
            <p:nvGrpSpPr>
              <p:cNvPr id="32" name="组合 31"/>
              <p:cNvGrpSpPr/>
              <p:nvPr/>
            </p:nvGrpSpPr>
            <p:grpSpPr>
              <a:xfrm>
                <a:off x="4179193" y="2487782"/>
                <a:ext cx="497582" cy="497582"/>
                <a:chOff x="4179193" y="2487782"/>
                <a:chExt cx="497582" cy="497582"/>
              </a:xfrm>
            </p:grpSpPr>
            <p:sp>
              <p:nvSpPr>
                <p:cNvPr id="34" name="椭圆 33"/>
                <p:cNvSpPr/>
                <p:nvPr/>
              </p:nvSpPr>
              <p:spPr>
                <a:xfrm>
                  <a:off x="4216811" y="2525400"/>
                  <a:ext cx="422346" cy="4223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4179193" y="2487782"/>
                  <a:ext cx="497582" cy="497582"/>
                </a:xfrm>
                <a:prstGeom prst="ellipse">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TextBox 7"/>
              <p:cNvSpPr txBox="1"/>
              <p:nvPr/>
            </p:nvSpPr>
            <p:spPr>
              <a:xfrm>
                <a:off x="4227448" y="2582685"/>
                <a:ext cx="401072" cy="307777"/>
              </a:xfrm>
              <a:prstGeom prst="rect">
                <a:avLst/>
              </a:prstGeom>
              <a:noFill/>
            </p:spPr>
            <p:txBody>
              <a:bodyPr wrap="none" rtlCol="0">
                <a:spAutoFit/>
              </a:bodyPr>
              <a:lstStyle/>
              <a:p>
                <a:r>
                  <a:rPr lang="en-US" altLang="zh-CN" sz="1400" dirty="0">
                    <a:solidFill>
                      <a:srgbClr val="697E92"/>
                    </a:solidFill>
                    <a:latin typeface="Century Gothic" panose="020B0502020202020204" pitchFamily="34" charset="0"/>
                  </a:rPr>
                  <a:t>VS</a:t>
                </a:r>
                <a:endParaRPr lang="zh-CN" altLang="en-US" sz="1400" dirty="0">
                  <a:solidFill>
                    <a:srgbClr val="697E92"/>
                  </a:solidFill>
                  <a:latin typeface="Century Gothic" panose="020B0502020202020204" pitchFamily="34" charset="0"/>
                </a:endParaRPr>
              </a:p>
            </p:txBody>
          </p:sp>
        </p:grpSp>
      </p:grpSp>
      <p:grpSp>
        <p:nvGrpSpPr>
          <p:cNvPr id="41" name="组合 40"/>
          <p:cNvGrpSpPr/>
          <p:nvPr/>
        </p:nvGrpSpPr>
        <p:grpSpPr>
          <a:xfrm>
            <a:off x="336480" y="843030"/>
            <a:ext cx="4099783" cy="806770"/>
            <a:chOff x="412490" y="524010"/>
            <a:chExt cx="2926859" cy="555664"/>
          </a:xfrm>
        </p:grpSpPr>
        <p:sp>
          <p:nvSpPr>
            <p:cNvPr id="42" name="矩形 41"/>
            <p:cNvSpPr/>
            <p:nvPr/>
          </p:nvSpPr>
          <p:spPr>
            <a:xfrm>
              <a:off x="412490" y="524010"/>
              <a:ext cx="1969651" cy="381947"/>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请输入你的内容</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43" name="矩形 42"/>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outVertical)">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13" name="组合 12"/>
          <p:cNvGrpSpPr/>
          <p:nvPr/>
        </p:nvGrpSpPr>
        <p:grpSpPr>
          <a:xfrm>
            <a:off x="2717187" y="2647423"/>
            <a:ext cx="6757626" cy="1563154"/>
            <a:chOff x="1115616" y="1790173"/>
            <a:chExt cx="6757626" cy="1563154"/>
          </a:xfrm>
        </p:grpSpPr>
        <p:sp>
          <p:nvSpPr>
            <p:cNvPr id="10" name="矩形 9"/>
            <p:cNvSpPr/>
            <p:nvPr/>
          </p:nvSpPr>
          <p:spPr>
            <a:xfrm>
              <a:off x="1115616" y="1790173"/>
              <a:ext cx="1944526" cy="1563154"/>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04</a:t>
              </a:r>
              <a:endParaRPr kumimoji="0" lang="zh-CN" altLang="en-US" sz="4400" b="0" i="0" u="none" strike="noStrike" kern="1200" cap="none" spc="0" normalizeH="0" baseline="0" noProof="0" dirty="0">
                <a:ln>
                  <a:noFill/>
                </a:ln>
                <a:solidFill>
                  <a:prstClr val="white"/>
                </a:solidFill>
                <a:effectLst/>
                <a:uLnTx/>
                <a:uFillTx/>
                <a:latin typeface="Calibri" panose="020F0502020204030204"/>
                <a:ea typeface="微软雅黑" panose="020B0503020204020204" charset="-122"/>
                <a:cs typeface="+mn-cs"/>
              </a:endParaRPr>
            </a:p>
          </p:txBody>
        </p:sp>
        <p:sp>
          <p:nvSpPr>
            <p:cNvPr id="11" name="文本框 10"/>
            <p:cNvSpPr txBox="1"/>
            <p:nvPr/>
          </p:nvSpPr>
          <p:spPr>
            <a:xfrm>
              <a:off x="3383868" y="2153681"/>
              <a:ext cx="2262158" cy="507831"/>
            </a:xfrm>
            <a:prstGeom prst="rect">
              <a:avLst/>
            </a:prstGeom>
            <a:noFill/>
          </p:spPr>
          <p:txBody>
            <a:bodyPr wrap="none" rtlCol="0">
              <a:spAutoFit/>
            </a:bodyPr>
            <a:lstStyle/>
            <a:p>
              <a:r>
                <a:rPr lang="zh-CN" altLang="en-US" sz="2700" b="1" dirty="0">
                  <a:solidFill>
                    <a:schemeClr val="bg1"/>
                  </a:solidFill>
                </a:rPr>
                <a:t>输入标题内容</a:t>
              </a:r>
              <a:endParaRPr lang="zh-CN" altLang="en-US" sz="2700" b="1" dirty="0">
                <a:solidFill>
                  <a:schemeClr val="bg1"/>
                </a:solidFill>
              </a:endParaRPr>
            </a:p>
          </p:txBody>
        </p:sp>
        <p:sp>
          <p:nvSpPr>
            <p:cNvPr id="12" name="矩形 1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383868" y="2638429"/>
              <a:ext cx="4489374" cy="415498"/>
            </a:xfrm>
            <a:prstGeom prst="rect">
              <a:avLst/>
            </a:prstGeom>
          </p:spPr>
          <p:txBody>
            <a:bodyPr wrap="square">
              <a:spAutoFit/>
            </a:bodyPr>
            <a:lstStyle/>
            <a:p>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Lorem ipsum dolor sit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amet</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consectetur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adipiscing</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elit</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Ut</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efficitur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ipsum vitae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tortor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accumsan</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pulvinar</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lorem </a:t>
              </a:r>
              <a:r>
                <a:rPr lang="en-US" altLang="zh-CN" sz="1050" dirty="0" err="1">
                  <a:solidFill>
                    <a:schemeClr val="bg1"/>
                  </a:solidFill>
                  <a:latin typeface="Arial" panose="020B0604020202020204" pitchFamily="34" charset="0"/>
                  <a:ea typeface="微软雅黑" panose="020B0503020204020204" charset="-122"/>
                  <a:cs typeface="+mn-ea"/>
                  <a:sym typeface="Arial" panose="020B0604020202020204" pitchFamily="34" charset="0"/>
                </a:rPr>
                <a:t>lacinia</a:t>
              </a:r>
              <a:r>
                <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rPr>
                <a:t>. </a:t>
              </a:r>
              <a:endParaRPr lang="en-US" altLang="zh-CN" sz="1050" dirty="0">
                <a:solidFill>
                  <a:schemeClr val="bg1"/>
                </a:solidFill>
                <a:latin typeface="Arial" panose="020B0604020202020204" pitchFamily="34" charset="0"/>
                <a:ea typeface="微软雅黑" panose="020B0503020204020204" charset="-122"/>
                <a:cs typeface="+mn-ea"/>
                <a:sym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pic>
        <p:nvPicPr>
          <p:cNvPr id="18" name="图片 17"/>
          <p:cNvPicPr>
            <a:picLocks noChangeAspect="1"/>
          </p:cNvPicPr>
          <p:nvPr/>
        </p:nvPicPr>
        <p:blipFill>
          <a:blip r:embed="rId3">
            <a:extLst>
              <a:ext uri="{28A0092B-C50C-407E-A947-70E740481C1C}">
                <a14:useLocalDpi xmlns:a14="http://schemas.microsoft.com/office/drawing/2010/main" val="0"/>
              </a:ext>
            </a:extLst>
          </a:blip>
          <a:srcRect l="34217" t="3833" r="5682" b="2652"/>
          <a:stretch>
            <a:fillRect/>
          </a:stretch>
        </p:blipFill>
        <p:spPr>
          <a:xfrm>
            <a:off x="4475273" y="1414099"/>
            <a:ext cx="3882020" cy="4028825"/>
          </a:xfrm>
          <a:custGeom>
            <a:avLst/>
            <a:gdLst>
              <a:gd name="connsiteX0" fmla="*/ 0 w 3882020"/>
              <a:gd name="connsiteY0" fmla="*/ 0 h 4028825"/>
              <a:gd name="connsiteX1" fmla="*/ 3882020 w 3882020"/>
              <a:gd name="connsiteY1" fmla="*/ 0 h 4028825"/>
              <a:gd name="connsiteX2" fmla="*/ 3882020 w 3882020"/>
              <a:gd name="connsiteY2" fmla="*/ 4028825 h 4028825"/>
              <a:gd name="connsiteX3" fmla="*/ 0 w 3882020"/>
              <a:gd name="connsiteY3" fmla="*/ 4028825 h 4028825"/>
            </a:gdLst>
            <a:ahLst/>
            <a:cxnLst>
              <a:cxn ang="0">
                <a:pos x="connsiteX0" y="connsiteY0"/>
              </a:cxn>
              <a:cxn ang="0">
                <a:pos x="connsiteX1" y="connsiteY1"/>
              </a:cxn>
              <a:cxn ang="0">
                <a:pos x="connsiteX2" y="connsiteY2"/>
              </a:cxn>
              <a:cxn ang="0">
                <a:pos x="connsiteX3" y="connsiteY3"/>
              </a:cxn>
            </a:cxnLst>
            <a:rect l="l" t="t" r="r" b="b"/>
            <a:pathLst>
              <a:path w="3882020" h="4028825">
                <a:moveTo>
                  <a:pt x="0" y="0"/>
                </a:moveTo>
                <a:lnTo>
                  <a:pt x="3882020" y="0"/>
                </a:lnTo>
                <a:lnTo>
                  <a:pt x="3882020" y="4028825"/>
                </a:lnTo>
                <a:lnTo>
                  <a:pt x="0" y="4028825"/>
                </a:lnTo>
                <a:close/>
              </a:path>
            </a:pathLst>
          </a:custGeom>
        </p:spPr>
      </p:pic>
      <p:grpSp>
        <p:nvGrpSpPr>
          <p:cNvPr id="2" name="组合 1"/>
          <p:cNvGrpSpPr/>
          <p:nvPr/>
        </p:nvGrpSpPr>
        <p:grpSpPr>
          <a:xfrm>
            <a:off x="452118" y="1415076"/>
            <a:ext cx="11739883" cy="4027848"/>
            <a:chOff x="452118" y="1415076"/>
            <a:chExt cx="11739883" cy="4027848"/>
          </a:xfrm>
        </p:grpSpPr>
        <p:sp>
          <p:nvSpPr>
            <p:cNvPr id="3" name="文本框 2"/>
            <p:cNvSpPr txBox="1"/>
            <p:nvPr/>
          </p:nvSpPr>
          <p:spPr>
            <a:xfrm>
              <a:off x="452118" y="1569468"/>
              <a:ext cx="3521529" cy="523220"/>
            </a:xfrm>
            <a:prstGeom prst="rect">
              <a:avLst/>
            </a:prstGeom>
            <a:noFill/>
          </p:spPr>
          <p:txBody>
            <a:bodyPr wrap="square" rtlCol="0">
              <a:spAutoFit/>
            </a:bodyPr>
            <a:lstStyle/>
            <a:p>
              <a:r>
                <a:rPr lang="zh-CN" altLang="en-US" sz="2800" dirty="0" smtClean="0">
                  <a:solidFill>
                    <a:schemeClr val="bg1"/>
                  </a:solidFill>
                  <a:latin typeface="冬青黑体简体中文 W3" panose="020B0300000000000000" pitchFamily="34" charset="-122"/>
                  <a:ea typeface="冬青黑体简体中文 W3" panose="020B0300000000000000" pitchFamily="34" charset="-122"/>
                </a:rPr>
                <a:t>输入你的标题</a:t>
              </a:r>
              <a:endParaRPr lang="zh-CN" altLang="en-US" sz="2800" dirty="0">
                <a:solidFill>
                  <a:schemeClr val="bg1"/>
                </a:solidFill>
                <a:latin typeface="冬青黑体简体中文 W3" panose="020B0300000000000000" pitchFamily="34" charset="-122"/>
                <a:ea typeface="冬青黑体简体中文 W3" panose="020B0300000000000000" pitchFamily="34" charset="-122"/>
              </a:endParaRPr>
            </a:p>
          </p:txBody>
        </p:sp>
        <p:cxnSp>
          <p:nvCxnSpPr>
            <p:cNvPr id="5" name="直接连接符 4"/>
            <p:cNvCxnSpPr/>
            <p:nvPr/>
          </p:nvCxnSpPr>
          <p:spPr>
            <a:xfrm>
              <a:off x="586068" y="2916910"/>
              <a:ext cx="557427" cy="0"/>
            </a:xfrm>
            <a:prstGeom prst="line">
              <a:avLst/>
            </a:prstGeom>
            <a:ln w="57150">
              <a:solidFill>
                <a:srgbClr val="BB0100"/>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452118" y="3219419"/>
              <a:ext cx="3717381" cy="1142236"/>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dirty="0">
                  <a:solidFill>
                    <a:schemeClr val="bg1"/>
                  </a:solidFill>
                  <a:latin typeface="冬青黑体简体中文 W3" panose="020B0300000000000000" pitchFamily="34" charset="-122"/>
                  <a:ea typeface="冬青黑体简体中文 W3" panose="020B0300000000000000" pitchFamily="34" charset="-122"/>
                </a:rPr>
                <a:t>The concepts national income and national product have roughly the same value and can be </a:t>
              </a:r>
              <a:r>
                <a:rPr lang="en-US" altLang="zh-CN" dirty="0" smtClean="0">
                  <a:solidFill>
                    <a:schemeClr val="bg1"/>
                  </a:solidFill>
                  <a:latin typeface="冬青黑体简体中文 W3" panose="020B0300000000000000" pitchFamily="34" charset="-122"/>
                  <a:ea typeface="冬青黑体简体中文 W3" panose="020B0300000000000000" pitchFamily="34" charset="-122"/>
                </a:rPr>
                <a:t>used</a:t>
              </a:r>
              <a:endParaRPr lang="en-US" altLang="zh-CN"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8" name="PA_矩形 9"/>
            <p:cNvSpPr/>
            <p:nvPr>
              <p:custDataLst>
                <p:tags r:id="rId4"/>
              </p:custDataLst>
            </p:nvPr>
          </p:nvSpPr>
          <p:spPr>
            <a:xfrm>
              <a:off x="8357293" y="1415076"/>
              <a:ext cx="3834708" cy="4027848"/>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727270" y="1836576"/>
              <a:ext cx="3213183" cy="3290579"/>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586068" y="5052918"/>
              <a:ext cx="1032328" cy="390006"/>
            </a:xfrm>
            <a:prstGeom prst="roundRect">
              <a:avLst>
                <a:gd name="adj" fmla="val 35227"/>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文本框 32"/>
            <p:cNvSpPr txBox="1"/>
            <p:nvPr>
              <p:custDataLst>
                <p:tags r:id="rId5"/>
              </p:custDataLst>
            </p:nvPr>
          </p:nvSpPr>
          <p:spPr>
            <a:xfrm>
              <a:off x="646256" y="5109423"/>
              <a:ext cx="884633" cy="276999"/>
            </a:xfrm>
            <a:prstGeom prst="rect">
              <a:avLst/>
            </a:prstGeom>
            <a:noFill/>
          </p:spPr>
          <p:txBody>
            <a:bodyPr wrap="square" rtlCol="0">
              <a:spAutoFit/>
            </a:bodyPr>
            <a:lstStyle/>
            <a:p>
              <a:pPr algn="ctr"/>
              <a:r>
                <a:rPr lang="en-US" altLang="zh-CN" sz="1200">
                  <a:solidFill>
                    <a:srgbClr val="FFFFFF"/>
                  </a:solidFill>
                  <a:latin typeface="Century Gothic" panose="020B0502020202020204" pitchFamily="34" charset="0"/>
                  <a:ea typeface="冬青黑体简体中文 W3" panose="020B0300000000000000" pitchFamily="34" charset="-122"/>
                </a:rPr>
                <a:t>MORE</a:t>
              </a:r>
              <a:endParaRPr lang="zh-CN" altLang="en-US" sz="1200">
                <a:solidFill>
                  <a:srgbClr val="FFFFFF"/>
                </a:solidFill>
                <a:latin typeface="Century Gothic" panose="020B0502020202020204" pitchFamily="34" charset="0"/>
                <a:ea typeface="冬青黑体简体中文 W3" panose="020B0300000000000000" pitchFamily="34" charset="-122"/>
              </a:endParaRPr>
            </a:p>
          </p:txBody>
        </p:sp>
        <p:sp>
          <p:nvSpPr>
            <p:cNvPr id="13" name="文本框 12"/>
            <p:cNvSpPr txBox="1"/>
            <p:nvPr/>
          </p:nvSpPr>
          <p:spPr>
            <a:xfrm>
              <a:off x="8851136" y="2757753"/>
              <a:ext cx="2782064" cy="923330"/>
            </a:xfrm>
            <a:prstGeom prst="rect">
              <a:avLst/>
            </a:prstGeom>
            <a:noFill/>
          </p:spPr>
          <p:txBody>
            <a:bodyPr wrap="square" rtlCol="0">
              <a:spAutoFit/>
            </a:bodyPr>
            <a:lstStyle/>
            <a:p>
              <a:r>
                <a:rPr lang="en-US" altLang="zh-CN" sz="5400" smtClean="0">
                  <a:solidFill>
                    <a:srgbClr val="FFFFFF"/>
                  </a:solidFill>
                  <a:latin typeface="冬青黑体简体中文 W3" panose="020B0300000000000000" pitchFamily="34" charset="-122"/>
                  <a:ea typeface="冬青黑体简体中文 W3" panose="020B0300000000000000" pitchFamily="34" charset="-122"/>
                </a:rPr>
                <a:t>1000W</a:t>
              </a:r>
              <a:endParaRPr lang="zh-CN" altLang="en-US" sz="5400">
                <a:solidFill>
                  <a:srgbClr val="FFFFFF"/>
                </a:solidFill>
                <a:latin typeface="冬青黑体简体中文 W3" panose="020B0300000000000000" pitchFamily="34" charset="-122"/>
                <a:ea typeface="冬青黑体简体中文 W3" panose="020B0300000000000000" pitchFamily="34" charset="-122"/>
              </a:endParaRPr>
            </a:p>
          </p:txBody>
        </p:sp>
        <p:sp>
          <p:nvSpPr>
            <p:cNvPr id="14" name="文本框 13"/>
            <p:cNvSpPr txBox="1"/>
            <p:nvPr/>
          </p:nvSpPr>
          <p:spPr>
            <a:xfrm>
              <a:off x="8908288" y="2230129"/>
              <a:ext cx="1318781" cy="707886"/>
            </a:xfrm>
            <a:prstGeom prst="rect">
              <a:avLst/>
            </a:prstGeom>
            <a:noFill/>
          </p:spPr>
          <p:txBody>
            <a:bodyPr wrap="square" rtlCol="0">
              <a:spAutoFit/>
            </a:bodyPr>
            <a:lstStyle/>
            <a:p>
              <a:r>
                <a:rPr lang="zh-CN" altLang="en-US" sz="4000">
                  <a:solidFill>
                    <a:srgbClr val="FFFFFF"/>
                  </a:solidFill>
                  <a:latin typeface="冬青黑体简体中文 W3" panose="020B0300000000000000" pitchFamily="34" charset="-122"/>
                  <a:ea typeface="冬青黑体简体中文 W3" panose="020B0300000000000000" pitchFamily="34" charset="-122"/>
                </a:rPr>
                <a:t>融资</a:t>
              </a:r>
              <a:endParaRPr lang="zh-CN" altLang="en-US" sz="4000">
                <a:solidFill>
                  <a:srgbClr val="FFFFFF"/>
                </a:solidFill>
                <a:latin typeface="冬青黑体简体中文 W3" panose="020B0300000000000000" pitchFamily="34" charset="-122"/>
                <a:ea typeface="冬青黑体简体中文 W3" panose="020B0300000000000000" pitchFamily="34" charset="-122"/>
              </a:endParaRPr>
            </a:p>
          </p:txBody>
        </p:sp>
        <p:sp>
          <p:nvSpPr>
            <p:cNvPr id="15" name="矩形 14"/>
            <p:cNvSpPr/>
            <p:nvPr/>
          </p:nvSpPr>
          <p:spPr>
            <a:xfrm>
              <a:off x="8725791" y="1836575"/>
              <a:ext cx="3213183" cy="3290579"/>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r="4767"/>
          <a:stretch>
            <a:fillRect/>
          </a:stretch>
        </p:blipFill>
        <p:spPr>
          <a:xfrm>
            <a:off x="1" y="1752319"/>
            <a:ext cx="7943850" cy="4420801"/>
          </a:xfrm>
          <a:prstGeom prst="rect">
            <a:avLst/>
          </a:prstGeom>
        </p:spPr>
      </p:pic>
      <p:sp>
        <p:nvSpPr>
          <p:cNvPr id="5" name="矩形 4"/>
          <p:cNvSpPr/>
          <p:nvPr/>
        </p:nvSpPr>
        <p:spPr>
          <a:xfrm>
            <a:off x="6800079" y="2029182"/>
            <a:ext cx="5245872" cy="1462085"/>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a:latin typeface="Arial" panose="020B0604020202020204" pitchFamily="34" charset="0"/>
              <a:ea typeface="微软雅黑" panose="020B0503020204020204" charset="-122"/>
              <a:sym typeface="Arial" panose="020B0604020202020204" pitchFamily="34" charset="0"/>
            </a:endParaRPr>
          </a:p>
        </p:txBody>
      </p:sp>
      <p:sp>
        <p:nvSpPr>
          <p:cNvPr id="6" name="矩形 5"/>
          <p:cNvSpPr/>
          <p:nvPr/>
        </p:nvSpPr>
        <p:spPr>
          <a:xfrm>
            <a:off x="8085559" y="4345990"/>
            <a:ext cx="3960391" cy="498722"/>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grpSp>
        <p:nvGrpSpPr>
          <p:cNvPr id="9" name="组合 8"/>
          <p:cNvGrpSpPr/>
          <p:nvPr/>
        </p:nvGrpSpPr>
        <p:grpSpPr>
          <a:xfrm>
            <a:off x="336480" y="843030"/>
            <a:ext cx="4099783" cy="806770"/>
            <a:chOff x="412490" y="524010"/>
            <a:chExt cx="2926859" cy="555664"/>
          </a:xfrm>
        </p:grpSpPr>
        <p:sp>
          <p:nvSpPr>
            <p:cNvPr id="10" name="矩形 9"/>
            <p:cNvSpPr/>
            <p:nvPr/>
          </p:nvSpPr>
          <p:spPr>
            <a:xfrm>
              <a:off x="412490" y="524010"/>
              <a:ext cx="1969651" cy="381947"/>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请输入你的内容</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11" name="矩形 10"/>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sp>
        <p:nvSpPr>
          <p:cNvPr id="12" name="矩形 11"/>
          <p:cNvSpPr/>
          <p:nvPr/>
        </p:nvSpPr>
        <p:spPr>
          <a:xfrm>
            <a:off x="7157535" y="2596013"/>
            <a:ext cx="4258960" cy="513346"/>
          </a:xfrm>
          <a:prstGeom prst="rect">
            <a:avLst/>
          </a:prstGeom>
        </p:spPr>
        <p:txBody>
          <a:bodyPr wrap="square">
            <a:spAutoFit/>
          </a:bodyPr>
          <a:lstStyle/>
          <a:p>
            <a:pPr>
              <a:lnSpc>
                <a:spcPct val="114000"/>
              </a:lnSpc>
            </a:pPr>
            <a:r>
              <a:rPr lang="en-US" altLang="zh-CN" sz="1200" dirty="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3" name="矩形 12"/>
          <p:cNvSpPr/>
          <p:nvPr/>
        </p:nvSpPr>
        <p:spPr>
          <a:xfrm>
            <a:off x="7157535" y="2332702"/>
            <a:ext cx="1415771" cy="338554"/>
          </a:xfrm>
          <a:prstGeom prst="rect">
            <a:avLst/>
          </a:prstGeom>
        </p:spPr>
        <p:txBody>
          <a:bodyPr wrap="none">
            <a:spAutoFit/>
          </a:bodyPr>
          <a:lstStyle/>
          <a:p>
            <a:r>
              <a:rPr lang="zh-CN" altLang="en-US" sz="1600" dirty="0" smtClean="0">
                <a:solidFill>
                  <a:schemeClr val="bg1"/>
                </a:solidFill>
                <a:latin typeface="Century Gothic" panose="020B0502020202020204" pitchFamily="34" charset="0"/>
                <a:cs typeface="Arial" panose="020B0604020202020204" pitchFamily="34" charset="0"/>
              </a:rPr>
              <a:t>输入你的内容</a:t>
            </a:r>
            <a:endParaRPr lang="en-US" altLang="zh-CN" sz="1600" dirty="0">
              <a:solidFill>
                <a:schemeClr val="bg1"/>
              </a:solidFill>
              <a:latin typeface="Century Gothic" panose="020B0502020202020204" pitchFamily="34" charset="0"/>
              <a:cs typeface="Arial" panose="020B0604020202020204" pitchFamily="34" charset="0"/>
            </a:endParaRPr>
          </a:p>
        </p:txBody>
      </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righ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sp>
        <p:nvSpPr>
          <p:cNvPr id="3" name="Rectangle 10"/>
          <p:cNvSpPr/>
          <p:nvPr/>
        </p:nvSpPr>
        <p:spPr>
          <a:xfrm>
            <a:off x="6637348" y="1884857"/>
            <a:ext cx="1344124" cy="1344124"/>
          </a:xfrm>
          <a:prstGeom prst="teardrop">
            <a:avLst/>
          </a:prstGeom>
          <a:solidFill>
            <a:srgbClr val="BB01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C29230"/>
              </a:solidFill>
            </a:endParaRPr>
          </a:p>
        </p:txBody>
      </p:sp>
      <p:sp>
        <p:nvSpPr>
          <p:cNvPr id="5" name="Rectangle 10"/>
          <p:cNvSpPr/>
          <p:nvPr/>
        </p:nvSpPr>
        <p:spPr>
          <a:xfrm>
            <a:off x="4078793" y="3228981"/>
            <a:ext cx="1344124" cy="1344124"/>
          </a:xfrm>
          <a:prstGeom prst="teardrop">
            <a:avLst/>
          </a:prstGeom>
          <a:solidFill>
            <a:srgbClr val="BB01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6" name="Rectangle 10"/>
          <p:cNvSpPr/>
          <p:nvPr/>
        </p:nvSpPr>
        <p:spPr>
          <a:xfrm>
            <a:off x="1651971" y="1880289"/>
            <a:ext cx="1344124" cy="1344124"/>
          </a:xfrm>
          <a:prstGeom prst="teardrop">
            <a:avLst/>
          </a:prstGeom>
          <a:solidFill>
            <a:srgbClr val="BB01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rgbClr val="C29230"/>
              </a:solidFill>
            </a:endParaRPr>
          </a:p>
        </p:txBody>
      </p:sp>
      <p:sp>
        <p:nvSpPr>
          <p:cNvPr id="7" name="Rectangle 10"/>
          <p:cNvSpPr/>
          <p:nvPr/>
        </p:nvSpPr>
        <p:spPr>
          <a:xfrm>
            <a:off x="9195905" y="3212928"/>
            <a:ext cx="1344124" cy="1344124"/>
          </a:xfrm>
          <a:prstGeom prst="teardrop">
            <a:avLst/>
          </a:prstGeom>
          <a:solidFill>
            <a:srgbClr val="BB01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solidFill>
            </a:endParaRPr>
          </a:p>
        </p:txBody>
      </p:sp>
      <p:sp>
        <p:nvSpPr>
          <p:cNvPr id="8" name="AutoShape 16"/>
          <p:cNvSpPr/>
          <p:nvPr/>
        </p:nvSpPr>
        <p:spPr bwMode="auto">
          <a:xfrm>
            <a:off x="9840393" y="3859489"/>
            <a:ext cx="55148" cy="559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solidFill>
            <a:srgbClr val="00183C"/>
          </a:solidFill>
          <a:ln>
            <a:noFill/>
          </a:ln>
          <a:effectLst/>
        </p:spPr>
        <p:txBody>
          <a:bodyPr lIns="50800" tIns="50800" rIns="50800" bIns="50800" anchor="ctr"/>
          <a:lstStyle/>
          <a:p>
            <a:pPr defTabSz="608965"/>
            <a:endParaRPr lang="en-US" sz="4000">
              <a:solidFill>
                <a:schemeClr val="bg1"/>
              </a:solidFill>
              <a:effectLst>
                <a:outerShdw blurRad="38100" dist="38100" dir="2700000" algn="tl">
                  <a:srgbClr val="000000"/>
                </a:outerShdw>
              </a:effectLst>
            </a:endParaRPr>
          </a:p>
        </p:txBody>
      </p:sp>
      <p:sp>
        <p:nvSpPr>
          <p:cNvPr id="9" name="AutoShape 17"/>
          <p:cNvSpPr/>
          <p:nvPr/>
        </p:nvSpPr>
        <p:spPr bwMode="auto">
          <a:xfrm>
            <a:off x="9646996" y="3624541"/>
            <a:ext cx="441942" cy="429099"/>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bg1"/>
          </a:solidFill>
          <a:ln>
            <a:noFill/>
          </a:ln>
          <a:effectLst/>
        </p:spPr>
        <p:txBody>
          <a:bodyPr lIns="50800" tIns="50800" rIns="50800" bIns="50800" anchor="ctr"/>
          <a:lstStyle/>
          <a:p>
            <a:pPr defTabSz="608965"/>
            <a:endParaRPr lang="en-US" sz="4000">
              <a:solidFill>
                <a:schemeClr val="bg1"/>
              </a:solidFill>
              <a:effectLst>
                <a:outerShdw blurRad="38100" dist="38100" dir="2700000" algn="tl">
                  <a:srgbClr val="000000"/>
                </a:outerShdw>
              </a:effectLst>
            </a:endParaRPr>
          </a:p>
        </p:txBody>
      </p:sp>
      <p:grpSp>
        <p:nvGrpSpPr>
          <p:cNvPr id="10" name="组合 9"/>
          <p:cNvGrpSpPr/>
          <p:nvPr/>
        </p:nvGrpSpPr>
        <p:grpSpPr>
          <a:xfrm>
            <a:off x="7088439" y="2294187"/>
            <a:ext cx="441942" cy="442697"/>
            <a:chOff x="7143757" y="2666996"/>
            <a:chExt cx="488067" cy="488901"/>
          </a:xfrm>
          <a:solidFill>
            <a:schemeClr val="bg1"/>
          </a:solidFill>
        </p:grpSpPr>
        <p:sp>
          <p:nvSpPr>
            <p:cNvPr id="11" name="AutoShape 18"/>
            <p:cNvSpPr/>
            <p:nvPr/>
          </p:nvSpPr>
          <p:spPr bwMode="auto">
            <a:xfrm>
              <a:off x="7143757" y="2666996"/>
              <a:ext cx="488067"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2" name="AutoShape 19"/>
            <p:cNvSpPr/>
            <p:nvPr/>
          </p:nvSpPr>
          <p:spPr bwMode="auto">
            <a:xfrm>
              <a:off x="7250548" y="285054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3" name="AutoShape 20"/>
            <p:cNvSpPr/>
            <p:nvPr/>
          </p:nvSpPr>
          <p:spPr bwMode="auto">
            <a:xfrm>
              <a:off x="7250548" y="292646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4" name="AutoShape 21"/>
            <p:cNvSpPr/>
            <p:nvPr/>
          </p:nvSpPr>
          <p:spPr bwMode="auto">
            <a:xfrm>
              <a:off x="7250548" y="300322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5" name="AutoShape 22"/>
            <p:cNvSpPr/>
            <p:nvPr/>
          </p:nvSpPr>
          <p:spPr bwMode="auto">
            <a:xfrm>
              <a:off x="7357338" y="300322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6" name="AutoShape 23"/>
            <p:cNvSpPr/>
            <p:nvPr/>
          </p:nvSpPr>
          <p:spPr bwMode="auto">
            <a:xfrm>
              <a:off x="7357338" y="292646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7" name="AutoShape 24"/>
            <p:cNvSpPr/>
            <p:nvPr/>
          </p:nvSpPr>
          <p:spPr bwMode="auto">
            <a:xfrm>
              <a:off x="7357338" y="285054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8" name="AutoShape 25"/>
            <p:cNvSpPr/>
            <p:nvPr/>
          </p:nvSpPr>
          <p:spPr bwMode="auto">
            <a:xfrm>
              <a:off x="7464131" y="300322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19" name="AutoShape 26"/>
            <p:cNvSpPr/>
            <p:nvPr/>
          </p:nvSpPr>
          <p:spPr bwMode="auto">
            <a:xfrm>
              <a:off x="7464131" y="292646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20" name="AutoShape 27"/>
            <p:cNvSpPr/>
            <p:nvPr/>
          </p:nvSpPr>
          <p:spPr bwMode="auto">
            <a:xfrm>
              <a:off x="7464131" y="2850544"/>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grpSp>
      <p:sp>
        <p:nvSpPr>
          <p:cNvPr id="21" name="AutoShape 28"/>
          <p:cNvSpPr/>
          <p:nvPr/>
        </p:nvSpPr>
        <p:spPr bwMode="auto">
          <a:xfrm>
            <a:off x="2102685" y="2294186"/>
            <a:ext cx="442697" cy="4426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p:spPr>
        <p:txBody>
          <a:bodyPr lIns="50800" tIns="50800" rIns="50800" bIns="50800" anchor="ctr"/>
          <a:lstStyle/>
          <a:p>
            <a:pPr defTabSz="608965"/>
            <a:endParaRPr lang="en-US" sz="4000">
              <a:solidFill>
                <a:srgbClr val="C29230"/>
              </a:solidFill>
              <a:effectLst>
                <a:outerShdw blurRad="38100" dist="38100" dir="2700000" algn="tl">
                  <a:srgbClr val="000000"/>
                </a:outerShdw>
              </a:effectLst>
            </a:endParaRPr>
          </a:p>
        </p:txBody>
      </p:sp>
      <p:sp>
        <p:nvSpPr>
          <p:cNvPr id="22" name="AutoShape 100"/>
          <p:cNvSpPr/>
          <p:nvPr/>
        </p:nvSpPr>
        <p:spPr bwMode="auto">
          <a:xfrm>
            <a:off x="4557458" y="3624542"/>
            <a:ext cx="386795" cy="4426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p:spPr>
        <p:txBody>
          <a:bodyPr lIns="50800" tIns="50800" rIns="50800" bIns="50800" anchor="ctr"/>
          <a:lstStyle/>
          <a:p>
            <a:pPr defTabSz="608965"/>
            <a:endParaRPr lang="en-US" sz="4000">
              <a:solidFill>
                <a:schemeClr val="bg1"/>
              </a:solidFill>
              <a:effectLst>
                <a:outerShdw blurRad="38100" dist="38100" dir="2700000" algn="tl">
                  <a:srgbClr val="000000"/>
                </a:outerShdw>
              </a:effectLst>
            </a:endParaRPr>
          </a:p>
        </p:txBody>
      </p:sp>
      <p:sp>
        <p:nvSpPr>
          <p:cNvPr id="23" name="TextBox 76"/>
          <p:cNvSpPr txBox="1"/>
          <p:nvPr/>
        </p:nvSpPr>
        <p:spPr>
          <a:xfrm>
            <a:off x="1569630" y="3365807"/>
            <a:ext cx="1524249" cy="307777"/>
          </a:xfrm>
          <a:prstGeom prst="rect">
            <a:avLst/>
          </a:prstGeom>
          <a:noFill/>
        </p:spPr>
        <p:txBody>
          <a:bodyPr wrap="square" rtlCol="0">
            <a:spAutoFit/>
          </a:bodyPr>
          <a:lstStyle/>
          <a:p>
            <a:pPr algn="ctr"/>
            <a:r>
              <a:rPr lang="zh-CN" altLang="en-US" sz="1400" dirty="0" smtClean="0">
                <a:solidFill>
                  <a:schemeClr val="bg1"/>
                </a:solidFill>
                <a:latin typeface="微软雅黑" panose="020B0503020204020204" charset="-122"/>
                <a:ea typeface="微软雅黑" panose="020B0503020204020204" charset="-122"/>
              </a:rPr>
              <a:t>输入你的内容</a:t>
            </a:r>
            <a:endParaRPr lang="en-US" altLang="zh-CN" sz="1400" dirty="0" smtClean="0">
              <a:solidFill>
                <a:schemeClr val="bg1"/>
              </a:solidFill>
              <a:latin typeface="微软雅黑" panose="020B0503020204020204" charset="-122"/>
              <a:ea typeface="微软雅黑" panose="020B0503020204020204" charset="-122"/>
            </a:endParaRPr>
          </a:p>
        </p:txBody>
      </p:sp>
      <p:sp>
        <p:nvSpPr>
          <p:cNvPr id="24" name="文本框 23"/>
          <p:cNvSpPr txBox="1"/>
          <p:nvPr/>
        </p:nvSpPr>
        <p:spPr>
          <a:xfrm>
            <a:off x="1177355" y="3699841"/>
            <a:ext cx="2293357" cy="812530"/>
          </a:xfrm>
          <a:prstGeom prst="rect">
            <a:avLst/>
          </a:prstGeom>
          <a:noFill/>
        </p:spPr>
        <p:txBody>
          <a:bodyPr wrap="square" rtlCol="0">
            <a:spAutoFit/>
          </a:bodyPr>
          <a:lstStyle/>
          <a:p>
            <a:pPr algn="ctr">
              <a:lnSpc>
                <a:spcPct val="130000"/>
              </a:lnSpc>
            </a:pPr>
            <a:r>
              <a:rPr lang="en-US" altLang="zh-CN" sz="1200" dirty="0">
                <a:solidFill>
                  <a:schemeClr val="bg1"/>
                </a:solidFill>
                <a:latin typeface="微软雅黑" panose="020B0503020204020204" charset="-122"/>
                <a:ea typeface="微软雅黑" panose="020B0503020204020204" charset="-122"/>
              </a:rPr>
              <a:t>This template is the spring and autumn advertising original</a:t>
            </a:r>
            <a:endParaRPr lang="en-US" altLang="zh-CN" sz="1200" dirty="0">
              <a:solidFill>
                <a:schemeClr val="bg1"/>
              </a:solidFill>
              <a:latin typeface="微软雅黑" panose="020B0503020204020204" charset="-122"/>
              <a:ea typeface="微软雅黑" panose="020B0503020204020204" charset="-122"/>
            </a:endParaRPr>
          </a:p>
        </p:txBody>
      </p:sp>
      <p:sp>
        <p:nvSpPr>
          <p:cNvPr id="25" name="TextBox 76"/>
          <p:cNvSpPr txBox="1"/>
          <p:nvPr/>
        </p:nvSpPr>
        <p:spPr>
          <a:xfrm>
            <a:off x="3996452" y="4696163"/>
            <a:ext cx="1524249" cy="307777"/>
          </a:xfrm>
          <a:prstGeom prst="rect">
            <a:avLst/>
          </a:prstGeom>
          <a:noFill/>
        </p:spPr>
        <p:txBody>
          <a:bodyPr wrap="square" rtlCol="0">
            <a:spAutoFit/>
          </a:bodyPr>
          <a:lstStyle/>
          <a:p>
            <a:pPr algn="ctr"/>
            <a:r>
              <a:rPr lang="zh-CN" altLang="en-US" sz="1400" dirty="0" smtClean="0">
                <a:solidFill>
                  <a:schemeClr val="bg1"/>
                </a:solidFill>
                <a:latin typeface="微软雅黑" panose="020B0503020204020204" charset="-122"/>
                <a:ea typeface="微软雅黑" panose="020B0503020204020204" charset="-122"/>
              </a:rPr>
              <a:t>输入你的内容</a:t>
            </a:r>
            <a:endParaRPr lang="en-US" altLang="zh-CN" sz="1400" dirty="0" smtClean="0">
              <a:solidFill>
                <a:schemeClr val="bg1"/>
              </a:solidFill>
              <a:latin typeface="微软雅黑" panose="020B0503020204020204" charset="-122"/>
              <a:ea typeface="微软雅黑" panose="020B0503020204020204" charset="-122"/>
            </a:endParaRPr>
          </a:p>
        </p:txBody>
      </p:sp>
      <p:sp>
        <p:nvSpPr>
          <p:cNvPr id="26" name="文本框 25"/>
          <p:cNvSpPr txBox="1"/>
          <p:nvPr/>
        </p:nvSpPr>
        <p:spPr>
          <a:xfrm>
            <a:off x="3604177" y="5030197"/>
            <a:ext cx="2293357" cy="812530"/>
          </a:xfrm>
          <a:prstGeom prst="rect">
            <a:avLst/>
          </a:prstGeom>
          <a:noFill/>
        </p:spPr>
        <p:txBody>
          <a:bodyPr wrap="square" rtlCol="0">
            <a:spAutoFit/>
          </a:bodyPr>
          <a:lstStyle/>
          <a:p>
            <a:pPr algn="ctr">
              <a:lnSpc>
                <a:spcPct val="130000"/>
              </a:lnSpc>
            </a:pPr>
            <a:r>
              <a:rPr lang="en-US" altLang="zh-CN" sz="1200" dirty="0">
                <a:solidFill>
                  <a:schemeClr val="bg1"/>
                </a:solidFill>
                <a:latin typeface="微软雅黑" panose="020B0503020204020204" charset="-122"/>
                <a:ea typeface="微软雅黑" panose="020B0503020204020204" charset="-122"/>
              </a:rPr>
              <a:t>This template is the spring and autumn advertising original</a:t>
            </a:r>
            <a:endParaRPr lang="en-US" altLang="zh-CN" sz="1200" dirty="0">
              <a:solidFill>
                <a:schemeClr val="bg1"/>
              </a:solidFill>
              <a:latin typeface="微软雅黑" panose="020B0503020204020204" charset="-122"/>
              <a:ea typeface="微软雅黑" panose="020B0503020204020204" charset="-122"/>
            </a:endParaRPr>
          </a:p>
        </p:txBody>
      </p:sp>
      <p:sp>
        <p:nvSpPr>
          <p:cNvPr id="27" name="TextBox 76"/>
          <p:cNvSpPr txBox="1"/>
          <p:nvPr/>
        </p:nvSpPr>
        <p:spPr>
          <a:xfrm>
            <a:off x="6555007" y="3365807"/>
            <a:ext cx="1524249" cy="307777"/>
          </a:xfrm>
          <a:prstGeom prst="rect">
            <a:avLst/>
          </a:prstGeom>
          <a:noFill/>
        </p:spPr>
        <p:txBody>
          <a:bodyPr wrap="square" rtlCol="0">
            <a:spAutoFit/>
          </a:bodyPr>
          <a:lstStyle/>
          <a:p>
            <a:pPr algn="ctr"/>
            <a:r>
              <a:rPr lang="zh-CN" altLang="en-US" sz="1400" dirty="0" smtClean="0">
                <a:solidFill>
                  <a:schemeClr val="bg1"/>
                </a:solidFill>
                <a:latin typeface="微软雅黑" panose="020B0503020204020204" charset="-122"/>
                <a:ea typeface="微软雅黑" panose="020B0503020204020204" charset="-122"/>
              </a:rPr>
              <a:t>输入你的内容</a:t>
            </a:r>
            <a:endParaRPr lang="en-US" altLang="zh-CN" sz="1400" dirty="0" smtClean="0">
              <a:solidFill>
                <a:schemeClr val="bg1"/>
              </a:solidFill>
              <a:latin typeface="微软雅黑" panose="020B0503020204020204" charset="-122"/>
              <a:ea typeface="微软雅黑" panose="020B0503020204020204" charset="-122"/>
            </a:endParaRPr>
          </a:p>
        </p:txBody>
      </p:sp>
      <p:sp>
        <p:nvSpPr>
          <p:cNvPr id="28" name="文本框 27"/>
          <p:cNvSpPr txBox="1"/>
          <p:nvPr/>
        </p:nvSpPr>
        <p:spPr>
          <a:xfrm>
            <a:off x="6162732" y="3699841"/>
            <a:ext cx="2293357" cy="812530"/>
          </a:xfrm>
          <a:prstGeom prst="rect">
            <a:avLst/>
          </a:prstGeom>
          <a:noFill/>
        </p:spPr>
        <p:txBody>
          <a:bodyPr wrap="square" rtlCol="0">
            <a:spAutoFit/>
          </a:bodyPr>
          <a:lstStyle/>
          <a:p>
            <a:pPr algn="ctr">
              <a:lnSpc>
                <a:spcPct val="130000"/>
              </a:lnSpc>
            </a:pPr>
            <a:r>
              <a:rPr lang="en-US" altLang="zh-CN" sz="1200" dirty="0">
                <a:solidFill>
                  <a:schemeClr val="bg1"/>
                </a:solidFill>
                <a:latin typeface="微软雅黑" panose="020B0503020204020204" charset="-122"/>
                <a:ea typeface="微软雅黑" panose="020B0503020204020204" charset="-122"/>
              </a:rPr>
              <a:t>This template is the spring and autumn advertising original</a:t>
            </a:r>
            <a:endParaRPr lang="en-US" altLang="zh-CN" sz="1200" dirty="0">
              <a:solidFill>
                <a:schemeClr val="bg1"/>
              </a:solidFill>
              <a:latin typeface="微软雅黑" panose="020B0503020204020204" charset="-122"/>
              <a:ea typeface="微软雅黑" panose="020B0503020204020204" charset="-122"/>
            </a:endParaRPr>
          </a:p>
        </p:txBody>
      </p:sp>
      <p:sp>
        <p:nvSpPr>
          <p:cNvPr id="29" name="TextBox 76"/>
          <p:cNvSpPr txBox="1"/>
          <p:nvPr/>
        </p:nvSpPr>
        <p:spPr>
          <a:xfrm>
            <a:off x="9113564" y="4696163"/>
            <a:ext cx="1524249" cy="307777"/>
          </a:xfrm>
          <a:prstGeom prst="rect">
            <a:avLst/>
          </a:prstGeom>
          <a:noFill/>
        </p:spPr>
        <p:txBody>
          <a:bodyPr wrap="square" rtlCol="0">
            <a:spAutoFit/>
          </a:bodyPr>
          <a:lstStyle/>
          <a:p>
            <a:pPr algn="ctr"/>
            <a:r>
              <a:rPr lang="zh-CN" altLang="en-US" sz="1400" dirty="0" smtClean="0">
                <a:solidFill>
                  <a:schemeClr val="bg1"/>
                </a:solidFill>
                <a:latin typeface="微软雅黑" panose="020B0503020204020204" charset="-122"/>
                <a:ea typeface="微软雅黑" panose="020B0503020204020204" charset="-122"/>
              </a:rPr>
              <a:t>输入你的内容</a:t>
            </a:r>
            <a:endParaRPr lang="en-US" altLang="zh-CN" sz="1400" dirty="0" smtClean="0">
              <a:solidFill>
                <a:schemeClr val="bg1"/>
              </a:solidFill>
              <a:latin typeface="微软雅黑" panose="020B0503020204020204" charset="-122"/>
              <a:ea typeface="微软雅黑" panose="020B0503020204020204" charset="-122"/>
            </a:endParaRPr>
          </a:p>
        </p:txBody>
      </p:sp>
      <p:sp>
        <p:nvSpPr>
          <p:cNvPr id="30" name="文本框 29"/>
          <p:cNvSpPr txBox="1"/>
          <p:nvPr/>
        </p:nvSpPr>
        <p:spPr>
          <a:xfrm>
            <a:off x="8721289" y="5030197"/>
            <a:ext cx="2293357" cy="812530"/>
          </a:xfrm>
          <a:prstGeom prst="rect">
            <a:avLst/>
          </a:prstGeom>
          <a:noFill/>
        </p:spPr>
        <p:txBody>
          <a:bodyPr wrap="square" rtlCol="0">
            <a:spAutoFit/>
          </a:bodyPr>
          <a:lstStyle/>
          <a:p>
            <a:pPr algn="ctr">
              <a:lnSpc>
                <a:spcPct val="130000"/>
              </a:lnSpc>
            </a:pPr>
            <a:r>
              <a:rPr lang="en-US" altLang="zh-CN" sz="1200" dirty="0">
                <a:solidFill>
                  <a:schemeClr val="bg1"/>
                </a:solidFill>
                <a:latin typeface="微软雅黑" panose="020B0503020204020204" charset="-122"/>
                <a:ea typeface="微软雅黑" panose="020B0503020204020204" charset="-122"/>
              </a:rPr>
              <a:t>This template is the spring and autumn advertising original</a:t>
            </a:r>
            <a:endParaRPr lang="en-US" altLang="zh-CN" sz="1200" dirty="0">
              <a:solidFill>
                <a:schemeClr val="bg1"/>
              </a:solidFill>
              <a:latin typeface="微软雅黑" panose="020B0503020204020204" charset="-122"/>
              <a:ea typeface="微软雅黑" panose="020B0503020204020204" charset="-122"/>
            </a:endParaRPr>
          </a:p>
        </p:txBody>
      </p:sp>
      <p:grpSp>
        <p:nvGrpSpPr>
          <p:cNvPr id="31" name="组合 30"/>
          <p:cNvGrpSpPr/>
          <p:nvPr/>
        </p:nvGrpSpPr>
        <p:grpSpPr>
          <a:xfrm>
            <a:off x="336480" y="843030"/>
            <a:ext cx="4099783" cy="806770"/>
            <a:chOff x="412490" y="524010"/>
            <a:chExt cx="2926859" cy="555664"/>
          </a:xfrm>
        </p:grpSpPr>
        <p:sp>
          <p:nvSpPr>
            <p:cNvPr id="32" name="矩形 31"/>
            <p:cNvSpPr/>
            <p:nvPr/>
          </p:nvSpPr>
          <p:spPr>
            <a:xfrm>
              <a:off x="412490" y="524010"/>
              <a:ext cx="1969651" cy="381947"/>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请输入你的内容</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33" name="矩形 32"/>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500"/>
                                        <p:tgtEl>
                                          <p:spTgt spid="2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childTnLst>
                                </p:cTn>
                              </p:par>
                              <p:par>
                                <p:cTn id="56" presetID="10" presetClass="entr" presetSubtype="0" fill="hold"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74000"/>
                    </a14:imgEffect>
                  </a14:imgLayer>
                </a14:imgProps>
              </a:ext>
              <a:ext uri="{28A0092B-C50C-407E-A947-70E740481C1C}">
                <a14:useLocalDpi xmlns:a14="http://schemas.microsoft.com/office/drawing/2010/main" val="0"/>
              </a:ext>
            </a:extLst>
          </a:blip>
          <a:srcRect r="575" b="16413"/>
          <a:stretch>
            <a:fillRect/>
          </a:stretch>
        </p:blipFill>
        <p:spPr>
          <a:xfrm>
            <a:off x="0" y="-1"/>
            <a:ext cx="12192000" cy="6858001"/>
          </a:xfrm>
          <a:prstGeom prst="rect">
            <a:avLst/>
          </a:prstGeom>
        </p:spPr>
      </p:pic>
      <p:grpSp>
        <p:nvGrpSpPr>
          <p:cNvPr id="17" name="组合 16"/>
          <p:cNvGrpSpPr/>
          <p:nvPr/>
        </p:nvGrpSpPr>
        <p:grpSpPr>
          <a:xfrm>
            <a:off x="1097469" y="2162984"/>
            <a:ext cx="9997062" cy="4206054"/>
            <a:chOff x="829757" y="1699446"/>
            <a:chExt cx="10532487" cy="4431323"/>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rcRect l="1595" t="5167" r="16036" b="3612"/>
            <a:stretch>
              <a:fillRect/>
            </a:stretch>
          </p:blipFill>
          <p:spPr>
            <a:xfrm>
              <a:off x="829757" y="1699446"/>
              <a:ext cx="5998866" cy="4431323"/>
            </a:xfrm>
            <a:custGeom>
              <a:avLst/>
              <a:gdLst>
                <a:gd name="connsiteX0" fmla="*/ 0 w 5998866"/>
                <a:gd name="connsiteY0" fmla="*/ 0 h 4431323"/>
                <a:gd name="connsiteX1" fmla="*/ 5998866 w 5998866"/>
                <a:gd name="connsiteY1" fmla="*/ 0 h 4431323"/>
                <a:gd name="connsiteX2" fmla="*/ 5998866 w 5998866"/>
                <a:gd name="connsiteY2" fmla="*/ 4431323 h 4431323"/>
                <a:gd name="connsiteX3" fmla="*/ 0 w 5998866"/>
                <a:gd name="connsiteY3" fmla="*/ 4431323 h 4431323"/>
              </a:gdLst>
              <a:ahLst/>
              <a:cxnLst>
                <a:cxn ang="0">
                  <a:pos x="connsiteX0" y="connsiteY0"/>
                </a:cxn>
                <a:cxn ang="0">
                  <a:pos x="connsiteX1" y="connsiteY1"/>
                </a:cxn>
                <a:cxn ang="0">
                  <a:pos x="connsiteX2" y="connsiteY2"/>
                </a:cxn>
                <a:cxn ang="0">
                  <a:pos x="connsiteX3" y="connsiteY3"/>
                </a:cxn>
              </a:cxnLst>
              <a:rect l="l" t="t" r="r" b="b"/>
              <a:pathLst>
                <a:path w="5998866" h="4431323">
                  <a:moveTo>
                    <a:pt x="0" y="0"/>
                  </a:moveTo>
                  <a:lnTo>
                    <a:pt x="5998866" y="0"/>
                  </a:lnTo>
                  <a:lnTo>
                    <a:pt x="5998866" y="4431323"/>
                  </a:lnTo>
                  <a:lnTo>
                    <a:pt x="0" y="4431323"/>
                  </a:lnTo>
                  <a:close/>
                </a:path>
              </a:pathLst>
            </a:custGeom>
          </p:spPr>
        </p:pic>
        <p:sp>
          <p:nvSpPr>
            <p:cNvPr id="3" name="原创设计师QQ69613753    _2"/>
            <p:cNvSpPr/>
            <p:nvPr/>
          </p:nvSpPr>
          <p:spPr>
            <a:xfrm>
              <a:off x="9172375" y="3952872"/>
              <a:ext cx="2189869" cy="2177896"/>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latin typeface="华文细黑" panose="02010600040101010101" pitchFamily="2" charset="-122"/>
                  <a:ea typeface="华文细黑" panose="02010600040101010101" pitchFamily="2" charset="-122"/>
                </a:rPr>
                <a:t>营业额</a:t>
              </a:r>
              <a:endParaRPr lang="en-US" altLang="zh-CN" dirty="0">
                <a:latin typeface="华文细黑" panose="02010600040101010101" pitchFamily="2" charset="-122"/>
                <a:ea typeface="华文细黑" panose="02010600040101010101" pitchFamily="2" charset="-122"/>
              </a:endParaRPr>
            </a:p>
            <a:p>
              <a:pPr algn="ctr">
                <a:lnSpc>
                  <a:spcPct val="150000"/>
                </a:lnSpc>
              </a:pPr>
              <a:r>
                <a:rPr lang="en-US" altLang="zh-CN" sz="3600" dirty="0">
                  <a:latin typeface="华文细黑" panose="02010600040101010101" pitchFamily="2" charset="-122"/>
                  <a:ea typeface="华文细黑" panose="02010600040101010101" pitchFamily="2" charset="-122"/>
                </a:rPr>
                <a:t>1.2</a:t>
              </a:r>
              <a:r>
                <a:rPr lang="zh-CN" altLang="en-US" dirty="0">
                  <a:latin typeface="华文细黑" panose="02010600040101010101" pitchFamily="2" charset="-122"/>
                  <a:ea typeface="华文细黑" panose="02010600040101010101" pitchFamily="2" charset="-122"/>
                </a:rPr>
                <a:t>亿</a:t>
              </a:r>
              <a:endParaRPr lang="zh-CN" altLang="en-US" dirty="0">
                <a:latin typeface="华文细黑" panose="02010600040101010101" pitchFamily="2" charset="-122"/>
                <a:ea typeface="华文细黑" panose="02010600040101010101" pitchFamily="2" charset="-122"/>
              </a:endParaRPr>
            </a:p>
          </p:txBody>
        </p:sp>
        <p:sp>
          <p:nvSpPr>
            <p:cNvPr id="5" name="原创设计师QQ69613753    _3"/>
            <p:cNvSpPr/>
            <p:nvPr/>
          </p:nvSpPr>
          <p:spPr>
            <a:xfrm>
              <a:off x="6901615" y="3952872"/>
              <a:ext cx="2189869" cy="2177896"/>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dirty="0">
                  <a:latin typeface="华文细黑" panose="02010600040101010101" pitchFamily="2" charset="-122"/>
                  <a:ea typeface="华文细黑" panose="02010600040101010101" pitchFamily="2" charset="-122"/>
                </a:rPr>
                <a:t>完工日期</a:t>
              </a:r>
              <a:endParaRPr lang="en-US" altLang="zh-CN" dirty="0">
                <a:latin typeface="华文细黑" panose="02010600040101010101" pitchFamily="2" charset="-122"/>
                <a:ea typeface="华文细黑" panose="02010600040101010101" pitchFamily="2" charset="-122"/>
              </a:endParaRPr>
            </a:p>
            <a:p>
              <a:pPr algn="ctr">
                <a:lnSpc>
                  <a:spcPct val="150000"/>
                </a:lnSpc>
              </a:pPr>
              <a:r>
                <a:rPr lang="en-US" altLang="zh-CN" sz="3600" dirty="0" smtClean="0">
                  <a:latin typeface="华文细黑" panose="02010600040101010101" pitchFamily="2" charset="-122"/>
                  <a:ea typeface="华文细黑" panose="02010600040101010101" pitchFamily="2" charset="-122"/>
                </a:rPr>
                <a:t>2018</a:t>
              </a:r>
              <a:endParaRPr lang="zh-CN" altLang="en-US" sz="3600" dirty="0">
                <a:latin typeface="华文细黑" panose="02010600040101010101" pitchFamily="2" charset="-122"/>
                <a:ea typeface="华文细黑" panose="02010600040101010101" pitchFamily="2" charset="-122"/>
              </a:endParaRPr>
            </a:p>
          </p:txBody>
        </p:sp>
        <p:sp>
          <p:nvSpPr>
            <p:cNvPr id="7" name="矩形 6"/>
            <p:cNvSpPr/>
            <p:nvPr/>
          </p:nvSpPr>
          <p:spPr>
            <a:xfrm>
              <a:off x="6901615" y="1699446"/>
              <a:ext cx="4460629" cy="2177896"/>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华文细黑" panose="02010600040101010101" pitchFamily="2" charset="-122"/>
                <a:ea typeface="华文细黑" panose="02010600040101010101" pitchFamily="2" charset="-122"/>
              </a:endParaRPr>
            </a:p>
          </p:txBody>
        </p:sp>
        <p:sp>
          <p:nvSpPr>
            <p:cNvPr id="12" name="矩形 11"/>
            <p:cNvSpPr/>
            <p:nvPr/>
          </p:nvSpPr>
          <p:spPr>
            <a:xfrm>
              <a:off x="7157535" y="2686249"/>
              <a:ext cx="4204709" cy="934358"/>
            </a:xfrm>
            <a:prstGeom prst="rect">
              <a:avLst/>
            </a:prstGeom>
          </p:spPr>
          <p:txBody>
            <a:bodyPr wrap="square">
              <a:spAutoFit/>
            </a:bodyPr>
            <a:lstStyle/>
            <a:p>
              <a:pPr>
                <a:lnSpc>
                  <a:spcPct val="114000"/>
                </a:lnSpc>
              </a:pPr>
              <a:r>
                <a:rPr lang="en-US" altLang="zh-CN" sz="1200" dirty="0">
                  <a:solidFill>
                    <a:schemeClr val="bg1"/>
                  </a:solidFill>
                  <a:latin typeface="Century Gothic" panose="020B0502020202020204" pitchFamily="34" charset="0"/>
                  <a:cs typeface="Arial" panose="020B0604020202020204" pitchFamily="34" charset="0"/>
                </a:rPr>
                <a:t>The concepts national income and national product have roughly </a:t>
              </a:r>
              <a:r>
                <a:rPr lang="en-US" altLang="zh-CN" sz="1200" dirty="0" smtClean="0">
                  <a:solidFill>
                    <a:schemeClr val="bg1"/>
                  </a:solidFill>
                  <a:latin typeface="Century Gothic" panose="020B0502020202020204" pitchFamily="34" charset="0"/>
                  <a:cs typeface="Arial" panose="020B0604020202020204" pitchFamily="34" charset="0"/>
                </a:rPr>
                <a:t>The concepts national income and national product have roughly </a:t>
              </a:r>
              <a:endParaRPr lang="en-US" altLang="zh-CN" sz="1200" dirty="0" smtClean="0">
                <a:solidFill>
                  <a:schemeClr val="bg1"/>
                </a:solidFill>
                <a:latin typeface="Century Gothic" panose="020B0502020202020204" pitchFamily="34" charset="0"/>
                <a:cs typeface="Arial" panose="020B0604020202020204" pitchFamily="34" charset="0"/>
              </a:endParaRPr>
            </a:p>
            <a:p>
              <a:pPr>
                <a:lnSpc>
                  <a:spcPct val="114000"/>
                </a:lnSpc>
              </a:pPr>
              <a:endParaRPr lang="en-US" altLang="zh-CN" sz="1200" dirty="0">
                <a:solidFill>
                  <a:schemeClr val="bg1"/>
                </a:solidFill>
                <a:latin typeface="Century Gothic" panose="020B0502020202020204" pitchFamily="34" charset="0"/>
                <a:cs typeface="Arial" panose="020B0604020202020204" pitchFamily="34" charset="0"/>
              </a:endParaRPr>
            </a:p>
          </p:txBody>
        </p:sp>
        <p:sp>
          <p:nvSpPr>
            <p:cNvPr id="13" name="矩形 12"/>
            <p:cNvSpPr/>
            <p:nvPr/>
          </p:nvSpPr>
          <p:spPr>
            <a:xfrm>
              <a:off x="7157535" y="2332702"/>
              <a:ext cx="1415771" cy="338554"/>
            </a:xfrm>
            <a:prstGeom prst="rect">
              <a:avLst/>
            </a:prstGeom>
          </p:spPr>
          <p:txBody>
            <a:bodyPr wrap="none">
              <a:spAutoFit/>
            </a:bodyPr>
            <a:lstStyle/>
            <a:p>
              <a:r>
                <a:rPr lang="zh-CN" altLang="en-US" sz="1600" dirty="0" smtClean="0">
                  <a:solidFill>
                    <a:schemeClr val="bg1"/>
                  </a:solidFill>
                  <a:latin typeface="Century Gothic" panose="020B0502020202020204" pitchFamily="34" charset="0"/>
                  <a:cs typeface="Arial" panose="020B0604020202020204" pitchFamily="34" charset="0"/>
                </a:rPr>
                <a:t>输入你的内容</a:t>
              </a:r>
              <a:endParaRPr lang="en-US" altLang="zh-CN" sz="1600" dirty="0">
                <a:solidFill>
                  <a:schemeClr val="bg1"/>
                </a:solidFill>
                <a:latin typeface="Century Gothic" panose="020B0502020202020204" pitchFamily="34" charset="0"/>
                <a:cs typeface="Arial" panose="020B0604020202020204" pitchFamily="34" charset="0"/>
              </a:endParaRPr>
            </a:p>
          </p:txBody>
        </p:sp>
      </p:grpSp>
      <p:grpSp>
        <p:nvGrpSpPr>
          <p:cNvPr id="14" name="组合 13"/>
          <p:cNvGrpSpPr/>
          <p:nvPr/>
        </p:nvGrpSpPr>
        <p:grpSpPr>
          <a:xfrm>
            <a:off x="336480" y="843030"/>
            <a:ext cx="4099783" cy="806770"/>
            <a:chOff x="412490" y="524010"/>
            <a:chExt cx="2926859" cy="555664"/>
          </a:xfrm>
        </p:grpSpPr>
        <p:sp>
          <p:nvSpPr>
            <p:cNvPr id="15" name="矩形 14"/>
            <p:cNvSpPr/>
            <p:nvPr/>
          </p:nvSpPr>
          <p:spPr>
            <a:xfrm>
              <a:off x="412490" y="524010"/>
              <a:ext cx="1969651" cy="381947"/>
            </a:xfrm>
            <a:prstGeom prst="rect">
              <a:avLst/>
            </a:prstGeom>
          </p:spPr>
          <p:txBody>
            <a:bodyPr wrap="none">
              <a:spAutoFit/>
            </a:bodyPr>
            <a:lstStyle/>
            <a:p>
              <a:r>
                <a:rPr lang="zh-CN" altLang="en-US" sz="2800" dirty="0" smtClean="0">
                  <a:solidFill>
                    <a:schemeClr val="bg1"/>
                  </a:solidFill>
                  <a:latin typeface="Century Gothic" panose="020B0502020202020204" pitchFamily="34" charset="0"/>
                  <a:cs typeface="Arial" panose="020B0604020202020204" pitchFamily="34" charset="0"/>
                </a:rPr>
                <a:t>请输入你的内容</a:t>
              </a:r>
              <a:endParaRPr lang="en-US" altLang="zh-CN" sz="2800" dirty="0">
                <a:solidFill>
                  <a:schemeClr val="bg1"/>
                </a:solidFill>
                <a:latin typeface="Century Gothic" panose="020B0502020202020204" pitchFamily="34" charset="0"/>
                <a:cs typeface="Arial" panose="020B0604020202020204" pitchFamily="34" charset="0"/>
              </a:endParaRPr>
            </a:p>
          </p:txBody>
        </p:sp>
        <p:sp>
          <p:nvSpPr>
            <p:cNvPr id="16" name="矩形 15"/>
            <p:cNvSpPr/>
            <p:nvPr/>
          </p:nvSpPr>
          <p:spPr>
            <a:xfrm>
              <a:off x="412490" y="877466"/>
              <a:ext cx="2926859" cy="202208"/>
            </a:xfrm>
            <a:prstGeom prst="rect">
              <a:avLst/>
            </a:prstGeom>
          </p:spPr>
          <p:txBody>
            <a:bodyPr wrap="none">
              <a:spAutoFit/>
            </a:bodyPr>
            <a:lstStyle/>
            <a:p>
              <a:r>
                <a:rPr lang="en-US" altLang="zh-CN" sz="1200" dirty="0">
                  <a:solidFill>
                    <a:schemeClr val="bg1"/>
                  </a:solidFill>
                  <a:latin typeface="Century Gothic" panose="020B0502020202020204" pitchFamily="34" charset="0"/>
                  <a:cs typeface="Arial" panose="020B0604020202020204" pitchFamily="34" charset="0"/>
                </a:rPr>
                <a:t>What we hope to achieve in the short and long run</a:t>
              </a:r>
              <a:endParaRPr lang="en-US" altLang="zh-CN" sz="1200" dirty="0">
                <a:solidFill>
                  <a:schemeClr val="bg1"/>
                </a:solidFill>
                <a:latin typeface="Century Gothic" panose="020B0502020202020204" pitchFamily="34" charset="0"/>
                <a:cs typeface="Arial" panose="020B0604020202020204" pitchFamily="34" charset="0"/>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1">
            <a:extLst>
              <a:ext uri="{28A0092B-C50C-407E-A947-70E740481C1C}">
                <a14:useLocalDpi xmlns:a14="http://schemas.microsoft.com/office/drawing/2010/main" val="0"/>
              </a:ext>
            </a:extLst>
          </a:blip>
          <a:srcRect r="17053"/>
          <a:stretch>
            <a:fillRect/>
          </a:stretch>
        </p:blipFill>
        <p:spPr>
          <a:xfrm>
            <a:off x="2129540" y="1"/>
            <a:ext cx="10062460" cy="6857999"/>
          </a:xfrm>
          <a:prstGeom prst="rect">
            <a:avLst/>
          </a:prstGeom>
        </p:spPr>
      </p:pic>
      <p:sp>
        <p:nvSpPr>
          <p:cNvPr id="19" name="矩形 18"/>
          <p:cNvSpPr/>
          <p:nvPr/>
        </p:nvSpPr>
        <p:spPr>
          <a:xfrm>
            <a:off x="0" y="-1"/>
            <a:ext cx="12192000" cy="6858001"/>
          </a:xfrm>
          <a:prstGeom prst="rect">
            <a:avLst/>
          </a:prstGeom>
          <a:gradFill flip="none" rotWithShape="1">
            <a:gsLst>
              <a:gs pos="52000">
                <a:schemeClr val="tx1">
                  <a:alpha val="70000"/>
                </a:schemeClr>
              </a:gs>
              <a:gs pos="70000">
                <a:schemeClr val="tx1">
                  <a:alpha val="25000"/>
                </a:schemeClr>
              </a:gs>
              <a:gs pos="36000">
                <a:schemeClr val="tx1">
                  <a:alpha val="9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0" name="组合 19"/>
          <p:cNvGrpSpPr/>
          <p:nvPr/>
        </p:nvGrpSpPr>
        <p:grpSpPr>
          <a:xfrm>
            <a:off x="769259" y="1663667"/>
            <a:ext cx="8245749" cy="3530667"/>
            <a:chOff x="769259" y="1760243"/>
            <a:chExt cx="8245749" cy="3530667"/>
          </a:xfrm>
        </p:grpSpPr>
        <p:sp>
          <p:nvSpPr>
            <p:cNvPr id="6" name="PA_文本框 5"/>
            <p:cNvSpPr txBox="1"/>
            <p:nvPr>
              <p:custDataLst>
                <p:tags r:id="rId2"/>
              </p:custDataLst>
            </p:nvPr>
          </p:nvSpPr>
          <p:spPr>
            <a:xfrm>
              <a:off x="769259" y="1760243"/>
              <a:ext cx="8245749" cy="1107996"/>
            </a:xfrm>
            <a:prstGeom prst="rect">
              <a:avLst/>
            </a:prstGeom>
            <a:noFill/>
          </p:spPr>
          <p:txBody>
            <a:bodyPr wrap="square" rtlCol="0">
              <a:spAutoFit/>
            </a:bodyPr>
            <a:lstStyle/>
            <a:p>
              <a:r>
                <a:rPr lang="zh-CN" altLang="en-US" sz="6600" dirty="0" smtClean="0">
                  <a:solidFill>
                    <a:srgbClr val="FEFEFE"/>
                  </a:solidFill>
                  <a:latin typeface="冬青黑体简体中文 W3" panose="020B0300000000000000" pitchFamily="34" charset="-122"/>
                  <a:ea typeface="冬青黑体简体中文 W3" panose="020B0300000000000000" pitchFamily="34" charset="-122"/>
                </a:rPr>
                <a:t>商务团队建设模板</a:t>
              </a:r>
              <a:endParaRPr lang="zh-CN" altLang="en-US" sz="6600" dirty="0">
                <a:solidFill>
                  <a:srgbClr val="FEFEFE"/>
                </a:solidFill>
                <a:latin typeface="冬青黑体简体中文 W3" panose="020B0300000000000000" pitchFamily="34" charset="-122"/>
                <a:ea typeface="冬青黑体简体中文 W3" panose="020B0300000000000000" pitchFamily="34" charset="-122"/>
              </a:endParaRPr>
            </a:p>
          </p:txBody>
        </p:sp>
        <p:sp>
          <p:nvSpPr>
            <p:cNvPr id="7" name="PA_文本框 6"/>
            <p:cNvSpPr txBox="1"/>
            <p:nvPr>
              <p:custDataLst>
                <p:tags r:id="rId3"/>
              </p:custDataLst>
            </p:nvPr>
          </p:nvSpPr>
          <p:spPr>
            <a:xfrm>
              <a:off x="816840" y="2791835"/>
              <a:ext cx="7717560" cy="523220"/>
            </a:xfrm>
            <a:prstGeom prst="rect">
              <a:avLst/>
            </a:prstGeom>
            <a:noFill/>
          </p:spPr>
          <p:txBody>
            <a:bodyPr wrap="square" rtlCol="0">
              <a:spAutoFit/>
            </a:bodyPr>
            <a:lstStyle/>
            <a:p>
              <a:r>
                <a:rPr lang="en-US" altLang="zh-CN" sz="2800" spc="300" dirty="0" smtClean="0">
                  <a:solidFill>
                    <a:srgbClr val="FEFEFE"/>
                  </a:solidFill>
                  <a:latin typeface="Century Gothic" panose="020B0502020202020204" pitchFamily="34" charset="0"/>
                </a:rPr>
                <a:t>BUSINESS TEAM BUILDING</a:t>
              </a:r>
              <a:endParaRPr lang="zh-CN" altLang="en-US" sz="5400" spc="300" dirty="0">
                <a:solidFill>
                  <a:srgbClr val="FEFEFE"/>
                </a:solidFill>
                <a:latin typeface="Century Gothic" panose="020B0502020202020204" pitchFamily="34" charset="0"/>
                <a:ea typeface="冬青黑体简体中文 W3" panose="020B0300000000000000" pitchFamily="34" charset="-122"/>
              </a:endParaRPr>
            </a:p>
          </p:txBody>
        </p:sp>
        <p:cxnSp>
          <p:nvCxnSpPr>
            <p:cNvPr id="8" name="PA_直接连接符 2"/>
            <p:cNvCxnSpPr/>
            <p:nvPr>
              <p:custDataLst>
                <p:tags r:id="rId4"/>
              </p:custDataLst>
            </p:nvPr>
          </p:nvCxnSpPr>
          <p:spPr>
            <a:xfrm>
              <a:off x="940983" y="3596368"/>
              <a:ext cx="533400" cy="0"/>
            </a:xfrm>
            <a:prstGeom prst="line">
              <a:avLst/>
            </a:prstGeom>
            <a:ln w="57150">
              <a:solidFill>
                <a:srgbClr val="FDFDFD"/>
              </a:solidFill>
            </a:ln>
          </p:spPr>
          <p:style>
            <a:lnRef idx="1">
              <a:schemeClr val="accent1"/>
            </a:lnRef>
            <a:fillRef idx="0">
              <a:schemeClr val="accent1"/>
            </a:fillRef>
            <a:effectRef idx="0">
              <a:schemeClr val="accent1"/>
            </a:effectRef>
            <a:fontRef idx="minor">
              <a:schemeClr val="tx1"/>
            </a:fontRef>
          </p:style>
        </p:cxnSp>
        <p:sp>
          <p:nvSpPr>
            <p:cNvPr id="9" name="PA_文本框 6"/>
            <p:cNvSpPr txBox="1"/>
            <p:nvPr>
              <p:custDataLst>
                <p:tags r:id="rId5"/>
              </p:custDataLst>
            </p:nvPr>
          </p:nvSpPr>
          <p:spPr>
            <a:xfrm>
              <a:off x="826408" y="3809549"/>
              <a:ext cx="7086875" cy="646331"/>
            </a:xfrm>
            <a:prstGeom prst="rect">
              <a:avLst/>
            </a:prstGeom>
            <a:noFill/>
          </p:spPr>
          <p:txBody>
            <a:bodyPr wrap="square" rtlCol="0">
              <a:spAutoFit/>
            </a:bodyPr>
            <a:lstStyle/>
            <a:p>
              <a:r>
                <a:rPr lang="en-US" altLang="zh-CN" dirty="0" smtClean="0">
                  <a:solidFill>
                    <a:srgbClr val="FEFEFE"/>
                  </a:solidFill>
                  <a:latin typeface="Century Gothic" panose="020B0502020202020204" pitchFamily="34" charset="0"/>
                </a:rPr>
                <a:t>Lorem ipsum dolor sit </a:t>
              </a:r>
              <a:r>
                <a:rPr lang="en-US" altLang="zh-CN" dirty="0" err="1" smtClean="0">
                  <a:solidFill>
                    <a:srgbClr val="FEFEFE"/>
                  </a:solidFill>
                  <a:latin typeface="Century Gothic" panose="020B0502020202020204" pitchFamily="34" charset="0"/>
                </a:rPr>
                <a:t>amet</a:t>
              </a:r>
              <a:r>
                <a:rPr lang="en-US" altLang="zh-CN" dirty="0" smtClean="0">
                  <a:solidFill>
                    <a:srgbClr val="FEFEFE"/>
                  </a:solidFill>
                  <a:latin typeface="Century Gothic" panose="020B0502020202020204" pitchFamily="34" charset="0"/>
                </a:rPr>
                <a:t>, </a:t>
              </a:r>
              <a:r>
                <a:rPr lang="en-US" altLang="zh-CN" dirty="0" err="1" smtClean="0">
                  <a:solidFill>
                    <a:srgbClr val="FEFEFE"/>
                  </a:solidFill>
                  <a:latin typeface="Century Gothic" panose="020B0502020202020204" pitchFamily="34" charset="0"/>
                </a:rPr>
                <a:t>consetetur</a:t>
              </a:r>
              <a:r>
                <a:rPr lang="en-US" altLang="zh-CN" dirty="0" smtClean="0">
                  <a:solidFill>
                    <a:srgbClr val="FEFEFE"/>
                  </a:solidFill>
                  <a:latin typeface="Century Gothic" panose="020B0502020202020204" pitchFamily="34" charset="0"/>
                </a:rPr>
                <a:t> </a:t>
              </a:r>
              <a:r>
                <a:rPr lang="en-US" altLang="zh-CN" dirty="0" err="1" smtClean="0">
                  <a:solidFill>
                    <a:srgbClr val="FEFEFE"/>
                  </a:solidFill>
                  <a:latin typeface="Century Gothic" panose="020B0502020202020204" pitchFamily="34" charset="0"/>
                </a:rPr>
                <a:t>sadipscing</a:t>
              </a:r>
              <a:r>
                <a:rPr lang="en-US" altLang="zh-CN" dirty="0" smtClean="0">
                  <a:solidFill>
                    <a:srgbClr val="FEFEFE"/>
                  </a:solidFill>
                  <a:latin typeface="Century Gothic" panose="020B0502020202020204" pitchFamily="34" charset="0"/>
                </a:rPr>
                <a:t> </a:t>
              </a:r>
              <a:r>
                <a:rPr lang="en-US" altLang="zh-CN" dirty="0" err="1" smtClean="0">
                  <a:solidFill>
                    <a:srgbClr val="FEFEFE"/>
                  </a:solidFill>
                  <a:latin typeface="Century Gothic" panose="020B0502020202020204" pitchFamily="34" charset="0"/>
                </a:rPr>
                <a:t>elitr</a:t>
              </a:r>
              <a:r>
                <a:rPr lang="en-US" altLang="zh-CN" dirty="0" smtClean="0">
                  <a:solidFill>
                    <a:srgbClr val="FEFEFE"/>
                  </a:solidFill>
                  <a:latin typeface="Century Gothic" panose="020B0502020202020204" pitchFamily="34" charset="0"/>
                </a:rPr>
                <a:t>, </a:t>
              </a:r>
              <a:r>
                <a:rPr lang="en-US" altLang="zh-CN" dirty="0" err="1" smtClean="0">
                  <a:solidFill>
                    <a:srgbClr val="FEFEFE"/>
                  </a:solidFill>
                  <a:latin typeface="Century Gothic" panose="020B0502020202020204" pitchFamily="34" charset="0"/>
                </a:rPr>
                <a:t>sed</a:t>
              </a:r>
              <a:r>
                <a:rPr lang="en-US" altLang="zh-CN" dirty="0" smtClean="0">
                  <a:solidFill>
                    <a:srgbClr val="FEFEFE"/>
                  </a:solidFill>
                  <a:latin typeface="Century Gothic" panose="020B0502020202020204" pitchFamily="34" charset="0"/>
                </a:rPr>
                <a:t> </a:t>
              </a:r>
              <a:r>
                <a:rPr lang="en-US" altLang="zh-CN" dirty="0" err="1" smtClean="0">
                  <a:solidFill>
                    <a:srgbClr val="FEFEFE"/>
                  </a:solidFill>
                  <a:latin typeface="Century Gothic" panose="020B0502020202020204" pitchFamily="34" charset="0"/>
                </a:rPr>
                <a:t>diam</a:t>
              </a:r>
              <a:r>
                <a:rPr lang="en-US" altLang="zh-CN" dirty="0" smtClean="0">
                  <a:solidFill>
                    <a:srgbClr val="FEFEFE"/>
                  </a:solidFill>
                  <a:latin typeface="Century Gothic" panose="020B0502020202020204" pitchFamily="34" charset="0"/>
                </a:rPr>
                <a:t> </a:t>
              </a:r>
              <a:r>
                <a:rPr lang="en-US" altLang="zh-CN" dirty="0" err="1" smtClean="0">
                  <a:solidFill>
                    <a:srgbClr val="FEFEFE"/>
                  </a:solidFill>
                  <a:latin typeface="Century Gothic" panose="020B0502020202020204" pitchFamily="34" charset="0"/>
                </a:rPr>
                <a:t>nonumy</a:t>
              </a:r>
              <a:r>
                <a:rPr lang="en-US" altLang="zh-CN" dirty="0" smtClean="0">
                  <a:solidFill>
                    <a:srgbClr val="FEFEFE"/>
                  </a:solidFill>
                  <a:latin typeface="Century Gothic" panose="020B0502020202020204" pitchFamily="34" charset="0"/>
                </a:rPr>
                <a:t> </a:t>
              </a:r>
              <a:r>
                <a:rPr lang="en-US" altLang="zh-CN" dirty="0" err="1" smtClean="0">
                  <a:solidFill>
                    <a:srgbClr val="FEFEFE"/>
                  </a:solidFill>
                  <a:latin typeface="Century Gothic" panose="020B0502020202020204" pitchFamily="34" charset="0"/>
                </a:rPr>
                <a:t>eirmod</a:t>
              </a:r>
              <a:endParaRPr lang="zh-CN" altLang="en-US" sz="4000" dirty="0">
                <a:solidFill>
                  <a:srgbClr val="FEFEFE"/>
                </a:solidFill>
                <a:latin typeface="Century Gothic" panose="020B0502020202020204" pitchFamily="34" charset="0"/>
                <a:ea typeface="冬青黑体简体中文 W3" panose="020B0300000000000000" pitchFamily="34" charset="-122"/>
              </a:endParaRPr>
            </a:p>
          </p:txBody>
        </p:sp>
        <p:sp>
          <p:nvSpPr>
            <p:cNvPr id="10" name="PA_矩形 9"/>
            <p:cNvSpPr/>
            <p:nvPr>
              <p:custDataLst>
                <p:tags r:id="rId6"/>
              </p:custDataLst>
            </p:nvPr>
          </p:nvSpPr>
          <p:spPr>
            <a:xfrm>
              <a:off x="944158" y="4878152"/>
              <a:ext cx="1345567" cy="412758"/>
            </a:xfrm>
            <a:prstGeom prst="rect">
              <a:avLst/>
            </a:prstGeom>
            <a:solidFill>
              <a:srgbClr val="BB0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_文本框 1"/>
            <p:cNvSpPr txBox="1"/>
            <p:nvPr>
              <p:custDataLst>
                <p:tags r:id="rId7"/>
              </p:custDataLst>
            </p:nvPr>
          </p:nvSpPr>
          <p:spPr>
            <a:xfrm>
              <a:off x="989651" y="4899866"/>
              <a:ext cx="1254579" cy="368300"/>
            </a:xfrm>
            <a:prstGeom prst="rect">
              <a:avLst/>
            </a:prstGeom>
            <a:noFill/>
          </p:spPr>
          <p:txBody>
            <a:bodyPr wrap="square" rtlCol="0">
              <a:spAutoFit/>
            </a:bodyPr>
            <a:lstStyle/>
            <a:p>
              <a:pPr algn="ctr"/>
              <a:endParaRPr lang="zh-CN" altLang="en-US" spc="600" dirty="0">
                <a:solidFill>
                  <a:srgbClr val="FEFEFE"/>
                </a:solidFill>
                <a:latin typeface="冬青黑体简体中文 W3" panose="020B0300000000000000" pitchFamily="34" charset="-122"/>
                <a:ea typeface="冬青黑体简体中文 W3" panose="020B0300000000000000" pitchFamily="34" charset="-122"/>
              </a:endParaRPr>
            </a:p>
          </p:txBody>
        </p:sp>
      </p:grpSp>
    </p:spTree>
  </p:cSld>
  <p:clrMapOvr>
    <a:masterClrMapping/>
  </p:clrMapOvr>
  <p:transition spd="med" advTm="43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0"/>
</p:tagLst>
</file>

<file path=ppt/tags/tag8.xml><?xml version="1.0" encoding="utf-8"?>
<p:tagLst xmlns:p="http://schemas.openxmlformats.org/presentationml/2006/main">
  <p:tag name="PA" val="v3.0.0"/>
</p:tagLst>
</file>

<file path=ppt/tags/tag9.xml><?xml version="1.0" encoding="utf-8"?>
<p:tagLst xmlns:p="http://schemas.openxmlformats.org/presentationml/2006/main">
  <p:tag name="PA" val="v3.0.0"/>
</p:tagLst>
</file>

<file path=ppt/tags/tag10.xml><?xml version="1.0" encoding="utf-8"?>
<p:tagLst xmlns:p="http://schemas.openxmlformats.org/presentationml/2006/main">
  <p:tag name="PA" val="v3.0.0"/>
</p:tagLst>
</file>

<file path=ppt/tags/tag11.xml><?xml version="1.0" encoding="utf-8"?>
<p:tagLst xmlns:p="http://schemas.openxmlformats.org/presentationml/2006/main">
  <p:tag name="PA" val="v3.0.0"/>
</p:tagLst>
</file>

<file path=ppt/tags/tag12.xml><?xml version="1.0" encoding="utf-8"?>
<p:tagLst xmlns:p="http://schemas.openxmlformats.org/presentationml/2006/main">
  <p:tag name="PA" val="v3.0.0"/>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6834</Words>
  <Application>WPS 演示</Application>
  <PresentationFormat>宽屏</PresentationFormat>
  <Paragraphs>480</Paragraphs>
  <Slides>25</Slides>
  <Notes>25</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Arial</vt:lpstr>
      <vt:lpstr>宋体</vt:lpstr>
      <vt:lpstr>Wingdings</vt:lpstr>
      <vt:lpstr>Century Gothic</vt:lpstr>
      <vt:lpstr>冬青黑体简体中文 W3</vt:lpstr>
      <vt:lpstr>Calibri</vt:lpstr>
      <vt:lpstr>微软雅黑</vt:lpstr>
      <vt:lpstr>等线</vt:lpstr>
      <vt:lpstr>黑体</vt:lpstr>
      <vt:lpstr>Arial Unicode MS</vt:lpstr>
      <vt:lpstr>等线 Light</vt:lpstr>
      <vt:lpstr>华文细黑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081603</dc:title>
  <dc:creator>龙时富</dc:creator>
  <cp:lastModifiedBy>拉普耶鲁</cp:lastModifiedBy>
  <cp:revision>13</cp:revision>
  <dcterms:created xsi:type="dcterms:W3CDTF">2017-08-16T12:14:00Z</dcterms:created>
  <dcterms:modified xsi:type="dcterms:W3CDTF">2018-07-03T01:25:34Z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2052-10.1.0.7452</vt:lpwstr>
  </property>
</Properties>
</file>