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56" r:id="rId3"/>
    <p:sldId id="260" r:id="rId5"/>
    <p:sldId id="257" r:id="rId6"/>
    <p:sldId id="292" r:id="rId7"/>
    <p:sldId id="265" r:id="rId8"/>
    <p:sldId id="263" r:id="rId9"/>
    <p:sldId id="268" r:id="rId10"/>
    <p:sldId id="287" r:id="rId11"/>
    <p:sldId id="264" r:id="rId12"/>
    <p:sldId id="267" r:id="rId13"/>
    <p:sldId id="293" r:id="rId14"/>
    <p:sldId id="294" r:id="rId15"/>
    <p:sldId id="288" r:id="rId16"/>
    <p:sldId id="295" r:id="rId17"/>
    <p:sldId id="261" r:id="rId18"/>
    <p:sldId id="269" r:id="rId19"/>
    <p:sldId id="275" r:id="rId20"/>
    <p:sldId id="277" r:id="rId21"/>
    <p:sldId id="289" r:id="rId22"/>
    <p:sldId id="270" r:id="rId23"/>
    <p:sldId id="276" r:id="rId24"/>
    <p:sldId id="262" r:id="rId25"/>
    <p:sldId id="272" r:id="rId26"/>
    <p:sldId id="280" r:id="rId27"/>
    <p:sldId id="297" r:id="rId28"/>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1" d="100"/>
          <a:sy n="141" d="100"/>
        </p:scale>
        <p:origin x="-774" y="-9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C63E977-2BA5-43C1-BBAC-E9943D49ECA8}" type="doc">
      <dgm:prSet loTypeId="urn:microsoft.com/office/officeart/2009/3/layout/HorizontalOrganizationChart" loCatId="hierarchy" qsTypeId="urn:microsoft.com/office/officeart/2005/8/quickstyle/simple1" qsCatId="simple" csTypeId="urn:microsoft.com/office/officeart/2005/8/colors/colorful4" csCatId="colorful" phldr="1"/>
      <dgm:spPr/>
      <dgm:t>
        <a:bodyPr/>
        <a:lstStyle/>
        <a:p>
          <a:endParaRPr lang="en-US"/>
        </a:p>
      </dgm:t>
    </dgm:pt>
    <dgm:pt modelId="{22C5E3A0-595B-4A45-86A5-8C8E6BD3523B}">
      <dgm:prSet phldrT="[Text]" custT="1"/>
      <dgm:spPr>
        <a:solidFill>
          <a:schemeClr val="accent1"/>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B7A8D10E-6E9C-46BE-BD5A-85A0252B5EFF}" cxnId="{853FD31E-CE16-478E-8C8E-7665F7CD9A79}" type="parTrans">
      <dgm:prSet/>
      <dgm:spPr/>
      <dgm:t>
        <a:bodyPr/>
        <a:lstStyle/>
        <a:p>
          <a:endParaRPr lang="en-US" sz="900">
            <a:latin typeface="微软雅黑" panose="020B0503020204020204" pitchFamily="34" charset="-122"/>
            <a:ea typeface="微软雅黑" panose="020B0503020204020204" pitchFamily="34" charset="-122"/>
          </a:endParaRPr>
        </a:p>
      </dgm:t>
    </dgm:pt>
    <dgm:pt modelId="{FC9D9D34-C8B1-4A7F-AC7A-86AE62F19247}" cxnId="{853FD31E-CE16-478E-8C8E-7665F7CD9A79}"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3A05C8AF-3F7C-473F-8611-CC4445F40EBB}" type="asst">
      <dgm:prSet phldrT="[Text]" custT="1"/>
      <dgm:spPr>
        <a:solidFill>
          <a:schemeClr val="accent2"/>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DACE8F65-CE2C-475E-920E-D82D2003E6D8}" cxnId="{FE203BE8-2C5C-42A9-9E1E-8ACCBDCBDEDF}"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DF02B209-A945-4803-85DC-27118FD932B0}" cxnId="{FE203BE8-2C5C-42A9-9E1E-8ACCBDCBDEDF}"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6E042866-D740-48D2-AF53-B46132745176}">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98CE9837-FF74-4824-A018-EA72F69CEB6D}" cxnId="{18531DB2-B404-4861-BAD6-64A367021DFD}"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9547D06E-125B-4FC2-8F9B-4D23F753DB8E}" cxnId="{18531DB2-B404-4861-BAD6-64A367021DFD}"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78799412-43A8-4DEB-9344-EA474CABDC6A}">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8D94EBA3-201B-4177-AFD5-411F4D557864}" cxnId="{0A56656A-0A6E-4703-ADCD-EB665419BF72}"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80E34B42-208A-403B-A250-4A737E208EE5}" cxnId="{0A56656A-0A6E-4703-ADCD-EB665419BF72}"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4414A1B2-820A-4A83-A421-BF5A78BA2991}">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F0BA7A7A-2D0E-48F2-A714-0421AEDA7A1E}" cxnId="{40560883-CFB3-447A-A552-79C6414C5B74}"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0559805B-D7FD-4C61-93FE-A12117C8B2A1}" cxnId="{40560883-CFB3-447A-A552-79C6414C5B74}"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C070CADA-198A-4168-9FC2-FE2083F3CDAD}" type="asst">
      <dgm:prSet phldrT="[Text]" custT="1"/>
      <dgm:spPr>
        <a:solidFill>
          <a:schemeClr val="accent2"/>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61D88905-DA49-4C3A-8EEC-E01EB408224C}" cxnId="{3A759916-B559-463E-8AA5-A7A9D769967F}"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FDD68EF8-EB91-4471-9506-4B4EE149F0EC}" cxnId="{3A759916-B559-463E-8AA5-A7A9D769967F}"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C61B8706-BAEA-41C0-AD19-A135FE19B520}">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2376A947-1A81-4621-B6A6-26780D47B47D}" cxnId="{978C57C1-2D9B-4493-BC54-4C6E33075D1E}"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9F3328C7-6B56-4BE8-A315-555340B8731E}" cxnId="{978C57C1-2D9B-4493-BC54-4C6E33075D1E}"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D0D198D4-47A7-4232-927F-C5B3FAF1146B}">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915E8514-D09B-40F6-855E-8673A34702B4}" cxnId="{82A3E36C-0C7D-4005-85E2-287F55F28573}"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B678ED37-6DE3-40BA-8F17-F5D34855870E}" cxnId="{82A3E36C-0C7D-4005-85E2-287F55F28573}"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3D3E92DE-1298-4F8C-B4F5-D04855B07297}">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694BEE92-9DF4-4D18-8831-0266FB6B5716}" cxnId="{49B34082-8E58-476C-BF5D-87598BFF2CA0}"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5D81C5BC-F8E1-4BC4-A1BD-9AA827F0BD01}" cxnId="{49B34082-8E58-476C-BF5D-87598BFF2CA0}"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A2C7A706-D148-4D04-9C75-31C36ABCCC48}">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CA83146E-84A5-4CB2-A0DF-E7BB379803ED}" cxnId="{85E24126-253F-4DF7-996E-CA91359FF4E6}"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3089D6F2-C1A0-44F6-98CB-9F42047357D2}" cxnId="{85E24126-253F-4DF7-996E-CA91359FF4E6}"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B40BE8B6-83E9-42FE-8DBF-D669A440B711}">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en-US" sz="1100" b="1" dirty="0">
            <a:solidFill>
              <a:schemeClr val="bg1"/>
            </a:solidFill>
            <a:effectLst/>
            <a:latin typeface="+mn-lt"/>
            <a:ea typeface="+mn-ea"/>
            <a:cs typeface="+mn-ea"/>
            <a:sym typeface="+mn-lt"/>
          </a:endParaRPr>
        </a:p>
      </dgm:t>
    </dgm:pt>
    <dgm:pt modelId="{FDF7670A-04F7-40E9-901A-8448AA55D1A1}" cxnId="{83BDE5A2-B352-4393-B2F0-90BA24B89144}" type="parTrans">
      <dgm:prSet/>
      <dgm:spPr>
        <a:ln>
          <a:solidFill>
            <a:schemeClr val="bg1">
              <a:lumMod val="85000"/>
            </a:schemeClr>
          </a:solidFill>
        </a:ln>
      </dgm:spPr>
      <dgm:t>
        <a:bodyPr/>
        <a:lstStyle/>
        <a:p>
          <a:endParaRPr lang="en-US" sz="1100" b="1">
            <a:solidFill>
              <a:schemeClr val="bg1">
                <a:lumMod val="50000"/>
              </a:schemeClr>
            </a:solidFill>
            <a:effectLst/>
            <a:latin typeface="微软雅黑" panose="020B0503020204020204" pitchFamily="34" charset="-122"/>
            <a:ea typeface="微软雅黑" panose="020B0503020204020204" pitchFamily="34" charset="-122"/>
          </a:endParaRPr>
        </a:p>
      </dgm:t>
    </dgm:pt>
    <dgm:pt modelId="{2A657EF9-B29D-44F4-8D2B-04D1D2BFD4FF}" cxnId="{83BDE5A2-B352-4393-B2F0-90BA24B89144}" type="sibTrans">
      <dgm:prSet/>
      <dgm:spPr/>
      <dgm:t>
        <a:bodyPr/>
        <a:lstStyle/>
        <a:p>
          <a:endParaRPr lang="en-US" sz="900">
            <a:latin typeface="微软雅黑" panose="020B0503020204020204" pitchFamily="34" charset="-122"/>
            <a:ea typeface="微软雅黑" panose="020B0503020204020204" pitchFamily="34" charset="-122"/>
          </a:endParaRPr>
        </a:p>
      </dgm:t>
    </dgm:pt>
    <dgm:pt modelId="{E8D2F9B7-A8CB-4A0D-9222-6B22D5374EA4}">
      <dgm:prSe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zh-CN" altLang="en-US" sz="1100" dirty="0">
            <a:solidFill>
              <a:schemeClr val="bg1"/>
            </a:solidFill>
            <a:effectLst/>
            <a:latin typeface="+mn-lt"/>
            <a:ea typeface="+mn-ea"/>
            <a:cs typeface="+mn-ea"/>
            <a:sym typeface="+mn-lt"/>
          </a:endParaRPr>
        </a:p>
      </dgm:t>
    </dgm:pt>
    <dgm:pt modelId="{B474C1E2-3190-4400-944F-9F76E6C0AA98}" cxnId="{BC75AEAA-29CD-4FE5-B846-26350CB0A1E6}" type="parTrans">
      <dgm:prSet/>
      <dgm:spPr>
        <a:ln>
          <a:solidFill>
            <a:schemeClr val="bg1">
              <a:lumMod val="85000"/>
            </a:schemeClr>
          </a:solidFill>
        </a:ln>
      </dgm:spPr>
      <dgm:t>
        <a:bodyPr/>
        <a:lstStyle/>
        <a:p>
          <a:endParaRPr lang="zh-CN" altLang="en-US" sz="1100">
            <a:effectLst/>
            <a:latin typeface="微软雅黑" panose="020B0503020204020204" pitchFamily="34" charset="-122"/>
            <a:ea typeface="微软雅黑" panose="020B0503020204020204" pitchFamily="34" charset="-122"/>
          </a:endParaRPr>
        </a:p>
      </dgm:t>
    </dgm:pt>
    <dgm:pt modelId="{010B0E0D-1630-43F3-AFE6-CA0857191AF6}" cxnId="{BC75AEAA-29CD-4FE5-B846-26350CB0A1E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B9D4759-E6C3-4D50-BB34-29E874FD8B5F}">
      <dgm:prSe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anose="020B0503020204020204" pitchFamily="34" charset="-122"/>
              <a:ea typeface="微软雅黑" panose="020B0503020204020204" pitchFamily="34" charset="-122"/>
              <a:cs typeface="Raleway"/>
            </a:rPr>
            <a:t>输入标题</a:t>
          </a:r>
          <a:endParaRPr lang="zh-CN" altLang="en-US" sz="1100" dirty="0">
            <a:solidFill>
              <a:schemeClr val="bg1"/>
            </a:solidFill>
            <a:effectLst/>
            <a:latin typeface="+mn-lt"/>
            <a:ea typeface="+mn-ea"/>
            <a:cs typeface="+mn-ea"/>
            <a:sym typeface="+mn-lt"/>
          </a:endParaRPr>
        </a:p>
      </dgm:t>
    </dgm:pt>
    <dgm:pt modelId="{F23F6A8B-0C1B-4C6B-9E81-9E4606593E44}" cxnId="{13264C42-4B0D-423D-8A38-B2DBA281652E}" type="parTrans">
      <dgm:prSet/>
      <dgm:spPr>
        <a:ln>
          <a:solidFill>
            <a:schemeClr val="bg1">
              <a:lumMod val="85000"/>
            </a:schemeClr>
          </a:solidFill>
        </a:ln>
      </dgm:spPr>
      <dgm:t>
        <a:bodyPr/>
        <a:lstStyle/>
        <a:p>
          <a:endParaRPr lang="zh-CN" altLang="en-US" sz="1100">
            <a:effectLst/>
            <a:latin typeface="微软雅黑" panose="020B0503020204020204" pitchFamily="34" charset="-122"/>
            <a:ea typeface="微软雅黑" panose="020B0503020204020204" pitchFamily="34" charset="-122"/>
          </a:endParaRPr>
        </a:p>
      </dgm:t>
    </dgm:pt>
    <dgm:pt modelId="{420F7F0C-8C2D-46F8-B4CD-2F93EB31F78B}" cxnId="{13264C42-4B0D-423D-8A38-B2DBA281652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7EBF971A-92F6-4020-891E-B3DEF3B7401D}" type="pres">
      <dgm:prSet presAssocID="{0C63E977-2BA5-43C1-BBAC-E9943D49ECA8}" presName="hierChild1" presStyleCnt="0">
        <dgm:presLayoutVars>
          <dgm:orgChart val="1"/>
          <dgm:chPref val="1"/>
          <dgm:dir/>
          <dgm:animOne val="branch"/>
          <dgm:animLvl val="lvl"/>
          <dgm:resizeHandles/>
        </dgm:presLayoutVars>
      </dgm:prSet>
      <dgm:spPr/>
      <dgm:t>
        <a:bodyPr/>
        <a:lstStyle/>
        <a:p>
          <a:endParaRPr lang="zh-CN" altLang="en-US"/>
        </a:p>
      </dgm:t>
    </dgm:pt>
    <dgm:pt modelId="{41D8A664-54E2-48BC-8504-067F209801E5}" type="pres">
      <dgm:prSet presAssocID="{22C5E3A0-595B-4A45-86A5-8C8E6BD3523B}" presName="hierRoot1" presStyleCnt="0">
        <dgm:presLayoutVars>
          <dgm:hierBranch val="init"/>
        </dgm:presLayoutVars>
      </dgm:prSet>
      <dgm:spPr/>
    </dgm:pt>
    <dgm:pt modelId="{AA82C4AB-9852-4122-A89A-04E8E34A14FB}" type="pres">
      <dgm:prSet presAssocID="{22C5E3A0-595B-4A45-86A5-8C8E6BD3523B}" presName="rootComposite1" presStyleCnt="0"/>
      <dgm:spPr/>
    </dgm:pt>
    <dgm:pt modelId="{8A5D8639-D1BF-41D7-AF52-2C8A3A9AF72E}" type="pres">
      <dgm:prSet presAssocID="{22C5E3A0-595B-4A45-86A5-8C8E6BD3523B}" presName="rootText1" presStyleLbl="node0" presStyleIdx="0" presStyleCnt="1" custLinFactNeighborX="-327" custLinFactNeighborY="-2025">
        <dgm:presLayoutVars>
          <dgm:chPref val="3"/>
        </dgm:presLayoutVars>
      </dgm:prSet>
      <dgm:spPr>
        <a:prstGeom prst="roundRect">
          <a:avLst/>
        </a:prstGeom>
      </dgm:spPr>
      <dgm:t>
        <a:bodyPr/>
        <a:lstStyle/>
        <a:p>
          <a:endParaRPr lang="zh-CN" altLang="en-US"/>
        </a:p>
      </dgm:t>
    </dgm:pt>
    <dgm:pt modelId="{5DDBB4C8-14EE-433D-9091-FC17856724B2}" type="pres">
      <dgm:prSet presAssocID="{22C5E3A0-595B-4A45-86A5-8C8E6BD3523B}" presName="rootConnector1" presStyleLbl="node1" presStyleIdx="0" presStyleCnt="0"/>
      <dgm:spPr/>
      <dgm:t>
        <a:bodyPr/>
        <a:lstStyle/>
        <a:p>
          <a:endParaRPr lang="zh-CN" altLang="en-US"/>
        </a:p>
      </dgm:t>
    </dgm:pt>
    <dgm:pt modelId="{E454F9EE-8B75-4E53-B727-D4714182C23C}" type="pres">
      <dgm:prSet presAssocID="{22C5E3A0-595B-4A45-86A5-8C8E6BD3523B}" presName="hierChild2" presStyleCnt="0"/>
      <dgm:spPr/>
    </dgm:pt>
    <dgm:pt modelId="{E7DAFEA5-E847-435F-9964-FA95A4308FFF}" type="pres">
      <dgm:prSet presAssocID="{98CE9837-FF74-4824-A018-EA72F69CEB6D}" presName="Name64" presStyleLbl="parChTrans1D2" presStyleIdx="0" presStyleCnt="6"/>
      <dgm:spPr/>
      <dgm:t>
        <a:bodyPr/>
        <a:lstStyle/>
        <a:p>
          <a:endParaRPr lang="zh-CN" altLang="en-US"/>
        </a:p>
      </dgm:t>
    </dgm:pt>
    <dgm:pt modelId="{8704EC17-A2B1-4D13-80AD-A8B9C736CB67}" type="pres">
      <dgm:prSet presAssocID="{6E042866-D740-48D2-AF53-B46132745176}" presName="hierRoot2" presStyleCnt="0">
        <dgm:presLayoutVars>
          <dgm:hierBranch val="init"/>
        </dgm:presLayoutVars>
      </dgm:prSet>
      <dgm:spPr/>
    </dgm:pt>
    <dgm:pt modelId="{0D887D1F-60AA-4791-816D-8602685DB18D}" type="pres">
      <dgm:prSet presAssocID="{6E042866-D740-48D2-AF53-B46132745176}" presName="rootComposite" presStyleCnt="0"/>
      <dgm:spPr/>
    </dgm:pt>
    <dgm:pt modelId="{45BC1F1C-0A01-457F-BAA2-BB36D895E8CC}" type="pres">
      <dgm:prSet presAssocID="{6E042866-D740-48D2-AF53-B46132745176}" presName="rootText" presStyleLbl="node2" presStyleIdx="0" presStyleCnt="4">
        <dgm:presLayoutVars>
          <dgm:chPref val="3"/>
        </dgm:presLayoutVars>
      </dgm:prSet>
      <dgm:spPr>
        <a:prstGeom prst="roundRect">
          <a:avLst/>
        </a:prstGeom>
      </dgm:spPr>
      <dgm:t>
        <a:bodyPr/>
        <a:lstStyle/>
        <a:p>
          <a:endParaRPr lang="zh-CN" altLang="en-US"/>
        </a:p>
      </dgm:t>
    </dgm:pt>
    <dgm:pt modelId="{D8B52FBD-9A76-440A-BE1E-BB7D6A0333D5}" type="pres">
      <dgm:prSet presAssocID="{6E042866-D740-48D2-AF53-B46132745176}" presName="rootConnector" presStyleLbl="node2" presStyleIdx="0" presStyleCnt="4"/>
      <dgm:spPr/>
      <dgm:t>
        <a:bodyPr/>
        <a:lstStyle/>
        <a:p>
          <a:endParaRPr lang="zh-CN" altLang="en-US"/>
        </a:p>
      </dgm:t>
    </dgm:pt>
    <dgm:pt modelId="{18617820-E750-42CE-BB21-F8E5C894B7A2}" type="pres">
      <dgm:prSet presAssocID="{6E042866-D740-48D2-AF53-B46132745176}" presName="hierChild4" presStyleCnt="0"/>
      <dgm:spPr/>
    </dgm:pt>
    <dgm:pt modelId="{DDCDF04E-A42C-44C6-BD99-922D406B000D}" type="pres">
      <dgm:prSet presAssocID="{915E8514-D09B-40F6-855E-8673A34702B4}" presName="Name64" presStyleLbl="parChTrans1D3" presStyleIdx="0" presStyleCnt="6"/>
      <dgm:spPr/>
      <dgm:t>
        <a:bodyPr/>
        <a:lstStyle/>
        <a:p>
          <a:endParaRPr lang="zh-CN" altLang="en-US"/>
        </a:p>
      </dgm:t>
    </dgm:pt>
    <dgm:pt modelId="{6835F037-3C7D-45CF-BFD6-E27AF7B9BB49}" type="pres">
      <dgm:prSet presAssocID="{D0D198D4-47A7-4232-927F-C5B3FAF1146B}" presName="hierRoot2" presStyleCnt="0">
        <dgm:presLayoutVars>
          <dgm:hierBranch val="init"/>
        </dgm:presLayoutVars>
      </dgm:prSet>
      <dgm:spPr/>
    </dgm:pt>
    <dgm:pt modelId="{1FED3E5B-9FF4-43A8-8280-D1F6C2F570D5}" type="pres">
      <dgm:prSet presAssocID="{D0D198D4-47A7-4232-927F-C5B3FAF1146B}" presName="rootComposite" presStyleCnt="0"/>
      <dgm:spPr/>
    </dgm:pt>
    <dgm:pt modelId="{926A9878-B5BE-4D25-B4FC-2BE1F6F9C1AD}" type="pres">
      <dgm:prSet presAssocID="{D0D198D4-47A7-4232-927F-C5B3FAF1146B}" presName="rootText" presStyleLbl="node3" presStyleIdx="0" presStyleCnt="6">
        <dgm:presLayoutVars>
          <dgm:chPref val="3"/>
        </dgm:presLayoutVars>
      </dgm:prSet>
      <dgm:spPr>
        <a:prstGeom prst="roundRect">
          <a:avLst/>
        </a:prstGeom>
      </dgm:spPr>
      <dgm:t>
        <a:bodyPr/>
        <a:lstStyle/>
        <a:p>
          <a:endParaRPr lang="zh-CN" altLang="en-US"/>
        </a:p>
      </dgm:t>
    </dgm:pt>
    <dgm:pt modelId="{EF84EB63-FD24-4542-881E-1E96FF5AFE00}" type="pres">
      <dgm:prSet presAssocID="{D0D198D4-47A7-4232-927F-C5B3FAF1146B}" presName="rootConnector" presStyleLbl="node3" presStyleIdx="0" presStyleCnt="6"/>
      <dgm:spPr/>
      <dgm:t>
        <a:bodyPr/>
        <a:lstStyle/>
        <a:p>
          <a:endParaRPr lang="zh-CN" altLang="en-US"/>
        </a:p>
      </dgm:t>
    </dgm:pt>
    <dgm:pt modelId="{F807CDF5-6583-42AD-BDFE-3D74D976A427}" type="pres">
      <dgm:prSet presAssocID="{D0D198D4-47A7-4232-927F-C5B3FAF1146B}" presName="hierChild4" presStyleCnt="0"/>
      <dgm:spPr/>
    </dgm:pt>
    <dgm:pt modelId="{38EDC425-7F7E-45D9-A05D-B9618C100C12}" type="pres">
      <dgm:prSet presAssocID="{D0D198D4-47A7-4232-927F-C5B3FAF1146B}" presName="hierChild5" presStyleCnt="0"/>
      <dgm:spPr/>
    </dgm:pt>
    <dgm:pt modelId="{28B1DA2A-A59D-4986-93E8-1EF3181C6AAD}" type="pres">
      <dgm:prSet presAssocID="{B474C1E2-3190-4400-944F-9F76E6C0AA98}" presName="Name64" presStyleLbl="parChTrans1D3" presStyleIdx="1" presStyleCnt="6"/>
      <dgm:spPr/>
      <dgm:t>
        <a:bodyPr/>
        <a:lstStyle/>
        <a:p>
          <a:endParaRPr lang="zh-CN" altLang="en-US"/>
        </a:p>
      </dgm:t>
    </dgm:pt>
    <dgm:pt modelId="{65A449EC-AF00-4E27-96F7-5500511F3929}" type="pres">
      <dgm:prSet presAssocID="{E8D2F9B7-A8CB-4A0D-9222-6B22D5374EA4}" presName="hierRoot2" presStyleCnt="0">
        <dgm:presLayoutVars>
          <dgm:hierBranch val="init"/>
        </dgm:presLayoutVars>
      </dgm:prSet>
      <dgm:spPr/>
    </dgm:pt>
    <dgm:pt modelId="{4AFEDF28-BA41-4599-A994-B0C10B4206FA}" type="pres">
      <dgm:prSet presAssocID="{E8D2F9B7-A8CB-4A0D-9222-6B22D5374EA4}" presName="rootComposite" presStyleCnt="0"/>
      <dgm:spPr/>
    </dgm:pt>
    <dgm:pt modelId="{1316492C-5BF2-4117-A38D-0468ACBA1C31}" type="pres">
      <dgm:prSet presAssocID="{E8D2F9B7-A8CB-4A0D-9222-6B22D5374EA4}" presName="rootText" presStyleLbl="node3" presStyleIdx="1" presStyleCnt="6">
        <dgm:presLayoutVars>
          <dgm:chPref val="3"/>
        </dgm:presLayoutVars>
      </dgm:prSet>
      <dgm:spPr>
        <a:prstGeom prst="roundRect">
          <a:avLst/>
        </a:prstGeom>
      </dgm:spPr>
      <dgm:t>
        <a:bodyPr/>
        <a:lstStyle/>
        <a:p>
          <a:endParaRPr lang="zh-CN" altLang="en-US"/>
        </a:p>
      </dgm:t>
    </dgm:pt>
    <dgm:pt modelId="{0F0B67A5-7FF1-402F-BD88-42B261DB3BBD}" type="pres">
      <dgm:prSet presAssocID="{E8D2F9B7-A8CB-4A0D-9222-6B22D5374EA4}" presName="rootConnector" presStyleLbl="node3" presStyleIdx="1" presStyleCnt="6"/>
      <dgm:spPr/>
      <dgm:t>
        <a:bodyPr/>
        <a:lstStyle/>
        <a:p>
          <a:endParaRPr lang="zh-CN" altLang="en-US"/>
        </a:p>
      </dgm:t>
    </dgm:pt>
    <dgm:pt modelId="{FE2FF415-C437-4C0C-9734-D149B59750DF}" type="pres">
      <dgm:prSet presAssocID="{E8D2F9B7-A8CB-4A0D-9222-6B22D5374EA4}" presName="hierChild4" presStyleCnt="0"/>
      <dgm:spPr/>
    </dgm:pt>
    <dgm:pt modelId="{21DEBAA1-9757-4EC5-93BA-1AE3158AB210}" type="pres">
      <dgm:prSet presAssocID="{E8D2F9B7-A8CB-4A0D-9222-6B22D5374EA4}" presName="hierChild5" presStyleCnt="0"/>
      <dgm:spPr/>
    </dgm:pt>
    <dgm:pt modelId="{6420D304-8084-4CD7-80EA-D36C7F4BD579}" type="pres">
      <dgm:prSet presAssocID="{6E042866-D740-48D2-AF53-B46132745176}" presName="hierChild5" presStyleCnt="0"/>
      <dgm:spPr/>
    </dgm:pt>
    <dgm:pt modelId="{50172D6B-4C10-43F6-A39D-2C1A8B973127}" type="pres">
      <dgm:prSet presAssocID="{8D94EBA3-201B-4177-AFD5-411F4D557864}" presName="Name64" presStyleLbl="parChTrans1D2" presStyleIdx="1" presStyleCnt="6"/>
      <dgm:spPr/>
      <dgm:t>
        <a:bodyPr/>
        <a:lstStyle/>
        <a:p>
          <a:endParaRPr lang="zh-CN" altLang="en-US"/>
        </a:p>
      </dgm:t>
    </dgm:pt>
    <dgm:pt modelId="{568C84D8-9DFE-40F8-93C3-7244F2256C9C}" type="pres">
      <dgm:prSet presAssocID="{78799412-43A8-4DEB-9344-EA474CABDC6A}" presName="hierRoot2" presStyleCnt="0">
        <dgm:presLayoutVars>
          <dgm:hierBranch val="init"/>
        </dgm:presLayoutVars>
      </dgm:prSet>
      <dgm:spPr/>
    </dgm:pt>
    <dgm:pt modelId="{2944B024-5F9F-449E-9AEF-84D415C0363E}" type="pres">
      <dgm:prSet presAssocID="{78799412-43A8-4DEB-9344-EA474CABDC6A}" presName="rootComposite" presStyleCnt="0"/>
      <dgm:spPr/>
    </dgm:pt>
    <dgm:pt modelId="{2B2F1F87-D255-4ADD-A4C3-FF27A00741A8}" type="pres">
      <dgm:prSet presAssocID="{78799412-43A8-4DEB-9344-EA474CABDC6A}" presName="rootText" presStyleLbl="node2" presStyleIdx="1" presStyleCnt="4">
        <dgm:presLayoutVars>
          <dgm:chPref val="3"/>
        </dgm:presLayoutVars>
      </dgm:prSet>
      <dgm:spPr>
        <a:prstGeom prst="roundRect">
          <a:avLst/>
        </a:prstGeom>
      </dgm:spPr>
      <dgm:t>
        <a:bodyPr/>
        <a:lstStyle/>
        <a:p>
          <a:endParaRPr lang="zh-CN" altLang="en-US"/>
        </a:p>
      </dgm:t>
    </dgm:pt>
    <dgm:pt modelId="{C4E257E9-668A-46DB-8DA8-86A5A347A6CF}" type="pres">
      <dgm:prSet presAssocID="{78799412-43A8-4DEB-9344-EA474CABDC6A}" presName="rootConnector" presStyleLbl="node2" presStyleIdx="1" presStyleCnt="4"/>
      <dgm:spPr/>
      <dgm:t>
        <a:bodyPr/>
        <a:lstStyle/>
        <a:p>
          <a:endParaRPr lang="zh-CN" altLang="en-US"/>
        </a:p>
      </dgm:t>
    </dgm:pt>
    <dgm:pt modelId="{D85A2C1E-C5C4-41BB-ACE6-E9891F76B1C9}" type="pres">
      <dgm:prSet presAssocID="{78799412-43A8-4DEB-9344-EA474CABDC6A}" presName="hierChild4" presStyleCnt="0"/>
      <dgm:spPr/>
    </dgm:pt>
    <dgm:pt modelId="{A9676B2A-23BD-4408-952A-5EE93E69C7AD}" type="pres">
      <dgm:prSet presAssocID="{694BEE92-9DF4-4D18-8831-0266FB6B5716}" presName="Name64" presStyleLbl="parChTrans1D3" presStyleIdx="2" presStyleCnt="6"/>
      <dgm:spPr/>
      <dgm:t>
        <a:bodyPr/>
        <a:lstStyle/>
        <a:p>
          <a:endParaRPr lang="zh-CN" altLang="en-US"/>
        </a:p>
      </dgm:t>
    </dgm:pt>
    <dgm:pt modelId="{DC319784-1C58-4D96-ABDA-8DD5A436FFA0}" type="pres">
      <dgm:prSet presAssocID="{3D3E92DE-1298-4F8C-B4F5-D04855B07297}" presName="hierRoot2" presStyleCnt="0">
        <dgm:presLayoutVars>
          <dgm:hierBranch val="init"/>
        </dgm:presLayoutVars>
      </dgm:prSet>
      <dgm:spPr/>
    </dgm:pt>
    <dgm:pt modelId="{6B49B799-1CEC-49C2-8C01-AFE7220F20DA}" type="pres">
      <dgm:prSet presAssocID="{3D3E92DE-1298-4F8C-B4F5-D04855B07297}" presName="rootComposite" presStyleCnt="0"/>
      <dgm:spPr/>
    </dgm:pt>
    <dgm:pt modelId="{9058FF45-76CE-46BB-9CFD-EC6984307D0C}" type="pres">
      <dgm:prSet presAssocID="{3D3E92DE-1298-4F8C-B4F5-D04855B07297}" presName="rootText" presStyleLbl="node3" presStyleIdx="2" presStyleCnt="6">
        <dgm:presLayoutVars>
          <dgm:chPref val="3"/>
        </dgm:presLayoutVars>
      </dgm:prSet>
      <dgm:spPr>
        <a:prstGeom prst="roundRect">
          <a:avLst/>
        </a:prstGeom>
      </dgm:spPr>
      <dgm:t>
        <a:bodyPr/>
        <a:lstStyle/>
        <a:p>
          <a:endParaRPr lang="zh-CN" altLang="en-US"/>
        </a:p>
      </dgm:t>
    </dgm:pt>
    <dgm:pt modelId="{3F05054C-34B6-45CB-8333-3E3762C99BFD}" type="pres">
      <dgm:prSet presAssocID="{3D3E92DE-1298-4F8C-B4F5-D04855B07297}" presName="rootConnector" presStyleLbl="node3" presStyleIdx="2" presStyleCnt="6"/>
      <dgm:spPr/>
      <dgm:t>
        <a:bodyPr/>
        <a:lstStyle/>
        <a:p>
          <a:endParaRPr lang="zh-CN" altLang="en-US"/>
        </a:p>
      </dgm:t>
    </dgm:pt>
    <dgm:pt modelId="{75FA0CB1-DC1D-40C2-B495-1901F505A070}" type="pres">
      <dgm:prSet presAssocID="{3D3E92DE-1298-4F8C-B4F5-D04855B07297}" presName="hierChild4" presStyleCnt="0"/>
      <dgm:spPr/>
    </dgm:pt>
    <dgm:pt modelId="{BF727BBB-4561-42B4-BB43-94B3A3AA157B}" type="pres">
      <dgm:prSet presAssocID="{3D3E92DE-1298-4F8C-B4F5-D04855B07297}" presName="hierChild5" presStyleCnt="0"/>
      <dgm:spPr/>
    </dgm:pt>
    <dgm:pt modelId="{4ABE7477-560D-4224-98EF-A2DD4248F239}" type="pres">
      <dgm:prSet presAssocID="{78799412-43A8-4DEB-9344-EA474CABDC6A}" presName="hierChild5" presStyleCnt="0"/>
      <dgm:spPr/>
    </dgm:pt>
    <dgm:pt modelId="{4E11C26A-07B6-41CD-8969-658AC3DB03FE}" type="pres">
      <dgm:prSet presAssocID="{F0BA7A7A-2D0E-48F2-A714-0421AEDA7A1E}" presName="Name64" presStyleLbl="parChTrans1D2" presStyleIdx="2" presStyleCnt="6"/>
      <dgm:spPr/>
      <dgm:t>
        <a:bodyPr/>
        <a:lstStyle/>
        <a:p>
          <a:endParaRPr lang="zh-CN" altLang="en-US"/>
        </a:p>
      </dgm:t>
    </dgm:pt>
    <dgm:pt modelId="{7792702F-EB00-4DEB-BDFB-F89D53497257}" type="pres">
      <dgm:prSet presAssocID="{4414A1B2-820A-4A83-A421-BF5A78BA2991}" presName="hierRoot2" presStyleCnt="0">
        <dgm:presLayoutVars>
          <dgm:hierBranch val="init"/>
        </dgm:presLayoutVars>
      </dgm:prSet>
      <dgm:spPr/>
    </dgm:pt>
    <dgm:pt modelId="{F6A3E63D-8C01-4CCB-A211-7496EDED1A22}" type="pres">
      <dgm:prSet presAssocID="{4414A1B2-820A-4A83-A421-BF5A78BA2991}" presName="rootComposite" presStyleCnt="0"/>
      <dgm:spPr/>
    </dgm:pt>
    <dgm:pt modelId="{D2B4A1F7-4FBF-4F22-B597-FF0C3D7D1CBC}" type="pres">
      <dgm:prSet presAssocID="{4414A1B2-820A-4A83-A421-BF5A78BA2991}" presName="rootText" presStyleLbl="node2" presStyleIdx="2" presStyleCnt="4">
        <dgm:presLayoutVars>
          <dgm:chPref val="3"/>
        </dgm:presLayoutVars>
      </dgm:prSet>
      <dgm:spPr>
        <a:prstGeom prst="roundRect">
          <a:avLst/>
        </a:prstGeom>
      </dgm:spPr>
      <dgm:t>
        <a:bodyPr/>
        <a:lstStyle/>
        <a:p>
          <a:endParaRPr lang="zh-CN" altLang="en-US"/>
        </a:p>
      </dgm:t>
    </dgm:pt>
    <dgm:pt modelId="{5C9DA052-AC83-44D5-9F38-ABF703E987D8}" type="pres">
      <dgm:prSet presAssocID="{4414A1B2-820A-4A83-A421-BF5A78BA2991}" presName="rootConnector" presStyleLbl="node2" presStyleIdx="2" presStyleCnt="4"/>
      <dgm:spPr/>
      <dgm:t>
        <a:bodyPr/>
        <a:lstStyle/>
        <a:p>
          <a:endParaRPr lang="zh-CN" altLang="en-US"/>
        </a:p>
      </dgm:t>
    </dgm:pt>
    <dgm:pt modelId="{0B83D9B5-C8C9-4944-986B-13A153EF23BF}" type="pres">
      <dgm:prSet presAssocID="{4414A1B2-820A-4A83-A421-BF5A78BA2991}" presName="hierChild4" presStyleCnt="0"/>
      <dgm:spPr/>
    </dgm:pt>
    <dgm:pt modelId="{E5F4E0C5-7431-4CA5-820A-80BCD40DC5B0}" type="pres">
      <dgm:prSet presAssocID="{CA83146E-84A5-4CB2-A0DF-E7BB379803ED}" presName="Name64" presStyleLbl="parChTrans1D3" presStyleIdx="3" presStyleCnt="6"/>
      <dgm:spPr/>
      <dgm:t>
        <a:bodyPr/>
        <a:lstStyle/>
        <a:p>
          <a:endParaRPr lang="zh-CN" altLang="en-US"/>
        </a:p>
      </dgm:t>
    </dgm:pt>
    <dgm:pt modelId="{C31B2EC3-7A78-4035-8ABC-C0A11255B2A7}" type="pres">
      <dgm:prSet presAssocID="{A2C7A706-D148-4D04-9C75-31C36ABCCC48}" presName="hierRoot2" presStyleCnt="0">
        <dgm:presLayoutVars>
          <dgm:hierBranch val="init"/>
        </dgm:presLayoutVars>
      </dgm:prSet>
      <dgm:spPr/>
    </dgm:pt>
    <dgm:pt modelId="{7BB4CDB5-A35B-4715-AFF0-B4D0C1EB055C}" type="pres">
      <dgm:prSet presAssocID="{A2C7A706-D148-4D04-9C75-31C36ABCCC48}" presName="rootComposite" presStyleCnt="0"/>
      <dgm:spPr/>
    </dgm:pt>
    <dgm:pt modelId="{7DA4B53B-93E8-4DD3-9D55-A59A03F7B070}" type="pres">
      <dgm:prSet presAssocID="{A2C7A706-D148-4D04-9C75-31C36ABCCC48}" presName="rootText" presStyleLbl="node3" presStyleIdx="3" presStyleCnt="6">
        <dgm:presLayoutVars>
          <dgm:chPref val="3"/>
        </dgm:presLayoutVars>
      </dgm:prSet>
      <dgm:spPr>
        <a:prstGeom prst="roundRect">
          <a:avLst/>
        </a:prstGeom>
      </dgm:spPr>
      <dgm:t>
        <a:bodyPr/>
        <a:lstStyle/>
        <a:p>
          <a:endParaRPr lang="zh-CN" altLang="en-US"/>
        </a:p>
      </dgm:t>
    </dgm:pt>
    <dgm:pt modelId="{DDF72017-8193-452B-AB6E-96D2FDD76904}" type="pres">
      <dgm:prSet presAssocID="{A2C7A706-D148-4D04-9C75-31C36ABCCC48}" presName="rootConnector" presStyleLbl="node3" presStyleIdx="3" presStyleCnt="6"/>
      <dgm:spPr/>
      <dgm:t>
        <a:bodyPr/>
        <a:lstStyle/>
        <a:p>
          <a:endParaRPr lang="zh-CN" altLang="en-US"/>
        </a:p>
      </dgm:t>
    </dgm:pt>
    <dgm:pt modelId="{8940025C-DC5E-4FC9-95BB-5975A5E7D5E6}" type="pres">
      <dgm:prSet presAssocID="{A2C7A706-D148-4D04-9C75-31C36ABCCC48}" presName="hierChild4" presStyleCnt="0"/>
      <dgm:spPr/>
    </dgm:pt>
    <dgm:pt modelId="{FDDF2D4D-8609-4E16-81A8-3EDFD41325DB}" type="pres">
      <dgm:prSet presAssocID="{A2C7A706-D148-4D04-9C75-31C36ABCCC48}" presName="hierChild5" presStyleCnt="0"/>
      <dgm:spPr/>
    </dgm:pt>
    <dgm:pt modelId="{9B7CF0EF-9604-4C6A-BB14-A5B0E9F1D80A}" type="pres">
      <dgm:prSet presAssocID="{4414A1B2-820A-4A83-A421-BF5A78BA2991}" presName="hierChild5" presStyleCnt="0"/>
      <dgm:spPr/>
    </dgm:pt>
    <dgm:pt modelId="{4C90C283-266E-46C4-AAD7-33B031F1D718}" type="pres">
      <dgm:prSet presAssocID="{2376A947-1A81-4621-B6A6-26780D47B47D}" presName="Name64" presStyleLbl="parChTrans1D2" presStyleIdx="3" presStyleCnt="6"/>
      <dgm:spPr/>
      <dgm:t>
        <a:bodyPr/>
        <a:lstStyle/>
        <a:p>
          <a:endParaRPr lang="zh-CN" altLang="en-US"/>
        </a:p>
      </dgm:t>
    </dgm:pt>
    <dgm:pt modelId="{2FF6E2B7-8BBD-4B50-943E-8C334B16F623}" type="pres">
      <dgm:prSet presAssocID="{C61B8706-BAEA-41C0-AD19-A135FE19B520}" presName="hierRoot2" presStyleCnt="0">
        <dgm:presLayoutVars>
          <dgm:hierBranch val="init"/>
        </dgm:presLayoutVars>
      </dgm:prSet>
      <dgm:spPr/>
    </dgm:pt>
    <dgm:pt modelId="{8E0BD352-EC19-4608-AF6B-731129B9970A}" type="pres">
      <dgm:prSet presAssocID="{C61B8706-BAEA-41C0-AD19-A135FE19B520}" presName="rootComposite" presStyleCnt="0"/>
      <dgm:spPr/>
    </dgm:pt>
    <dgm:pt modelId="{8C955E69-6ED8-496D-A2DA-6D221046A55C}" type="pres">
      <dgm:prSet presAssocID="{C61B8706-BAEA-41C0-AD19-A135FE19B520}" presName="rootText" presStyleLbl="node2" presStyleIdx="3" presStyleCnt="4">
        <dgm:presLayoutVars>
          <dgm:chPref val="3"/>
        </dgm:presLayoutVars>
      </dgm:prSet>
      <dgm:spPr>
        <a:prstGeom prst="roundRect">
          <a:avLst/>
        </a:prstGeom>
      </dgm:spPr>
      <dgm:t>
        <a:bodyPr/>
        <a:lstStyle/>
        <a:p>
          <a:endParaRPr lang="zh-CN" altLang="en-US"/>
        </a:p>
      </dgm:t>
    </dgm:pt>
    <dgm:pt modelId="{18A78175-D8F0-4BC6-A522-4D81F6F16346}" type="pres">
      <dgm:prSet presAssocID="{C61B8706-BAEA-41C0-AD19-A135FE19B520}" presName="rootConnector" presStyleLbl="node2" presStyleIdx="3" presStyleCnt="4"/>
      <dgm:spPr/>
      <dgm:t>
        <a:bodyPr/>
        <a:lstStyle/>
        <a:p>
          <a:endParaRPr lang="zh-CN" altLang="en-US"/>
        </a:p>
      </dgm:t>
    </dgm:pt>
    <dgm:pt modelId="{80C24284-21A8-4891-AEAD-0304E22825F4}" type="pres">
      <dgm:prSet presAssocID="{C61B8706-BAEA-41C0-AD19-A135FE19B520}" presName="hierChild4" presStyleCnt="0"/>
      <dgm:spPr/>
    </dgm:pt>
    <dgm:pt modelId="{89832C87-6479-43AB-A58B-1E0CE381BAB3}" type="pres">
      <dgm:prSet presAssocID="{FDF7670A-04F7-40E9-901A-8448AA55D1A1}" presName="Name64" presStyleLbl="parChTrans1D3" presStyleIdx="4" presStyleCnt="6"/>
      <dgm:spPr/>
      <dgm:t>
        <a:bodyPr/>
        <a:lstStyle/>
        <a:p>
          <a:endParaRPr lang="zh-CN" altLang="en-US"/>
        </a:p>
      </dgm:t>
    </dgm:pt>
    <dgm:pt modelId="{FAC95ED4-1569-4CE8-8975-57619DF065C6}" type="pres">
      <dgm:prSet presAssocID="{B40BE8B6-83E9-42FE-8DBF-D669A440B711}" presName="hierRoot2" presStyleCnt="0">
        <dgm:presLayoutVars>
          <dgm:hierBranch val="init"/>
        </dgm:presLayoutVars>
      </dgm:prSet>
      <dgm:spPr/>
    </dgm:pt>
    <dgm:pt modelId="{62E08C67-C673-45B4-8A8F-86266CDE5E4B}" type="pres">
      <dgm:prSet presAssocID="{B40BE8B6-83E9-42FE-8DBF-D669A440B711}" presName="rootComposite" presStyleCnt="0"/>
      <dgm:spPr/>
    </dgm:pt>
    <dgm:pt modelId="{AEAB7EAF-C8FA-4A8F-A1C1-91F96B139AE9}" type="pres">
      <dgm:prSet presAssocID="{B40BE8B6-83E9-42FE-8DBF-D669A440B711}" presName="rootText" presStyleLbl="node3" presStyleIdx="4" presStyleCnt="6">
        <dgm:presLayoutVars>
          <dgm:chPref val="3"/>
        </dgm:presLayoutVars>
      </dgm:prSet>
      <dgm:spPr>
        <a:prstGeom prst="roundRect">
          <a:avLst/>
        </a:prstGeom>
      </dgm:spPr>
      <dgm:t>
        <a:bodyPr/>
        <a:lstStyle/>
        <a:p>
          <a:endParaRPr lang="zh-CN" altLang="en-US"/>
        </a:p>
      </dgm:t>
    </dgm:pt>
    <dgm:pt modelId="{9E68985E-7ECA-490E-8CCB-45C7A0878ECC}" type="pres">
      <dgm:prSet presAssocID="{B40BE8B6-83E9-42FE-8DBF-D669A440B711}" presName="rootConnector" presStyleLbl="node3" presStyleIdx="4" presStyleCnt="6"/>
      <dgm:spPr/>
      <dgm:t>
        <a:bodyPr/>
        <a:lstStyle/>
        <a:p>
          <a:endParaRPr lang="zh-CN" altLang="en-US"/>
        </a:p>
      </dgm:t>
    </dgm:pt>
    <dgm:pt modelId="{90E2F292-85D7-41A2-95C8-0562D5263936}" type="pres">
      <dgm:prSet presAssocID="{B40BE8B6-83E9-42FE-8DBF-D669A440B711}" presName="hierChild4" presStyleCnt="0"/>
      <dgm:spPr/>
    </dgm:pt>
    <dgm:pt modelId="{6CABCD87-CE51-4616-8ED7-D8DB1342DB55}" type="pres">
      <dgm:prSet presAssocID="{B40BE8B6-83E9-42FE-8DBF-D669A440B711}" presName="hierChild5" presStyleCnt="0"/>
      <dgm:spPr/>
    </dgm:pt>
    <dgm:pt modelId="{580D7A31-99C0-4D67-8A69-DD4FB2B5640D}" type="pres">
      <dgm:prSet presAssocID="{F23F6A8B-0C1B-4C6B-9E81-9E4606593E44}" presName="Name64" presStyleLbl="parChTrans1D3" presStyleIdx="5" presStyleCnt="6"/>
      <dgm:spPr/>
      <dgm:t>
        <a:bodyPr/>
        <a:lstStyle/>
        <a:p>
          <a:endParaRPr lang="zh-CN" altLang="en-US"/>
        </a:p>
      </dgm:t>
    </dgm:pt>
    <dgm:pt modelId="{FF521627-383E-45B2-88D0-2601521FFBD2}" type="pres">
      <dgm:prSet presAssocID="{1B9D4759-E6C3-4D50-BB34-29E874FD8B5F}" presName="hierRoot2" presStyleCnt="0">
        <dgm:presLayoutVars>
          <dgm:hierBranch val="init"/>
        </dgm:presLayoutVars>
      </dgm:prSet>
      <dgm:spPr/>
    </dgm:pt>
    <dgm:pt modelId="{863AA5DF-866C-4940-98BD-FE64D82055BE}" type="pres">
      <dgm:prSet presAssocID="{1B9D4759-E6C3-4D50-BB34-29E874FD8B5F}" presName="rootComposite" presStyleCnt="0"/>
      <dgm:spPr/>
    </dgm:pt>
    <dgm:pt modelId="{472FBC54-7884-499E-92CA-AE0AE662C7C3}" type="pres">
      <dgm:prSet presAssocID="{1B9D4759-E6C3-4D50-BB34-29E874FD8B5F}" presName="rootText" presStyleLbl="node3" presStyleIdx="5" presStyleCnt="6">
        <dgm:presLayoutVars>
          <dgm:chPref val="3"/>
        </dgm:presLayoutVars>
      </dgm:prSet>
      <dgm:spPr>
        <a:prstGeom prst="roundRect">
          <a:avLst/>
        </a:prstGeom>
      </dgm:spPr>
      <dgm:t>
        <a:bodyPr/>
        <a:lstStyle/>
        <a:p>
          <a:endParaRPr lang="zh-CN" altLang="en-US"/>
        </a:p>
      </dgm:t>
    </dgm:pt>
    <dgm:pt modelId="{EFA8E2E0-2F4A-4697-AA73-5BC314EECCB1}" type="pres">
      <dgm:prSet presAssocID="{1B9D4759-E6C3-4D50-BB34-29E874FD8B5F}" presName="rootConnector" presStyleLbl="node3" presStyleIdx="5" presStyleCnt="6"/>
      <dgm:spPr/>
      <dgm:t>
        <a:bodyPr/>
        <a:lstStyle/>
        <a:p>
          <a:endParaRPr lang="zh-CN" altLang="en-US"/>
        </a:p>
      </dgm:t>
    </dgm:pt>
    <dgm:pt modelId="{31A5ABD8-B232-4B4D-92A0-557A45EFC74D}" type="pres">
      <dgm:prSet presAssocID="{1B9D4759-E6C3-4D50-BB34-29E874FD8B5F}" presName="hierChild4" presStyleCnt="0"/>
      <dgm:spPr/>
    </dgm:pt>
    <dgm:pt modelId="{EAB1C423-41E6-4A8D-95E2-B19E158E722A}" type="pres">
      <dgm:prSet presAssocID="{1B9D4759-E6C3-4D50-BB34-29E874FD8B5F}" presName="hierChild5" presStyleCnt="0"/>
      <dgm:spPr/>
    </dgm:pt>
    <dgm:pt modelId="{999CA0A2-4F47-4174-8CBA-4F4B1E2E2B9E}" type="pres">
      <dgm:prSet presAssocID="{C61B8706-BAEA-41C0-AD19-A135FE19B520}" presName="hierChild5" presStyleCnt="0"/>
      <dgm:spPr/>
    </dgm:pt>
    <dgm:pt modelId="{505C173E-82D9-4130-98D2-2667E283AD53}" type="pres">
      <dgm:prSet presAssocID="{22C5E3A0-595B-4A45-86A5-8C8E6BD3523B}" presName="hierChild3" presStyleCnt="0"/>
      <dgm:spPr/>
    </dgm:pt>
    <dgm:pt modelId="{BADABD03-0171-4C5D-A986-AC7EC1C5704D}" type="pres">
      <dgm:prSet presAssocID="{DACE8F65-CE2C-475E-920E-D82D2003E6D8}" presName="Name115" presStyleLbl="parChTrans1D2" presStyleIdx="4" presStyleCnt="6"/>
      <dgm:spPr/>
      <dgm:t>
        <a:bodyPr/>
        <a:lstStyle/>
        <a:p>
          <a:endParaRPr lang="zh-CN" altLang="en-US"/>
        </a:p>
      </dgm:t>
    </dgm:pt>
    <dgm:pt modelId="{3E1C24F2-1B64-4677-8FE5-2934E0506F63}" type="pres">
      <dgm:prSet presAssocID="{3A05C8AF-3F7C-473F-8611-CC4445F40EBB}" presName="hierRoot3" presStyleCnt="0">
        <dgm:presLayoutVars>
          <dgm:hierBranch val="init"/>
        </dgm:presLayoutVars>
      </dgm:prSet>
      <dgm:spPr/>
    </dgm:pt>
    <dgm:pt modelId="{4BEAE185-3DB2-4954-8946-FF55871A0D12}" type="pres">
      <dgm:prSet presAssocID="{3A05C8AF-3F7C-473F-8611-CC4445F40EBB}" presName="rootComposite3" presStyleCnt="0"/>
      <dgm:spPr/>
    </dgm:pt>
    <dgm:pt modelId="{7C9DD1C1-EC14-45D0-B6FA-F7AE4C79C254}" type="pres">
      <dgm:prSet presAssocID="{3A05C8AF-3F7C-473F-8611-CC4445F40EBB}" presName="rootText3" presStyleLbl="asst1" presStyleIdx="0" presStyleCnt="2" custLinFactNeighborX="250" custLinFactNeighborY="-12568">
        <dgm:presLayoutVars>
          <dgm:chPref val="3"/>
        </dgm:presLayoutVars>
      </dgm:prSet>
      <dgm:spPr>
        <a:prstGeom prst="roundRect">
          <a:avLst/>
        </a:prstGeom>
      </dgm:spPr>
      <dgm:t>
        <a:bodyPr/>
        <a:lstStyle/>
        <a:p>
          <a:endParaRPr lang="zh-CN" altLang="en-US"/>
        </a:p>
      </dgm:t>
    </dgm:pt>
    <dgm:pt modelId="{7E62A80B-577E-4AD7-B46C-15F182F64982}" type="pres">
      <dgm:prSet presAssocID="{3A05C8AF-3F7C-473F-8611-CC4445F40EBB}" presName="rootConnector3" presStyleLbl="asst1" presStyleIdx="0" presStyleCnt="2"/>
      <dgm:spPr/>
      <dgm:t>
        <a:bodyPr/>
        <a:lstStyle/>
        <a:p>
          <a:endParaRPr lang="zh-CN" altLang="en-US"/>
        </a:p>
      </dgm:t>
    </dgm:pt>
    <dgm:pt modelId="{F9543F1F-537D-4A84-804D-87AF4E83F49B}" type="pres">
      <dgm:prSet presAssocID="{3A05C8AF-3F7C-473F-8611-CC4445F40EBB}" presName="hierChild6" presStyleCnt="0"/>
      <dgm:spPr/>
    </dgm:pt>
    <dgm:pt modelId="{808D1A32-ED8C-4531-9E27-ED5DE53F674C}" type="pres">
      <dgm:prSet presAssocID="{3A05C8AF-3F7C-473F-8611-CC4445F40EBB}" presName="hierChild7" presStyleCnt="0"/>
      <dgm:spPr/>
    </dgm:pt>
    <dgm:pt modelId="{9F5BA614-73A7-42FC-89EE-60D58A07E3DD}" type="pres">
      <dgm:prSet presAssocID="{61D88905-DA49-4C3A-8EEC-E01EB408224C}" presName="Name115" presStyleLbl="parChTrans1D2" presStyleIdx="5" presStyleCnt="6"/>
      <dgm:spPr/>
      <dgm:t>
        <a:bodyPr/>
        <a:lstStyle/>
        <a:p>
          <a:endParaRPr lang="zh-CN" altLang="en-US"/>
        </a:p>
      </dgm:t>
    </dgm:pt>
    <dgm:pt modelId="{1312E7F1-5D58-4EAD-8093-4CF07FE7274B}" type="pres">
      <dgm:prSet presAssocID="{C070CADA-198A-4168-9FC2-FE2083F3CDAD}" presName="hierRoot3" presStyleCnt="0">
        <dgm:presLayoutVars>
          <dgm:hierBranch val="init"/>
        </dgm:presLayoutVars>
      </dgm:prSet>
      <dgm:spPr/>
    </dgm:pt>
    <dgm:pt modelId="{4B68D1B2-A2BC-4D88-B893-4E9777A9842F}" type="pres">
      <dgm:prSet presAssocID="{C070CADA-198A-4168-9FC2-FE2083F3CDAD}" presName="rootComposite3" presStyleCnt="0"/>
      <dgm:spPr/>
    </dgm:pt>
    <dgm:pt modelId="{5DE66C14-3F32-40F7-B5DA-C369961016C2}" type="pres">
      <dgm:prSet presAssocID="{C070CADA-198A-4168-9FC2-FE2083F3CDAD}" presName="rootText3" presStyleLbl="asst1" presStyleIdx="1" presStyleCnt="2" custLinFactNeighborY="27028">
        <dgm:presLayoutVars>
          <dgm:chPref val="3"/>
        </dgm:presLayoutVars>
      </dgm:prSet>
      <dgm:spPr>
        <a:prstGeom prst="roundRect">
          <a:avLst/>
        </a:prstGeom>
      </dgm:spPr>
      <dgm:t>
        <a:bodyPr/>
        <a:lstStyle/>
        <a:p>
          <a:endParaRPr lang="zh-CN" altLang="en-US"/>
        </a:p>
      </dgm:t>
    </dgm:pt>
    <dgm:pt modelId="{2704A9D7-C2B4-428A-8628-D395E2872E29}" type="pres">
      <dgm:prSet presAssocID="{C070CADA-198A-4168-9FC2-FE2083F3CDAD}" presName="rootConnector3" presStyleLbl="asst1" presStyleIdx="1" presStyleCnt="2"/>
      <dgm:spPr/>
      <dgm:t>
        <a:bodyPr/>
        <a:lstStyle/>
        <a:p>
          <a:endParaRPr lang="zh-CN" altLang="en-US"/>
        </a:p>
      </dgm:t>
    </dgm:pt>
    <dgm:pt modelId="{70CD9C0B-C3CF-4D79-887F-251332C573BD}" type="pres">
      <dgm:prSet presAssocID="{C070CADA-198A-4168-9FC2-FE2083F3CDAD}" presName="hierChild6" presStyleCnt="0"/>
      <dgm:spPr/>
    </dgm:pt>
    <dgm:pt modelId="{42EAC2E4-5959-44E6-A329-889E8E31920C}" type="pres">
      <dgm:prSet presAssocID="{C070CADA-198A-4168-9FC2-FE2083F3CDAD}" presName="hierChild7" presStyleCnt="0"/>
      <dgm:spPr/>
    </dgm:pt>
  </dgm:ptLst>
  <dgm:cxnLst>
    <dgm:cxn modelId="{83BDE5A2-B352-4393-B2F0-90BA24B89144}" srcId="{C61B8706-BAEA-41C0-AD19-A135FE19B520}" destId="{B40BE8B6-83E9-42FE-8DBF-D669A440B711}" srcOrd="0" destOrd="0" parTransId="{FDF7670A-04F7-40E9-901A-8448AA55D1A1}" sibTransId="{2A657EF9-B29D-44F4-8D2B-04D1D2BFD4FF}"/>
    <dgm:cxn modelId="{69E7978F-2F42-4295-BE43-E30AA8AA402E}" type="presOf" srcId="{4414A1B2-820A-4A83-A421-BF5A78BA2991}" destId="{D2B4A1F7-4FBF-4F22-B597-FF0C3D7D1CBC}" srcOrd="0" destOrd="0" presId="urn:microsoft.com/office/officeart/2009/3/layout/HorizontalOrganizationChart"/>
    <dgm:cxn modelId="{413CAF1A-5BD4-4403-A5FB-DF5E3145A415}" type="presOf" srcId="{6E042866-D740-48D2-AF53-B46132745176}" destId="{D8B52FBD-9A76-440A-BE1E-BB7D6A0333D5}" srcOrd="1" destOrd="0" presId="urn:microsoft.com/office/officeart/2009/3/layout/HorizontalOrganizationChart"/>
    <dgm:cxn modelId="{493BE5E5-0C92-4283-AF0B-2169B7515AA7}" type="presOf" srcId="{C61B8706-BAEA-41C0-AD19-A135FE19B520}" destId="{18A78175-D8F0-4BC6-A522-4D81F6F16346}" srcOrd="1" destOrd="0" presId="urn:microsoft.com/office/officeart/2009/3/layout/HorizontalOrganizationChart"/>
    <dgm:cxn modelId="{70B20C5E-557E-4321-B0AA-E053FDFD3534}" type="presOf" srcId="{C070CADA-198A-4168-9FC2-FE2083F3CDAD}" destId="{2704A9D7-C2B4-428A-8628-D395E2872E29}" srcOrd="1" destOrd="0" presId="urn:microsoft.com/office/officeart/2009/3/layout/HorizontalOrganizationChart"/>
    <dgm:cxn modelId="{BC75AEAA-29CD-4FE5-B846-26350CB0A1E6}" srcId="{6E042866-D740-48D2-AF53-B46132745176}" destId="{E8D2F9B7-A8CB-4A0D-9222-6B22D5374EA4}" srcOrd="1" destOrd="0" parTransId="{B474C1E2-3190-4400-944F-9F76E6C0AA98}" sibTransId="{010B0E0D-1630-43F3-AFE6-CA0857191AF6}"/>
    <dgm:cxn modelId="{93B49311-6F10-4603-8278-E2DE350CEBC6}" type="presOf" srcId="{DACE8F65-CE2C-475E-920E-D82D2003E6D8}" destId="{BADABD03-0171-4C5D-A986-AC7EC1C5704D}" srcOrd="0" destOrd="0" presId="urn:microsoft.com/office/officeart/2009/3/layout/HorizontalOrganizationChart"/>
    <dgm:cxn modelId="{13264C42-4B0D-423D-8A38-B2DBA281652E}" srcId="{C61B8706-BAEA-41C0-AD19-A135FE19B520}" destId="{1B9D4759-E6C3-4D50-BB34-29E874FD8B5F}" srcOrd="1" destOrd="0" parTransId="{F23F6A8B-0C1B-4C6B-9E81-9E4606593E44}" sibTransId="{420F7F0C-8C2D-46F8-B4CD-2F93EB31F78B}"/>
    <dgm:cxn modelId="{BD70C03A-3B67-4043-AB74-EC7D1C45FC75}" type="presOf" srcId="{3D3E92DE-1298-4F8C-B4F5-D04855B07297}" destId="{3F05054C-34B6-45CB-8333-3E3762C99BFD}" srcOrd="1" destOrd="0" presId="urn:microsoft.com/office/officeart/2009/3/layout/HorizontalOrganizationChart"/>
    <dgm:cxn modelId="{FE203BE8-2C5C-42A9-9E1E-8ACCBDCBDEDF}" srcId="{22C5E3A0-595B-4A45-86A5-8C8E6BD3523B}" destId="{3A05C8AF-3F7C-473F-8611-CC4445F40EBB}" srcOrd="0" destOrd="0" parTransId="{DACE8F65-CE2C-475E-920E-D82D2003E6D8}" sibTransId="{DF02B209-A945-4803-85DC-27118FD932B0}"/>
    <dgm:cxn modelId="{EC71A1EF-E6A9-4F6F-BC7E-377E424E1197}" type="presOf" srcId="{3A05C8AF-3F7C-473F-8611-CC4445F40EBB}" destId="{7C9DD1C1-EC14-45D0-B6FA-F7AE4C79C254}" srcOrd="0" destOrd="0" presId="urn:microsoft.com/office/officeart/2009/3/layout/HorizontalOrganizationChart"/>
    <dgm:cxn modelId="{356363D1-9092-456D-A3E3-76C3A583AE3B}" type="presOf" srcId="{3D3E92DE-1298-4F8C-B4F5-D04855B07297}" destId="{9058FF45-76CE-46BB-9CFD-EC6984307D0C}" srcOrd="0" destOrd="0" presId="urn:microsoft.com/office/officeart/2009/3/layout/HorizontalOrganizationChart"/>
    <dgm:cxn modelId="{49B34082-8E58-476C-BF5D-87598BFF2CA0}" srcId="{78799412-43A8-4DEB-9344-EA474CABDC6A}" destId="{3D3E92DE-1298-4F8C-B4F5-D04855B07297}" srcOrd="0" destOrd="0" parTransId="{694BEE92-9DF4-4D18-8831-0266FB6B5716}" sibTransId="{5D81C5BC-F8E1-4BC4-A1BD-9AA827F0BD01}"/>
    <dgm:cxn modelId="{8826A1FC-B3B7-4E2B-B77F-91AEBF6297C9}" type="presOf" srcId="{E8D2F9B7-A8CB-4A0D-9222-6B22D5374EA4}" destId="{0F0B67A5-7FF1-402F-BD88-42B261DB3BBD}" srcOrd="1" destOrd="0" presId="urn:microsoft.com/office/officeart/2009/3/layout/HorizontalOrganizationChart"/>
    <dgm:cxn modelId="{DC45858C-0D1F-4B06-8F98-4CF856027253}" type="presOf" srcId="{22C5E3A0-595B-4A45-86A5-8C8E6BD3523B}" destId="{8A5D8639-D1BF-41D7-AF52-2C8A3A9AF72E}" srcOrd="0" destOrd="0" presId="urn:microsoft.com/office/officeart/2009/3/layout/HorizontalOrganizationChart"/>
    <dgm:cxn modelId="{C6CB758D-27FB-4E75-829F-99053CE6B541}" type="presOf" srcId="{3A05C8AF-3F7C-473F-8611-CC4445F40EBB}" destId="{7E62A80B-577E-4AD7-B46C-15F182F64982}" srcOrd="1" destOrd="0" presId="urn:microsoft.com/office/officeart/2009/3/layout/HorizontalOrganizationChart"/>
    <dgm:cxn modelId="{1D1A58E0-289F-4976-8CC5-374F892CEF09}" type="presOf" srcId="{98CE9837-FF74-4824-A018-EA72F69CEB6D}" destId="{E7DAFEA5-E847-435F-9964-FA95A4308FFF}" srcOrd="0" destOrd="0" presId="urn:microsoft.com/office/officeart/2009/3/layout/HorizontalOrganizationChart"/>
    <dgm:cxn modelId="{ACD703BA-4A83-41BE-9AFD-805D0CD4030C}" type="presOf" srcId="{22C5E3A0-595B-4A45-86A5-8C8E6BD3523B}" destId="{5DDBB4C8-14EE-433D-9091-FC17856724B2}" srcOrd="1" destOrd="0" presId="urn:microsoft.com/office/officeart/2009/3/layout/HorizontalOrganizationChart"/>
    <dgm:cxn modelId="{3B949AC0-88A1-4712-83C7-4329EDED7760}" type="presOf" srcId="{B40BE8B6-83E9-42FE-8DBF-D669A440B711}" destId="{AEAB7EAF-C8FA-4A8F-A1C1-91F96B139AE9}" srcOrd="0" destOrd="0" presId="urn:microsoft.com/office/officeart/2009/3/layout/HorizontalOrganizationChart"/>
    <dgm:cxn modelId="{4B4AFAC1-A1D0-49BD-B96C-8D4BF9195D92}" type="presOf" srcId="{E8D2F9B7-A8CB-4A0D-9222-6B22D5374EA4}" destId="{1316492C-5BF2-4117-A38D-0468ACBA1C31}" srcOrd="0" destOrd="0" presId="urn:microsoft.com/office/officeart/2009/3/layout/HorizontalOrganizationChart"/>
    <dgm:cxn modelId="{85E24126-253F-4DF7-996E-CA91359FF4E6}" srcId="{4414A1B2-820A-4A83-A421-BF5A78BA2991}" destId="{A2C7A706-D148-4D04-9C75-31C36ABCCC48}" srcOrd="0" destOrd="0" parTransId="{CA83146E-84A5-4CB2-A0DF-E7BB379803ED}" sibTransId="{3089D6F2-C1A0-44F6-98CB-9F42047357D2}"/>
    <dgm:cxn modelId="{A70F7ECD-078A-4DC6-822A-C763A6ED3A8F}" type="presOf" srcId="{D0D198D4-47A7-4232-927F-C5B3FAF1146B}" destId="{926A9878-B5BE-4D25-B4FC-2BE1F6F9C1AD}" srcOrd="0" destOrd="0" presId="urn:microsoft.com/office/officeart/2009/3/layout/HorizontalOrganizationChart"/>
    <dgm:cxn modelId="{61FB7161-D032-4B2C-93B5-B05571C23713}" type="presOf" srcId="{B40BE8B6-83E9-42FE-8DBF-D669A440B711}" destId="{9E68985E-7ECA-490E-8CCB-45C7A0878ECC}" srcOrd="1" destOrd="0" presId="urn:microsoft.com/office/officeart/2009/3/layout/HorizontalOrganizationChart"/>
    <dgm:cxn modelId="{82A3E36C-0C7D-4005-85E2-287F55F28573}" srcId="{6E042866-D740-48D2-AF53-B46132745176}" destId="{D0D198D4-47A7-4232-927F-C5B3FAF1146B}" srcOrd="0" destOrd="0" parTransId="{915E8514-D09B-40F6-855E-8673A34702B4}" sibTransId="{B678ED37-6DE3-40BA-8F17-F5D34855870E}"/>
    <dgm:cxn modelId="{9921930F-35EA-46AC-BEC0-4A1C570CE232}" type="presOf" srcId="{2376A947-1A81-4621-B6A6-26780D47B47D}" destId="{4C90C283-266E-46C4-AAD7-33B031F1D718}" srcOrd="0" destOrd="0" presId="urn:microsoft.com/office/officeart/2009/3/layout/HorizontalOrganizationChart"/>
    <dgm:cxn modelId="{947B07B9-94C2-495F-81CA-C6C1584DF5E9}" type="presOf" srcId="{4414A1B2-820A-4A83-A421-BF5A78BA2991}" destId="{5C9DA052-AC83-44D5-9F38-ABF703E987D8}" srcOrd="1" destOrd="0" presId="urn:microsoft.com/office/officeart/2009/3/layout/HorizontalOrganizationChart"/>
    <dgm:cxn modelId="{A27E1466-DCF6-4743-BC0B-0F981B0402A3}" type="presOf" srcId="{A2C7A706-D148-4D04-9C75-31C36ABCCC48}" destId="{DDF72017-8193-452B-AB6E-96D2FDD76904}" srcOrd="1" destOrd="0" presId="urn:microsoft.com/office/officeart/2009/3/layout/HorizontalOrganizationChart"/>
    <dgm:cxn modelId="{4E9B3B00-2D83-4AB6-8D2E-F37989F3348D}" type="presOf" srcId="{FDF7670A-04F7-40E9-901A-8448AA55D1A1}" destId="{89832C87-6479-43AB-A58B-1E0CE381BAB3}" srcOrd="0" destOrd="0" presId="urn:microsoft.com/office/officeart/2009/3/layout/HorizontalOrganizationChart"/>
    <dgm:cxn modelId="{40560883-CFB3-447A-A552-79C6414C5B74}" srcId="{22C5E3A0-595B-4A45-86A5-8C8E6BD3523B}" destId="{4414A1B2-820A-4A83-A421-BF5A78BA2991}" srcOrd="4" destOrd="0" parTransId="{F0BA7A7A-2D0E-48F2-A714-0421AEDA7A1E}" sibTransId="{0559805B-D7FD-4C61-93FE-A12117C8B2A1}"/>
    <dgm:cxn modelId="{C5CA797B-BA24-4ABD-8049-9F96EBB9CC1D}" type="presOf" srcId="{A2C7A706-D148-4D04-9C75-31C36ABCCC48}" destId="{7DA4B53B-93E8-4DD3-9D55-A59A03F7B070}" srcOrd="0" destOrd="0" presId="urn:microsoft.com/office/officeart/2009/3/layout/HorizontalOrganizationChart"/>
    <dgm:cxn modelId="{E134DC9B-7600-4AB5-94F3-8D7350B59920}" type="presOf" srcId="{C61B8706-BAEA-41C0-AD19-A135FE19B520}" destId="{8C955E69-6ED8-496D-A2DA-6D221046A55C}" srcOrd="0" destOrd="0" presId="urn:microsoft.com/office/officeart/2009/3/layout/HorizontalOrganizationChart"/>
    <dgm:cxn modelId="{DB80B091-5CC3-41ED-9465-2E2898729645}" type="presOf" srcId="{F0BA7A7A-2D0E-48F2-A714-0421AEDA7A1E}" destId="{4E11C26A-07B6-41CD-8969-658AC3DB03FE}" srcOrd="0" destOrd="0" presId="urn:microsoft.com/office/officeart/2009/3/layout/HorizontalOrganizationChart"/>
    <dgm:cxn modelId="{978C57C1-2D9B-4493-BC54-4C6E33075D1E}" srcId="{22C5E3A0-595B-4A45-86A5-8C8E6BD3523B}" destId="{C61B8706-BAEA-41C0-AD19-A135FE19B520}" srcOrd="5" destOrd="0" parTransId="{2376A947-1A81-4621-B6A6-26780D47B47D}" sibTransId="{9F3328C7-6B56-4BE8-A315-555340B8731E}"/>
    <dgm:cxn modelId="{4546C8FD-BA49-4A37-A61A-C33CEB179C6F}" type="presOf" srcId="{78799412-43A8-4DEB-9344-EA474CABDC6A}" destId="{2B2F1F87-D255-4ADD-A4C3-FF27A00741A8}" srcOrd="0" destOrd="0" presId="urn:microsoft.com/office/officeart/2009/3/layout/HorizontalOrganizationChart"/>
    <dgm:cxn modelId="{F218DB4B-787D-474B-AD4D-A3811F84EB56}" type="presOf" srcId="{1B9D4759-E6C3-4D50-BB34-29E874FD8B5F}" destId="{472FBC54-7884-499E-92CA-AE0AE662C7C3}" srcOrd="0" destOrd="0" presId="urn:microsoft.com/office/officeart/2009/3/layout/HorizontalOrganizationChart"/>
    <dgm:cxn modelId="{DD16364D-FF8A-4A2D-9C57-A36F743A76C4}" type="presOf" srcId="{0C63E977-2BA5-43C1-BBAC-E9943D49ECA8}" destId="{7EBF971A-92F6-4020-891E-B3DEF3B7401D}" srcOrd="0" destOrd="0" presId="urn:microsoft.com/office/officeart/2009/3/layout/HorizontalOrganizationChart"/>
    <dgm:cxn modelId="{853FD31E-CE16-478E-8C8E-7665F7CD9A79}" srcId="{0C63E977-2BA5-43C1-BBAC-E9943D49ECA8}" destId="{22C5E3A0-595B-4A45-86A5-8C8E6BD3523B}" srcOrd="0" destOrd="0" parTransId="{B7A8D10E-6E9C-46BE-BD5A-85A0252B5EFF}" sibTransId="{FC9D9D34-C8B1-4A7F-AC7A-86AE62F19247}"/>
    <dgm:cxn modelId="{32B8FD7E-900F-408F-B019-F51C8C06D4E5}" type="presOf" srcId="{CA83146E-84A5-4CB2-A0DF-E7BB379803ED}" destId="{E5F4E0C5-7431-4CA5-820A-80BCD40DC5B0}" srcOrd="0" destOrd="0" presId="urn:microsoft.com/office/officeart/2009/3/layout/HorizontalOrganizationChart"/>
    <dgm:cxn modelId="{3A759916-B559-463E-8AA5-A7A9D769967F}" srcId="{22C5E3A0-595B-4A45-86A5-8C8E6BD3523B}" destId="{C070CADA-198A-4168-9FC2-FE2083F3CDAD}" srcOrd="1" destOrd="0" parTransId="{61D88905-DA49-4C3A-8EEC-E01EB408224C}" sibTransId="{FDD68EF8-EB91-4471-9506-4B4EE149F0EC}"/>
    <dgm:cxn modelId="{ABCE7327-335F-4321-908C-AD637B8720A0}" type="presOf" srcId="{61D88905-DA49-4C3A-8EEC-E01EB408224C}" destId="{9F5BA614-73A7-42FC-89EE-60D58A07E3DD}" srcOrd="0" destOrd="0" presId="urn:microsoft.com/office/officeart/2009/3/layout/HorizontalOrganizationChart"/>
    <dgm:cxn modelId="{20D02ACB-9A59-47D7-9B0C-0B83DD6A1AEB}" type="presOf" srcId="{694BEE92-9DF4-4D18-8831-0266FB6B5716}" destId="{A9676B2A-23BD-4408-952A-5EE93E69C7AD}" srcOrd="0" destOrd="0" presId="urn:microsoft.com/office/officeart/2009/3/layout/HorizontalOrganizationChart"/>
    <dgm:cxn modelId="{18531DB2-B404-4861-BAD6-64A367021DFD}" srcId="{22C5E3A0-595B-4A45-86A5-8C8E6BD3523B}" destId="{6E042866-D740-48D2-AF53-B46132745176}" srcOrd="2" destOrd="0" parTransId="{98CE9837-FF74-4824-A018-EA72F69CEB6D}" sibTransId="{9547D06E-125B-4FC2-8F9B-4D23F753DB8E}"/>
    <dgm:cxn modelId="{DB7E3F80-F91D-41E3-BBD6-1CB6429E9A73}" type="presOf" srcId="{78799412-43A8-4DEB-9344-EA474CABDC6A}" destId="{C4E257E9-668A-46DB-8DA8-86A5A347A6CF}" srcOrd="1" destOrd="0" presId="urn:microsoft.com/office/officeart/2009/3/layout/HorizontalOrganizationChart"/>
    <dgm:cxn modelId="{50A2E819-7B35-4581-852D-55606C603264}" type="presOf" srcId="{915E8514-D09B-40F6-855E-8673A34702B4}" destId="{DDCDF04E-A42C-44C6-BD99-922D406B000D}" srcOrd="0" destOrd="0" presId="urn:microsoft.com/office/officeart/2009/3/layout/HorizontalOrganizationChart"/>
    <dgm:cxn modelId="{DD127EFF-4F23-4F07-B4C4-E36036291487}" type="presOf" srcId="{6E042866-D740-48D2-AF53-B46132745176}" destId="{45BC1F1C-0A01-457F-BAA2-BB36D895E8CC}" srcOrd="0" destOrd="0" presId="urn:microsoft.com/office/officeart/2009/3/layout/HorizontalOrganizationChart"/>
    <dgm:cxn modelId="{218B4064-1D65-4771-A9E2-1F3917085E9C}" type="presOf" srcId="{C070CADA-198A-4168-9FC2-FE2083F3CDAD}" destId="{5DE66C14-3F32-40F7-B5DA-C369961016C2}" srcOrd="0" destOrd="0" presId="urn:microsoft.com/office/officeart/2009/3/layout/HorizontalOrganizationChart"/>
    <dgm:cxn modelId="{37685B75-C670-40CF-8ADC-DA345AAD96E8}" type="presOf" srcId="{D0D198D4-47A7-4232-927F-C5B3FAF1146B}" destId="{EF84EB63-FD24-4542-881E-1E96FF5AFE00}" srcOrd="1" destOrd="0" presId="urn:microsoft.com/office/officeart/2009/3/layout/HorizontalOrganizationChart"/>
    <dgm:cxn modelId="{70F8445D-572B-43D1-ACB4-A396F83C745A}" type="presOf" srcId="{B474C1E2-3190-4400-944F-9F76E6C0AA98}" destId="{28B1DA2A-A59D-4986-93E8-1EF3181C6AAD}" srcOrd="0" destOrd="0" presId="urn:microsoft.com/office/officeart/2009/3/layout/HorizontalOrganizationChart"/>
    <dgm:cxn modelId="{CF9CCC16-E46C-4A61-95B3-F3FDEF7FE49F}" type="presOf" srcId="{1B9D4759-E6C3-4D50-BB34-29E874FD8B5F}" destId="{EFA8E2E0-2F4A-4697-AA73-5BC314EECCB1}" srcOrd="1" destOrd="0" presId="urn:microsoft.com/office/officeart/2009/3/layout/HorizontalOrganizationChart"/>
    <dgm:cxn modelId="{1C08F974-E646-4C28-8D80-5724C2B63B91}" type="presOf" srcId="{F23F6A8B-0C1B-4C6B-9E81-9E4606593E44}" destId="{580D7A31-99C0-4D67-8A69-DD4FB2B5640D}" srcOrd="0" destOrd="0" presId="urn:microsoft.com/office/officeart/2009/3/layout/HorizontalOrganizationChart"/>
    <dgm:cxn modelId="{5F9AF543-BE2E-4BC0-8AA3-CECEDAFF102D}" type="presOf" srcId="{8D94EBA3-201B-4177-AFD5-411F4D557864}" destId="{50172D6B-4C10-43F6-A39D-2C1A8B973127}" srcOrd="0" destOrd="0" presId="urn:microsoft.com/office/officeart/2009/3/layout/HorizontalOrganizationChart"/>
    <dgm:cxn modelId="{0A56656A-0A6E-4703-ADCD-EB665419BF72}" srcId="{22C5E3A0-595B-4A45-86A5-8C8E6BD3523B}" destId="{78799412-43A8-4DEB-9344-EA474CABDC6A}" srcOrd="3" destOrd="0" parTransId="{8D94EBA3-201B-4177-AFD5-411F4D557864}" sibTransId="{80E34B42-208A-403B-A250-4A737E208EE5}"/>
    <dgm:cxn modelId="{D9EDAEB8-4CF3-4E0A-90BE-21BF2BF53BED}" type="presParOf" srcId="{7EBF971A-92F6-4020-891E-B3DEF3B7401D}" destId="{41D8A664-54E2-48BC-8504-067F209801E5}" srcOrd="0" destOrd="0" presId="urn:microsoft.com/office/officeart/2009/3/layout/HorizontalOrganizationChart"/>
    <dgm:cxn modelId="{1796B38A-C914-4FED-8D78-DA38F235DDF9}" type="presParOf" srcId="{41D8A664-54E2-48BC-8504-067F209801E5}" destId="{AA82C4AB-9852-4122-A89A-04E8E34A14FB}" srcOrd="0" destOrd="0" presId="urn:microsoft.com/office/officeart/2009/3/layout/HorizontalOrganizationChart"/>
    <dgm:cxn modelId="{5C784998-2518-4ACC-8640-9BE29A7F0E20}" type="presParOf" srcId="{AA82C4AB-9852-4122-A89A-04E8E34A14FB}" destId="{8A5D8639-D1BF-41D7-AF52-2C8A3A9AF72E}" srcOrd="0" destOrd="0" presId="urn:microsoft.com/office/officeart/2009/3/layout/HorizontalOrganizationChart"/>
    <dgm:cxn modelId="{865422BB-155F-433A-9FAA-D92406CCDB09}" type="presParOf" srcId="{AA82C4AB-9852-4122-A89A-04E8E34A14FB}" destId="{5DDBB4C8-14EE-433D-9091-FC17856724B2}" srcOrd="1" destOrd="0" presId="urn:microsoft.com/office/officeart/2009/3/layout/HorizontalOrganizationChart"/>
    <dgm:cxn modelId="{0AB27F36-E2E5-475A-B9F0-15C3AD44D940}" type="presParOf" srcId="{41D8A664-54E2-48BC-8504-067F209801E5}" destId="{E454F9EE-8B75-4E53-B727-D4714182C23C}" srcOrd="1" destOrd="0" presId="urn:microsoft.com/office/officeart/2009/3/layout/HorizontalOrganizationChart"/>
    <dgm:cxn modelId="{DCB78CAB-891D-4B4C-90DE-124DA57DC8EA}" type="presParOf" srcId="{E454F9EE-8B75-4E53-B727-D4714182C23C}" destId="{E7DAFEA5-E847-435F-9964-FA95A4308FFF}" srcOrd="0" destOrd="0" presId="urn:microsoft.com/office/officeart/2009/3/layout/HorizontalOrganizationChart"/>
    <dgm:cxn modelId="{E730D3E5-FC6C-47F4-88BD-CAABB51D9DE3}" type="presParOf" srcId="{E454F9EE-8B75-4E53-B727-D4714182C23C}" destId="{8704EC17-A2B1-4D13-80AD-A8B9C736CB67}" srcOrd="1" destOrd="0" presId="urn:microsoft.com/office/officeart/2009/3/layout/HorizontalOrganizationChart"/>
    <dgm:cxn modelId="{C5E25CBD-418C-4E05-9955-9E2C06251110}" type="presParOf" srcId="{8704EC17-A2B1-4D13-80AD-A8B9C736CB67}" destId="{0D887D1F-60AA-4791-816D-8602685DB18D}" srcOrd="0" destOrd="0" presId="urn:microsoft.com/office/officeart/2009/3/layout/HorizontalOrganizationChart"/>
    <dgm:cxn modelId="{7D4B0632-0E8B-4BF2-A1F3-8C5D43879607}" type="presParOf" srcId="{0D887D1F-60AA-4791-816D-8602685DB18D}" destId="{45BC1F1C-0A01-457F-BAA2-BB36D895E8CC}" srcOrd="0" destOrd="0" presId="urn:microsoft.com/office/officeart/2009/3/layout/HorizontalOrganizationChart"/>
    <dgm:cxn modelId="{E42A59D0-0051-4C66-A15D-6441CC498087}" type="presParOf" srcId="{0D887D1F-60AA-4791-816D-8602685DB18D}" destId="{D8B52FBD-9A76-440A-BE1E-BB7D6A0333D5}" srcOrd="1" destOrd="0" presId="urn:microsoft.com/office/officeart/2009/3/layout/HorizontalOrganizationChart"/>
    <dgm:cxn modelId="{4B345FBB-C0E4-4250-9F94-53EB6305867F}" type="presParOf" srcId="{8704EC17-A2B1-4D13-80AD-A8B9C736CB67}" destId="{18617820-E750-42CE-BB21-F8E5C894B7A2}" srcOrd="1" destOrd="0" presId="urn:microsoft.com/office/officeart/2009/3/layout/HorizontalOrganizationChart"/>
    <dgm:cxn modelId="{109AC52F-2D73-480B-97E8-CD5425428342}" type="presParOf" srcId="{18617820-E750-42CE-BB21-F8E5C894B7A2}" destId="{DDCDF04E-A42C-44C6-BD99-922D406B000D}" srcOrd="0" destOrd="0" presId="urn:microsoft.com/office/officeart/2009/3/layout/HorizontalOrganizationChart"/>
    <dgm:cxn modelId="{C43F038C-F3EC-43EB-8866-552D5E017E73}" type="presParOf" srcId="{18617820-E750-42CE-BB21-F8E5C894B7A2}" destId="{6835F037-3C7D-45CF-BFD6-E27AF7B9BB49}" srcOrd="1" destOrd="0" presId="urn:microsoft.com/office/officeart/2009/3/layout/HorizontalOrganizationChart"/>
    <dgm:cxn modelId="{DB6E610D-D4A1-4164-B209-FB6507C58685}" type="presParOf" srcId="{6835F037-3C7D-45CF-BFD6-E27AF7B9BB49}" destId="{1FED3E5B-9FF4-43A8-8280-D1F6C2F570D5}" srcOrd="0" destOrd="0" presId="urn:microsoft.com/office/officeart/2009/3/layout/HorizontalOrganizationChart"/>
    <dgm:cxn modelId="{007CEB5F-97E3-4634-9331-EF9AB9BE4A4C}" type="presParOf" srcId="{1FED3E5B-9FF4-43A8-8280-D1F6C2F570D5}" destId="{926A9878-B5BE-4D25-B4FC-2BE1F6F9C1AD}" srcOrd="0" destOrd="0" presId="urn:microsoft.com/office/officeart/2009/3/layout/HorizontalOrganizationChart"/>
    <dgm:cxn modelId="{DD64A17A-D1DD-423A-8AD9-1B8A8F1A71AD}" type="presParOf" srcId="{1FED3E5B-9FF4-43A8-8280-D1F6C2F570D5}" destId="{EF84EB63-FD24-4542-881E-1E96FF5AFE00}" srcOrd="1" destOrd="0" presId="urn:microsoft.com/office/officeart/2009/3/layout/HorizontalOrganizationChart"/>
    <dgm:cxn modelId="{7B8E3056-F3CA-4D7B-8233-D8EBB7DA511B}" type="presParOf" srcId="{6835F037-3C7D-45CF-BFD6-E27AF7B9BB49}" destId="{F807CDF5-6583-42AD-BDFE-3D74D976A427}" srcOrd="1" destOrd="0" presId="urn:microsoft.com/office/officeart/2009/3/layout/HorizontalOrganizationChart"/>
    <dgm:cxn modelId="{153AB045-7418-4FA0-8B00-F301C492806B}" type="presParOf" srcId="{6835F037-3C7D-45CF-BFD6-E27AF7B9BB49}" destId="{38EDC425-7F7E-45D9-A05D-B9618C100C12}" srcOrd="2" destOrd="0" presId="urn:microsoft.com/office/officeart/2009/3/layout/HorizontalOrganizationChart"/>
    <dgm:cxn modelId="{084688DC-46E5-44B0-A283-CB4DCEDA6FF5}" type="presParOf" srcId="{18617820-E750-42CE-BB21-F8E5C894B7A2}" destId="{28B1DA2A-A59D-4986-93E8-1EF3181C6AAD}" srcOrd="2" destOrd="0" presId="urn:microsoft.com/office/officeart/2009/3/layout/HorizontalOrganizationChart"/>
    <dgm:cxn modelId="{7A4915CC-32A8-4522-8202-92FE8C95EE1E}" type="presParOf" srcId="{18617820-E750-42CE-BB21-F8E5C894B7A2}" destId="{65A449EC-AF00-4E27-96F7-5500511F3929}" srcOrd="3" destOrd="0" presId="urn:microsoft.com/office/officeart/2009/3/layout/HorizontalOrganizationChart"/>
    <dgm:cxn modelId="{5F071BC8-2490-4E31-82CF-41A251FA8AFD}" type="presParOf" srcId="{65A449EC-AF00-4E27-96F7-5500511F3929}" destId="{4AFEDF28-BA41-4599-A994-B0C10B4206FA}" srcOrd="0" destOrd="0" presId="urn:microsoft.com/office/officeart/2009/3/layout/HorizontalOrganizationChart"/>
    <dgm:cxn modelId="{2B8902ED-99E3-4DD6-B193-882D051FF1FB}" type="presParOf" srcId="{4AFEDF28-BA41-4599-A994-B0C10B4206FA}" destId="{1316492C-5BF2-4117-A38D-0468ACBA1C31}" srcOrd="0" destOrd="0" presId="urn:microsoft.com/office/officeart/2009/3/layout/HorizontalOrganizationChart"/>
    <dgm:cxn modelId="{C3B47086-CAA6-4DCF-875D-56628CEF95CE}" type="presParOf" srcId="{4AFEDF28-BA41-4599-A994-B0C10B4206FA}" destId="{0F0B67A5-7FF1-402F-BD88-42B261DB3BBD}" srcOrd="1" destOrd="0" presId="urn:microsoft.com/office/officeart/2009/3/layout/HorizontalOrganizationChart"/>
    <dgm:cxn modelId="{257EC906-8974-433F-A4DF-B7E4A93DBBDB}" type="presParOf" srcId="{65A449EC-AF00-4E27-96F7-5500511F3929}" destId="{FE2FF415-C437-4C0C-9734-D149B59750DF}" srcOrd="1" destOrd="0" presId="urn:microsoft.com/office/officeart/2009/3/layout/HorizontalOrganizationChart"/>
    <dgm:cxn modelId="{E52B89FF-4BF1-4082-B53E-C64D996DA268}" type="presParOf" srcId="{65A449EC-AF00-4E27-96F7-5500511F3929}" destId="{21DEBAA1-9757-4EC5-93BA-1AE3158AB210}" srcOrd="2" destOrd="0" presId="urn:microsoft.com/office/officeart/2009/3/layout/HorizontalOrganizationChart"/>
    <dgm:cxn modelId="{B1867C6D-4209-4992-ABC5-720C51877BE3}" type="presParOf" srcId="{8704EC17-A2B1-4D13-80AD-A8B9C736CB67}" destId="{6420D304-8084-4CD7-80EA-D36C7F4BD579}" srcOrd="2" destOrd="0" presId="urn:microsoft.com/office/officeart/2009/3/layout/HorizontalOrganizationChart"/>
    <dgm:cxn modelId="{E28D27E4-A7EE-4FF2-939C-02D8DDC31539}" type="presParOf" srcId="{E454F9EE-8B75-4E53-B727-D4714182C23C}" destId="{50172D6B-4C10-43F6-A39D-2C1A8B973127}" srcOrd="2" destOrd="0" presId="urn:microsoft.com/office/officeart/2009/3/layout/HorizontalOrganizationChart"/>
    <dgm:cxn modelId="{C5D703C4-9910-442C-A33A-835568659BCC}" type="presParOf" srcId="{E454F9EE-8B75-4E53-B727-D4714182C23C}" destId="{568C84D8-9DFE-40F8-93C3-7244F2256C9C}" srcOrd="3" destOrd="0" presId="urn:microsoft.com/office/officeart/2009/3/layout/HorizontalOrganizationChart"/>
    <dgm:cxn modelId="{3880632F-B97A-417B-9050-F9655296EFB6}" type="presParOf" srcId="{568C84D8-9DFE-40F8-93C3-7244F2256C9C}" destId="{2944B024-5F9F-449E-9AEF-84D415C0363E}" srcOrd="0" destOrd="0" presId="urn:microsoft.com/office/officeart/2009/3/layout/HorizontalOrganizationChart"/>
    <dgm:cxn modelId="{57A997AF-E07E-440C-ADD4-C750F5F0CEF3}" type="presParOf" srcId="{2944B024-5F9F-449E-9AEF-84D415C0363E}" destId="{2B2F1F87-D255-4ADD-A4C3-FF27A00741A8}" srcOrd="0" destOrd="0" presId="urn:microsoft.com/office/officeart/2009/3/layout/HorizontalOrganizationChart"/>
    <dgm:cxn modelId="{DC041CCC-FCB7-4A96-918B-7C8AF1FA90FF}" type="presParOf" srcId="{2944B024-5F9F-449E-9AEF-84D415C0363E}" destId="{C4E257E9-668A-46DB-8DA8-86A5A347A6CF}" srcOrd="1" destOrd="0" presId="urn:microsoft.com/office/officeart/2009/3/layout/HorizontalOrganizationChart"/>
    <dgm:cxn modelId="{72EEB235-3678-44FF-B48B-3D05F314866B}" type="presParOf" srcId="{568C84D8-9DFE-40F8-93C3-7244F2256C9C}" destId="{D85A2C1E-C5C4-41BB-ACE6-E9891F76B1C9}" srcOrd="1" destOrd="0" presId="urn:microsoft.com/office/officeart/2009/3/layout/HorizontalOrganizationChart"/>
    <dgm:cxn modelId="{39A8FE97-C88B-43B4-90CE-912C5D2F168B}" type="presParOf" srcId="{D85A2C1E-C5C4-41BB-ACE6-E9891F76B1C9}" destId="{A9676B2A-23BD-4408-952A-5EE93E69C7AD}" srcOrd="0" destOrd="0" presId="urn:microsoft.com/office/officeart/2009/3/layout/HorizontalOrganizationChart"/>
    <dgm:cxn modelId="{A6D5EAC4-2C91-4982-A4D0-DF27BB800928}" type="presParOf" srcId="{D85A2C1E-C5C4-41BB-ACE6-E9891F76B1C9}" destId="{DC319784-1C58-4D96-ABDA-8DD5A436FFA0}" srcOrd="1" destOrd="0" presId="urn:microsoft.com/office/officeart/2009/3/layout/HorizontalOrganizationChart"/>
    <dgm:cxn modelId="{F5E0FFE2-C665-4E73-8ADB-47D7C0E74C77}" type="presParOf" srcId="{DC319784-1C58-4D96-ABDA-8DD5A436FFA0}" destId="{6B49B799-1CEC-49C2-8C01-AFE7220F20DA}" srcOrd="0" destOrd="0" presId="urn:microsoft.com/office/officeart/2009/3/layout/HorizontalOrganizationChart"/>
    <dgm:cxn modelId="{511FC2AC-A811-4B41-914A-2F59E3797541}" type="presParOf" srcId="{6B49B799-1CEC-49C2-8C01-AFE7220F20DA}" destId="{9058FF45-76CE-46BB-9CFD-EC6984307D0C}" srcOrd="0" destOrd="0" presId="urn:microsoft.com/office/officeart/2009/3/layout/HorizontalOrganizationChart"/>
    <dgm:cxn modelId="{FA8416E7-1CCE-4077-811D-A087EB6084C6}" type="presParOf" srcId="{6B49B799-1CEC-49C2-8C01-AFE7220F20DA}" destId="{3F05054C-34B6-45CB-8333-3E3762C99BFD}" srcOrd="1" destOrd="0" presId="urn:microsoft.com/office/officeart/2009/3/layout/HorizontalOrganizationChart"/>
    <dgm:cxn modelId="{16E77ADC-7E3E-4659-A71F-7390EB8FA28E}" type="presParOf" srcId="{DC319784-1C58-4D96-ABDA-8DD5A436FFA0}" destId="{75FA0CB1-DC1D-40C2-B495-1901F505A070}" srcOrd="1" destOrd="0" presId="urn:microsoft.com/office/officeart/2009/3/layout/HorizontalOrganizationChart"/>
    <dgm:cxn modelId="{371043B9-6502-497A-8666-9D9357095F39}" type="presParOf" srcId="{DC319784-1C58-4D96-ABDA-8DD5A436FFA0}" destId="{BF727BBB-4561-42B4-BB43-94B3A3AA157B}" srcOrd="2" destOrd="0" presId="urn:microsoft.com/office/officeart/2009/3/layout/HorizontalOrganizationChart"/>
    <dgm:cxn modelId="{7BB65AE7-C1E1-4710-9EEC-216A0C12838B}" type="presParOf" srcId="{568C84D8-9DFE-40F8-93C3-7244F2256C9C}" destId="{4ABE7477-560D-4224-98EF-A2DD4248F239}" srcOrd="2" destOrd="0" presId="urn:microsoft.com/office/officeart/2009/3/layout/HorizontalOrganizationChart"/>
    <dgm:cxn modelId="{EB6F3B67-B295-4314-BBB0-D1F49697F172}" type="presParOf" srcId="{E454F9EE-8B75-4E53-B727-D4714182C23C}" destId="{4E11C26A-07B6-41CD-8969-658AC3DB03FE}" srcOrd="4" destOrd="0" presId="urn:microsoft.com/office/officeart/2009/3/layout/HorizontalOrganizationChart"/>
    <dgm:cxn modelId="{ADE7B0C9-7CCF-4838-A954-5123DBD40816}" type="presParOf" srcId="{E454F9EE-8B75-4E53-B727-D4714182C23C}" destId="{7792702F-EB00-4DEB-BDFB-F89D53497257}" srcOrd="5" destOrd="0" presId="urn:microsoft.com/office/officeart/2009/3/layout/HorizontalOrganizationChart"/>
    <dgm:cxn modelId="{8DC8A352-B295-4EB9-B82F-05BC5646F8D8}" type="presParOf" srcId="{7792702F-EB00-4DEB-BDFB-F89D53497257}" destId="{F6A3E63D-8C01-4CCB-A211-7496EDED1A22}" srcOrd="0" destOrd="0" presId="urn:microsoft.com/office/officeart/2009/3/layout/HorizontalOrganizationChart"/>
    <dgm:cxn modelId="{4E435FD0-3E7D-4D13-BBC1-5B0839D821CD}" type="presParOf" srcId="{F6A3E63D-8C01-4CCB-A211-7496EDED1A22}" destId="{D2B4A1F7-4FBF-4F22-B597-FF0C3D7D1CBC}" srcOrd="0" destOrd="0" presId="urn:microsoft.com/office/officeart/2009/3/layout/HorizontalOrganizationChart"/>
    <dgm:cxn modelId="{F534B291-D2CD-4A27-A361-E5CACA220094}" type="presParOf" srcId="{F6A3E63D-8C01-4CCB-A211-7496EDED1A22}" destId="{5C9DA052-AC83-44D5-9F38-ABF703E987D8}" srcOrd="1" destOrd="0" presId="urn:microsoft.com/office/officeart/2009/3/layout/HorizontalOrganizationChart"/>
    <dgm:cxn modelId="{C90AEE3D-2207-4F49-8CD8-78D2B5CCA2A6}" type="presParOf" srcId="{7792702F-EB00-4DEB-BDFB-F89D53497257}" destId="{0B83D9B5-C8C9-4944-986B-13A153EF23BF}" srcOrd="1" destOrd="0" presId="urn:microsoft.com/office/officeart/2009/3/layout/HorizontalOrganizationChart"/>
    <dgm:cxn modelId="{9B2FFD41-8F9F-424E-A0C0-1C78B9A03C55}" type="presParOf" srcId="{0B83D9B5-C8C9-4944-986B-13A153EF23BF}" destId="{E5F4E0C5-7431-4CA5-820A-80BCD40DC5B0}" srcOrd="0" destOrd="0" presId="urn:microsoft.com/office/officeart/2009/3/layout/HorizontalOrganizationChart"/>
    <dgm:cxn modelId="{D2B8D7C8-0230-4BF1-954A-99E4B9B6680A}" type="presParOf" srcId="{0B83D9B5-C8C9-4944-986B-13A153EF23BF}" destId="{C31B2EC3-7A78-4035-8ABC-C0A11255B2A7}" srcOrd="1" destOrd="0" presId="urn:microsoft.com/office/officeart/2009/3/layout/HorizontalOrganizationChart"/>
    <dgm:cxn modelId="{67BB0A18-4D0A-4271-895D-3ED32186FA23}" type="presParOf" srcId="{C31B2EC3-7A78-4035-8ABC-C0A11255B2A7}" destId="{7BB4CDB5-A35B-4715-AFF0-B4D0C1EB055C}" srcOrd="0" destOrd="0" presId="urn:microsoft.com/office/officeart/2009/3/layout/HorizontalOrganizationChart"/>
    <dgm:cxn modelId="{FBA2D634-BEAC-43EB-932A-636BC511872B}" type="presParOf" srcId="{7BB4CDB5-A35B-4715-AFF0-B4D0C1EB055C}" destId="{7DA4B53B-93E8-4DD3-9D55-A59A03F7B070}" srcOrd="0" destOrd="0" presId="urn:microsoft.com/office/officeart/2009/3/layout/HorizontalOrganizationChart"/>
    <dgm:cxn modelId="{5CD10343-BFB6-4A2C-B7C8-AEB0FB3D37B6}" type="presParOf" srcId="{7BB4CDB5-A35B-4715-AFF0-B4D0C1EB055C}" destId="{DDF72017-8193-452B-AB6E-96D2FDD76904}" srcOrd="1" destOrd="0" presId="urn:microsoft.com/office/officeart/2009/3/layout/HorizontalOrganizationChart"/>
    <dgm:cxn modelId="{122E40C7-1636-4D3B-A98B-A86D8DD586AC}" type="presParOf" srcId="{C31B2EC3-7A78-4035-8ABC-C0A11255B2A7}" destId="{8940025C-DC5E-4FC9-95BB-5975A5E7D5E6}" srcOrd="1" destOrd="0" presId="urn:microsoft.com/office/officeart/2009/3/layout/HorizontalOrganizationChart"/>
    <dgm:cxn modelId="{912D5059-F853-4C17-9428-0EB36DDAF5D5}" type="presParOf" srcId="{C31B2EC3-7A78-4035-8ABC-C0A11255B2A7}" destId="{FDDF2D4D-8609-4E16-81A8-3EDFD41325DB}" srcOrd="2" destOrd="0" presId="urn:microsoft.com/office/officeart/2009/3/layout/HorizontalOrganizationChart"/>
    <dgm:cxn modelId="{7D72984C-7EF2-4AEF-9EF0-CEE0BC96C5EC}" type="presParOf" srcId="{7792702F-EB00-4DEB-BDFB-F89D53497257}" destId="{9B7CF0EF-9604-4C6A-BB14-A5B0E9F1D80A}" srcOrd="2" destOrd="0" presId="urn:microsoft.com/office/officeart/2009/3/layout/HorizontalOrganizationChart"/>
    <dgm:cxn modelId="{7633428F-28C1-4B15-AF22-9C2D14E61BF3}" type="presParOf" srcId="{E454F9EE-8B75-4E53-B727-D4714182C23C}" destId="{4C90C283-266E-46C4-AAD7-33B031F1D718}" srcOrd="6" destOrd="0" presId="urn:microsoft.com/office/officeart/2009/3/layout/HorizontalOrganizationChart"/>
    <dgm:cxn modelId="{520577E3-1589-4FED-89F9-77D48E1419BB}" type="presParOf" srcId="{E454F9EE-8B75-4E53-B727-D4714182C23C}" destId="{2FF6E2B7-8BBD-4B50-943E-8C334B16F623}" srcOrd="7" destOrd="0" presId="urn:microsoft.com/office/officeart/2009/3/layout/HorizontalOrganizationChart"/>
    <dgm:cxn modelId="{8D2C78D9-84D6-4C0A-B16A-9CA7A24B31A7}" type="presParOf" srcId="{2FF6E2B7-8BBD-4B50-943E-8C334B16F623}" destId="{8E0BD352-EC19-4608-AF6B-731129B9970A}" srcOrd="0" destOrd="0" presId="urn:microsoft.com/office/officeart/2009/3/layout/HorizontalOrganizationChart"/>
    <dgm:cxn modelId="{C4D7E972-D211-49C8-965C-27F8ACA7C411}" type="presParOf" srcId="{8E0BD352-EC19-4608-AF6B-731129B9970A}" destId="{8C955E69-6ED8-496D-A2DA-6D221046A55C}" srcOrd="0" destOrd="0" presId="urn:microsoft.com/office/officeart/2009/3/layout/HorizontalOrganizationChart"/>
    <dgm:cxn modelId="{162729A6-93CD-45A5-B7BF-C49D281AE972}" type="presParOf" srcId="{8E0BD352-EC19-4608-AF6B-731129B9970A}" destId="{18A78175-D8F0-4BC6-A522-4D81F6F16346}" srcOrd="1" destOrd="0" presId="urn:microsoft.com/office/officeart/2009/3/layout/HorizontalOrganizationChart"/>
    <dgm:cxn modelId="{61319A65-C86E-4336-A875-4F24A5AFEBE1}" type="presParOf" srcId="{2FF6E2B7-8BBD-4B50-943E-8C334B16F623}" destId="{80C24284-21A8-4891-AEAD-0304E22825F4}" srcOrd="1" destOrd="0" presId="urn:microsoft.com/office/officeart/2009/3/layout/HorizontalOrganizationChart"/>
    <dgm:cxn modelId="{8202A563-01FD-4092-B18D-516E07CCAC11}" type="presParOf" srcId="{80C24284-21A8-4891-AEAD-0304E22825F4}" destId="{89832C87-6479-43AB-A58B-1E0CE381BAB3}" srcOrd="0" destOrd="0" presId="urn:microsoft.com/office/officeart/2009/3/layout/HorizontalOrganizationChart"/>
    <dgm:cxn modelId="{BE11A490-9AF6-40C6-A994-83D6159CC617}" type="presParOf" srcId="{80C24284-21A8-4891-AEAD-0304E22825F4}" destId="{FAC95ED4-1569-4CE8-8975-57619DF065C6}" srcOrd="1" destOrd="0" presId="urn:microsoft.com/office/officeart/2009/3/layout/HorizontalOrganizationChart"/>
    <dgm:cxn modelId="{DD9B7E3C-5D72-4A6A-85B9-E6D8E9AFFC14}" type="presParOf" srcId="{FAC95ED4-1569-4CE8-8975-57619DF065C6}" destId="{62E08C67-C673-45B4-8A8F-86266CDE5E4B}" srcOrd="0" destOrd="0" presId="urn:microsoft.com/office/officeart/2009/3/layout/HorizontalOrganizationChart"/>
    <dgm:cxn modelId="{CC1C4FB3-D437-4B18-8A0C-784B6A154989}" type="presParOf" srcId="{62E08C67-C673-45B4-8A8F-86266CDE5E4B}" destId="{AEAB7EAF-C8FA-4A8F-A1C1-91F96B139AE9}" srcOrd="0" destOrd="0" presId="urn:microsoft.com/office/officeart/2009/3/layout/HorizontalOrganizationChart"/>
    <dgm:cxn modelId="{D7524397-CFBD-443B-8660-618DE44AA1A7}" type="presParOf" srcId="{62E08C67-C673-45B4-8A8F-86266CDE5E4B}" destId="{9E68985E-7ECA-490E-8CCB-45C7A0878ECC}" srcOrd="1" destOrd="0" presId="urn:microsoft.com/office/officeart/2009/3/layout/HorizontalOrganizationChart"/>
    <dgm:cxn modelId="{8E364ED9-BA41-4BDE-855C-606B99252F59}" type="presParOf" srcId="{FAC95ED4-1569-4CE8-8975-57619DF065C6}" destId="{90E2F292-85D7-41A2-95C8-0562D5263936}" srcOrd="1" destOrd="0" presId="urn:microsoft.com/office/officeart/2009/3/layout/HorizontalOrganizationChart"/>
    <dgm:cxn modelId="{EC0E3A3D-D77A-4BAB-8E58-D623BB751512}" type="presParOf" srcId="{FAC95ED4-1569-4CE8-8975-57619DF065C6}" destId="{6CABCD87-CE51-4616-8ED7-D8DB1342DB55}" srcOrd="2" destOrd="0" presId="urn:microsoft.com/office/officeart/2009/3/layout/HorizontalOrganizationChart"/>
    <dgm:cxn modelId="{AD44C900-6B18-4005-86F2-3A321106AD5B}" type="presParOf" srcId="{80C24284-21A8-4891-AEAD-0304E22825F4}" destId="{580D7A31-99C0-4D67-8A69-DD4FB2B5640D}" srcOrd="2" destOrd="0" presId="urn:microsoft.com/office/officeart/2009/3/layout/HorizontalOrganizationChart"/>
    <dgm:cxn modelId="{5064E7F9-D8CB-4BE8-929C-E6FEEEF6385E}" type="presParOf" srcId="{80C24284-21A8-4891-AEAD-0304E22825F4}" destId="{FF521627-383E-45B2-88D0-2601521FFBD2}" srcOrd="3" destOrd="0" presId="urn:microsoft.com/office/officeart/2009/3/layout/HorizontalOrganizationChart"/>
    <dgm:cxn modelId="{89D1354A-8288-4060-93EB-31BBFF4519D0}" type="presParOf" srcId="{FF521627-383E-45B2-88D0-2601521FFBD2}" destId="{863AA5DF-866C-4940-98BD-FE64D82055BE}" srcOrd="0" destOrd="0" presId="urn:microsoft.com/office/officeart/2009/3/layout/HorizontalOrganizationChart"/>
    <dgm:cxn modelId="{C263AA87-80C9-45EA-9871-F153A361EAE1}" type="presParOf" srcId="{863AA5DF-866C-4940-98BD-FE64D82055BE}" destId="{472FBC54-7884-499E-92CA-AE0AE662C7C3}" srcOrd="0" destOrd="0" presId="urn:microsoft.com/office/officeart/2009/3/layout/HorizontalOrganizationChart"/>
    <dgm:cxn modelId="{94483964-C875-4D46-8562-44FD169C082C}" type="presParOf" srcId="{863AA5DF-866C-4940-98BD-FE64D82055BE}" destId="{EFA8E2E0-2F4A-4697-AA73-5BC314EECCB1}" srcOrd="1" destOrd="0" presId="urn:microsoft.com/office/officeart/2009/3/layout/HorizontalOrganizationChart"/>
    <dgm:cxn modelId="{33E87EDD-31B1-4341-8000-BA2C60795D38}" type="presParOf" srcId="{FF521627-383E-45B2-88D0-2601521FFBD2}" destId="{31A5ABD8-B232-4B4D-92A0-557A45EFC74D}" srcOrd="1" destOrd="0" presId="urn:microsoft.com/office/officeart/2009/3/layout/HorizontalOrganizationChart"/>
    <dgm:cxn modelId="{B68A3712-7885-47EF-961D-0BED64749696}" type="presParOf" srcId="{FF521627-383E-45B2-88D0-2601521FFBD2}" destId="{EAB1C423-41E6-4A8D-95E2-B19E158E722A}" srcOrd="2" destOrd="0" presId="urn:microsoft.com/office/officeart/2009/3/layout/HorizontalOrganizationChart"/>
    <dgm:cxn modelId="{6C4E70B3-F34C-4EAF-A3DA-5028FF130972}" type="presParOf" srcId="{2FF6E2B7-8BBD-4B50-943E-8C334B16F623}" destId="{999CA0A2-4F47-4174-8CBA-4F4B1E2E2B9E}" srcOrd="2" destOrd="0" presId="urn:microsoft.com/office/officeart/2009/3/layout/HorizontalOrganizationChart"/>
    <dgm:cxn modelId="{1C885799-1957-42DC-8030-776426F1230F}" type="presParOf" srcId="{41D8A664-54E2-48BC-8504-067F209801E5}" destId="{505C173E-82D9-4130-98D2-2667E283AD53}" srcOrd="2" destOrd="0" presId="urn:microsoft.com/office/officeart/2009/3/layout/HorizontalOrganizationChart"/>
    <dgm:cxn modelId="{D356A0A6-2DBE-4CE8-A8A6-014ECE3EFA12}" type="presParOf" srcId="{505C173E-82D9-4130-98D2-2667E283AD53}" destId="{BADABD03-0171-4C5D-A986-AC7EC1C5704D}" srcOrd="0" destOrd="0" presId="urn:microsoft.com/office/officeart/2009/3/layout/HorizontalOrganizationChart"/>
    <dgm:cxn modelId="{5F5C8B4D-19AA-431B-9258-ED0ABA7DCCF1}" type="presParOf" srcId="{505C173E-82D9-4130-98D2-2667E283AD53}" destId="{3E1C24F2-1B64-4677-8FE5-2934E0506F63}" srcOrd="1" destOrd="0" presId="urn:microsoft.com/office/officeart/2009/3/layout/HorizontalOrganizationChart"/>
    <dgm:cxn modelId="{F3BF3B68-AF0A-481B-B4A1-39BD259D40DC}" type="presParOf" srcId="{3E1C24F2-1B64-4677-8FE5-2934E0506F63}" destId="{4BEAE185-3DB2-4954-8946-FF55871A0D12}" srcOrd="0" destOrd="0" presId="urn:microsoft.com/office/officeart/2009/3/layout/HorizontalOrganizationChart"/>
    <dgm:cxn modelId="{02E2FFEB-C3FD-444A-BD79-345D62CFD6C5}" type="presParOf" srcId="{4BEAE185-3DB2-4954-8946-FF55871A0D12}" destId="{7C9DD1C1-EC14-45D0-B6FA-F7AE4C79C254}" srcOrd="0" destOrd="0" presId="urn:microsoft.com/office/officeart/2009/3/layout/HorizontalOrganizationChart"/>
    <dgm:cxn modelId="{D7D6C713-D493-4A22-8F6A-3AA9F88CFF85}" type="presParOf" srcId="{4BEAE185-3DB2-4954-8946-FF55871A0D12}" destId="{7E62A80B-577E-4AD7-B46C-15F182F64982}" srcOrd="1" destOrd="0" presId="urn:microsoft.com/office/officeart/2009/3/layout/HorizontalOrganizationChart"/>
    <dgm:cxn modelId="{B67DD2B8-4347-4956-AF64-0D27717FCD37}" type="presParOf" srcId="{3E1C24F2-1B64-4677-8FE5-2934E0506F63}" destId="{F9543F1F-537D-4A84-804D-87AF4E83F49B}" srcOrd="1" destOrd="0" presId="urn:microsoft.com/office/officeart/2009/3/layout/HorizontalOrganizationChart"/>
    <dgm:cxn modelId="{F137C5A3-9FE7-4318-80E9-290A5E01E0C8}" type="presParOf" srcId="{3E1C24F2-1B64-4677-8FE5-2934E0506F63}" destId="{808D1A32-ED8C-4531-9E27-ED5DE53F674C}" srcOrd="2" destOrd="0" presId="urn:microsoft.com/office/officeart/2009/3/layout/HorizontalOrganizationChart"/>
    <dgm:cxn modelId="{42E489CF-0F85-4518-B320-33E4A9F51D40}" type="presParOf" srcId="{505C173E-82D9-4130-98D2-2667E283AD53}" destId="{9F5BA614-73A7-42FC-89EE-60D58A07E3DD}" srcOrd="2" destOrd="0" presId="urn:microsoft.com/office/officeart/2009/3/layout/HorizontalOrganizationChart"/>
    <dgm:cxn modelId="{32A74208-71BE-4F7B-92CB-B3356544FDBB}" type="presParOf" srcId="{505C173E-82D9-4130-98D2-2667E283AD53}" destId="{1312E7F1-5D58-4EAD-8093-4CF07FE7274B}" srcOrd="3" destOrd="0" presId="urn:microsoft.com/office/officeart/2009/3/layout/HorizontalOrganizationChart"/>
    <dgm:cxn modelId="{3C333881-8B97-48ED-BCCD-59C60E9E5A54}" type="presParOf" srcId="{1312E7F1-5D58-4EAD-8093-4CF07FE7274B}" destId="{4B68D1B2-A2BC-4D88-B893-4E9777A9842F}" srcOrd="0" destOrd="0" presId="urn:microsoft.com/office/officeart/2009/3/layout/HorizontalOrganizationChart"/>
    <dgm:cxn modelId="{568ED758-3D71-4073-A373-F809E38A3D1C}" type="presParOf" srcId="{4B68D1B2-A2BC-4D88-B893-4E9777A9842F}" destId="{5DE66C14-3F32-40F7-B5DA-C369961016C2}" srcOrd="0" destOrd="0" presId="urn:microsoft.com/office/officeart/2009/3/layout/HorizontalOrganizationChart"/>
    <dgm:cxn modelId="{27A7BF56-ADA7-40DD-8933-683CB66F09F7}" type="presParOf" srcId="{4B68D1B2-A2BC-4D88-B893-4E9777A9842F}" destId="{2704A9D7-C2B4-428A-8628-D395E2872E29}" srcOrd="1" destOrd="0" presId="urn:microsoft.com/office/officeart/2009/3/layout/HorizontalOrganizationChart"/>
    <dgm:cxn modelId="{D117520B-1DBA-4C11-BE12-E1DBF8ED17D4}" type="presParOf" srcId="{1312E7F1-5D58-4EAD-8093-4CF07FE7274B}" destId="{70CD9C0B-C3CF-4D79-887F-251332C573BD}" srcOrd="1" destOrd="0" presId="urn:microsoft.com/office/officeart/2009/3/layout/HorizontalOrganizationChart"/>
    <dgm:cxn modelId="{B774D51C-51D7-4A85-958B-6E6265287635}" type="presParOf" srcId="{1312E7F1-5D58-4EAD-8093-4CF07FE7274B}" destId="{42EAC2E4-5959-44E6-A329-889E8E31920C}" srcOrd="2" destOrd="0" presId="urn:microsoft.com/office/officeart/2009/3/layout/HorizontalOrganizationChart"/>
  </dgm:cxnLst>
  <dgm:bg/>
  <dgm:whole>
    <a:ln w="38100">
      <a:noFill/>
    </a:ln>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BA614-73A7-42FC-89EE-60D58A07E3DD}">
      <dsp:nvSpPr>
        <dsp:cNvPr id="0" name=""/>
        <dsp:cNvSpPr/>
      </dsp:nvSpPr>
      <dsp:spPr>
        <a:xfrm>
          <a:off x="1004453" y="1491724"/>
          <a:ext cx="704245" cy="151784"/>
        </a:xfrm>
        <a:custGeom>
          <a:avLst/>
          <a:gdLst/>
          <a:ahLst/>
          <a:cxnLst/>
          <a:rect l="0" t="0" r="0" b="0"/>
          <a:pathLst>
            <a:path>
              <a:moveTo>
                <a:pt x="0" y="0"/>
              </a:moveTo>
              <a:lnTo>
                <a:pt x="704245" y="0"/>
              </a:lnTo>
              <a:lnTo>
                <a:pt x="704245" y="151784"/>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BADABD03-0171-4C5D-A986-AC7EC1C5704D}">
      <dsp:nvSpPr>
        <dsp:cNvPr id="0" name=""/>
        <dsp:cNvSpPr/>
      </dsp:nvSpPr>
      <dsp:spPr>
        <a:xfrm>
          <a:off x="1004453" y="1396647"/>
          <a:ext cx="706756" cy="95077"/>
        </a:xfrm>
        <a:custGeom>
          <a:avLst/>
          <a:gdLst/>
          <a:ahLst/>
          <a:cxnLst/>
          <a:rect l="0" t="0" r="0" b="0"/>
          <a:pathLst>
            <a:path>
              <a:moveTo>
                <a:pt x="0" y="95077"/>
              </a:moveTo>
              <a:lnTo>
                <a:pt x="706756" y="95077"/>
              </a:lnTo>
              <a:lnTo>
                <a:pt x="706756"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580D7A31-99C0-4D67-8A69-DD4FB2B5640D}">
      <dsp:nvSpPr>
        <dsp:cNvPr id="0" name=""/>
        <dsp:cNvSpPr/>
      </dsp:nvSpPr>
      <dsp:spPr>
        <a:xfrm>
          <a:off x="3416269" y="2361758"/>
          <a:ext cx="200890" cy="215957"/>
        </a:xfrm>
        <a:custGeom>
          <a:avLst/>
          <a:gdLst/>
          <a:ahLst/>
          <a:cxnLst/>
          <a:rect l="0" t="0" r="0" b="0"/>
          <a:pathLst>
            <a:path>
              <a:moveTo>
                <a:pt x="0" y="0"/>
              </a:moveTo>
              <a:lnTo>
                <a:pt x="100445" y="0"/>
              </a:lnTo>
              <a:lnTo>
                <a:pt x="100445" y="215957"/>
              </a:lnTo>
              <a:lnTo>
                <a:pt x="200890" y="215957"/>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89832C87-6479-43AB-A58B-1E0CE381BAB3}">
      <dsp:nvSpPr>
        <dsp:cNvPr id="0" name=""/>
        <dsp:cNvSpPr/>
      </dsp:nvSpPr>
      <dsp:spPr>
        <a:xfrm>
          <a:off x="3416269" y="2145800"/>
          <a:ext cx="200890" cy="215957"/>
        </a:xfrm>
        <a:custGeom>
          <a:avLst/>
          <a:gdLst/>
          <a:ahLst/>
          <a:cxnLst/>
          <a:rect l="0" t="0" r="0" b="0"/>
          <a:pathLst>
            <a:path>
              <a:moveTo>
                <a:pt x="0" y="215957"/>
              </a:moveTo>
              <a:lnTo>
                <a:pt x="100445" y="215957"/>
              </a:lnTo>
              <a:lnTo>
                <a:pt x="100445" y="0"/>
              </a:lnTo>
              <a:lnTo>
                <a:pt x="200890"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4C90C283-266E-46C4-AAD7-33B031F1D718}">
      <dsp:nvSpPr>
        <dsp:cNvPr id="0" name=""/>
        <dsp:cNvSpPr/>
      </dsp:nvSpPr>
      <dsp:spPr>
        <a:xfrm>
          <a:off x="1004453" y="1491724"/>
          <a:ext cx="1407363" cy="870033"/>
        </a:xfrm>
        <a:custGeom>
          <a:avLst/>
          <a:gdLst/>
          <a:ahLst/>
          <a:cxnLst/>
          <a:rect l="0" t="0" r="0" b="0"/>
          <a:pathLst>
            <a:path>
              <a:moveTo>
                <a:pt x="0" y="0"/>
              </a:moveTo>
              <a:lnTo>
                <a:pt x="1306917" y="0"/>
              </a:lnTo>
              <a:lnTo>
                <a:pt x="1306917" y="870033"/>
              </a:lnTo>
              <a:lnTo>
                <a:pt x="1407363" y="870033"/>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E5F4E0C5-7431-4CA5-820A-80BCD40DC5B0}">
      <dsp:nvSpPr>
        <dsp:cNvPr id="0" name=""/>
        <dsp:cNvSpPr/>
      </dsp:nvSpPr>
      <dsp:spPr>
        <a:xfrm>
          <a:off x="3416269" y="1668165"/>
          <a:ext cx="200890" cy="91440"/>
        </a:xfrm>
        <a:custGeom>
          <a:avLst/>
          <a:gdLst/>
          <a:ahLst/>
          <a:cxnLst/>
          <a:rect l="0" t="0" r="0" b="0"/>
          <a:pathLst>
            <a:path>
              <a:moveTo>
                <a:pt x="0" y="45720"/>
              </a:moveTo>
              <a:lnTo>
                <a:pt x="200890" y="4572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4E11C26A-07B6-41CD-8969-658AC3DB03FE}">
      <dsp:nvSpPr>
        <dsp:cNvPr id="0" name=""/>
        <dsp:cNvSpPr/>
      </dsp:nvSpPr>
      <dsp:spPr>
        <a:xfrm>
          <a:off x="1004453" y="1491724"/>
          <a:ext cx="1407363" cy="222161"/>
        </a:xfrm>
        <a:custGeom>
          <a:avLst/>
          <a:gdLst/>
          <a:ahLst/>
          <a:cxnLst/>
          <a:rect l="0" t="0" r="0" b="0"/>
          <a:pathLst>
            <a:path>
              <a:moveTo>
                <a:pt x="0" y="0"/>
              </a:moveTo>
              <a:lnTo>
                <a:pt x="1306917" y="0"/>
              </a:lnTo>
              <a:lnTo>
                <a:pt x="1306917" y="222161"/>
              </a:lnTo>
              <a:lnTo>
                <a:pt x="1407363" y="222161"/>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A9676B2A-23BD-4408-952A-5EE93E69C7AD}">
      <dsp:nvSpPr>
        <dsp:cNvPr id="0" name=""/>
        <dsp:cNvSpPr/>
      </dsp:nvSpPr>
      <dsp:spPr>
        <a:xfrm>
          <a:off x="3416269" y="1236251"/>
          <a:ext cx="200890" cy="91440"/>
        </a:xfrm>
        <a:custGeom>
          <a:avLst/>
          <a:gdLst/>
          <a:ahLst/>
          <a:cxnLst/>
          <a:rect l="0" t="0" r="0" b="0"/>
          <a:pathLst>
            <a:path>
              <a:moveTo>
                <a:pt x="0" y="45720"/>
              </a:moveTo>
              <a:lnTo>
                <a:pt x="200890" y="4572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50172D6B-4C10-43F6-A39D-2C1A8B973127}">
      <dsp:nvSpPr>
        <dsp:cNvPr id="0" name=""/>
        <dsp:cNvSpPr/>
      </dsp:nvSpPr>
      <dsp:spPr>
        <a:xfrm>
          <a:off x="1004453" y="1281971"/>
          <a:ext cx="1407363" cy="209753"/>
        </a:xfrm>
        <a:custGeom>
          <a:avLst/>
          <a:gdLst/>
          <a:ahLst/>
          <a:cxnLst/>
          <a:rect l="0" t="0" r="0" b="0"/>
          <a:pathLst>
            <a:path>
              <a:moveTo>
                <a:pt x="0" y="209753"/>
              </a:moveTo>
              <a:lnTo>
                <a:pt x="1306917" y="209753"/>
              </a:lnTo>
              <a:lnTo>
                <a:pt x="1306917" y="0"/>
              </a:lnTo>
              <a:lnTo>
                <a:pt x="1407363"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28B1DA2A-A59D-4986-93E8-1EF3181C6AAD}">
      <dsp:nvSpPr>
        <dsp:cNvPr id="0" name=""/>
        <dsp:cNvSpPr/>
      </dsp:nvSpPr>
      <dsp:spPr>
        <a:xfrm>
          <a:off x="3416269" y="634098"/>
          <a:ext cx="200890" cy="215957"/>
        </a:xfrm>
        <a:custGeom>
          <a:avLst/>
          <a:gdLst/>
          <a:ahLst/>
          <a:cxnLst/>
          <a:rect l="0" t="0" r="0" b="0"/>
          <a:pathLst>
            <a:path>
              <a:moveTo>
                <a:pt x="0" y="0"/>
              </a:moveTo>
              <a:lnTo>
                <a:pt x="100445" y="0"/>
              </a:lnTo>
              <a:lnTo>
                <a:pt x="100445" y="215957"/>
              </a:lnTo>
              <a:lnTo>
                <a:pt x="200890" y="215957"/>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DDCDF04E-A42C-44C6-BD99-922D406B000D}">
      <dsp:nvSpPr>
        <dsp:cNvPr id="0" name=""/>
        <dsp:cNvSpPr/>
      </dsp:nvSpPr>
      <dsp:spPr>
        <a:xfrm>
          <a:off x="3416269" y="418141"/>
          <a:ext cx="200890" cy="215957"/>
        </a:xfrm>
        <a:custGeom>
          <a:avLst/>
          <a:gdLst/>
          <a:ahLst/>
          <a:cxnLst/>
          <a:rect l="0" t="0" r="0" b="0"/>
          <a:pathLst>
            <a:path>
              <a:moveTo>
                <a:pt x="0" y="215957"/>
              </a:moveTo>
              <a:lnTo>
                <a:pt x="100445" y="215957"/>
              </a:lnTo>
              <a:lnTo>
                <a:pt x="100445" y="0"/>
              </a:lnTo>
              <a:lnTo>
                <a:pt x="200890"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E7DAFEA5-E847-435F-9964-FA95A4308FFF}">
      <dsp:nvSpPr>
        <dsp:cNvPr id="0" name=""/>
        <dsp:cNvSpPr/>
      </dsp:nvSpPr>
      <dsp:spPr>
        <a:xfrm>
          <a:off x="1004453" y="634098"/>
          <a:ext cx="1407363" cy="857626"/>
        </a:xfrm>
        <a:custGeom>
          <a:avLst/>
          <a:gdLst/>
          <a:ahLst/>
          <a:cxnLst/>
          <a:rect l="0" t="0" r="0" b="0"/>
          <a:pathLst>
            <a:path>
              <a:moveTo>
                <a:pt x="0" y="857626"/>
              </a:moveTo>
              <a:lnTo>
                <a:pt x="1306917" y="857626"/>
              </a:lnTo>
              <a:lnTo>
                <a:pt x="1306917" y="0"/>
              </a:lnTo>
              <a:lnTo>
                <a:pt x="1407363"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8A5D8639-D1BF-41D7-AF52-2C8A3A9AF72E}">
      <dsp:nvSpPr>
        <dsp:cNvPr id="0" name=""/>
        <dsp:cNvSpPr/>
      </dsp:nvSpPr>
      <dsp:spPr>
        <a:xfrm>
          <a:off x="0" y="1338545"/>
          <a:ext cx="1004453" cy="306358"/>
        </a:xfrm>
        <a:prstGeom prst="roundRect">
          <a:avLst/>
        </a:prstGeom>
        <a:solidFill>
          <a:schemeClr val="accent1"/>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4955" y="1353500"/>
        <a:ext cx="974543" cy="276448"/>
      </dsp:txXfrm>
    </dsp:sp>
    <dsp:sp modelId="{45BC1F1C-0A01-457F-BAA2-BB36D895E8CC}">
      <dsp:nvSpPr>
        <dsp:cNvPr id="0" name=""/>
        <dsp:cNvSpPr/>
      </dsp:nvSpPr>
      <dsp:spPr>
        <a:xfrm>
          <a:off x="2411816" y="480919"/>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495874"/>
        <a:ext cx="974543" cy="276448"/>
      </dsp:txXfrm>
    </dsp:sp>
    <dsp:sp modelId="{926A9878-B5BE-4D25-B4FC-2BE1F6F9C1AD}">
      <dsp:nvSpPr>
        <dsp:cNvPr id="0" name=""/>
        <dsp:cNvSpPr/>
      </dsp:nvSpPr>
      <dsp:spPr>
        <a:xfrm>
          <a:off x="3617160" y="264962"/>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279917"/>
        <a:ext cx="974543" cy="276448"/>
      </dsp:txXfrm>
    </dsp:sp>
    <dsp:sp modelId="{1316492C-5BF2-4117-A38D-0468ACBA1C31}">
      <dsp:nvSpPr>
        <dsp:cNvPr id="0" name=""/>
        <dsp:cNvSpPr/>
      </dsp:nvSpPr>
      <dsp:spPr>
        <a:xfrm>
          <a:off x="3617160" y="696877"/>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zh-CN" altLang="en-US" sz="1100" kern="1200" dirty="0">
            <a:solidFill>
              <a:schemeClr val="bg1"/>
            </a:solidFill>
            <a:effectLst/>
            <a:latin typeface="+mn-lt"/>
            <a:ea typeface="+mn-ea"/>
            <a:cs typeface="+mn-ea"/>
            <a:sym typeface="+mn-lt"/>
          </a:endParaRPr>
        </a:p>
      </dsp:txBody>
      <dsp:txXfrm>
        <a:off x="3632115" y="711832"/>
        <a:ext cx="974543" cy="276448"/>
      </dsp:txXfrm>
    </dsp:sp>
    <dsp:sp modelId="{2B2F1F87-D255-4ADD-A4C3-FF27A00741A8}">
      <dsp:nvSpPr>
        <dsp:cNvPr id="0" name=""/>
        <dsp:cNvSpPr/>
      </dsp:nvSpPr>
      <dsp:spPr>
        <a:xfrm>
          <a:off x="2411816" y="1128791"/>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1143746"/>
        <a:ext cx="974543" cy="276448"/>
      </dsp:txXfrm>
    </dsp:sp>
    <dsp:sp modelId="{9058FF45-76CE-46BB-9CFD-EC6984307D0C}">
      <dsp:nvSpPr>
        <dsp:cNvPr id="0" name=""/>
        <dsp:cNvSpPr/>
      </dsp:nvSpPr>
      <dsp:spPr>
        <a:xfrm>
          <a:off x="3617160" y="1128791"/>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1143746"/>
        <a:ext cx="974543" cy="276448"/>
      </dsp:txXfrm>
    </dsp:sp>
    <dsp:sp modelId="{D2B4A1F7-4FBF-4F22-B597-FF0C3D7D1CBC}">
      <dsp:nvSpPr>
        <dsp:cNvPr id="0" name=""/>
        <dsp:cNvSpPr/>
      </dsp:nvSpPr>
      <dsp:spPr>
        <a:xfrm>
          <a:off x="2411816" y="1560706"/>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1575661"/>
        <a:ext cx="974543" cy="276448"/>
      </dsp:txXfrm>
    </dsp:sp>
    <dsp:sp modelId="{7DA4B53B-93E8-4DD3-9D55-A59A03F7B070}">
      <dsp:nvSpPr>
        <dsp:cNvPr id="0" name=""/>
        <dsp:cNvSpPr/>
      </dsp:nvSpPr>
      <dsp:spPr>
        <a:xfrm>
          <a:off x="3617160" y="1560706"/>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1575661"/>
        <a:ext cx="974543" cy="276448"/>
      </dsp:txXfrm>
    </dsp:sp>
    <dsp:sp modelId="{8C955E69-6ED8-496D-A2DA-6D221046A55C}">
      <dsp:nvSpPr>
        <dsp:cNvPr id="0" name=""/>
        <dsp:cNvSpPr/>
      </dsp:nvSpPr>
      <dsp:spPr>
        <a:xfrm>
          <a:off x="2411816" y="2208579"/>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2223534"/>
        <a:ext cx="974543" cy="276448"/>
      </dsp:txXfrm>
    </dsp:sp>
    <dsp:sp modelId="{AEAB7EAF-C8FA-4A8F-A1C1-91F96B139AE9}">
      <dsp:nvSpPr>
        <dsp:cNvPr id="0" name=""/>
        <dsp:cNvSpPr/>
      </dsp:nvSpPr>
      <dsp:spPr>
        <a:xfrm>
          <a:off x="3617160" y="1992621"/>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2007576"/>
        <a:ext cx="974543" cy="276448"/>
      </dsp:txXfrm>
    </dsp:sp>
    <dsp:sp modelId="{472FBC54-7884-499E-92CA-AE0AE662C7C3}">
      <dsp:nvSpPr>
        <dsp:cNvPr id="0" name=""/>
        <dsp:cNvSpPr/>
      </dsp:nvSpPr>
      <dsp:spPr>
        <a:xfrm>
          <a:off x="3617160" y="2424536"/>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zh-CN" altLang="en-US" sz="1100" kern="1200" dirty="0">
            <a:solidFill>
              <a:schemeClr val="bg1"/>
            </a:solidFill>
            <a:effectLst/>
            <a:latin typeface="+mn-lt"/>
            <a:ea typeface="+mn-ea"/>
            <a:cs typeface="+mn-ea"/>
            <a:sym typeface="+mn-lt"/>
          </a:endParaRPr>
        </a:p>
      </dsp:txBody>
      <dsp:txXfrm>
        <a:off x="3632115" y="2439491"/>
        <a:ext cx="974543" cy="276448"/>
      </dsp:txXfrm>
    </dsp:sp>
    <dsp:sp modelId="{7C9DD1C1-EC14-45D0-B6FA-F7AE4C79C254}">
      <dsp:nvSpPr>
        <dsp:cNvPr id="0" name=""/>
        <dsp:cNvSpPr/>
      </dsp:nvSpPr>
      <dsp:spPr>
        <a:xfrm>
          <a:off x="1208983" y="1090288"/>
          <a:ext cx="1004453" cy="306358"/>
        </a:xfrm>
        <a:prstGeom prst="roundRect">
          <a:avLst/>
        </a:prstGeom>
        <a:solidFill>
          <a:schemeClr val="accent2"/>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223938" y="1105243"/>
        <a:ext cx="974543" cy="276448"/>
      </dsp:txXfrm>
    </dsp:sp>
    <dsp:sp modelId="{5DE66C14-3F32-40F7-B5DA-C369961016C2}">
      <dsp:nvSpPr>
        <dsp:cNvPr id="0" name=""/>
        <dsp:cNvSpPr/>
      </dsp:nvSpPr>
      <dsp:spPr>
        <a:xfrm>
          <a:off x="1206472" y="1643509"/>
          <a:ext cx="1004453" cy="306358"/>
        </a:xfrm>
        <a:prstGeom prst="roundRect">
          <a:avLst/>
        </a:prstGeom>
        <a:solidFill>
          <a:schemeClr val="accent2"/>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221427" y="1658464"/>
        <a:ext cx="974543" cy="276448"/>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linDir" val="fromL"/>
                      <dgm:param type="chAlign" val="t"/>
                    </dgm:alg>
                  </dgm:if>
                  <dgm:else name="Name31">
                    <dgm:alg type="hierChild">
                      <dgm:param type="linDir" val="fromR"/>
                      <dgm:param type="chAlign" val="t"/>
                    </dgm:alg>
                  </dgm:else>
                </dgm:choose>
              </dgm:if>
              <dgm:if name="Name32" func="var" arg="hierBranch" op="equ" val="r">
                <dgm:choose name="Name33">
                  <dgm:if name="Name34" func="var" arg="dir" op="equ" val="norm">
                    <dgm:alg type="hierChild">
                      <dgm:param type="linDir" val="fromL"/>
                      <dgm:param type="chAlign" val="b"/>
                    </dgm:alg>
                  </dgm:if>
                  <dgm:else name="Name35">
                    <dgm:alg type="hierChild">
                      <dgm:param type="linDir" val="fromR"/>
                      <dgm:param type="chAlign" val="b"/>
                    </dgm:alg>
                  </dgm:else>
                </dgm:choose>
              </dgm:if>
              <dgm:if name="Name36" func="var" arg="hierBranch" op="equ" val="hang">
                <dgm:choose name="Name37">
                  <dgm:if name="Name38" func="var" arg="dir" op="equ" val="norm">
                    <dgm:alg type="hierChild">
                      <dgm:param type="linDir" val="fromT"/>
                      <dgm:param type="chAlign" val="l"/>
                      <dgm:param type="secLinDir" val="fromL"/>
                      <dgm:param type="secChAlign" val="t"/>
                    </dgm:alg>
                  </dgm:if>
                  <dgm:else name="Name39">
                    <dgm:alg type="hierChild">
                      <dgm:param type="linDir" val="fromT"/>
                      <dgm:param type="chAlign" val="r"/>
                      <dgm:param type="secLinDir" val="fromR"/>
                      <dgm:param type="secChAlign" val="t"/>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dim" val="1D"/>
                            <dgm:param type="endSty" val="noArr"/>
                            <dgm:param type="connRout" val="bend"/>
                            <dgm:param type="begPts" val="midR"/>
                            <dgm:param type="endPts" val="bCtr tCtr"/>
                          </dgm:alg>
                        </dgm:if>
                        <dgm:else name="Name50">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dim" val="1D"/>
                            <dgm:param type="endSty" val="noArr"/>
                            <dgm:param type="connRout" val="bend"/>
                            <dgm:param type="begPts" val="midR"/>
                            <dgm:param type="endPts" val="tCtr"/>
                          </dgm:alg>
                        </dgm:if>
                        <dgm:else name="Name55">
                          <dgm:alg type="conn">
                            <dgm:param type="dim" val="1D"/>
                            <dgm:param type="endSty" val="noArr"/>
                            <dgm:param type="connRout" val="bend"/>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dim" val="1D"/>
                            <dgm:param type="endSty" val="noArr"/>
                            <dgm:param type="connRout" val="bend"/>
                            <dgm:param type="begPts" val="midR"/>
                            <dgm:param type="endPts" val="bCtr"/>
                          </dgm:alg>
                        </dgm:if>
                        <dgm:else name="Name60">
                          <dgm:alg type="conn">
                            <dgm:param type="dim" val="1D"/>
                            <dgm:param type="endSty" val="noArr"/>
                            <dgm:param type="connRout" val="bend"/>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dim" val="1D"/>
                            <dgm:param type="endSty" val="noArr"/>
                            <dgm:param type="connRout" val="bend"/>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dim" val="1D"/>
                            <dgm:param type="endSty" val="noArr"/>
                            <dgm:param type="connRout" val="bend"/>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linDir" val="fromL"/>
                            <dgm:param type="chAlign" val="t"/>
                          </dgm:alg>
                        </dgm:if>
                        <dgm:else name="Name93">
                          <dgm:alg type="hierChild">
                            <dgm:param type="linDir" val="fromR"/>
                            <dgm:param type="chAlign" val="t"/>
                          </dgm:alg>
                        </dgm:else>
                      </dgm:choose>
                    </dgm:if>
                    <dgm:if name="Name94" func="var" arg="hierBranch" op="equ" val="r">
                      <dgm:choose name="Name95">
                        <dgm:if name="Name96" func="var" arg="dir" op="equ" val="norm">
                          <dgm:alg type="hierChild">
                            <dgm:param type="linDir" val="fromL"/>
                            <dgm:param type="chAlign" val="b"/>
                          </dgm:alg>
                        </dgm:if>
                        <dgm:else name="Name97">
                          <dgm:alg type="hierChild">
                            <dgm:param type="linDir" val="fromR"/>
                            <dgm:param type="chAlign" val="b"/>
                          </dgm:alg>
                        </dgm:else>
                      </dgm:choose>
                    </dgm:if>
                    <dgm:if name="Name98" func="var" arg="hierBranch" op="equ" val="hang">
                      <dgm:choose name="Name99">
                        <dgm:if name="Name100" func="var" arg="dir" op="equ" val="norm">
                          <dgm:alg type="hierChild">
                            <dgm:param type="linDir" val="fromT"/>
                            <dgm:param type="chAlign" val="l"/>
                            <dgm:param type="secLinDir" val="fromL"/>
                            <dgm:param type="secChAlign" val="t"/>
                          </dgm:alg>
                        </dgm:if>
                        <dgm:else name="Name101">
                          <dgm:alg type="hierChild">
                            <dgm:param type="linDir" val="fromT"/>
                            <dgm:param type="chAlign" val="r"/>
                            <dgm:param type="secLinDir" val="fromR"/>
                            <dgm:param type="secChAlign" val="t"/>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linDir" val="fromT"/>
                        <dgm:param type="chAlign" val="l"/>
                        <dgm:param type="secLinDir" val="fromL"/>
                        <dgm:param type="secChAlign" val="t"/>
                      </dgm:alg>
                    </dgm:if>
                    <dgm:else name="Name109">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linDir" val="fromT"/>
                  <dgm:param type="chAlign" val="l"/>
                  <dgm:param type="secLinDir" val="fromL"/>
                  <dgm:param type="secChAlign" val="t"/>
                </dgm:alg>
              </dgm:if>
              <dgm:else name="Name113">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dim" val="1D"/>
                        <dgm:param type="endSty" val="noArr"/>
                        <dgm:param type="connRout" val="bend"/>
                        <dgm:param type="begPts" val="midR"/>
                        <dgm:param type="endPts" val="bCtr tCtr"/>
                      </dgm:alg>
                    </dgm:if>
                    <dgm:else name="Name118">
                      <dgm:alg type="conn">
                        <dgm:param type="dim" val="1D"/>
                        <dgm:param type="endSty" val="noArr"/>
                        <dgm:param type="connRout" val="bend"/>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linDir" val="fromL"/>
                            <dgm:param type="chAlign" val="t"/>
                          </dgm:alg>
                        </dgm:if>
                        <dgm:else name="Name145">
                          <dgm:alg type="hierChild">
                            <dgm:param type="linDir" val="fromR"/>
                            <dgm:param type="chAlign" val="t"/>
                          </dgm:alg>
                        </dgm:else>
                      </dgm:choose>
                    </dgm:if>
                    <dgm:if name="Name146" func="var" arg="hierBranch" op="equ" val="r">
                      <dgm:choose name="Name147">
                        <dgm:if name="Name148" func="var" arg="dir" op="equ" val="norm">
                          <dgm:alg type="hierChild">
                            <dgm:param type="linDir" val="fromL"/>
                            <dgm:param type="chAlign" val="b"/>
                          </dgm:alg>
                        </dgm:if>
                        <dgm:else name="Name149">
                          <dgm:alg type="hierChild">
                            <dgm:param type="linDir" val="fromR"/>
                            <dgm:param type="chAlign" val="b"/>
                          </dgm:alg>
                        </dgm:else>
                      </dgm:choose>
                    </dgm:if>
                    <dgm:if name="Name150" func="var" arg="hierBranch" op="equ" val="hang">
                      <dgm:choose name="Name151">
                        <dgm:if name="Name152" func="var" arg="dir" op="equ" val="norm">
                          <dgm:alg type="hierChild">
                            <dgm:param type="linDir" val="fromT"/>
                            <dgm:param type="chAlign" val="l"/>
                            <dgm:param type="secLinDir" val="fromL"/>
                            <dgm:param type="secChAlign" val="t"/>
                          </dgm:alg>
                        </dgm:if>
                        <dgm:else name="Name153">
                          <dgm:alg type="hierChild">
                            <dgm:param type="linDir" val="fromT"/>
                            <dgm:param type="chAlign" val="r"/>
                            <dgm:param type="secLinDir" val="fromR"/>
                            <dgm:param type="secChAlign" val="t"/>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linDir" val="fromT"/>
                        <dgm:param type="chAlign" val="l"/>
                        <dgm:param type="secLinDir" val="fromL"/>
                        <dgm:param type="secChAlign" val="t"/>
                      </dgm:alg>
                    </dgm:if>
                    <dgm:else name="Name161">
                      <dgm:alg type="hierChild">
                        <dgm:param type="linDir" val="fromT"/>
                        <dgm:param type="chAlign" val="r"/>
                        <dgm:param type="secLinDir" val="fromR"/>
                        <dgm:param type="secChAlign" val="t"/>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A510C7-9AFE-429F-B40C-422BC5FF0DB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41CF72-3B79-4FE8-B308-8C87385361B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D41CF72-3B79-4FE8-B308-8C87385361B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0EDBA6-3167-4CE9-B928-339579E207F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8EFD40-5AA3-4CE0-BACF-9125FA075DD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D41CF72-3B79-4FE8-B308-8C87385361B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7D41CF72-3B79-4FE8-B308-8C87385361B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D41CF72-3B79-4FE8-B308-8C87385361B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7D41CF72-3B79-4FE8-B308-8C87385361B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8BA5D1-670D-40B6-AC11-80903B53CA2B}" type="slidenum">
              <a:rPr lang="zh-CN" altLang="en-US" smtClean="0"/>
            </a:fld>
            <a:endParaRPr lang="zh-CN" altLang="en-US"/>
          </a:p>
        </p:txBody>
      </p:sp>
      <p:sp>
        <p:nvSpPr>
          <p:cNvPr id="5" name="文本框 37"/>
          <p:cNvSpPr txBox="1"/>
          <p:nvPr userDrawn="1"/>
        </p:nvSpPr>
        <p:spPr>
          <a:xfrm>
            <a:off x="3193953" y="268288"/>
            <a:ext cx="1990115"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 name="文本框 38"/>
          <p:cNvSpPr txBox="1"/>
          <p:nvPr userDrawn="1"/>
        </p:nvSpPr>
        <p:spPr>
          <a:xfrm>
            <a:off x="3280795" y="561020"/>
            <a:ext cx="1804166" cy="266653"/>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CB7EA7F-98D7-454A-B6A3-8926E1ED3C0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8BA5D1-670D-40B6-AC11-80903B53CA2B}" type="slidenum">
              <a:rPr lang="zh-CN" altLang="en-US" smtClean="0"/>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5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6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7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CB7EA7F-98D7-454A-B6A3-8926E1ED3C01}"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08BA5D1-670D-40B6-AC11-80903B53CA2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2.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3" Type="http://schemas.openxmlformats.org/officeDocument/2006/relationships/notesSlide" Target="../notesSlides/notesSlide2.xml"/><Relationship Id="rId12" Type="http://schemas.openxmlformats.org/officeDocument/2006/relationships/slideLayout" Target="../slideLayouts/slideLayout16.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6.xml"/><Relationship Id="rId2" Type="http://schemas.openxmlformats.org/officeDocument/2006/relationships/image" Target="../media/image3.png"/><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6.xml"/><Relationship Id="rId2" Type="http://schemas.openxmlformats.org/officeDocument/2006/relationships/image" Target="../media/image3.png"/><Relationship Id="rId1" Type="http://schemas.openxmlformats.org/officeDocument/2006/relationships/tags" Target="../tags/tag16.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9.xml"/><Relationship Id="rId2" Type="http://schemas.openxmlformats.org/officeDocument/2006/relationships/image" Target="../media/image5.jpe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6.xml"/><Relationship Id="rId2" Type="http://schemas.openxmlformats.org/officeDocument/2006/relationships/image" Target="../media/image3.png"/><Relationship Id="rId1" Type="http://schemas.openxmlformats.org/officeDocument/2006/relationships/tags" Target="../tags/tag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0.xml"/><Relationship Id="rId2" Type="http://schemas.openxmlformats.org/officeDocument/2006/relationships/image" Target="../media/image7.jpeg"/><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0.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6.xml"/><Relationship Id="rId2" Type="http://schemas.openxmlformats.org/officeDocument/2006/relationships/image" Target="../media/image3.png"/><Relationship Id="rId1" Type="http://schemas.openxmlformats.org/officeDocument/2006/relationships/tags" Target="../tags/tag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2" Type="http://schemas.openxmlformats.org/officeDocument/2006/relationships/notesSlide" Target="../notesSlides/notesSlide20.xml"/><Relationship Id="rId11" Type="http://schemas.openxmlformats.org/officeDocument/2006/relationships/slideLayout" Target="../slideLayouts/slideLayout11.xml"/><Relationship Id="rId10" Type="http://schemas.openxmlformats.org/officeDocument/2006/relationships/tags" Target="../tags/tag33.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11.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1.xml"/><Relationship Id="rId7" Type="http://schemas.openxmlformats.org/officeDocument/2006/relationships/image" Target="../media/image2.png"/><Relationship Id="rId6" Type="http://schemas.microsoft.com/office/2007/relationships/media" Target="../media/media2.mp3"/><Relationship Id="rId5" Type="http://schemas.openxmlformats.org/officeDocument/2006/relationships/audio" Target="../media/media2.mp3"/><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t="22543"/>
          <a:stretch>
            <a:fillRect/>
          </a:stretch>
        </p:blipFill>
        <p:spPr>
          <a:xfrm>
            <a:off x="20054" y="1202251"/>
            <a:ext cx="3816424" cy="3942837"/>
          </a:xfrm>
          <a:prstGeom prst="rect">
            <a:avLst/>
          </a:prstGeom>
        </p:spPr>
      </p:pic>
      <p:sp>
        <p:nvSpPr>
          <p:cNvPr id="11" name="PA_文本框 23"/>
          <p:cNvSpPr txBox="1"/>
          <p:nvPr>
            <p:custDataLst>
              <p:tags r:id="rId2"/>
            </p:custDataLst>
          </p:nvPr>
        </p:nvSpPr>
        <p:spPr>
          <a:xfrm>
            <a:off x="3527884" y="1744452"/>
            <a:ext cx="4608512" cy="1461939"/>
          </a:xfrm>
          <a:prstGeom prst="rect">
            <a:avLst/>
          </a:prstGeom>
          <a:noFill/>
        </p:spPr>
        <p:txBody>
          <a:bodyPr wrap="square" lIns="68580" tIns="34290" rIns="68580" bIns="34290" rtlCol="0">
            <a:spAutoFit/>
          </a:bodyPr>
          <a:lstStyle/>
          <a:p>
            <a:pPr algn="ctr"/>
            <a:r>
              <a:rPr lang="en-US" altLang="zh-CN" sz="4000" dirty="0" smtClean="0">
                <a:solidFill>
                  <a:schemeClr val="accent2"/>
                </a:solidFill>
                <a:latin typeface="微软雅黑" panose="020B0503020204020204" pitchFamily="34" charset="-122"/>
                <a:ea typeface="微软雅黑" panose="020B0503020204020204" pitchFamily="34" charset="-122"/>
                <a:cs typeface="Lato Black" panose="020F0502020204030203" pitchFamily="34" charset="0"/>
              </a:rPr>
              <a:t>20XX</a:t>
            </a:r>
            <a:endParaRPr lang="en-US" altLang="zh-CN" sz="4000" dirty="0">
              <a:solidFill>
                <a:schemeClr val="accent2"/>
              </a:solidFill>
              <a:latin typeface="微软雅黑" panose="020B0503020204020204" pitchFamily="34" charset="-122"/>
              <a:ea typeface="微软雅黑" panose="020B0503020204020204" pitchFamily="34" charset="-122"/>
              <a:cs typeface="Lato Black" panose="020F0502020204030203" pitchFamily="34" charset="0"/>
            </a:endParaRPr>
          </a:p>
          <a:p>
            <a:pPr algn="ctr"/>
            <a:r>
              <a:rPr lang="zh-CN" altLang="en-US" sz="2700" dirty="0">
                <a:solidFill>
                  <a:schemeClr val="accent3"/>
                </a:solidFill>
                <a:latin typeface="微软雅黑" panose="020B0503020204020204" pitchFamily="34" charset="-122"/>
                <a:ea typeface="微软雅黑" panose="020B0503020204020204" pitchFamily="34" charset="-122"/>
                <a:cs typeface="Lato Black" panose="020F0502020204030203" pitchFamily="34" charset="0"/>
              </a:rPr>
              <a:t>科技信息互联网</a:t>
            </a:r>
            <a:r>
              <a:rPr lang="en-US" altLang="zh-CN" sz="2700" dirty="0">
                <a:solidFill>
                  <a:schemeClr val="accent3"/>
                </a:solidFill>
                <a:latin typeface="微软雅黑" panose="020B0503020204020204" pitchFamily="34" charset="-122"/>
                <a:ea typeface="微软雅黑" panose="020B0503020204020204" pitchFamily="34" charset="-122"/>
                <a:cs typeface="Lato Black" panose="020F0502020204030203" pitchFamily="34" charset="0"/>
              </a:rPr>
              <a:t>PPT</a:t>
            </a:r>
            <a:r>
              <a:rPr lang="zh-CN" altLang="en-US" sz="2700" dirty="0">
                <a:solidFill>
                  <a:schemeClr val="accent3"/>
                </a:solidFill>
                <a:latin typeface="微软雅黑" panose="020B0503020204020204" pitchFamily="34" charset="-122"/>
                <a:ea typeface="微软雅黑" panose="020B0503020204020204" pitchFamily="34" charset="-122"/>
                <a:cs typeface="Lato Black" panose="020F0502020204030203" pitchFamily="34" charset="0"/>
              </a:rPr>
              <a:t>演示模板</a:t>
            </a:r>
            <a:endParaRPr lang="en-US" altLang="zh-CN" sz="1200" dirty="0">
              <a:solidFill>
                <a:schemeClr val="accent3"/>
              </a:solidFill>
              <a:latin typeface="微软雅黑" panose="020B0503020204020204" pitchFamily="34" charset="-122"/>
              <a:ea typeface="微软雅黑" panose="020B0503020204020204" pitchFamily="34" charset="-122"/>
              <a:cs typeface="Lato Black" panose="020F0502020204030203" pitchFamily="34" charset="0"/>
            </a:endParaRPr>
          </a:p>
          <a:p>
            <a:pPr algn="ctr">
              <a:spcBef>
                <a:spcPts val="900"/>
              </a:spcBef>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Clean, Minimalist, Flat, Powerful and Flexible PowerPoint template, perfect for business, corporate and personal use. </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PA_文本框 26"/>
          <p:cNvSpPr txBox="1"/>
          <p:nvPr>
            <p:custDataLst>
              <p:tags r:id="rId3"/>
            </p:custDataLst>
          </p:nvPr>
        </p:nvSpPr>
        <p:spPr>
          <a:xfrm>
            <a:off x="5040052" y="3328628"/>
            <a:ext cx="1764196" cy="207010"/>
          </a:xfrm>
          <a:prstGeom prst="rect">
            <a:avLst/>
          </a:prstGeom>
          <a:solidFill>
            <a:schemeClr val="accent2"/>
          </a:solidFill>
          <a:ln>
            <a:noFill/>
          </a:ln>
        </p:spPr>
        <p:txBody>
          <a:bodyPr wrap="square" lIns="68580" tIns="34290" rIns="68580" bIns="34290" rtlCol="0">
            <a:spAutoFit/>
          </a:bodyPr>
          <a:lstStyle/>
          <a:p>
            <a:pPr algn="ctr"/>
            <a:r>
              <a:rPr lang="zh-CN" altLang="en-US" sz="900" dirty="0">
                <a:solidFill>
                  <a:schemeClr val="bg1"/>
                </a:solidFill>
                <a:latin typeface="微软雅黑" panose="020B0503020204020204" pitchFamily="34" charset="-122"/>
                <a:ea typeface="微软雅黑" panose="020B0503020204020204" pitchFamily="34" charset="-122"/>
              </a:rPr>
              <a:t>设计：   </a:t>
            </a:r>
            <a:r>
              <a:rPr lang="zh-CN" altLang="en-US" sz="900" dirty="0" smtClean="0">
                <a:solidFill>
                  <a:schemeClr val="bg1"/>
                </a:solidFill>
                <a:latin typeface="微软雅黑" panose="020B0503020204020204" pitchFamily="34" charset="-122"/>
                <a:ea typeface="微软雅黑" panose="020B0503020204020204" pitchFamily="34" charset="-122"/>
              </a:rPr>
              <a:t>  时间</a:t>
            </a:r>
            <a:r>
              <a:rPr lang="zh-CN" altLang="en-US" sz="900" dirty="0">
                <a:solidFill>
                  <a:schemeClr val="bg1"/>
                </a:solidFill>
                <a:latin typeface="微软雅黑" panose="020B0503020204020204" pitchFamily="34" charset="-122"/>
                <a:ea typeface="微软雅黑" panose="020B0503020204020204" pitchFamily="34" charset="-122"/>
              </a:rPr>
              <a:t>：</a:t>
            </a:r>
            <a:r>
              <a:rPr lang="en-US" altLang="zh-CN" sz="900" dirty="0">
                <a:solidFill>
                  <a:schemeClr val="bg1"/>
                </a:solidFill>
                <a:latin typeface="微软雅黑" panose="020B0503020204020204" pitchFamily="34" charset="-122"/>
                <a:ea typeface="微软雅黑" panose="020B0503020204020204" pitchFamily="34" charset="-122"/>
              </a:rPr>
              <a:t>xxx</a:t>
            </a:r>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13" name="PA_直接连接符 27"/>
          <p:cNvCxnSpPr/>
          <p:nvPr>
            <p:custDataLst>
              <p:tags r:id="rId4"/>
            </p:custDataLst>
          </p:nvPr>
        </p:nvCxnSpPr>
        <p:spPr>
          <a:xfrm>
            <a:off x="5328084" y="2392524"/>
            <a:ext cx="324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Audio Machine - Breath and Life">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720588" y="736340"/>
            <a:ext cx="609600" cy="609600"/>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42"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anim calcmode="lin" valueType="num">
                                      <p:cBhvr>
                                        <p:cTn id="10" dur="1000" fill="hold"/>
                                        <p:tgtEl>
                                          <p:spTgt spid="8"/>
                                        </p:tgtEl>
                                        <p:attrNameLst>
                                          <p:attrName>ppt_x</p:attrName>
                                        </p:attrNameLst>
                                      </p:cBhvr>
                                      <p:tavLst>
                                        <p:tav tm="0">
                                          <p:val>
                                            <p:strVal val="#ppt_x"/>
                                          </p:val>
                                        </p:tav>
                                        <p:tav tm="100000">
                                          <p:val>
                                            <p:strVal val="#ppt_x"/>
                                          </p:val>
                                        </p:tav>
                                      </p:tavLst>
                                    </p:anim>
                                    <p:anim calcmode="lin" valueType="num">
                                      <p:cBhvr>
                                        <p:cTn id="11" dur="1000" fill="hold"/>
                                        <p:tgtEl>
                                          <p:spTgt spid="8"/>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1000"/>
                            </p:stCondLst>
                            <p:childTnLst>
                              <p:par>
                                <p:cTn id="17" presetID="64" presetClass="path" presetSubtype="0" accel="50000" decel="50000" autoRev="1" fill="hold" grpId="1" nodeType="afterEffect">
                                  <p:stCondLst>
                                    <p:cond delay="0"/>
                                  </p:stCondLst>
                                  <p:childTnLst>
                                    <p:animMotion origin="layout" path="M -3.61111E-6 -4.37519E-6 L -0.02482 -4.37519E-6 " pathEditMode="relative" rAng="0" ptsTypes="AA">
                                      <p:cBhvr>
                                        <p:cTn id="18" dur="1000" fill="hold"/>
                                        <p:tgtEl>
                                          <p:spTgt spid="11"/>
                                        </p:tgtEl>
                                        <p:attrNameLst>
                                          <p:attrName>ppt_x</p:attrName>
                                          <p:attrName>ppt_y</p:attrName>
                                        </p:attrNameLst>
                                      </p:cBhvr>
                                      <p:rCtr x="-1250" y="0"/>
                                    </p:animMotion>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1" repeatCount="indefinite" fill="hold" display="0">
                  <p:stCondLst>
                    <p:cond delay="indefinite"/>
                  </p:stCondLst>
                  <p:endCondLst>
                    <p:cond evt="onStopAudio" delay="0">
                      <p:tgtEl>
                        <p:sldTgt/>
                      </p:tgtEl>
                    </p:cond>
                  </p:endCondLst>
                </p:cTn>
                <p:tgtEl>
                  <p:spTgt spid="3"/>
                </p:tgtEl>
              </p:cMediaNode>
            </p:audio>
          </p:childTnLst>
        </p:cTn>
      </p:par>
    </p:tnLst>
    <p:bldLst>
      <p:bldP spid="11" grpId="0"/>
      <p:bldP spid="11" grpId="1"/>
      <p:bldP spid="1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MH_SubTitle_1"/>
          <p:cNvSpPr/>
          <p:nvPr>
            <p:custDataLst>
              <p:tags r:id="rId1"/>
            </p:custDataLst>
          </p:nvPr>
        </p:nvSpPr>
        <p:spPr>
          <a:xfrm>
            <a:off x="3825718" y="1708448"/>
            <a:ext cx="2978530" cy="428255"/>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chemeClr val="accent1"/>
          </a:solidFill>
          <a:ln w="25400" cap="flat" cmpd="sng" algn="ctr">
            <a:noFill/>
            <a:prstDash val="solid"/>
          </a:ln>
          <a:effectLst/>
        </p:spPr>
        <p:txBody>
          <a:bodyPr wrap="square" lIns="972922" tIns="0" rIns="0" bIns="0" rtlCol="0" anchor="ctr" anchorCtr="0">
            <a:noAutofit/>
          </a:bodyPr>
          <a:lstStyle/>
          <a:p>
            <a:pPr lvl="0"/>
            <a:r>
              <a:rPr lang="zh-CN" altLang="zh-CN" sz="1400" b="1" dirty="0">
                <a:solidFill>
                  <a:schemeClr val="accent1"/>
                </a:solidFill>
                <a:latin typeface="微软雅黑" panose="020B0503020204020204" pitchFamily="34" charset="-122"/>
                <a:ea typeface="微软雅黑" panose="020B0503020204020204" pitchFamily="34" charset="-122"/>
              </a:rPr>
              <a:t>年度工作概述</a:t>
            </a:r>
            <a:endParaRPr lang="zh-CN" altLang="zh-CN" sz="1400" b="1" dirty="0">
              <a:solidFill>
                <a:schemeClr val="accent1"/>
              </a:solidFill>
              <a:latin typeface="微软雅黑" panose="020B0503020204020204" pitchFamily="34" charset="-122"/>
              <a:ea typeface="微软雅黑" panose="020B0503020204020204" pitchFamily="34" charset="-122"/>
            </a:endParaRPr>
          </a:p>
        </p:txBody>
      </p:sp>
      <p:sp>
        <p:nvSpPr>
          <p:cNvPr id="37" name="MH_Other_1"/>
          <p:cNvSpPr txBox="1"/>
          <p:nvPr>
            <p:custDataLst>
              <p:tags r:id="rId2"/>
            </p:custDataLst>
          </p:nvPr>
        </p:nvSpPr>
        <p:spPr>
          <a:xfrm flipH="1">
            <a:off x="3979062" y="1672444"/>
            <a:ext cx="601520" cy="492443"/>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00000"/>
              </a:lnSpc>
              <a:defRPr/>
            </a:pPr>
            <a:r>
              <a:rPr lang="en-US" altLang="zh-CN" sz="3200" b="0" dirty="0">
                <a:solidFill>
                  <a:srgbClr val="FFFFFF"/>
                </a:solidFill>
                <a:latin typeface="IrisUPC" panose="020B0604020202020204" pitchFamily="34" charset="-34"/>
                <a:cs typeface="IrisUPC" panose="020B0604020202020204" pitchFamily="34" charset="-34"/>
                <a:sym typeface="Arial" panose="020B0604020202020204" pitchFamily="34" charset="0"/>
              </a:rPr>
              <a:t>01</a:t>
            </a:r>
            <a:endParaRPr lang="zh-CN" altLang="en-US" sz="3200" b="0" dirty="0">
              <a:solidFill>
                <a:srgbClr val="FFFFFF"/>
              </a:solidFill>
              <a:latin typeface="IrisUPC" panose="020B0604020202020204" pitchFamily="34" charset="-34"/>
              <a:cs typeface="IrisUPC" panose="020B0604020202020204" pitchFamily="34" charset="-34"/>
              <a:sym typeface="Arial" panose="020B0604020202020204" pitchFamily="34" charset="0"/>
            </a:endParaRPr>
          </a:p>
        </p:txBody>
      </p:sp>
      <p:sp>
        <p:nvSpPr>
          <p:cNvPr id="19" name="MH_SubTitle_2"/>
          <p:cNvSpPr/>
          <p:nvPr>
            <p:custDataLst>
              <p:tags r:id="rId3"/>
            </p:custDataLst>
          </p:nvPr>
        </p:nvSpPr>
        <p:spPr>
          <a:xfrm flipH="1">
            <a:off x="2267744" y="2415007"/>
            <a:ext cx="2977441" cy="427592"/>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3969983 w 4508453"/>
              <a:gd name="connsiteY3" fmla="*/ 88141 h 969560"/>
              <a:gd name="connsiteX4" fmla="*/ 4411497 w 4508453"/>
              <a:gd name="connsiteY4" fmla="*/ 489518 h 969560"/>
              <a:gd name="connsiteX5" fmla="*/ 4411496 w 4508453"/>
              <a:gd name="connsiteY5" fmla="*/ 489518 h 969560"/>
              <a:gd name="connsiteX6" fmla="*/ 3969982 w 4508453"/>
              <a:gd name="connsiteY6" fmla="*/ 890894 h 969560"/>
              <a:gd name="connsiteX7" fmla="*/ 1260428 w 4508453"/>
              <a:gd name="connsiteY7" fmla="*/ 890894 h 969560"/>
              <a:gd name="connsiteX8" fmla="*/ 1260428 w 4508453"/>
              <a:gd name="connsiteY8" fmla="*/ 88141 h 969560"/>
              <a:gd name="connsiteX9" fmla="*/ 4023673 w 4508453"/>
              <a:gd name="connsiteY9" fmla="*/ 0 h 969560"/>
              <a:gd name="connsiteX10" fmla="*/ 484780 w 4508453"/>
              <a:gd name="connsiteY10" fmla="*/ 0 h 969560"/>
              <a:gd name="connsiteX11" fmla="*/ 9849 w 4508453"/>
              <a:gd name="connsiteY11" fmla="*/ 387080 h 969560"/>
              <a:gd name="connsiteX12" fmla="*/ 0 w 4508453"/>
              <a:gd name="connsiteY12" fmla="*/ 484780 h 969560"/>
              <a:gd name="connsiteX13" fmla="*/ 9849 w 4508453"/>
              <a:gd name="connsiteY13" fmla="*/ 582479 h 969560"/>
              <a:gd name="connsiteX14" fmla="*/ 484780 w 4508453"/>
              <a:gd name="connsiteY14" fmla="*/ 969559 h 969560"/>
              <a:gd name="connsiteX15" fmla="*/ 4023672 w 4508453"/>
              <a:gd name="connsiteY15" fmla="*/ 969560 h 969560"/>
              <a:gd name="connsiteX16" fmla="*/ 4508452 w 4508453"/>
              <a:gd name="connsiteY16" fmla="*/ 484780 h 969560"/>
              <a:gd name="connsiteX17" fmla="*/ 4508453 w 4508453"/>
              <a:gd name="connsiteY17" fmla="*/ 484780 h 969560"/>
              <a:gd name="connsiteX18" fmla="*/ 4023673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3969983" y="88141"/>
                </a:moveTo>
                <a:cubicBezTo>
                  <a:pt x="4213825" y="88141"/>
                  <a:pt x="4411497" y="267843"/>
                  <a:pt x="4411497" y="489518"/>
                </a:cubicBezTo>
                <a:lnTo>
                  <a:pt x="4411496" y="489518"/>
                </a:lnTo>
                <a:cubicBezTo>
                  <a:pt x="4411496" y="711192"/>
                  <a:pt x="4213824" y="890894"/>
                  <a:pt x="3969982" y="890894"/>
                </a:cubicBezTo>
                <a:lnTo>
                  <a:pt x="1260428" y="890894"/>
                </a:lnTo>
                <a:lnTo>
                  <a:pt x="1260428" y="88141"/>
                </a:lnTo>
                <a:close/>
                <a:moveTo>
                  <a:pt x="4023673" y="0"/>
                </a:moveTo>
                <a:lnTo>
                  <a:pt x="484780" y="0"/>
                </a:lnTo>
                <a:cubicBezTo>
                  <a:pt x="250510" y="0"/>
                  <a:pt x="55053" y="166174"/>
                  <a:pt x="9849" y="387080"/>
                </a:cubicBezTo>
                <a:lnTo>
                  <a:pt x="0" y="484780"/>
                </a:lnTo>
                <a:lnTo>
                  <a:pt x="9849" y="582479"/>
                </a:lnTo>
                <a:cubicBezTo>
                  <a:pt x="55053" y="803386"/>
                  <a:pt x="250510" y="969559"/>
                  <a:pt x="484780" y="969559"/>
                </a:cubicBezTo>
                <a:lnTo>
                  <a:pt x="4023672" y="969560"/>
                </a:lnTo>
                <a:cubicBezTo>
                  <a:pt x="4291409" y="969560"/>
                  <a:pt x="4508452" y="752517"/>
                  <a:pt x="4508452" y="484780"/>
                </a:cubicBezTo>
                <a:lnTo>
                  <a:pt x="4508453" y="484780"/>
                </a:lnTo>
                <a:cubicBezTo>
                  <a:pt x="4508453" y="217043"/>
                  <a:pt x="4291410" y="0"/>
                  <a:pt x="4023673" y="0"/>
                </a:cubicBezTo>
                <a:close/>
              </a:path>
            </a:pathLst>
          </a:custGeom>
          <a:solidFill>
            <a:schemeClr val="accent2"/>
          </a:solidFill>
          <a:ln w="25400" cap="flat" cmpd="sng" algn="ctr">
            <a:noFill/>
            <a:prstDash val="solid"/>
          </a:ln>
          <a:effectLst/>
        </p:spPr>
        <p:txBody>
          <a:bodyPr wrap="square" lIns="230429" tIns="0" rIns="0" bIns="0" rtlCol="0" anchor="ctr">
            <a:noAutofit/>
          </a:bodyPr>
          <a:lstStyle/>
          <a:p>
            <a:pPr lvl="0"/>
            <a:r>
              <a:rPr lang="en-US" altLang="zh-CN" sz="1400" b="1" dirty="0">
                <a:solidFill>
                  <a:schemeClr val="accent2"/>
                </a:solidFill>
                <a:latin typeface="微软雅黑" panose="020B0503020204020204" pitchFamily="34" charset="-122"/>
                <a:ea typeface="微软雅黑" panose="020B0503020204020204" pitchFamily="34" charset="-122"/>
              </a:rPr>
              <a:t>              </a:t>
            </a:r>
            <a:r>
              <a:rPr lang="zh-CN" altLang="zh-CN" sz="1400" b="1" dirty="0">
                <a:solidFill>
                  <a:schemeClr val="accent2"/>
                </a:solidFill>
                <a:latin typeface="微软雅黑" panose="020B0503020204020204" pitchFamily="34" charset="-122"/>
                <a:ea typeface="微软雅黑" panose="020B0503020204020204" pitchFamily="34" charset="-122"/>
              </a:rPr>
              <a:t>工作完成情况</a:t>
            </a:r>
            <a:r>
              <a:rPr lang="en-US" altLang="zh-CN" sz="1400" b="1" dirty="0">
                <a:solidFill>
                  <a:schemeClr val="accent2"/>
                </a:solidFill>
                <a:latin typeface="微软雅黑" panose="020B0503020204020204" pitchFamily="34" charset="-122"/>
                <a:ea typeface="微软雅黑" panose="020B0503020204020204" pitchFamily="34" charset="-122"/>
              </a:rPr>
              <a:t>  </a:t>
            </a:r>
            <a:endParaRPr lang="zh-CN" altLang="zh-CN" sz="1400" b="1" dirty="0">
              <a:solidFill>
                <a:schemeClr val="accent2"/>
              </a:solidFill>
              <a:latin typeface="微软雅黑" panose="020B0503020204020204" pitchFamily="34" charset="-122"/>
              <a:ea typeface="微软雅黑" panose="020B0503020204020204" pitchFamily="34" charset="-122"/>
            </a:endParaRPr>
          </a:p>
        </p:txBody>
      </p:sp>
      <p:sp>
        <p:nvSpPr>
          <p:cNvPr id="38" name="MH_Other_2"/>
          <p:cNvSpPr txBox="1"/>
          <p:nvPr>
            <p:custDataLst>
              <p:tags r:id="rId4"/>
            </p:custDataLst>
          </p:nvPr>
        </p:nvSpPr>
        <p:spPr>
          <a:xfrm flipH="1">
            <a:off x="4580582" y="2392524"/>
            <a:ext cx="601520" cy="492443"/>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00000"/>
              </a:lnSpc>
              <a:defRPr/>
            </a:pPr>
            <a:r>
              <a:rPr lang="en-US" altLang="zh-CN" sz="3200" b="0" dirty="0">
                <a:solidFill>
                  <a:srgbClr val="FFFFFF"/>
                </a:solidFill>
                <a:latin typeface="IrisUPC" panose="020B0604020202020204" pitchFamily="34" charset="-34"/>
                <a:cs typeface="IrisUPC" panose="020B0604020202020204" pitchFamily="34" charset="-34"/>
                <a:sym typeface="Arial" panose="020B0604020202020204" pitchFamily="34" charset="0"/>
              </a:rPr>
              <a:t>02</a:t>
            </a:r>
            <a:endParaRPr lang="zh-CN" altLang="en-US" sz="3200" b="0" dirty="0">
              <a:solidFill>
                <a:srgbClr val="FFFFFF"/>
              </a:solidFill>
              <a:latin typeface="IrisUPC" panose="020B0604020202020204" pitchFamily="34" charset="-34"/>
              <a:cs typeface="IrisUPC" panose="020B0604020202020204" pitchFamily="34" charset="-34"/>
              <a:sym typeface="Arial" panose="020B0604020202020204" pitchFamily="34" charset="0"/>
            </a:endParaRPr>
          </a:p>
        </p:txBody>
      </p:sp>
      <p:sp>
        <p:nvSpPr>
          <p:cNvPr id="12" name="MH_SubTitle_1"/>
          <p:cNvSpPr/>
          <p:nvPr>
            <p:custDataLst>
              <p:tags r:id="rId5"/>
            </p:custDataLst>
          </p:nvPr>
        </p:nvSpPr>
        <p:spPr>
          <a:xfrm>
            <a:off x="3825718" y="3080326"/>
            <a:ext cx="2978530" cy="428255"/>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1260428 w 4508453"/>
              <a:gd name="connsiteY3" fmla="*/ 88141 h 969560"/>
              <a:gd name="connsiteX4" fmla="*/ 1260428 w 4508453"/>
              <a:gd name="connsiteY4" fmla="*/ 890894 h 969560"/>
              <a:gd name="connsiteX5" fmla="*/ 3969982 w 4508453"/>
              <a:gd name="connsiteY5" fmla="*/ 890894 h 969560"/>
              <a:gd name="connsiteX6" fmla="*/ 4411496 w 4508453"/>
              <a:gd name="connsiteY6" fmla="*/ 489518 h 969560"/>
              <a:gd name="connsiteX7" fmla="*/ 4411497 w 4508453"/>
              <a:gd name="connsiteY7" fmla="*/ 489518 h 969560"/>
              <a:gd name="connsiteX8" fmla="*/ 3969983 w 4508453"/>
              <a:gd name="connsiteY8" fmla="*/ 88141 h 969560"/>
              <a:gd name="connsiteX9" fmla="*/ 484780 w 4508453"/>
              <a:gd name="connsiteY9" fmla="*/ 0 h 969560"/>
              <a:gd name="connsiteX10" fmla="*/ 4023673 w 4508453"/>
              <a:gd name="connsiteY10" fmla="*/ 0 h 969560"/>
              <a:gd name="connsiteX11" fmla="*/ 4508453 w 4508453"/>
              <a:gd name="connsiteY11" fmla="*/ 484780 h 969560"/>
              <a:gd name="connsiteX12" fmla="*/ 4508452 w 4508453"/>
              <a:gd name="connsiteY12" fmla="*/ 484780 h 969560"/>
              <a:gd name="connsiteX13" fmla="*/ 4023672 w 4508453"/>
              <a:gd name="connsiteY13" fmla="*/ 969560 h 969560"/>
              <a:gd name="connsiteX14" fmla="*/ 484780 w 4508453"/>
              <a:gd name="connsiteY14" fmla="*/ 969559 h 969560"/>
              <a:gd name="connsiteX15" fmla="*/ 9849 w 4508453"/>
              <a:gd name="connsiteY15" fmla="*/ 582479 h 969560"/>
              <a:gd name="connsiteX16" fmla="*/ 0 w 4508453"/>
              <a:gd name="connsiteY16" fmla="*/ 484780 h 969560"/>
              <a:gd name="connsiteX17" fmla="*/ 9849 w 4508453"/>
              <a:gd name="connsiteY17" fmla="*/ 387080 h 969560"/>
              <a:gd name="connsiteX18" fmla="*/ 484780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1260428" y="88141"/>
                </a:moveTo>
                <a:lnTo>
                  <a:pt x="1260428" y="890894"/>
                </a:lnTo>
                <a:lnTo>
                  <a:pt x="3969982" y="890894"/>
                </a:lnTo>
                <a:cubicBezTo>
                  <a:pt x="4213824" y="890894"/>
                  <a:pt x="4411496" y="711192"/>
                  <a:pt x="4411496" y="489518"/>
                </a:cubicBezTo>
                <a:lnTo>
                  <a:pt x="4411497" y="489518"/>
                </a:lnTo>
                <a:cubicBezTo>
                  <a:pt x="4411497" y="267843"/>
                  <a:pt x="4213825" y="88141"/>
                  <a:pt x="3969983" y="88141"/>
                </a:cubicBezTo>
                <a:close/>
                <a:moveTo>
                  <a:pt x="484780" y="0"/>
                </a:moveTo>
                <a:lnTo>
                  <a:pt x="4023673" y="0"/>
                </a:lnTo>
                <a:cubicBezTo>
                  <a:pt x="4291410" y="0"/>
                  <a:pt x="4508453" y="217043"/>
                  <a:pt x="4508453" y="484780"/>
                </a:cubicBezTo>
                <a:lnTo>
                  <a:pt x="4508452" y="484780"/>
                </a:lnTo>
                <a:cubicBezTo>
                  <a:pt x="4508452" y="752517"/>
                  <a:pt x="4291409" y="969560"/>
                  <a:pt x="4023672" y="969560"/>
                </a:cubicBezTo>
                <a:lnTo>
                  <a:pt x="484780" y="969559"/>
                </a:lnTo>
                <a:cubicBezTo>
                  <a:pt x="250510" y="969559"/>
                  <a:pt x="55053" y="803386"/>
                  <a:pt x="9849" y="582479"/>
                </a:cubicBezTo>
                <a:lnTo>
                  <a:pt x="0" y="484780"/>
                </a:lnTo>
                <a:lnTo>
                  <a:pt x="9849" y="387080"/>
                </a:lnTo>
                <a:cubicBezTo>
                  <a:pt x="55053" y="166174"/>
                  <a:pt x="250510" y="0"/>
                  <a:pt x="484780" y="0"/>
                </a:cubicBezTo>
                <a:close/>
              </a:path>
            </a:pathLst>
          </a:custGeom>
          <a:solidFill>
            <a:schemeClr val="accent3"/>
          </a:solidFill>
          <a:ln w="25400" cap="flat" cmpd="sng" algn="ctr">
            <a:noFill/>
            <a:prstDash val="solid"/>
          </a:ln>
          <a:effectLst/>
        </p:spPr>
        <p:txBody>
          <a:bodyPr wrap="square" lIns="972922" tIns="0" rIns="0" bIns="0" rtlCol="0" anchor="ctr" anchorCtr="0">
            <a:noAutofit/>
          </a:bodyPr>
          <a:lstStyle/>
          <a:p>
            <a:pPr lvl="0"/>
            <a:r>
              <a:rPr lang="zh-CN" altLang="zh-CN" sz="1400" b="1" dirty="0">
                <a:solidFill>
                  <a:schemeClr val="accent3"/>
                </a:solidFill>
                <a:latin typeface="微软雅黑" panose="020B0503020204020204" pitchFamily="34" charset="-122"/>
                <a:ea typeface="微软雅黑" panose="020B0503020204020204" pitchFamily="34" charset="-122"/>
              </a:rPr>
              <a:t>成功项目展示</a:t>
            </a:r>
            <a:endParaRPr lang="zh-CN" altLang="zh-CN" sz="1400" b="1" dirty="0">
              <a:solidFill>
                <a:schemeClr val="accent3"/>
              </a:solidFill>
              <a:latin typeface="微软雅黑" panose="020B0503020204020204" pitchFamily="34" charset="-122"/>
              <a:ea typeface="微软雅黑" panose="020B0503020204020204" pitchFamily="34" charset="-122"/>
            </a:endParaRPr>
          </a:p>
        </p:txBody>
      </p:sp>
      <p:sp>
        <p:nvSpPr>
          <p:cNvPr id="20" name="MH_Other_1"/>
          <p:cNvSpPr txBox="1"/>
          <p:nvPr>
            <p:custDataLst>
              <p:tags r:id="rId6"/>
            </p:custDataLst>
          </p:nvPr>
        </p:nvSpPr>
        <p:spPr>
          <a:xfrm flipH="1">
            <a:off x="3979062" y="3040596"/>
            <a:ext cx="601520" cy="492443"/>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00000"/>
              </a:lnSpc>
              <a:defRPr/>
            </a:pPr>
            <a:r>
              <a:rPr lang="en-US" altLang="zh-CN" sz="3200" b="0" dirty="0">
                <a:solidFill>
                  <a:srgbClr val="FFFFFF"/>
                </a:solidFill>
                <a:latin typeface="IrisUPC" panose="020B0604020202020204" pitchFamily="34" charset="-34"/>
                <a:cs typeface="IrisUPC" panose="020B0604020202020204" pitchFamily="34" charset="-34"/>
                <a:sym typeface="Arial" panose="020B0604020202020204" pitchFamily="34" charset="0"/>
              </a:rPr>
              <a:t>03</a:t>
            </a:r>
            <a:endParaRPr lang="zh-CN" altLang="en-US" sz="3200" b="0" dirty="0">
              <a:solidFill>
                <a:srgbClr val="FFFFFF"/>
              </a:solidFill>
              <a:latin typeface="IrisUPC" panose="020B0604020202020204" pitchFamily="34" charset="-34"/>
              <a:cs typeface="IrisUPC" panose="020B0604020202020204" pitchFamily="34" charset="-34"/>
              <a:sym typeface="Arial" panose="020B0604020202020204" pitchFamily="34" charset="0"/>
            </a:endParaRPr>
          </a:p>
        </p:txBody>
      </p:sp>
      <p:sp>
        <p:nvSpPr>
          <p:cNvPr id="21" name="MH_SubTitle_2"/>
          <p:cNvSpPr/>
          <p:nvPr>
            <p:custDataLst>
              <p:tags r:id="rId7"/>
            </p:custDataLst>
          </p:nvPr>
        </p:nvSpPr>
        <p:spPr>
          <a:xfrm flipH="1">
            <a:off x="2267744" y="3786885"/>
            <a:ext cx="2977441" cy="427592"/>
          </a:xfrm>
          <a:custGeom>
            <a:avLst/>
            <a:gdLst>
              <a:gd name="connsiteX0" fmla="*/ 0 w 4508453"/>
              <a:gd name="connsiteY0" fmla="*/ 484779 h 969560"/>
              <a:gd name="connsiteX1" fmla="*/ 0 w 4508453"/>
              <a:gd name="connsiteY1" fmla="*/ 484780 h 969560"/>
              <a:gd name="connsiteX2" fmla="*/ 0 w 4508453"/>
              <a:gd name="connsiteY2" fmla="*/ 484780 h 969560"/>
              <a:gd name="connsiteX3" fmla="*/ 3969983 w 4508453"/>
              <a:gd name="connsiteY3" fmla="*/ 88141 h 969560"/>
              <a:gd name="connsiteX4" fmla="*/ 4411497 w 4508453"/>
              <a:gd name="connsiteY4" fmla="*/ 489518 h 969560"/>
              <a:gd name="connsiteX5" fmla="*/ 4411496 w 4508453"/>
              <a:gd name="connsiteY5" fmla="*/ 489518 h 969560"/>
              <a:gd name="connsiteX6" fmla="*/ 3969982 w 4508453"/>
              <a:gd name="connsiteY6" fmla="*/ 890894 h 969560"/>
              <a:gd name="connsiteX7" fmla="*/ 1260428 w 4508453"/>
              <a:gd name="connsiteY7" fmla="*/ 890894 h 969560"/>
              <a:gd name="connsiteX8" fmla="*/ 1260428 w 4508453"/>
              <a:gd name="connsiteY8" fmla="*/ 88141 h 969560"/>
              <a:gd name="connsiteX9" fmla="*/ 4023673 w 4508453"/>
              <a:gd name="connsiteY9" fmla="*/ 0 h 969560"/>
              <a:gd name="connsiteX10" fmla="*/ 484780 w 4508453"/>
              <a:gd name="connsiteY10" fmla="*/ 0 h 969560"/>
              <a:gd name="connsiteX11" fmla="*/ 9849 w 4508453"/>
              <a:gd name="connsiteY11" fmla="*/ 387080 h 969560"/>
              <a:gd name="connsiteX12" fmla="*/ 0 w 4508453"/>
              <a:gd name="connsiteY12" fmla="*/ 484780 h 969560"/>
              <a:gd name="connsiteX13" fmla="*/ 9849 w 4508453"/>
              <a:gd name="connsiteY13" fmla="*/ 582479 h 969560"/>
              <a:gd name="connsiteX14" fmla="*/ 484780 w 4508453"/>
              <a:gd name="connsiteY14" fmla="*/ 969559 h 969560"/>
              <a:gd name="connsiteX15" fmla="*/ 4023672 w 4508453"/>
              <a:gd name="connsiteY15" fmla="*/ 969560 h 969560"/>
              <a:gd name="connsiteX16" fmla="*/ 4508452 w 4508453"/>
              <a:gd name="connsiteY16" fmla="*/ 484780 h 969560"/>
              <a:gd name="connsiteX17" fmla="*/ 4508453 w 4508453"/>
              <a:gd name="connsiteY17" fmla="*/ 484780 h 969560"/>
              <a:gd name="connsiteX18" fmla="*/ 4023673 w 4508453"/>
              <a:gd name="connsiteY18" fmla="*/ 0 h 96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08453" h="969560">
                <a:moveTo>
                  <a:pt x="0" y="484779"/>
                </a:moveTo>
                <a:lnTo>
                  <a:pt x="0" y="484780"/>
                </a:lnTo>
                <a:lnTo>
                  <a:pt x="0" y="484780"/>
                </a:lnTo>
                <a:close/>
                <a:moveTo>
                  <a:pt x="3969983" y="88141"/>
                </a:moveTo>
                <a:cubicBezTo>
                  <a:pt x="4213825" y="88141"/>
                  <a:pt x="4411497" y="267843"/>
                  <a:pt x="4411497" y="489518"/>
                </a:cubicBezTo>
                <a:lnTo>
                  <a:pt x="4411496" y="489518"/>
                </a:lnTo>
                <a:cubicBezTo>
                  <a:pt x="4411496" y="711192"/>
                  <a:pt x="4213824" y="890894"/>
                  <a:pt x="3969982" y="890894"/>
                </a:cubicBezTo>
                <a:lnTo>
                  <a:pt x="1260428" y="890894"/>
                </a:lnTo>
                <a:lnTo>
                  <a:pt x="1260428" y="88141"/>
                </a:lnTo>
                <a:close/>
                <a:moveTo>
                  <a:pt x="4023673" y="0"/>
                </a:moveTo>
                <a:lnTo>
                  <a:pt x="484780" y="0"/>
                </a:lnTo>
                <a:cubicBezTo>
                  <a:pt x="250510" y="0"/>
                  <a:pt x="55053" y="166174"/>
                  <a:pt x="9849" y="387080"/>
                </a:cubicBezTo>
                <a:lnTo>
                  <a:pt x="0" y="484780"/>
                </a:lnTo>
                <a:lnTo>
                  <a:pt x="9849" y="582479"/>
                </a:lnTo>
                <a:cubicBezTo>
                  <a:pt x="55053" y="803386"/>
                  <a:pt x="250510" y="969559"/>
                  <a:pt x="484780" y="969559"/>
                </a:cubicBezTo>
                <a:lnTo>
                  <a:pt x="4023672" y="969560"/>
                </a:lnTo>
                <a:cubicBezTo>
                  <a:pt x="4291409" y="969560"/>
                  <a:pt x="4508452" y="752517"/>
                  <a:pt x="4508452" y="484780"/>
                </a:cubicBezTo>
                <a:lnTo>
                  <a:pt x="4508453" y="484780"/>
                </a:lnTo>
                <a:cubicBezTo>
                  <a:pt x="4508453" y="217043"/>
                  <a:pt x="4291410" y="0"/>
                  <a:pt x="4023673" y="0"/>
                </a:cubicBezTo>
                <a:close/>
              </a:path>
            </a:pathLst>
          </a:custGeom>
          <a:solidFill>
            <a:schemeClr val="accent4"/>
          </a:solidFill>
          <a:ln w="25400" cap="flat" cmpd="sng" algn="ctr">
            <a:noFill/>
            <a:prstDash val="solid"/>
          </a:ln>
          <a:effectLst/>
        </p:spPr>
        <p:txBody>
          <a:bodyPr wrap="square" lIns="230429" tIns="0" rIns="0" bIns="0" rtlCol="0" anchor="ctr">
            <a:noAutofit/>
          </a:bodyPr>
          <a:lstStyle/>
          <a:p>
            <a:r>
              <a:rPr lang="en-US" altLang="zh-CN" sz="1400" b="1" dirty="0">
                <a:solidFill>
                  <a:schemeClr val="accent1"/>
                </a:solidFill>
                <a:latin typeface="微软雅黑" panose="020B0503020204020204" pitchFamily="34" charset="-122"/>
                <a:ea typeface="微软雅黑" panose="020B0503020204020204" pitchFamily="34" charset="-122"/>
              </a:rPr>
              <a:t>              </a:t>
            </a:r>
            <a:r>
              <a:rPr lang="zh-CN" altLang="zh-CN" sz="1400" b="1" dirty="0">
                <a:solidFill>
                  <a:schemeClr val="accent4"/>
                </a:solidFill>
                <a:latin typeface="微软雅黑" panose="020B0503020204020204" pitchFamily="34" charset="-122"/>
                <a:ea typeface="微软雅黑" panose="020B0503020204020204" pitchFamily="34" charset="-122"/>
              </a:rPr>
              <a:t>明年工作计划</a:t>
            </a:r>
            <a:endParaRPr lang="zh-CN" altLang="zh-CN" sz="1400" b="1" dirty="0">
              <a:solidFill>
                <a:schemeClr val="accent4"/>
              </a:solidFill>
              <a:latin typeface="微软雅黑" panose="020B0503020204020204" pitchFamily="34" charset="-122"/>
              <a:ea typeface="微软雅黑" panose="020B0503020204020204" pitchFamily="34" charset="-122"/>
            </a:endParaRPr>
          </a:p>
        </p:txBody>
      </p:sp>
      <p:sp>
        <p:nvSpPr>
          <p:cNvPr id="23" name="MH_Other_2"/>
          <p:cNvSpPr txBox="1"/>
          <p:nvPr>
            <p:custDataLst>
              <p:tags r:id="rId8"/>
            </p:custDataLst>
          </p:nvPr>
        </p:nvSpPr>
        <p:spPr>
          <a:xfrm flipH="1">
            <a:off x="4580582" y="3760676"/>
            <a:ext cx="601520" cy="492443"/>
          </a:xfrm>
          <a:prstGeom prst="rect">
            <a:avLst/>
          </a:prstGeom>
          <a:noFill/>
          <a:effectLst/>
        </p:spPr>
        <p:txBody>
          <a:bodyPr wrap="square" lIns="0" tIns="0" rIns="0" bIns="0" rtlCol="0" anchor="t" anchorCtr="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lnSpc>
                <a:spcPct val="100000"/>
              </a:lnSpc>
              <a:defRPr/>
            </a:pPr>
            <a:r>
              <a:rPr lang="en-US" altLang="zh-CN" sz="3200" b="0" dirty="0">
                <a:solidFill>
                  <a:srgbClr val="FFFFFF"/>
                </a:solidFill>
                <a:latin typeface="IrisUPC" panose="020B0604020202020204" pitchFamily="34" charset="-34"/>
                <a:cs typeface="IrisUPC" panose="020B0604020202020204" pitchFamily="34" charset="-34"/>
                <a:sym typeface="Arial" panose="020B0604020202020204" pitchFamily="34" charset="0"/>
              </a:rPr>
              <a:t>04</a:t>
            </a:r>
            <a:endParaRPr lang="zh-CN" altLang="en-US" sz="3200" b="0" dirty="0">
              <a:solidFill>
                <a:srgbClr val="FFFFFF"/>
              </a:solidFill>
              <a:latin typeface="IrisUPC" panose="020B0604020202020204" pitchFamily="34" charset="-34"/>
              <a:cs typeface="IrisUPC" panose="020B0604020202020204" pitchFamily="34" charset="-34"/>
              <a:sym typeface="Arial" panose="020B0604020202020204" pitchFamily="34" charset="0"/>
            </a:endParaRPr>
          </a:p>
        </p:txBody>
      </p:sp>
      <p:sp>
        <p:nvSpPr>
          <p:cNvPr id="24" name="MH_Others_1"/>
          <p:cNvSpPr txBox="1"/>
          <p:nvPr>
            <p:custDataLst>
              <p:tags r:id="rId9"/>
            </p:custDataLst>
          </p:nvPr>
        </p:nvSpPr>
        <p:spPr>
          <a:xfrm>
            <a:off x="3179845" y="754704"/>
            <a:ext cx="1194364" cy="481674"/>
          </a:xfrm>
          <a:prstGeom prst="rect">
            <a:avLst/>
          </a:prstGeom>
          <a:noFill/>
        </p:spPr>
        <p:txBody>
          <a:bodyPr vert="horz" wrap="square" lIns="0" tIns="0" rIns="0" bIns="0" rtlCol="0" anchor="ctr" anchorCtr="0">
            <a:spAutoFit/>
          </a:bodyPr>
          <a:lstStyle/>
          <a:p>
            <a:pPr algn="ctr"/>
            <a:r>
              <a:rPr lang="zh-CN" altLang="en-US" sz="3100" dirty="0">
                <a:solidFill>
                  <a:schemeClr val="accent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3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MH_Others_2"/>
          <p:cNvSpPr txBox="1"/>
          <p:nvPr>
            <p:custDataLst>
              <p:tags r:id="rId10"/>
            </p:custDataLst>
          </p:nvPr>
        </p:nvSpPr>
        <p:spPr>
          <a:xfrm>
            <a:off x="4355976" y="988948"/>
            <a:ext cx="1224136" cy="215444"/>
          </a:xfrm>
          <a:prstGeom prst="rect">
            <a:avLst/>
          </a:prstGeom>
          <a:noFill/>
        </p:spPr>
        <p:txBody>
          <a:bodyPr wrap="square" lIns="0" tIns="0" rIns="0" bIns="0">
            <a:spAutoFit/>
          </a:bodyPr>
          <a:lstStyle/>
          <a:p>
            <a:pPr algn="dist">
              <a:defRPr/>
            </a:pPr>
            <a:r>
              <a:rPr lang="en-US" altLang="zh-CN" sz="14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1"/>
    </p:custData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0"/>
                            </p:stCondLst>
                            <p:childTnLst>
                              <p:par>
                                <p:cTn id="13" presetID="23" presetClass="entr" presetSubtype="288" fill="hold" grpId="0" nodeType="afterEffect">
                                  <p:stCondLst>
                                    <p:cond delay="0"/>
                                  </p:stCondLst>
                                  <p:iterate type="lt">
                                    <p:tmPct val="0"/>
                                  </p:iterate>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strVal val="4/3*#ppt_w"/>
                                          </p:val>
                                        </p:tav>
                                        <p:tav tm="100000">
                                          <p:val>
                                            <p:strVal val="#ppt_w"/>
                                          </p:val>
                                        </p:tav>
                                      </p:tavLst>
                                    </p:anim>
                                    <p:anim calcmode="lin" valueType="num">
                                      <p:cBhvr>
                                        <p:cTn id="16" dur="500" fill="hold"/>
                                        <p:tgtEl>
                                          <p:spTgt spid="25"/>
                                        </p:tgtEl>
                                        <p:attrNameLst>
                                          <p:attrName>ppt_h</p:attrName>
                                        </p:attrNameLst>
                                      </p:cBhvr>
                                      <p:tavLst>
                                        <p:tav tm="0">
                                          <p:val>
                                            <p:strVal val="4/3*#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1+#ppt_w/2"/>
                                          </p:val>
                                        </p:tav>
                                        <p:tav tm="100000">
                                          <p:val>
                                            <p:strVal val="#ppt_x"/>
                                          </p:val>
                                        </p:tav>
                                      </p:tavLst>
                                    </p:anim>
                                    <p:anim calcmode="lin" valueType="num">
                                      <p:cBhvr additive="base">
                                        <p:cTn id="26"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0-#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0-#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1+#ppt_w/2"/>
                                          </p:val>
                                        </p:tav>
                                        <p:tav tm="100000">
                                          <p:val>
                                            <p:strVal val="#ppt_x"/>
                                          </p:val>
                                        </p:tav>
                                      </p:tavLst>
                                    </p:anim>
                                    <p:anim calcmode="lin" valueType="num">
                                      <p:cBhvr additive="base">
                                        <p:cTn id="4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0-#ppt_w/2"/>
                                          </p:val>
                                        </p:tav>
                                        <p:tav tm="100000">
                                          <p:val>
                                            <p:strVal val="#ppt_x"/>
                                          </p:val>
                                        </p:tav>
                                      </p:tavLst>
                                    </p:anim>
                                    <p:anim calcmode="lin" valueType="num">
                                      <p:cBhvr additive="base">
                                        <p:cTn id="52" dur="500" fill="hold"/>
                                        <p:tgtEl>
                                          <p:spTgt spid="2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7" grpId="0"/>
      <p:bldP spid="19" grpId="0" animBg="1"/>
      <p:bldP spid="38" grpId="0"/>
      <p:bldP spid="12" grpId="0" animBg="1"/>
      <p:bldP spid="20" grpId="0"/>
      <p:bldP spid="21" grpId="0" animBg="1"/>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828797" y="2578441"/>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023828" y="1672444"/>
            <a:ext cx="725714" cy="725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01</a:t>
            </a:r>
            <a:endParaRPr lang="zh-CN" altLang="en-US"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
        <p:nvSpPr>
          <p:cNvPr id="5" name="MH_Entry_1"/>
          <p:cNvSpPr/>
          <p:nvPr>
            <p:custDataLst>
              <p:tags r:id="rId1"/>
            </p:custDataLst>
          </p:nvPr>
        </p:nvSpPr>
        <p:spPr>
          <a:xfrm>
            <a:off x="2378573" y="2666708"/>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gn="ctr"/>
            <a:r>
              <a:rPr lang="zh-CN" altLang="zh-CN" sz="2000" b="1" dirty="0">
                <a:solidFill>
                  <a:schemeClr val="bg1"/>
                </a:solidFill>
                <a:latin typeface="微软雅黑" panose="020B0503020204020204" pitchFamily="34" charset="-122"/>
                <a:ea typeface="微软雅黑" panose="020B0503020204020204" pitchFamily="34" charset="-122"/>
              </a:rPr>
              <a:t>年度工作概述</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3440753" y="3275607"/>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2181557" y="3275607"/>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40753" y="3467433"/>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2181557" y="3467433"/>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t="22543"/>
          <a:stretch>
            <a:fillRect/>
          </a:stretch>
        </p:blipFill>
        <p:spPr>
          <a:xfrm flipH="1">
            <a:off x="5220072" y="1185991"/>
            <a:ext cx="3923928" cy="3942837"/>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500" autoRev="1" fill="hold">
                                          <p:stCondLst>
                                            <p:cond delay="0"/>
                                          </p:stCondLst>
                                        </p:cTn>
                                        <p:tgtEl>
                                          <p:spTgt spid="5"/>
                                        </p:tgtEl>
                                        <p:attrNameLst>
                                          <p:attrName>ppt_w</p:attrName>
                                        </p:attrNameLst>
                                      </p:cBhvr>
                                    </p:anim>
                                    <p:anim by="(#ppt_w*0.50)" calcmode="lin" valueType="num">
                                      <p:cBhvr>
                                        <p:cTn id="19" dur="500" decel="50000" autoRev="1" fill="hold">
                                          <p:stCondLst>
                                            <p:cond delay="0"/>
                                          </p:stCondLst>
                                        </p:cTn>
                                        <p:tgtEl>
                                          <p:spTgt spid="5"/>
                                        </p:tgtEl>
                                        <p:attrNameLst>
                                          <p:attrName>ppt_x</p:attrName>
                                        </p:attrNameLst>
                                      </p:cBhvr>
                                    </p:anim>
                                    <p:anim from="(-#ppt_h/2)" to="(#ppt_y)" calcmode="lin" valueType="num">
                                      <p:cBhvr>
                                        <p:cTn id="20" dur="1000" fill="hold">
                                          <p:stCondLst>
                                            <p:cond delay="0"/>
                                          </p:stCondLst>
                                        </p:cTn>
                                        <p:tgtEl>
                                          <p:spTgt spid="5"/>
                                        </p:tgtEl>
                                        <p:attrNameLst>
                                          <p:attrName>ppt_y</p:attrName>
                                        </p:attrNameLst>
                                      </p:cBhvr>
                                    </p:anim>
                                    <p:animRot by="21600000">
                                      <p:cBhvr>
                                        <p:cTn id="21" dur="1000" fill="hold">
                                          <p:stCondLst>
                                            <p:cond delay="0"/>
                                          </p:stCondLst>
                                        </p:cTn>
                                        <p:tgtEl>
                                          <p:spTgt spid="5"/>
                                        </p:tgtEl>
                                        <p:attrNameLst>
                                          <p:attrName>r</p:attrName>
                                        </p:attrNameLst>
                                      </p:cBhvr>
                                    </p:animRo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3"/>
          <p:cNvGrpSpPr/>
          <p:nvPr/>
        </p:nvGrpSpPr>
        <p:grpSpPr bwMode="auto">
          <a:xfrm>
            <a:off x="1397247" y="2111693"/>
            <a:ext cx="2707082" cy="1800963"/>
            <a:chOff x="2462" y="1898"/>
            <a:chExt cx="2641" cy="1757"/>
          </a:xfrm>
        </p:grpSpPr>
        <p:sp>
          <p:nvSpPr>
            <p:cNvPr id="75" name="Freeform 7"/>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97"/>
          <p:cNvGrpSpPr/>
          <p:nvPr/>
        </p:nvGrpSpPr>
        <p:grpSpPr bwMode="auto">
          <a:xfrm>
            <a:off x="2224296" y="1971125"/>
            <a:ext cx="1060897" cy="798493"/>
            <a:chOff x="3260" y="1752"/>
            <a:chExt cx="1035" cy="779"/>
          </a:xfrm>
        </p:grpSpPr>
        <p:grpSp>
          <p:nvGrpSpPr>
            <p:cNvPr id="4" name="Group 194"/>
            <p:cNvGrpSpPr/>
            <p:nvPr/>
          </p:nvGrpSpPr>
          <p:grpSpPr bwMode="auto">
            <a:xfrm>
              <a:off x="3260" y="1752"/>
              <a:ext cx="1035" cy="779"/>
              <a:chOff x="3260" y="1752"/>
              <a:chExt cx="1035" cy="779"/>
            </a:xfrm>
          </p:grpSpPr>
          <p:sp>
            <p:nvSpPr>
              <p:cNvPr id="72" name="Freeform 10"/>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89915">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5" name="Group 196"/>
          <p:cNvGrpSpPr/>
          <p:nvPr/>
        </p:nvGrpSpPr>
        <p:grpSpPr bwMode="auto">
          <a:xfrm>
            <a:off x="1429025" y="2209397"/>
            <a:ext cx="1130599" cy="881519"/>
            <a:chOff x="2670" y="2002"/>
            <a:chExt cx="1103" cy="860"/>
          </a:xfrm>
        </p:grpSpPr>
        <p:grpSp>
          <p:nvGrpSpPr>
            <p:cNvPr id="6" name="Group 193"/>
            <p:cNvGrpSpPr/>
            <p:nvPr/>
          </p:nvGrpSpPr>
          <p:grpSpPr bwMode="auto">
            <a:xfrm>
              <a:off x="2670" y="2002"/>
              <a:ext cx="1103" cy="860"/>
              <a:chOff x="2670" y="2002"/>
              <a:chExt cx="1103" cy="860"/>
            </a:xfrm>
          </p:grpSpPr>
          <p:sp>
            <p:nvSpPr>
              <p:cNvPr id="67" name="Freeform 13"/>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89915">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7" name="Group 195"/>
          <p:cNvGrpSpPr/>
          <p:nvPr/>
        </p:nvGrpSpPr>
        <p:grpSpPr bwMode="auto">
          <a:xfrm>
            <a:off x="2762577" y="2213169"/>
            <a:ext cx="1130599" cy="879467"/>
            <a:chOff x="3794" y="1997"/>
            <a:chExt cx="1103" cy="858"/>
          </a:xfrm>
        </p:grpSpPr>
        <p:grpSp>
          <p:nvGrpSpPr>
            <p:cNvPr id="8" name="Group 187"/>
            <p:cNvGrpSpPr/>
            <p:nvPr/>
          </p:nvGrpSpPr>
          <p:grpSpPr bwMode="auto">
            <a:xfrm>
              <a:off x="3794" y="1997"/>
              <a:ext cx="1103" cy="858"/>
              <a:chOff x="3794" y="1997"/>
              <a:chExt cx="1103" cy="858"/>
            </a:xfrm>
          </p:grpSpPr>
          <p:sp>
            <p:nvSpPr>
              <p:cNvPr id="62" name="Freeform 16"/>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89915">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9" name="Group 186"/>
          <p:cNvGrpSpPr/>
          <p:nvPr/>
        </p:nvGrpSpPr>
        <p:grpSpPr bwMode="auto">
          <a:xfrm>
            <a:off x="2154740" y="2501200"/>
            <a:ext cx="1208500" cy="978896"/>
            <a:chOff x="3201" y="2278"/>
            <a:chExt cx="1179" cy="955"/>
          </a:xfrm>
        </p:grpSpPr>
        <p:grpSp>
          <p:nvGrpSpPr>
            <p:cNvPr id="10" name="Group 54"/>
            <p:cNvGrpSpPr/>
            <p:nvPr/>
          </p:nvGrpSpPr>
          <p:grpSpPr bwMode="auto">
            <a:xfrm>
              <a:off x="3201" y="2278"/>
              <a:ext cx="1179" cy="955"/>
              <a:chOff x="3201" y="2278"/>
              <a:chExt cx="1179" cy="955"/>
            </a:xfrm>
          </p:grpSpPr>
          <p:sp>
            <p:nvSpPr>
              <p:cNvPr id="57" name="Freeform 19"/>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589915">
                  <a:lnSpc>
                    <a:spcPct val="120000"/>
                  </a:lnSpc>
                  <a:defRPr/>
                </a:pPr>
                <a:endParaRPr lang="zh-CN" altLang="en-US" sz="995"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89915">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1" name="Group 77"/>
          <p:cNvGrpSpPr/>
          <p:nvPr/>
        </p:nvGrpSpPr>
        <p:grpSpPr>
          <a:xfrm>
            <a:off x="4531141" y="2084038"/>
            <a:ext cx="1667516" cy="753137"/>
            <a:chOff x="837185" y="862698"/>
            <a:chExt cx="1817401" cy="1166418"/>
          </a:xfrm>
        </p:grpSpPr>
        <p:sp>
          <p:nvSpPr>
            <p:cNvPr id="79" name="Rectangle 1436"/>
            <p:cNvSpPr>
              <a:spLocks noChangeArrowheads="1"/>
            </p:cNvSpPr>
            <p:nvPr/>
          </p:nvSpPr>
          <p:spPr bwMode="auto">
            <a:xfrm>
              <a:off x="1279470" y="1150996"/>
              <a:ext cx="831470" cy="243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zh-CN" alt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0" name="Rectangle 1436"/>
            <p:cNvSpPr>
              <a:spLocks noChangeArrowheads="1"/>
            </p:cNvSpPr>
            <p:nvPr/>
          </p:nvSpPr>
          <p:spPr bwMode="auto">
            <a:xfrm>
              <a:off x="837185" y="862698"/>
              <a:ext cx="443684" cy="81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a:t>
              </a:r>
              <a:r>
                <a:rPr lang="id-ID"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1" name="Content Placeholder 2"/>
            <p:cNvSpPr txBox="1"/>
            <p:nvPr/>
          </p:nvSpPr>
          <p:spPr>
            <a:xfrm>
              <a:off x="848100" y="1540914"/>
              <a:ext cx="1806486" cy="48820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81"/>
          <p:cNvGrpSpPr/>
          <p:nvPr/>
        </p:nvGrpSpPr>
        <p:grpSpPr>
          <a:xfrm>
            <a:off x="6411174" y="2084038"/>
            <a:ext cx="1651321" cy="753137"/>
            <a:chOff x="817796" y="862698"/>
            <a:chExt cx="1799750" cy="1166418"/>
          </a:xfrm>
        </p:grpSpPr>
        <p:sp>
          <p:nvSpPr>
            <p:cNvPr id="83" name="Rectangle 1436"/>
            <p:cNvSpPr>
              <a:spLocks noChangeArrowheads="1"/>
            </p:cNvSpPr>
            <p:nvPr/>
          </p:nvSpPr>
          <p:spPr bwMode="auto">
            <a:xfrm>
              <a:off x="1240590" y="1150996"/>
              <a:ext cx="831469" cy="243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zh-CN" alt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4" name="Rectangle 1436"/>
            <p:cNvSpPr>
              <a:spLocks noChangeArrowheads="1"/>
            </p:cNvSpPr>
            <p:nvPr/>
          </p:nvSpPr>
          <p:spPr bwMode="auto">
            <a:xfrm>
              <a:off x="817796" y="862698"/>
              <a:ext cx="443684" cy="81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a:t>
              </a:r>
              <a:r>
                <a:rPr lang="id-ID"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5" name="Content Placeholder 2"/>
            <p:cNvSpPr txBox="1"/>
            <p:nvPr/>
          </p:nvSpPr>
          <p:spPr>
            <a:xfrm>
              <a:off x="848100" y="1540914"/>
              <a:ext cx="1769446" cy="48820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85"/>
          <p:cNvGrpSpPr/>
          <p:nvPr/>
        </p:nvGrpSpPr>
        <p:grpSpPr>
          <a:xfrm>
            <a:off x="4516875" y="2955100"/>
            <a:ext cx="1681783" cy="730714"/>
            <a:chOff x="821636" y="862698"/>
            <a:chExt cx="1832950" cy="1131690"/>
          </a:xfrm>
        </p:grpSpPr>
        <p:sp>
          <p:nvSpPr>
            <p:cNvPr id="87" name="Rectangle 1436"/>
            <p:cNvSpPr>
              <a:spLocks noChangeArrowheads="1"/>
            </p:cNvSpPr>
            <p:nvPr/>
          </p:nvSpPr>
          <p:spPr bwMode="auto">
            <a:xfrm>
              <a:off x="1299893" y="1150998"/>
              <a:ext cx="831469" cy="24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zh-CN" alt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8" name="Rectangle 1436"/>
            <p:cNvSpPr>
              <a:spLocks noChangeArrowheads="1"/>
            </p:cNvSpPr>
            <p:nvPr/>
          </p:nvSpPr>
          <p:spPr bwMode="auto">
            <a:xfrm>
              <a:off x="821636" y="862698"/>
              <a:ext cx="443684" cy="813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a:t>
              </a:r>
              <a:r>
                <a:rPr lang="id-ID"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9" name="Content Placeholder 2"/>
            <p:cNvSpPr txBox="1"/>
            <p:nvPr/>
          </p:nvSpPr>
          <p:spPr>
            <a:xfrm>
              <a:off x="848099" y="1506595"/>
              <a:ext cx="1806487" cy="487793"/>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en-US" altLang="zh-CN" sz="57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89"/>
          <p:cNvGrpSpPr/>
          <p:nvPr/>
        </p:nvGrpSpPr>
        <p:grpSpPr>
          <a:xfrm>
            <a:off x="6411176" y="2955100"/>
            <a:ext cx="1651320" cy="730978"/>
            <a:chOff x="817796" y="862698"/>
            <a:chExt cx="1799750" cy="1132098"/>
          </a:xfrm>
        </p:grpSpPr>
        <p:sp>
          <p:nvSpPr>
            <p:cNvPr id="91" name="Rectangle 1436"/>
            <p:cNvSpPr>
              <a:spLocks noChangeArrowheads="1"/>
            </p:cNvSpPr>
            <p:nvPr/>
          </p:nvSpPr>
          <p:spPr bwMode="auto">
            <a:xfrm>
              <a:off x="1260081" y="1150998"/>
              <a:ext cx="831470" cy="24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zh-CN" alt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85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2" name="Rectangle 1436"/>
            <p:cNvSpPr>
              <a:spLocks noChangeArrowheads="1"/>
            </p:cNvSpPr>
            <p:nvPr/>
          </p:nvSpPr>
          <p:spPr bwMode="auto">
            <a:xfrm>
              <a:off x="817796" y="862698"/>
              <a:ext cx="443684" cy="813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589915">
                <a:lnSpc>
                  <a:spcPct val="120000"/>
                </a:lnSpc>
              </a:pPr>
              <a:r>
                <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a:t>
              </a:r>
              <a:r>
                <a:rPr lang="id-ID"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en-US" sz="284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3" name="Content Placeholder 2"/>
            <p:cNvSpPr txBox="1"/>
            <p:nvPr/>
          </p:nvSpPr>
          <p:spPr>
            <a:xfrm>
              <a:off x="848100" y="1506594"/>
              <a:ext cx="1769446" cy="48820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522017" y="1841798"/>
            <a:ext cx="2071887" cy="1653573"/>
            <a:chOff x="4695410" y="2454973"/>
            <a:chExt cx="2762157" cy="2204083"/>
          </a:xfrm>
        </p:grpSpPr>
        <p:cxnSp>
          <p:nvCxnSpPr>
            <p:cNvPr id="266" name="Straight Connector 51"/>
            <p:cNvCxnSpPr/>
            <p:nvPr/>
          </p:nvCxnSpPr>
          <p:spPr>
            <a:xfrm flipH="1">
              <a:off x="6667444" y="2454973"/>
              <a:ext cx="790123"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7" name="Straight Connector 52"/>
            <p:cNvCxnSpPr/>
            <p:nvPr/>
          </p:nvCxnSpPr>
          <p:spPr>
            <a:xfrm flipH="1" flipV="1">
              <a:off x="6698271" y="3557132"/>
              <a:ext cx="743162"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91"/>
            <p:cNvCxnSpPr/>
            <p:nvPr/>
          </p:nvCxnSpPr>
          <p:spPr>
            <a:xfrm>
              <a:off x="4695410" y="2477677"/>
              <a:ext cx="790857"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7" name="Straight Connector 92"/>
            <p:cNvCxnSpPr/>
            <p:nvPr/>
          </p:nvCxnSpPr>
          <p:spPr>
            <a:xfrm flipV="1">
              <a:off x="4711559" y="3579837"/>
              <a:ext cx="743853"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8" name="Straight Connector 96"/>
            <p:cNvCxnSpPr/>
            <p:nvPr/>
          </p:nvCxnSpPr>
          <p:spPr>
            <a:xfrm flipV="1">
              <a:off x="4706636" y="3894070"/>
              <a:ext cx="790857" cy="764986"/>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9" name="Straight Connector 98"/>
            <p:cNvCxnSpPr/>
            <p:nvPr/>
          </p:nvCxnSpPr>
          <p:spPr>
            <a:xfrm flipH="1" flipV="1">
              <a:off x="6674194" y="3894070"/>
              <a:ext cx="767236" cy="754459"/>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93" name="Freeform 65"/>
          <p:cNvSpPr>
            <a:spLocks noChangeArrowheads="1"/>
          </p:cNvSpPr>
          <p:nvPr/>
        </p:nvSpPr>
        <p:spPr bwMode="auto">
          <a:xfrm>
            <a:off x="4169652" y="2310093"/>
            <a:ext cx="798102" cy="798245"/>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1"/>
          </a:solidFill>
          <a:ln>
            <a:noFill/>
          </a:ln>
          <a:effectLst/>
        </p:spPr>
        <p:txBody>
          <a:bodyPr wrap="none" lIns="68589" tIns="34295" rIns="68589" bIns="34295" anchor="ctr"/>
          <a:lstStyle/>
          <a:p>
            <a:endParaRPr lang="en-US" sz="700" dirty="0">
              <a:cs typeface="+mn-ea"/>
              <a:sym typeface="+mn-lt"/>
            </a:endParaRPr>
          </a:p>
        </p:txBody>
      </p:sp>
      <p:sp>
        <p:nvSpPr>
          <p:cNvPr id="294" name="Freeform 67"/>
          <p:cNvSpPr>
            <a:spLocks noChangeArrowheads="1"/>
          </p:cNvSpPr>
          <p:nvPr/>
        </p:nvSpPr>
        <p:spPr bwMode="auto">
          <a:xfrm>
            <a:off x="4499973" y="2566003"/>
            <a:ext cx="203759" cy="239408"/>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accent1"/>
          </a:solidFill>
          <a:ln>
            <a:noFill/>
          </a:ln>
          <a:effectLst/>
        </p:spPr>
        <p:txBody>
          <a:bodyPr wrap="none" lIns="68589" tIns="34295" rIns="68589" bIns="34295" anchor="ctr"/>
          <a:lstStyle/>
          <a:p>
            <a:endParaRPr lang="en-US" sz="700" dirty="0">
              <a:cs typeface="+mn-ea"/>
              <a:sym typeface="+mn-lt"/>
            </a:endParaRPr>
          </a:p>
        </p:txBody>
      </p:sp>
      <p:grpSp>
        <p:nvGrpSpPr>
          <p:cNvPr id="3" name="组合 3"/>
          <p:cNvGrpSpPr/>
          <p:nvPr/>
        </p:nvGrpSpPr>
        <p:grpSpPr>
          <a:xfrm>
            <a:off x="1569873" y="1564432"/>
            <a:ext cx="5974354" cy="2170991"/>
            <a:chOff x="2092892" y="2085265"/>
            <a:chExt cx="7964768" cy="2893762"/>
          </a:xfrm>
        </p:grpSpPr>
        <p:sp>
          <p:nvSpPr>
            <p:cNvPr id="257" name="Round Same Side Corner Rectangle 29"/>
            <p:cNvSpPr/>
            <p:nvPr/>
          </p:nvSpPr>
          <p:spPr>
            <a:xfrm rot="5400000">
              <a:off x="8918191" y="1330096"/>
              <a:ext cx="372265"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8" name="Round Same Side Corner Rectangle 30"/>
            <p:cNvSpPr/>
            <p:nvPr/>
          </p:nvSpPr>
          <p:spPr>
            <a:xfrm rot="5400000">
              <a:off x="8909686" y="2610472"/>
              <a:ext cx="372268" cy="190667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9" name="Round Same Side Corner Rectangle 34"/>
            <p:cNvSpPr/>
            <p:nvPr/>
          </p:nvSpPr>
          <p:spPr>
            <a:xfrm rot="5400000">
              <a:off x="8919212" y="3813754"/>
              <a:ext cx="370224"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0" name="Round Same Side Corner Rectangle 45"/>
            <p:cNvSpPr/>
            <p:nvPr/>
          </p:nvSpPr>
          <p:spPr>
            <a:xfrm rot="16200000">
              <a:off x="7659272" y="1971306"/>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2" name="Round Same Side Corner Rectangle 46"/>
            <p:cNvSpPr/>
            <p:nvPr/>
          </p:nvSpPr>
          <p:spPr>
            <a:xfrm rot="16200000">
              <a:off x="7650688" y="3251255"/>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3" name="Round Same Side Corner Rectangle 47"/>
            <p:cNvSpPr/>
            <p:nvPr/>
          </p:nvSpPr>
          <p:spPr>
            <a:xfrm rot="16200000">
              <a:off x="7654941" y="4455557"/>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6" name="Round Same Side Corner Rectangle 55"/>
            <p:cNvSpPr/>
            <p:nvPr/>
          </p:nvSpPr>
          <p:spPr>
            <a:xfrm rot="16200000" flipH="1">
              <a:off x="2860981" y="1351915"/>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7" name="Round Same Side Corner Rectangle 56"/>
            <p:cNvSpPr/>
            <p:nvPr/>
          </p:nvSpPr>
          <p:spPr>
            <a:xfrm rot="16200000" flipH="1">
              <a:off x="2869492" y="2626512"/>
              <a:ext cx="372265" cy="1908443"/>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8" name="Round Same Side Corner Rectangle 57"/>
            <p:cNvSpPr/>
            <p:nvPr/>
          </p:nvSpPr>
          <p:spPr>
            <a:xfrm rot="16200000" flipH="1">
              <a:off x="2860981" y="3838673"/>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9" name="Round Same Side Corner Rectangle 86"/>
            <p:cNvSpPr/>
            <p:nvPr/>
          </p:nvSpPr>
          <p:spPr>
            <a:xfrm rot="5400000" flipH="1">
              <a:off x="4121079" y="1993720"/>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0" name="Round Same Side Corner Rectangle 87"/>
            <p:cNvSpPr/>
            <p:nvPr/>
          </p:nvSpPr>
          <p:spPr>
            <a:xfrm rot="5400000" flipH="1">
              <a:off x="4129671" y="3273669"/>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1" name="Round Same Side Corner Rectangle 88"/>
            <p:cNvSpPr/>
            <p:nvPr/>
          </p:nvSpPr>
          <p:spPr>
            <a:xfrm rot="5400000" flipH="1">
              <a:off x="4125414" y="4477971"/>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90" name="Freeform 3"/>
            <p:cNvSpPr>
              <a:spLocks noChangeArrowheads="1"/>
            </p:cNvSpPr>
            <p:nvPr/>
          </p:nvSpPr>
          <p:spPr bwMode="auto">
            <a:xfrm>
              <a:off x="4145811" y="3470980"/>
              <a:ext cx="298014" cy="239993"/>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endParaRPr lang="en-US" sz="700" dirty="0">
                <a:cs typeface="+mn-ea"/>
                <a:sym typeface="+mn-lt"/>
              </a:endParaRPr>
            </a:p>
          </p:txBody>
        </p:sp>
        <p:sp>
          <p:nvSpPr>
            <p:cNvPr id="291" name="Freeform 9"/>
            <p:cNvSpPr>
              <a:spLocks noChangeArrowheads="1"/>
            </p:cNvSpPr>
            <p:nvPr/>
          </p:nvSpPr>
          <p:spPr bwMode="auto">
            <a:xfrm>
              <a:off x="7676647" y="2148087"/>
              <a:ext cx="255819" cy="255817"/>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5" name="Freeform 70"/>
            <p:cNvSpPr>
              <a:spLocks noChangeArrowheads="1"/>
            </p:cNvSpPr>
            <p:nvPr/>
          </p:nvSpPr>
          <p:spPr bwMode="auto">
            <a:xfrm>
              <a:off x="4155135" y="4665592"/>
              <a:ext cx="298016" cy="266368"/>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6" name="Freeform 102"/>
            <p:cNvSpPr>
              <a:spLocks noChangeArrowheads="1"/>
            </p:cNvSpPr>
            <p:nvPr/>
          </p:nvSpPr>
          <p:spPr bwMode="auto">
            <a:xfrm>
              <a:off x="7672919" y="4638271"/>
              <a:ext cx="298016" cy="26636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sz="700" dirty="0">
                <a:cs typeface="+mn-ea"/>
                <a:sym typeface="+mn-lt"/>
              </a:endParaRPr>
            </a:p>
          </p:txBody>
        </p:sp>
        <p:sp>
          <p:nvSpPr>
            <p:cNvPr id="297" name="Freeform 116"/>
            <p:cNvSpPr>
              <a:spLocks noChangeArrowheads="1"/>
            </p:cNvSpPr>
            <p:nvPr/>
          </p:nvSpPr>
          <p:spPr bwMode="auto">
            <a:xfrm>
              <a:off x="7676647" y="341151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8" name="Freeform 22"/>
            <p:cNvSpPr>
              <a:spLocks noChangeArrowheads="1"/>
            </p:cNvSpPr>
            <p:nvPr/>
          </p:nvSpPr>
          <p:spPr bwMode="auto">
            <a:xfrm>
              <a:off x="4156951" y="2170367"/>
              <a:ext cx="276915" cy="27691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endParaRPr lang="en-US" sz="700" dirty="0">
                <a:cs typeface="+mn-ea"/>
                <a:sym typeface="+mn-lt"/>
              </a:endParaRPr>
            </a:p>
          </p:txBody>
        </p:sp>
        <p:sp>
          <p:nvSpPr>
            <p:cNvPr id="302" name="Rectangle 41"/>
            <p:cNvSpPr/>
            <p:nvPr/>
          </p:nvSpPr>
          <p:spPr>
            <a:xfrm>
              <a:off x="2271507" y="2085265"/>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3" name="Rectangle 48"/>
            <p:cNvSpPr/>
            <p:nvPr/>
          </p:nvSpPr>
          <p:spPr>
            <a:xfrm>
              <a:off x="2303279" y="3381009"/>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4" name="Rectangle 49"/>
            <p:cNvSpPr/>
            <p:nvPr/>
          </p:nvSpPr>
          <p:spPr>
            <a:xfrm>
              <a:off x="2351278" y="4580773"/>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8" name="Rectangle 62"/>
            <p:cNvSpPr/>
            <p:nvPr/>
          </p:nvSpPr>
          <p:spPr>
            <a:xfrm>
              <a:off x="8399163" y="2120401"/>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9" name="Rectangle 63"/>
            <p:cNvSpPr/>
            <p:nvPr/>
          </p:nvSpPr>
          <p:spPr>
            <a:xfrm>
              <a:off x="8351164" y="3401304"/>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0" name="Rectangle 64"/>
            <p:cNvSpPr/>
            <p:nvPr/>
          </p:nvSpPr>
          <p:spPr>
            <a:xfrm>
              <a:off x="8286469" y="4605129"/>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311" name="TextBox 310"/>
          <p:cNvSpPr txBox="1"/>
          <p:nvPr/>
        </p:nvSpPr>
        <p:spPr>
          <a:xfrm>
            <a:off x="953127" y="4022099"/>
            <a:ext cx="7364406" cy="420970"/>
          </a:xfrm>
          <a:prstGeom prst="rect">
            <a:avLst/>
          </a:prstGeom>
          <a:noFill/>
        </p:spPr>
        <p:txBody>
          <a:bodyPr wrap="square" lIns="68589" tIns="34295" rIns="108014" bIns="27004" numCol="1" spcCol="270036">
            <a:spAutoFit/>
          </a:bodyPr>
          <a:lstStyle/>
          <a:p>
            <a:pPr>
              <a:lnSpc>
                <a:spcPts val="135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a:t>
            </a:r>
            <a:endParaRPr 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p:cTn id="7" dur="750" fill="hold"/>
                                        <p:tgtEl>
                                          <p:spTgt spid="293"/>
                                        </p:tgtEl>
                                        <p:attrNameLst>
                                          <p:attrName>ppt_w</p:attrName>
                                        </p:attrNameLst>
                                      </p:cBhvr>
                                      <p:tavLst>
                                        <p:tav tm="0">
                                          <p:val>
                                            <p:fltVal val="0"/>
                                          </p:val>
                                        </p:tav>
                                        <p:tav tm="100000">
                                          <p:val>
                                            <p:strVal val="#ppt_w"/>
                                          </p:val>
                                        </p:tav>
                                      </p:tavLst>
                                    </p:anim>
                                    <p:anim calcmode="lin" valueType="num">
                                      <p:cBhvr>
                                        <p:cTn id="8" dur="750" fill="hold"/>
                                        <p:tgtEl>
                                          <p:spTgt spid="293"/>
                                        </p:tgtEl>
                                        <p:attrNameLst>
                                          <p:attrName>ppt_h</p:attrName>
                                        </p:attrNameLst>
                                      </p:cBhvr>
                                      <p:tavLst>
                                        <p:tav tm="0">
                                          <p:val>
                                            <p:fltVal val="0"/>
                                          </p:val>
                                        </p:tav>
                                        <p:tav tm="100000">
                                          <p:val>
                                            <p:strVal val="#ppt_h"/>
                                          </p:val>
                                        </p:tav>
                                      </p:tavLst>
                                    </p:anim>
                                    <p:animEffect transition="in" filter="fade">
                                      <p:cBhvr>
                                        <p:cTn id="9" dur="750"/>
                                        <p:tgtEl>
                                          <p:spTgt spid="293"/>
                                        </p:tgtEl>
                                      </p:cBhvr>
                                    </p:animEffect>
                                  </p:childTnLst>
                                </p:cTn>
                              </p:par>
                              <p:par>
                                <p:cTn id="10" presetID="8" presetClass="emph" presetSubtype="0" fill="hold" grpId="0" nodeType="withEffect">
                                  <p:stCondLst>
                                    <p:cond delay="0"/>
                                  </p:stCondLst>
                                  <p:childTnLst>
                                    <p:animRot by="21600000">
                                      <p:cBhvr>
                                        <p:cTn id="11" dur="750" fill="hold"/>
                                        <p:tgtEl>
                                          <p:spTgt spid="293"/>
                                        </p:tgtEl>
                                        <p:attrNameLst>
                                          <p:attrName>r</p:attrName>
                                        </p:attrNameLst>
                                      </p:cBhvr>
                                    </p:animRot>
                                  </p:childTnLst>
                                </p:cTn>
                              </p:par>
                              <p:par>
                                <p:cTn id="12" presetID="53" presetClass="entr" presetSubtype="16" fill="hold" grpId="0" nodeType="withEffect">
                                  <p:stCondLst>
                                    <p:cond delay="500"/>
                                  </p:stCondLst>
                                  <p:childTnLst>
                                    <p:set>
                                      <p:cBhvr>
                                        <p:cTn id="13" dur="1" fill="hold">
                                          <p:stCondLst>
                                            <p:cond delay="0"/>
                                          </p:stCondLst>
                                        </p:cTn>
                                        <p:tgtEl>
                                          <p:spTgt spid="294"/>
                                        </p:tgtEl>
                                        <p:attrNameLst>
                                          <p:attrName>style.visibility</p:attrName>
                                        </p:attrNameLst>
                                      </p:cBhvr>
                                      <p:to>
                                        <p:strVal val="visible"/>
                                      </p:to>
                                    </p:set>
                                    <p:anim calcmode="lin" valueType="num">
                                      <p:cBhvr>
                                        <p:cTn id="14" dur="500" fill="hold"/>
                                        <p:tgtEl>
                                          <p:spTgt spid="294"/>
                                        </p:tgtEl>
                                        <p:attrNameLst>
                                          <p:attrName>ppt_w</p:attrName>
                                        </p:attrNameLst>
                                      </p:cBhvr>
                                      <p:tavLst>
                                        <p:tav tm="0">
                                          <p:val>
                                            <p:fltVal val="0"/>
                                          </p:val>
                                        </p:tav>
                                        <p:tav tm="100000">
                                          <p:val>
                                            <p:strVal val="#ppt_w"/>
                                          </p:val>
                                        </p:tav>
                                      </p:tavLst>
                                    </p:anim>
                                    <p:anim calcmode="lin" valueType="num">
                                      <p:cBhvr>
                                        <p:cTn id="15" dur="500" fill="hold"/>
                                        <p:tgtEl>
                                          <p:spTgt spid="294"/>
                                        </p:tgtEl>
                                        <p:attrNameLst>
                                          <p:attrName>ppt_h</p:attrName>
                                        </p:attrNameLst>
                                      </p:cBhvr>
                                      <p:tavLst>
                                        <p:tav tm="0">
                                          <p:val>
                                            <p:fltVal val="0"/>
                                          </p:val>
                                        </p:tav>
                                        <p:tav tm="100000">
                                          <p:val>
                                            <p:strVal val="#ppt_h"/>
                                          </p:val>
                                        </p:tav>
                                      </p:tavLst>
                                    </p:anim>
                                    <p:animEffect transition="in" filter="fade">
                                      <p:cBhvr>
                                        <p:cTn id="16" dur="500"/>
                                        <p:tgtEl>
                                          <p:spTgt spid="294"/>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11"/>
                                        </p:tgtEl>
                                        <p:attrNameLst>
                                          <p:attrName>style.visibility</p:attrName>
                                        </p:attrNameLst>
                                      </p:cBhvr>
                                      <p:to>
                                        <p:strVal val="visible"/>
                                      </p:to>
                                    </p:set>
                                    <p:animEffect transition="in" filter="fade">
                                      <p:cBhvr>
                                        <p:cTn id="28" dur="750"/>
                                        <p:tgtEl>
                                          <p:spTgt spid="311"/>
                                        </p:tgtEl>
                                      </p:cBhvr>
                                    </p:animEffect>
                                    <p:anim calcmode="lin" valueType="num">
                                      <p:cBhvr>
                                        <p:cTn id="29" dur="750" fill="hold"/>
                                        <p:tgtEl>
                                          <p:spTgt spid="311"/>
                                        </p:tgtEl>
                                        <p:attrNameLst>
                                          <p:attrName>ppt_x</p:attrName>
                                        </p:attrNameLst>
                                      </p:cBhvr>
                                      <p:tavLst>
                                        <p:tav tm="0">
                                          <p:val>
                                            <p:strVal val="#ppt_x"/>
                                          </p:val>
                                        </p:tav>
                                        <p:tav tm="100000">
                                          <p:val>
                                            <p:strVal val="#ppt_x"/>
                                          </p:val>
                                        </p:tav>
                                      </p:tavLst>
                                    </p:anim>
                                    <p:anim calcmode="lin" valueType="num">
                                      <p:cBhvr>
                                        <p:cTn id="30" dur="75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animBg="1"/>
      <p:bldP spid="293" grpId="1" animBg="1"/>
      <p:bldP spid="294" grpId="0" animBg="1"/>
      <p:bldP spid="3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Freeform 768"/>
          <p:cNvSpPr>
            <a:spLocks noChangeArrowheads="1"/>
          </p:cNvSpPr>
          <p:nvPr/>
        </p:nvSpPr>
        <p:spPr bwMode="auto">
          <a:xfrm>
            <a:off x="1387604" y="2859474"/>
            <a:ext cx="1341508" cy="1063695"/>
          </a:xfrm>
          <a:custGeom>
            <a:avLst/>
            <a:gdLst>
              <a:gd name="T0" fmla="*/ 2771 w 4724"/>
              <a:gd name="T1" fmla="*/ 0 h 3745"/>
              <a:gd name="T2" fmla="*/ 2771 w 4724"/>
              <a:gd name="T3" fmla="*/ 0 h 3745"/>
              <a:gd name="T4" fmla="*/ 1651 w 4724"/>
              <a:gd name="T5" fmla="*/ 198 h 3745"/>
              <a:gd name="T6" fmla="*/ 614 w 4724"/>
              <a:gd name="T7" fmla="*/ 2439 h 3745"/>
              <a:gd name="T8" fmla="*/ 2112 w 4724"/>
              <a:gd name="T9" fmla="*/ 3303 h 3745"/>
              <a:gd name="T10" fmla="*/ 2566 w 4724"/>
              <a:gd name="T11" fmla="*/ 3258 h 3745"/>
              <a:gd name="T12" fmla="*/ 4090 w 4724"/>
              <a:gd name="T13" fmla="*/ 3744 h 3745"/>
              <a:gd name="T14" fmla="*/ 4416 w 4724"/>
              <a:gd name="T15" fmla="*/ 3725 h 3745"/>
              <a:gd name="T16" fmla="*/ 3622 w 4724"/>
              <a:gd name="T17" fmla="*/ 2829 h 3745"/>
              <a:gd name="T18" fmla="*/ 4358 w 4724"/>
              <a:gd name="T19" fmla="*/ 1159 h 3745"/>
              <a:gd name="T20" fmla="*/ 2771 w 4724"/>
              <a:gd name="T21" fmla="*/ 0 h 3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4" h="3745">
                <a:moveTo>
                  <a:pt x="2771" y="0"/>
                </a:moveTo>
                <a:lnTo>
                  <a:pt x="2771" y="0"/>
                </a:lnTo>
                <a:cubicBezTo>
                  <a:pt x="2349" y="0"/>
                  <a:pt x="1933" y="103"/>
                  <a:pt x="1651" y="198"/>
                </a:cubicBezTo>
                <a:cubicBezTo>
                  <a:pt x="928" y="454"/>
                  <a:pt x="0" y="1274"/>
                  <a:pt x="614" y="2439"/>
                </a:cubicBezTo>
                <a:cubicBezTo>
                  <a:pt x="998" y="3168"/>
                  <a:pt x="1664" y="3303"/>
                  <a:pt x="2112" y="3303"/>
                </a:cubicBezTo>
                <a:cubicBezTo>
                  <a:pt x="2381" y="3303"/>
                  <a:pt x="2566" y="3258"/>
                  <a:pt x="2566" y="3258"/>
                </a:cubicBezTo>
                <a:cubicBezTo>
                  <a:pt x="3014" y="3674"/>
                  <a:pt x="3693" y="3744"/>
                  <a:pt x="4090" y="3744"/>
                </a:cubicBezTo>
                <a:cubicBezTo>
                  <a:pt x="4288" y="3744"/>
                  <a:pt x="4416" y="3725"/>
                  <a:pt x="4416" y="3725"/>
                </a:cubicBezTo>
                <a:cubicBezTo>
                  <a:pt x="3347" y="3072"/>
                  <a:pt x="3622" y="2829"/>
                  <a:pt x="3622" y="2829"/>
                </a:cubicBezTo>
                <a:cubicBezTo>
                  <a:pt x="3622" y="2829"/>
                  <a:pt x="4723" y="2637"/>
                  <a:pt x="4358" y="1159"/>
                </a:cubicBezTo>
                <a:cubicBezTo>
                  <a:pt x="4141" y="250"/>
                  <a:pt x="3443" y="0"/>
                  <a:pt x="2771" y="0"/>
                </a:cubicBezTo>
              </a:path>
            </a:pathLst>
          </a:custGeom>
          <a:solidFill>
            <a:schemeClr val="accent1"/>
          </a:solidFill>
          <a:ln>
            <a:noFill/>
          </a:ln>
          <a:effectLst>
            <a:outerShdw blurRad="190500" dist="38100" dir="2700000" algn="tl" rotWithShape="0">
              <a:prstClr val="black">
                <a:alpha val="27000"/>
              </a:prstClr>
            </a:outerShdw>
          </a:effectLst>
        </p:spPr>
        <p:txBody>
          <a:bodyPr vert="horz" wrap="square" lIns="68589" tIns="34295" rIns="68589" bIns="34295" numCol="1" anchor="t" anchorCtr="0" compatLnSpc="1"/>
          <a:lstStyle/>
          <a:p>
            <a:endParaRPr lang="en-US">
              <a:cs typeface="+mn-ea"/>
              <a:sym typeface="+mn-lt"/>
            </a:endParaRPr>
          </a:p>
        </p:txBody>
      </p:sp>
      <p:sp>
        <p:nvSpPr>
          <p:cNvPr id="239" name="Freeform 767"/>
          <p:cNvSpPr>
            <a:spLocks noChangeArrowheads="1"/>
          </p:cNvSpPr>
          <p:nvPr/>
        </p:nvSpPr>
        <p:spPr bwMode="auto">
          <a:xfrm>
            <a:off x="2609684" y="3358810"/>
            <a:ext cx="1312699" cy="1792871"/>
          </a:xfrm>
          <a:custGeom>
            <a:avLst/>
            <a:gdLst>
              <a:gd name="T0" fmla="*/ 3435 w 4621"/>
              <a:gd name="T1" fmla="*/ 4364 h 6311"/>
              <a:gd name="T2" fmla="*/ 3435 w 4621"/>
              <a:gd name="T3" fmla="*/ 4364 h 6311"/>
              <a:gd name="T4" fmla="*/ 3807 w 4621"/>
              <a:gd name="T5" fmla="*/ 2758 h 6311"/>
              <a:gd name="T6" fmla="*/ 4223 w 4621"/>
              <a:gd name="T7" fmla="*/ 1830 h 6311"/>
              <a:gd name="T8" fmla="*/ 4568 w 4621"/>
              <a:gd name="T9" fmla="*/ 1075 h 6311"/>
              <a:gd name="T10" fmla="*/ 3922 w 4621"/>
              <a:gd name="T11" fmla="*/ 1702 h 6311"/>
              <a:gd name="T12" fmla="*/ 3410 w 4621"/>
              <a:gd name="T13" fmla="*/ 2150 h 6311"/>
              <a:gd name="T14" fmla="*/ 3608 w 4621"/>
              <a:gd name="T15" fmla="*/ 1299 h 6311"/>
              <a:gd name="T16" fmla="*/ 3698 w 4621"/>
              <a:gd name="T17" fmla="*/ 307 h 6311"/>
              <a:gd name="T18" fmla="*/ 3192 w 4621"/>
              <a:gd name="T19" fmla="*/ 1356 h 6311"/>
              <a:gd name="T20" fmla="*/ 2834 w 4621"/>
              <a:gd name="T21" fmla="*/ 1887 h 6311"/>
              <a:gd name="T22" fmla="*/ 2726 w 4621"/>
              <a:gd name="T23" fmla="*/ 1030 h 6311"/>
              <a:gd name="T24" fmla="*/ 2566 w 4621"/>
              <a:gd name="T25" fmla="*/ 6 h 6311"/>
              <a:gd name="T26" fmla="*/ 2304 w 4621"/>
              <a:gd name="T27" fmla="*/ 960 h 6311"/>
              <a:gd name="T28" fmla="*/ 2297 w 4621"/>
              <a:gd name="T29" fmla="*/ 1856 h 6311"/>
              <a:gd name="T30" fmla="*/ 1862 w 4621"/>
              <a:gd name="T31" fmla="*/ 979 h 6311"/>
              <a:gd name="T32" fmla="*/ 1337 w 4621"/>
              <a:gd name="T33" fmla="*/ 281 h 6311"/>
              <a:gd name="T34" fmla="*/ 1600 w 4621"/>
              <a:gd name="T35" fmla="*/ 1689 h 6311"/>
              <a:gd name="T36" fmla="*/ 1677 w 4621"/>
              <a:gd name="T37" fmla="*/ 2720 h 6311"/>
              <a:gd name="T38" fmla="*/ 915 w 4621"/>
              <a:gd name="T39" fmla="*/ 2585 h 6311"/>
              <a:gd name="T40" fmla="*/ 147 w 4621"/>
              <a:gd name="T41" fmla="*/ 2540 h 6311"/>
              <a:gd name="T42" fmla="*/ 153 w 4621"/>
              <a:gd name="T43" fmla="*/ 2848 h 6311"/>
              <a:gd name="T44" fmla="*/ 608 w 4621"/>
              <a:gd name="T45" fmla="*/ 3020 h 6311"/>
              <a:gd name="T46" fmla="*/ 1382 w 4621"/>
              <a:gd name="T47" fmla="*/ 3686 h 6311"/>
              <a:gd name="T48" fmla="*/ 1990 w 4621"/>
              <a:gd name="T49" fmla="*/ 4313 h 6311"/>
              <a:gd name="T50" fmla="*/ 2086 w 4621"/>
              <a:gd name="T51" fmla="*/ 5420 h 6311"/>
              <a:gd name="T52" fmla="*/ 2080 w 4621"/>
              <a:gd name="T53" fmla="*/ 6310 h 6311"/>
              <a:gd name="T54" fmla="*/ 3333 w 4621"/>
              <a:gd name="T55" fmla="*/ 6310 h 6311"/>
              <a:gd name="T56" fmla="*/ 3435 w 4621"/>
              <a:gd name="T57" fmla="*/ 4364 h 6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21" h="6311">
                <a:moveTo>
                  <a:pt x="3435" y="4364"/>
                </a:moveTo>
                <a:lnTo>
                  <a:pt x="3435" y="4364"/>
                </a:lnTo>
                <a:cubicBezTo>
                  <a:pt x="3794" y="3641"/>
                  <a:pt x="3730" y="3161"/>
                  <a:pt x="3807" y="2758"/>
                </a:cubicBezTo>
                <a:cubicBezTo>
                  <a:pt x="3884" y="2355"/>
                  <a:pt x="4108" y="1996"/>
                  <a:pt x="4223" y="1830"/>
                </a:cubicBezTo>
                <a:cubicBezTo>
                  <a:pt x="4363" y="1631"/>
                  <a:pt x="4620" y="1196"/>
                  <a:pt x="4568" y="1075"/>
                </a:cubicBezTo>
                <a:cubicBezTo>
                  <a:pt x="4466" y="832"/>
                  <a:pt x="4140" y="1395"/>
                  <a:pt x="3922" y="1702"/>
                </a:cubicBezTo>
                <a:cubicBezTo>
                  <a:pt x="3698" y="2003"/>
                  <a:pt x="3487" y="2163"/>
                  <a:pt x="3410" y="2150"/>
                </a:cubicBezTo>
                <a:cubicBezTo>
                  <a:pt x="3340" y="2131"/>
                  <a:pt x="3493" y="1696"/>
                  <a:pt x="3608" y="1299"/>
                </a:cubicBezTo>
                <a:cubicBezTo>
                  <a:pt x="3800" y="646"/>
                  <a:pt x="3909" y="358"/>
                  <a:pt x="3698" y="307"/>
                </a:cubicBezTo>
                <a:cubicBezTo>
                  <a:pt x="3442" y="249"/>
                  <a:pt x="3333" y="966"/>
                  <a:pt x="3192" y="1356"/>
                </a:cubicBezTo>
                <a:cubicBezTo>
                  <a:pt x="3058" y="1715"/>
                  <a:pt x="2968" y="1900"/>
                  <a:pt x="2834" y="1887"/>
                </a:cubicBezTo>
                <a:cubicBezTo>
                  <a:pt x="2776" y="1881"/>
                  <a:pt x="2739" y="1606"/>
                  <a:pt x="2726" y="1030"/>
                </a:cubicBezTo>
                <a:cubicBezTo>
                  <a:pt x="2713" y="185"/>
                  <a:pt x="2694" y="0"/>
                  <a:pt x="2566" y="6"/>
                </a:cubicBezTo>
                <a:cubicBezTo>
                  <a:pt x="2265" y="19"/>
                  <a:pt x="2323" y="524"/>
                  <a:pt x="2304" y="960"/>
                </a:cubicBezTo>
                <a:cubicBezTo>
                  <a:pt x="2291" y="1395"/>
                  <a:pt x="2336" y="1843"/>
                  <a:pt x="2297" y="1856"/>
                </a:cubicBezTo>
                <a:cubicBezTo>
                  <a:pt x="2137" y="1932"/>
                  <a:pt x="2022" y="1382"/>
                  <a:pt x="1862" y="979"/>
                </a:cubicBezTo>
                <a:cubicBezTo>
                  <a:pt x="1702" y="582"/>
                  <a:pt x="1587" y="19"/>
                  <a:pt x="1337" y="281"/>
                </a:cubicBezTo>
                <a:cubicBezTo>
                  <a:pt x="1165" y="467"/>
                  <a:pt x="1408" y="1222"/>
                  <a:pt x="1600" y="1689"/>
                </a:cubicBezTo>
                <a:cubicBezTo>
                  <a:pt x="1785" y="2150"/>
                  <a:pt x="1869" y="2527"/>
                  <a:pt x="1677" y="2720"/>
                </a:cubicBezTo>
                <a:cubicBezTo>
                  <a:pt x="1408" y="2982"/>
                  <a:pt x="1229" y="2783"/>
                  <a:pt x="915" y="2585"/>
                </a:cubicBezTo>
                <a:cubicBezTo>
                  <a:pt x="595" y="2387"/>
                  <a:pt x="294" y="2374"/>
                  <a:pt x="147" y="2540"/>
                </a:cubicBezTo>
                <a:cubicBezTo>
                  <a:pt x="0" y="2713"/>
                  <a:pt x="70" y="2879"/>
                  <a:pt x="153" y="2848"/>
                </a:cubicBezTo>
                <a:cubicBezTo>
                  <a:pt x="237" y="2816"/>
                  <a:pt x="352" y="2854"/>
                  <a:pt x="608" y="3020"/>
                </a:cubicBezTo>
                <a:cubicBezTo>
                  <a:pt x="864" y="3187"/>
                  <a:pt x="998" y="3462"/>
                  <a:pt x="1382" y="3686"/>
                </a:cubicBezTo>
                <a:cubicBezTo>
                  <a:pt x="1772" y="3910"/>
                  <a:pt x="1881" y="4044"/>
                  <a:pt x="1990" y="4313"/>
                </a:cubicBezTo>
                <a:cubicBezTo>
                  <a:pt x="2099" y="4582"/>
                  <a:pt x="2086" y="5420"/>
                  <a:pt x="2086" y="5420"/>
                </a:cubicBezTo>
                <a:cubicBezTo>
                  <a:pt x="2086" y="5715"/>
                  <a:pt x="2086" y="6009"/>
                  <a:pt x="2080" y="6310"/>
                </a:cubicBezTo>
                <a:cubicBezTo>
                  <a:pt x="3333" y="6310"/>
                  <a:pt x="3333" y="6310"/>
                  <a:pt x="3333" y="6310"/>
                </a:cubicBezTo>
                <a:cubicBezTo>
                  <a:pt x="3378" y="5126"/>
                  <a:pt x="3435" y="4364"/>
                  <a:pt x="3435" y="4364"/>
                </a:cubicBezTo>
              </a:path>
            </a:pathLst>
          </a:custGeom>
          <a:solidFill>
            <a:schemeClr val="accent2"/>
          </a:solidFill>
          <a:ln>
            <a:noFill/>
          </a:ln>
          <a:effectLst/>
        </p:spPr>
        <p:txBody>
          <a:bodyPr wrap="none" lIns="68589" tIns="34295" rIns="68589" bIns="34295" anchor="ctr"/>
          <a:lstStyle/>
          <a:p>
            <a:endParaRPr lang="en-US" sz="700" dirty="0">
              <a:cs typeface="+mn-ea"/>
              <a:sym typeface="+mn-lt"/>
            </a:endParaRPr>
          </a:p>
        </p:txBody>
      </p:sp>
      <p:sp>
        <p:nvSpPr>
          <p:cNvPr id="240" name="Freeform 769"/>
          <p:cNvSpPr>
            <a:spLocks noChangeArrowheads="1"/>
          </p:cNvSpPr>
          <p:nvPr/>
        </p:nvSpPr>
        <p:spPr bwMode="auto">
          <a:xfrm>
            <a:off x="1538733" y="1602899"/>
            <a:ext cx="2141903" cy="1829205"/>
          </a:xfrm>
          <a:custGeom>
            <a:avLst/>
            <a:gdLst>
              <a:gd name="T0" fmla="*/ 4653 w 7540"/>
              <a:gd name="T1" fmla="*/ 0 h 6439"/>
              <a:gd name="T2" fmla="*/ 4653 w 7540"/>
              <a:gd name="T3" fmla="*/ 0 h 6439"/>
              <a:gd name="T4" fmla="*/ 3014 w 7540"/>
              <a:gd name="T5" fmla="*/ 454 h 6439"/>
              <a:gd name="T6" fmla="*/ 1408 w 7540"/>
              <a:gd name="T7" fmla="*/ 4684 h 6439"/>
              <a:gd name="T8" fmla="*/ 3200 w 7540"/>
              <a:gd name="T9" fmla="*/ 5823 h 6439"/>
              <a:gd name="T10" fmla="*/ 4166 w 7540"/>
              <a:gd name="T11" fmla="*/ 5497 h 6439"/>
              <a:gd name="T12" fmla="*/ 4307 w 7540"/>
              <a:gd name="T13" fmla="*/ 5471 h 6439"/>
              <a:gd name="T14" fmla="*/ 4870 w 7540"/>
              <a:gd name="T15" fmla="*/ 6438 h 6439"/>
              <a:gd name="T16" fmla="*/ 5517 w 7540"/>
              <a:gd name="T17" fmla="*/ 4793 h 6439"/>
              <a:gd name="T18" fmla="*/ 6765 w 7540"/>
              <a:gd name="T19" fmla="*/ 1484 h 6439"/>
              <a:gd name="T20" fmla="*/ 4653 w 7540"/>
              <a:gd name="T21" fmla="*/ 0 h 6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40" h="6439">
                <a:moveTo>
                  <a:pt x="4653" y="0"/>
                </a:moveTo>
                <a:lnTo>
                  <a:pt x="4653" y="0"/>
                </a:lnTo>
                <a:cubicBezTo>
                  <a:pt x="4051" y="0"/>
                  <a:pt x="3456" y="198"/>
                  <a:pt x="3014" y="454"/>
                </a:cubicBezTo>
                <a:cubicBezTo>
                  <a:pt x="1978" y="1062"/>
                  <a:pt x="0" y="2745"/>
                  <a:pt x="1408" y="4684"/>
                </a:cubicBezTo>
                <a:cubicBezTo>
                  <a:pt x="2061" y="5580"/>
                  <a:pt x="2701" y="5823"/>
                  <a:pt x="3200" y="5823"/>
                </a:cubicBezTo>
                <a:cubicBezTo>
                  <a:pt x="3776" y="5823"/>
                  <a:pt x="4166" y="5497"/>
                  <a:pt x="4166" y="5497"/>
                </a:cubicBezTo>
                <a:cubicBezTo>
                  <a:pt x="4166" y="5497"/>
                  <a:pt x="4224" y="5471"/>
                  <a:pt x="4307" y="5471"/>
                </a:cubicBezTo>
                <a:cubicBezTo>
                  <a:pt x="4486" y="5471"/>
                  <a:pt x="4781" y="5599"/>
                  <a:pt x="4870" y="6438"/>
                </a:cubicBezTo>
                <a:cubicBezTo>
                  <a:pt x="4870" y="6438"/>
                  <a:pt x="5721" y="5363"/>
                  <a:pt x="5517" y="4793"/>
                </a:cubicBezTo>
                <a:cubicBezTo>
                  <a:pt x="5517" y="4793"/>
                  <a:pt x="7539" y="3411"/>
                  <a:pt x="6765" y="1484"/>
                </a:cubicBezTo>
                <a:cubicBezTo>
                  <a:pt x="6317" y="377"/>
                  <a:pt x="5478" y="0"/>
                  <a:pt x="4653" y="0"/>
                </a:cubicBezTo>
              </a:path>
            </a:pathLst>
          </a:custGeom>
          <a:solidFill>
            <a:schemeClr val="accent2"/>
          </a:solidFill>
          <a:ln>
            <a:noFill/>
          </a:ln>
          <a:effectLst>
            <a:outerShdw blurRad="190500" dist="38100" dir="2700000" algn="tl" rotWithShape="0">
              <a:prstClr val="black">
                <a:alpha val="27000"/>
              </a:prstClr>
            </a:outerShdw>
          </a:effectLst>
        </p:spPr>
        <p:txBody>
          <a:bodyPr vert="horz" wrap="square" lIns="68589" tIns="34295" rIns="68589" bIns="34295" numCol="1" anchor="t" anchorCtr="0" compatLnSpc="1"/>
          <a:lstStyle/>
          <a:p>
            <a:endParaRPr lang="en-US">
              <a:cs typeface="+mn-ea"/>
              <a:sym typeface="+mn-lt"/>
            </a:endParaRPr>
          </a:p>
        </p:txBody>
      </p:sp>
      <p:sp>
        <p:nvSpPr>
          <p:cNvPr id="241" name="Freeform 770"/>
          <p:cNvSpPr>
            <a:spLocks noChangeArrowheads="1"/>
          </p:cNvSpPr>
          <p:nvPr/>
        </p:nvSpPr>
        <p:spPr bwMode="auto">
          <a:xfrm>
            <a:off x="2600794" y="1760953"/>
            <a:ext cx="1595780" cy="1505962"/>
          </a:xfrm>
          <a:custGeom>
            <a:avLst/>
            <a:gdLst>
              <a:gd name="T0" fmla="*/ 3040 w 5620"/>
              <a:gd name="T1" fmla="*/ 0 h 5300"/>
              <a:gd name="T2" fmla="*/ 3040 w 5620"/>
              <a:gd name="T3" fmla="*/ 0 h 5300"/>
              <a:gd name="T4" fmla="*/ 1459 w 5620"/>
              <a:gd name="T5" fmla="*/ 378 h 5300"/>
              <a:gd name="T6" fmla="*/ 576 w 5620"/>
              <a:gd name="T7" fmla="*/ 2873 h 5300"/>
              <a:gd name="T8" fmla="*/ 2739 w 5620"/>
              <a:gd name="T9" fmla="*/ 4505 h 5300"/>
              <a:gd name="T10" fmla="*/ 2758 w 5620"/>
              <a:gd name="T11" fmla="*/ 4505 h 5300"/>
              <a:gd name="T12" fmla="*/ 2349 w 5620"/>
              <a:gd name="T13" fmla="*/ 5299 h 5300"/>
              <a:gd name="T14" fmla="*/ 5516 w 5620"/>
              <a:gd name="T15" fmla="*/ 2118 h 5300"/>
              <a:gd name="T16" fmla="*/ 3040 w 5620"/>
              <a:gd name="T17" fmla="*/ 0 h 5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0" h="5300">
                <a:moveTo>
                  <a:pt x="3040" y="0"/>
                </a:moveTo>
                <a:lnTo>
                  <a:pt x="3040" y="0"/>
                </a:lnTo>
                <a:cubicBezTo>
                  <a:pt x="2483" y="0"/>
                  <a:pt x="1913" y="134"/>
                  <a:pt x="1459" y="378"/>
                </a:cubicBezTo>
                <a:cubicBezTo>
                  <a:pt x="0" y="1152"/>
                  <a:pt x="576" y="2873"/>
                  <a:pt x="576" y="2873"/>
                </a:cubicBezTo>
                <a:cubicBezTo>
                  <a:pt x="857" y="4461"/>
                  <a:pt x="2540" y="4505"/>
                  <a:pt x="2739" y="4505"/>
                </a:cubicBezTo>
                <a:cubicBezTo>
                  <a:pt x="2752" y="4505"/>
                  <a:pt x="2758" y="4505"/>
                  <a:pt x="2758" y="4505"/>
                </a:cubicBezTo>
                <a:cubicBezTo>
                  <a:pt x="2688" y="4858"/>
                  <a:pt x="2349" y="5299"/>
                  <a:pt x="2349" y="5299"/>
                </a:cubicBezTo>
                <a:cubicBezTo>
                  <a:pt x="2617" y="5299"/>
                  <a:pt x="5619" y="4294"/>
                  <a:pt x="5516" y="2118"/>
                </a:cubicBezTo>
                <a:cubicBezTo>
                  <a:pt x="5440" y="627"/>
                  <a:pt x="4249" y="0"/>
                  <a:pt x="3040" y="0"/>
                </a:cubicBezTo>
              </a:path>
            </a:pathLst>
          </a:custGeom>
          <a:solidFill>
            <a:schemeClr val="accent3"/>
          </a:solidFill>
          <a:ln>
            <a:noFill/>
          </a:ln>
          <a:effectLst>
            <a:outerShdw blurRad="190500" dist="38100" dir="2700000" algn="tl" rotWithShape="0">
              <a:prstClr val="black">
                <a:alpha val="27000"/>
              </a:prstClr>
            </a:outerShdw>
          </a:effectLst>
        </p:spPr>
        <p:txBody>
          <a:bodyPr vert="horz" wrap="square" lIns="68589" tIns="34295" rIns="68589" bIns="34295" numCol="1" anchor="t" anchorCtr="0" compatLnSpc="1"/>
          <a:lstStyle/>
          <a:p>
            <a:endParaRPr lang="en-US">
              <a:cs typeface="+mn-ea"/>
              <a:sym typeface="+mn-lt"/>
            </a:endParaRPr>
          </a:p>
        </p:txBody>
      </p:sp>
      <p:sp>
        <p:nvSpPr>
          <p:cNvPr id="243" name="Freeform 771"/>
          <p:cNvSpPr>
            <a:spLocks noChangeArrowheads="1"/>
          </p:cNvSpPr>
          <p:nvPr/>
        </p:nvSpPr>
        <p:spPr bwMode="auto">
          <a:xfrm>
            <a:off x="3417759" y="2355881"/>
            <a:ext cx="1437956" cy="1076224"/>
          </a:xfrm>
          <a:custGeom>
            <a:avLst/>
            <a:gdLst>
              <a:gd name="T0" fmla="*/ 2279 w 5064"/>
              <a:gd name="T1" fmla="*/ 0 h 3789"/>
              <a:gd name="T2" fmla="*/ 2279 w 5064"/>
              <a:gd name="T3" fmla="*/ 0 h 3789"/>
              <a:gd name="T4" fmla="*/ 1210 w 5064"/>
              <a:gd name="T5" fmla="*/ 3123 h 3789"/>
              <a:gd name="T6" fmla="*/ 692 w 5064"/>
              <a:gd name="T7" fmla="*/ 3532 h 3789"/>
              <a:gd name="T8" fmla="*/ 2112 w 5064"/>
              <a:gd name="T9" fmla="*/ 3788 h 3789"/>
              <a:gd name="T10" fmla="*/ 3373 w 5064"/>
              <a:gd name="T11" fmla="*/ 3570 h 3789"/>
              <a:gd name="T12" fmla="*/ 4717 w 5064"/>
              <a:gd name="T13" fmla="*/ 2445 h 3789"/>
              <a:gd name="T14" fmla="*/ 2426 w 5064"/>
              <a:gd name="T15" fmla="*/ 7 h 3789"/>
              <a:gd name="T16" fmla="*/ 2279 w 5064"/>
              <a:gd name="T17" fmla="*/ 0 h 3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64" h="3789">
                <a:moveTo>
                  <a:pt x="2279" y="0"/>
                </a:moveTo>
                <a:lnTo>
                  <a:pt x="2279" y="0"/>
                </a:lnTo>
                <a:cubicBezTo>
                  <a:pt x="167" y="0"/>
                  <a:pt x="0" y="2285"/>
                  <a:pt x="1210" y="3123"/>
                </a:cubicBezTo>
                <a:cubicBezTo>
                  <a:pt x="1210" y="3123"/>
                  <a:pt x="1005" y="3494"/>
                  <a:pt x="692" y="3532"/>
                </a:cubicBezTo>
                <a:cubicBezTo>
                  <a:pt x="692" y="3532"/>
                  <a:pt x="1293" y="3788"/>
                  <a:pt x="2112" y="3788"/>
                </a:cubicBezTo>
                <a:cubicBezTo>
                  <a:pt x="2496" y="3788"/>
                  <a:pt x="2931" y="3730"/>
                  <a:pt x="3373" y="3570"/>
                </a:cubicBezTo>
                <a:cubicBezTo>
                  <a:pt x="3373" y="3570"/>
                  <a:pt x="4378" y="3327"/>
                  <a:pt x="4717" y="2445"/>
                </a:cubicBezTo>
                <a:cubicBezTo>
                  <a:pt x="5063" y="1562"/>
                  <a:pt x="4672" y="109"/>
                  <a:pt x="2426" y="7"/>
                </a:cubicBezTo>
                <a:cubicBezTo>
                  <a:pt x="2375" y="7"/>
                  <a:pt x="2330" y="0"/>
                  <a:pt x="2279" y="0"/>
                </a:cubicBezTo>
              </a:path>
            </a:pathLst>
          </a:custGeom>
          <a:solidFill>
            <a:schemeClr val="accent4"/>
          </a:solidFill>
          <a:ln>
            <a:noFill/>
          </a:ln>
          <a:effectLst>
            <a:outerShdw blurRad="190500" dist="38100" dir="2700000" algn="tl" rotWithShape="0">
              <a:prstClr val="black">
                <a:alpha val="27000"/>
              </a:prstClr>
            </a:outerShdw>
          </a:effectLst>
        </p:spPr>
        <p:txBody>
          <a:bodyPr vert="horz" wrap="square" lIns="68589" tIns="34295" rIns="68589" bIns="34295" numCol="1" anchor="t" anchorCtr="0" compatLnSpc="1"/>
          <a:lstStyle/>
          <a:p>
            <a:endParaRPr lang="en-US">
              <a:cs typeface="+mn-ea"/>
              <a:sym typeface="+mn-lt"/>
            </a:endParaRPr>
          </a:p>
        </p:txBody>
      </p:sp>
      <p:sp>
        <p:nvSpPr>
          <p:cNvPr id="242" name="Freeform 772"/>
          <p:cNvSpPr>
            <a:spLocks noChangeArrowheads="1"/>
          </p:cNvSpPr>
          <p:nvPr/>
        </p:nvSpPr>
        <p:spPr bwMode="auto">
          <a:xfrm>
            <a:off x="3943452" y="3056641"/>
            <a:ext cx="908116" cy="709130"/>
          </a:xfrm>
          <a:custGeom>
            <a:avLst/>
            <a:gdLst>
              <a:gd name="T0" fmla="*/ 1293 w 3195"/>
              <a:gd name="T1" fmla="*/ 0 h 2497"/>
              <a:gd name="T2" fmla="*/ 1293 w 3195"/>
              <a:gd name="T3" fmla="*/ 0 h 2497"/>
              <a:gd name="T4" fmla="*/ 262 w 3195"/>
              <a:gd name="T5" fmla="*/ 711 h 2497"/>
              <a:gd name="T6" fmla="*/ 474 w 3195"/>
              <a:gd name="T7" fmla="*/ 1856 h 2497"/>
              <a:gd name="T8" fmla="*/ 77 w 3195"/>
              <a:gd name="T9" fmla="*/ 2067 h 2497"/>
              <a:gd name="T10" fmla="*/ 1350 w 3195"/>
              <a:gd name="T11" fmla="*/ 2496 h 2497"/>
              <a:gd name="T12" fmla="*/ 2221 w 3195"/>
              <a:gd name="T13" fmla="*/ 2195 h 2497"/>
              <a:gd name="T14" fmla="*/ 1984 w 3195"/>
              <a:gd name="T15" fmla="*/ 147 h 2497"/>
              <a:gd name="T16" fmla="*/ 1293 w 3195"/>
              <a:gd name="T17" fmla="*/ 0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5" h="2497">
                <a:moveTo>
                  <a:pt x="1293" y="0"/>
                </a:moveTo>
                <a:lnTo>
                  <a:pt x="1293" y="0"/>
                </a:lnTo>
                <a:cubicBezTo>
                  <a:pt x="832" y="0"/>
                  <a:pt x="442" y="231"/>
                  <a:pt x="262" y="711"/>
                </a:cubicBezTo>
                <a:cubicBezTo>
                  <a:pt x="0" y="1415"/>
                  <a:pt x="474" y="1856"/>
                  <a:pt x="474" y="1856"/>
                </a:cubicBezTo>
                <a:cubicBezTo>
                  <a:pt x="422" y="2061"/>
                  <a:pt x="77" y="2067"/>
                  <a:pt x="77" y="2067"/>
                </a:cubicBezTo>
                <a:cubicBezTo>
                  <a:pt x="77" y="2067"/>
                  <a:pt x="672" y="2496"/>
                  <a:pt x="1350" y="2496"/>
                </a:cubicBezTo>
                <a:cubicBezTo>
                  <a:pt x="1638" y="2496"/>
                  <a:pt x="1939" y="2419"/>
                  <a:pt x="2221" y="2195"/>
                </a:cubicBezTo>
                <a:cubicBezTo>
                  <a:pt x="3194" y="1018"/>
                  <a:pt x="2720" y="455"/>
                  <a:pt x="1984" y="147"/>
                </a:cubicBezTo>
                <a:cubicBezTo>
                  <a:pt x="1747" y="51"/>
                  <a:pt x="1510" y="0"/>
                  <a:pt x="1293" y="0"/>
                </a:cubicBezTo>
              </a:path>
            </a:pathLst>
          </a:custGeom>
          <a:solidFill>
            <a:schemeClr val="accent1"/>
          </a:solidFill>
          <a:ln>
            <a:noFill/>
          </a:ln>
          <a:effectLst>
            <a:outerShdw blurRad="190500" dist="38100" dir="2700000" algn="tl" rotWithShape="0">
              <a:prstClr val="black">
                <a:alpha val="27000"/>
              </a:prstClr>
            </a:outerShdw>
          </a:effectLst>
        </p:spPr>
        <p:txBody>
          <a:bodyPr vert="horz" wrap="square" lIns="68589" tIns="34295" rIns="68589" bIns="34295" numCol="1" anchor="t" anchorCtr="0" compatLnSpc="1"/>
          <a:lstStyle/>
          <a:p>
            <a:endParaRPr lang="en-US">
              <a:cs typeface="+mn-ea"/>
              <a:sym typeface="+mn-lt"/>
            </a:endParaRPr>
          </a:p>
        </p:txBody>
      </p:sp>
      <p:grpSp>
        <p:nvGrpSpPr>
          <p:cNvPr id="2" name="组合 2"/>
          <p:cNvGrpSpPr/>
          <p:nvPr/>
        </p:nvGrpSpPr>
        <p:grpSpPr>
          <a:xfrm>
            <a:off x="1729379" y="2153771"/>
            <a:ext cx="2936143" cy="1411103"/>
            <a:chOff x="2305538" y="2870807"/>
            <a:chExt cx="3914349" cy="1880889"/>
          </a:xfrm>
        </p:grpSpPr>
        <p:sp>
          <p:nvSpPr>
            <p:cNvPr id="4" name="TextBox 3"/>
            <p:cNvSpPr txBox="1"/>
            <p:nvPr/>
          </p:nvSpPr>
          <p:spPr>
            <a:xfrm>
              <a:off x="2305538" y="4297830"/>
              <a:ext cx="861663"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4" name="TextBox 243"/>
            <p:cNvSpPr txBox="1"/>
            <p:nvPr/>
          </p:nvSpPr>
          <p:spPr>
            <a:xfrm>
              <a:off x="2744120" y="3128134"/>
              <a:ext cx="861663"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5" name="TextBox 244"/>
            <p:cNvSpPr txBox="1"/>
            <p:nvPr/>
          </p:nvSpPr>
          <p:spPr>
            <a:xfrm>
              <a:off x="4092407" y="2870807"/>
              <a:ext cx="861663"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6" name="TextBox 245"/>
            <p:cNvSpPr txBox="1"/>
            <p:nvPr/>
          </p:nvSpPr>
          <p:spPr>
            <a:xfrm>
              <a:off x="5142230" y="3570953"/>
              <a:ext cx="861663"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7" name="TextBox 246"/>
            <p:cNvSpPr txBox="1"/>
            <p:nvPr/>
          </p:nvSpPr>
          <p:spPr>
            <a:xfrm>
              <a:off x="5358224" y="4382478"/>
              <a:ext cx="861663"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关键词</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5" name="TextBox 4"/>
          <p:cNvSpPr txBox="1"/>
          <p:nvPr/>
        </p:nvSpPr>
        <p:spPr>
          <a:xfrm>
            <a:off x="5150698" y="2009923"/>
            <a:ext cx="1061847"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诚信铸就品质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8" name="TextBox 247"/>
          <p:cNvSpPr txBox="1"/>
          <p:nvPr/>
        </p:nvSpPr>
        <p:spPr>
          <a:xfrm>
            <a:off x="5800980" y="2319471"/>
            <a:ext cx="1061847" cy="253926"/>
          </a:xfrm>
          <a:prstGeom prst="rect">
            <a:avLst/>
          </a:prstGeom>
          <a:noFill/>
        </p:spPr>
        <p:txBody>
          <a:bodyPr wrap="none" lIns="68589" tIns="34295" rIns="68589" bIns="34295"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创新引领未来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TextBox 6"/>
          <p:cNvSpPr txBox="1"/>
          <p:nvPr/>
        </p:nvSpPr>
        <p:spPr>
          <a:xfrm>
            <a:off x="5160991" y="2644552"/>
            <a:ext cx="2525524" cy="1106805"/>
          </a:xfrm>
          <a:prstGeom prst="rect">
            <a:avLst/>
          </a:prstGeom>
          <a:noFill/>
        </p:spPr>
        <p:txBody>
          <a:bodyPr wrap="square" lIns="68589" tIns="34295" rIns="68589" bIns="34295" rtlCol="0">
            <a:spAutoFit/>
          </a:bodyPr>
          <a:lstStyle/>
          <a:p>
            <a:pPr>
              <a:lnSpc>
                <a:spcPts val="135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企业理念是企业在持续经营和长期发展过程中，继承企业优良传统，适应时代要求，由企业家积极倡导，全体员工自觉实践，从而形成的代表企业信念、激发企业活力、推动企业生产经营的团体精神和行为规范。按照不同层次划分为精神文化型和组织制度型两类。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500"/>
                                        <p:tgtEl>
                                          <p:spTgt spid="23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8"/>
                                        </p:tgtEl>
                                        <p:attrNameLst>
                                          <p:attrName>style.visibility</p:attrName>
                                        </p:attrNameLst>
                                      </p:cBhvr>
                                      <p:to>
                                        <p:strVal val="visible"/>
                                      </p:to>
                                    </p:set>
                                    <p:anim calcmode="lin" valueType="num">
                                      <p:cBhvr>
                                        <p:cTn id="11" dur="500" fill="hold"/>
                                        <p:tgtEl>
                                          <p:spTgt spid="238"/>
                                        </p:tgtEl>
                                        <p:attrNameLst>
                                          <p:attrName>ppt_w</p:attrName>
                                        </p:attrNameLst>
                                      </p:cBhvr>
                                      <p:tavLst>
                                        <p:tav tm="0">
                                          <p:val>
                                            <p:fltVal val="0"/>
                                          </p:val>
                                        </p:tav>
                                        <p:tav tm="100000">
                                          <p:val>
                                            <p:strVal val="#ppt_w"/>
                                          </p:val>
                                        </p:tav>
                                      </p:tavLst>
                                    </p:anim>
                                    <p:anim calcmode="lin" valueType="num">
                                      <p:cBhvr>
                                        <p:cTn id="12" dur="500" fill="hold"/>
                                        <p:tgtEl>
                                          <p:spTgt spid="238"/>
                                        </p:tgtEl>
                                        <p:attrNameLst>
                                          <p:attrName>ppt_h</p:attrName>
                                        </p:attrNameLst>
                                      </p:cBhvr>
                                      <p:tavLst>
                                        <p:tav tm="0">
                                          <p:val>
                                            <p:fltVal val="0"/>
                                          </p:val>
                                        </p:tav>
                                        <p:tav tm="100000">
                                          <p:val>
                                            <p:strVal val="#ppt_h"/>
                                          </p:val>
                                        </p:tav>
                                      </p:tavLst>
                                    </p:anim>
                                    <p:animEffect transition="in" filter="fade">
                                      <p:cBhvr>
                                        <p:cTn id="13" dur="500"/>
                                        <p:tgtEl>
                                          <p:spTgt spid="2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40"/>
                                        </p:tgtEl>
                                        <p:attrNameLst>
                                          <p:attrName>style.visibility</p:attrName>
                                        </p:attrNameLst>
                                      </p:cBhvr>
                                      <p:to>
                                        <p:strVal val="visible"/>
                                      </p:to>
                                    </p:set>
                                    <p:anim calcmode="lin" valueType="num">
                                      <p:cBhvr>
                                        <p:cTn id="17" dur="500" fill="hold"/>
                                        <p:tgtEl>
                                          <p:spTgt spid="240"/>
                                        </p:tgtEl>
                                        <p:attrNameLst>
                                          <p:attrName>ppt_w</p:attrName>
                                        </p:attrNameLst>
                                      </p:cBhvr>
                                      <p:tavLst>
                                        <p:tav tm="0">
                                          <p:val>
                                            <p:fltVal val="0"/>
                                          </p:val>
                                        </p:tav>
                                        <p:tav tm="100000">
                                          <p:val>
                                            <p:strVal val="#ppt_w"/>
                                          </p:val>
                                        </p:tav>
                                      </p:tavLst>
                                    </p:anim>
                                    <p:anim calcmode="lin" valueType="num">
                                      <p:cBhvr>
                                        <p:cTn id="18" dur="500" fill="hold"/>
                                        <p:tgtEl>
                                          <p:spTgt spid="240"/>
                                        </p:tgtEl>
                                        <p:attrNameLst>
                                          <p:attrName>ppt_h</p:attrName>
                                        </p:attrNameLst>
                                      </p:cBhvr>
                                      <p:tavLst>
                                        <p:tav tm="0">
                                          <p:val>
                                            <p:fltVal val="0"/>
                                          </p:val>
                                        </p:tav>
                                        <p:tav tm="100000">
                                          <p:val>
                                            <p:strVal val="#ppt_h"/>
                                          </p:val>
                                        </p:tav>
                                      </p:tavLst>
                                    </p:anim>
                                    <p:animEffect transition="in" filter="fade">
                                      <p:cBhvr>
                                        <p:cTn id="19" dur="500"/>
                                        <p:tgtEl>
                                          <p:spTgt spid="24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1"/>
                                        </p:tgtEl>
                                        <p:attrNameLst>
                                          <p:attrName>style.visibility</p:attrName>
                                        </p:attrNameLst>
                                      </p:cBhvr>
                                      <p:to>
                                        <p:strVal val="visible"/>
                                      </p:to>
                                    </p:set>
                                    <p:anim calcmode="lin" valueType="num">
                                      <p:cBhvr>
                                        <p:cTn id="23" dur="500" fill="hold"/>
                                        <p:tgtEl>
                                          <p:spTgt spid="241"/>
                                        </p:tgtEl>
                                        <p:attrNameLst>
                                          <p:attrName>ppt_w</p:attrName>
                                        </p:attrNameLst>
                                      </p:cBhvr>
                                      <p:tavLst>
                                        <p:tav tm="0">
                                          <p:val>
                                            <p:fltVal val="0"/>
                                          </p:val>
                                        </p:tav>
                                        <p:tav tm="100000">
                                          <p:val>
                                            <p:strVal val="#ppt_w"/>
                                          </p:val>
                                        </p:tav>
                                      </p:tavLst>
                                    </p:anim>
                                    <p:anim calcmode="lin" valueType="num">
                                      <p:cBhvr>
                                        <p:cTn id="24" dur="500" fill="hold"/>
                                        <p:tgtEl>
                                          <p:spTgt spid="241"/>
                                        </p:tgtEl>
                                        <p:attrNameLst>
                                          <p:attrName>ppt_h</p:attrName>
                                        </p:attrNameLst>
                                      </p:cBhvr>
                                      <p:tavLst>
                                        <p:tav tm="0">
                                          <p:val>
                                            <p:fltVal val="0"/>
                                          </p:val>
                                        </p:tav>
                                        <p:tav tm="100000">
                                          <p:val>
                                            <p:strVal val="#ppt_h"/>
                                          </p:val>
                                        </p:tav>
                                      </p:tavLst>
                                    </p:anim>
                                    <p:animEffect transition="in" filter="fade">
                                      <p:cBhvr>
                                        <p:cTn id="25" dur="500"/>
                                        <p:tgtEl>
                                          <p:spTgt spid="24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43"/>
                                        </p:tgtEl>
                                        <p:attrNameLst>
                                          <p:attrName>style.visibility</p:attrName>
                                        </p:attrNameLst>
                                      </p:cBhvr>
                                      <p:to>
                                        <p:strVal val="visible"/>
                                      </p:to>
                                    </p:set>
                                    <p:anim calcmode="lin" valueType="num">
                                      <p:cBhvr>
                                        <p:cTn id="29" dur="500" fill="hold"/>
                                        <p:tgtEl>
                                          <p:spTgt spid="243"/>
                                        </p:tgtEl>
                                        <p:attrNameLst>
                                          <p:attrName>ppt_w</p:attrName>
                                        </p:attrNameLst>
                                      </p:cBhvr>
                                      <p:tavLst>
                                        <p:tav tm="0">
                                          <p:val>
                                            <p:fltVal val="0"/>
                                          </p:val>
                                        </p:tav>
                                        <p:tav tm="100000">
                                          <p:val>
                                            <p:strVal val="#ppt_w"/>
                                          </p:val>
                                        </p:tav>
                                      </p:tavLst>
                                    </p:anim>
                                    <p:anim calcmode="lin" valueType="num">
                                      <p:cBhvr>
                                        <p:cTn id="30" dur="500" fill="hold"/>
                                        <p:tgtEl>
                                          <p:spTgt spid="243"/>
                                        </p:tgtEl>
                                        <p:attrNameLst>
                                          <p:attrName>ppt_h</p:attrName>
                                        </p:attrNameLst>
                                      </p:cBhvr>
                                      <p:tavLst>
                                        <p:tav tm="0">
                                          <p:val>
                                            <p:fltVal val="0"/>
                                          </p:val>
                                        </p:tav>
                                        <p:tav tm="100000">
                                          <p:val>
                                            <p:strVal val="#ppt_h"/>
                                          </p:val>
                                        </p:tav>
                                      </p:tavLst>
                                    </p:anim>
                                    <p:animEffect transition="in" filter="fade">
                                      <p:cBhvr>
                                        <p:cTn id="31" dur="500"/>
                                        <p:tgtEl>
                                          <p:spTgt spid="24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42"/>
                                        </p:tgtEl>
                                        <p:attrNameLst>
                                          <p:attrName>style.visibility</p:attrName>
                                        </p:attrNameLst>
                                      </p:cBhvr>
                                      <p:to>
                                        <p:strVal val="visible"/>
                                      </p:to>
                                    </p:set>
                                    <p:anim calcmode="lin" valueType="num">
                                      <p:cBhvr>
                                        <p:cTn id="35" dur="500" fill="hold"/>
                                        <p:tgtEl>
                                          <p:spTgt spid="242"/>
                                        </p:tgtEl>
                                        <p:attrNameLst>
                                          <p:attrName>ppt_w</p:attrName>
                                        </p:attrNameLst>
                                      </p:cBhvr>
                                      <p:tavLst>
                                        <p:tav tm="0">
                                          <p:val>
                                            <p:fltVal val="0"/>
                                          </p:val>
                                        </p:tav>
                                        <p:tav tm="100000">
                                          <p:val>
                                            <p:strVal val="#ppt_w"/>
                                          </p:val>
                                        </p:tav>
                                      </p:tavLst>
                                    </p:anim>
                                    <p:anim calcmode="lin" valueType="num">
                                      <p:cBhvr>
                                        <p:cTn id="36" dur="500" fill="hold"/>
                                        <p:tgtEl>
                                          <p:spTgt spid="242"/>
                                        </p:tgtEl>
                                        <p:attrNameLst>
                                          <p:attrName>ppt_h</p:attrName>
                                        </p:attrNameLst>
                                      </p:cBhvr>
                                      <p:tavLst>
                                        <p:tav tm="0">
                                          <p:val>
                                            <p:fltVal val="0"/>
                                          </p:val>
                                        </p:tav>
                                        <p:tav tm="100000">
                                          <p:val>
                                            <p:strVal val="#ppt_h"/>
                                          </p:val>
                                        </p:tav>
                                      </p:tavLst>
                                    </p:anim>
                                    <p:animEffect transition="in" filter="fade">
                                      <p:cBhvr>
                                        <p:cTn id="37" dur="500"/>
                                        <p:tgtEl>
                                          <p:spTgt spid="24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par>
                          <p:cTn id="42" fill="hold">
                            <p:stCondLst>
                              <p:cond delay="3500"/>
                            </p:stCondLst>
                            <p:childTnLst>
                              <p:par>
                                <p:cTn id="43" presetID="12" presetClass="entr" presetSubtype="2" fill="hold" grpId="0" nodeType="afterEffect">
                                  <p:stCondLst>
                                    <p:cond delay="0"/>
                                  </p:stCondLst>
                                  <p:childTnLst>
                                    <p:set>
                                      <p:cBhvr>
                                        <p:cTn id="44" dur="1" fill="hold">
                                          <p:stCondLst>
                                            <p:cond delay="0"/>
                                          </p:stCondLst>
                                        </p:cTn>
                                        <p:tgtEl>
                                          <p:spTgt spid="248"/>
                                        </p:tgtEl>
                                        <p:attrNameLst>
                                          <p:attrName>style.visibility</p:attrName>
                                        </p:attrNameLst>
                                      </p:cBhvr>
                                      <p:to>
                                        <p:strVal val="visible"/>
                                      </p:to>
                                    </p:set>
                                    <p:anim calcmode="lin" valueType="num">
                                      <p:cBhvr additive="base">
                                        <p:cTn id="45" dur="500"/>
                                        <p:tgtEl>
                                          <p:spTgt spid="248"/>
                                        </p:tgtEl>
                                        <p:attrNameLst>
                                          <p:attrName>ppt_x</p:attrName>
                                        </p:attrNameLst>
                                      </p:cBhvr>
                                      <p:tavLst>
                                        <p:tav tm="0">
                                          <p:val>
                                            <p:strVal val="#ppt_x+#ppt_w*1.125000"/>
                                          </p:val>
                                        </p:tav>
                                        <p:tav tm="100000">
                                          <p:val>
                                            <p:strVal val="#ppt_x"/>
                                          </p:val>
                                        </p:tav>
                                      </p:tavLst>
                                    </p:anim>
                                    <p:animEffect transition="in" filter="wipe(left)">
                                      <p:cBhvr>
                                        <p:cTn id="46" dur="500"/>
                                        <p:tgtEl>
                                          <p:spTgt spid="248"/>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ppt_x</p:attrName>
                                        </p:attrNameLst>
                                      </p:cBhvr>
                                      <p:tavLst>
                                        <p:tav tm="0">
                                          <p:val>
                                            <p:strVal val="#ppt_x-#ppt_w*1.125000"/>
                                          </p:val>
                                        </p:tav>
                                        <p:tav tm="100000">
                                          <p:val>
                                            <p:strVal val="#ppt_x"/>
                                          </p:val>
                                        </p:tav>
                                      </p:tavLst>
                                    </p:anim>
                                    <p:animEffect transition="in" filter="wipe(right)">
                                      <p:cBhvr>
                                        <p:cTn id="50" dur="500"/>
                                        <p:tgtEl>
                                          <p:spTgt spid="5"/>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anim calcmode="lin" valueType="num">
                                      <p:cBhvr>
                                        <p:cTn id="54" dur="500" fill="hold"/>
                                        <p:tgtEl>
                                          <p:spTgt spid="7"/>
                                        </p:tgtEl>
                                        <p:attrNameLst>
                                          <p:attrName>ppt_x</p:attrName>
                                        </p:attrNameLst>
                                      </p:cBhvr>
                                      <p:tavLst>
                                        <p:tav tm="0">
                                          <p:val>
                                            <p:strVal val="#ppt_x"/>
                                          </p:val>
                                        </p:tav>
                                        <p:tav tm="100000">
                                          <p:val>
                                            <p:strVal val="#ppt_x"/>
                                          </p:val>
                                        </p:tav>
                                      </p:tavLst>
                                    </p:anim>
                                    <p:anim calcmode="lin" valueType="num">
                                      <p:cBhvr>
                                        <p:cTn id="5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animBg="1"/>
      <p:bldP spid="240" grpId="0" animBg="1"/>
      <p:bldP spid="241" grpId="0" animBg="1"/>
      <p:bldP spid="243" grpId="0" animBg="1"/>
      <p:bldP spid="242" grpId="0" animBg="1"/>
      <p:bldP spid="5" grpId="0"/>
      <p:bldP spid="248"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reeform 3"/>
          <p:cNvSpPr/>
          <p:nvPr/>
        </p:nvSpPr>
        <p:spPr bwMode="auto">
          <a:xfrm>
            <a:off x="755651" y="2598754"/>
            <a:ext cx="2085975" cy="503549"/>
          </a:xfrm>
          <a:custGeom>
            <a:avLst/>
            <a:gdLst>
              <a:gd name="T0" fmla="*/ 856 w 878"/>
              <a:gd name="T1" fmla="*/ 33 h 210"/>
              <a:gd name="T2" fmla="*/ 418 w 878"/>
              <a:gd name="T3" fmla="*/ 33 h 210"/>
              <a:gd name="T4" fmla="*/ 396 w 878"/>
              <a:gd name="T5" fmla="*/ 0 h 210"/>
              <a:gd name="T6" fmla="*/ 375 w 878"/>
              <a:gd name="T7" fmla="*/ 33 h 210"/>
              <a:gd name="T8" fmla="*/ 22 w 878"/>
              <a:gd name="T9" fmla="*/ 33 h 210"/>
              <a:gd name="T10" fmla="*/ 0 w 878"/>
              <a:gd name="T11" fmla="*/ 56 h 210"/>
              <a:gd name="T12" fmla="*/ 0 w 878"/>
              <a:gd name="T13" fmla="*/ 187 h 210"/>
              <a:gd name="T14" fmla="*/ 22 w 878"/>
              <a:gd name="T15" fmla="*/ 210 h 210"/>
              <a:gd name="T16" fmla="*/ 856 w 878"/>
              <a:gd name="T17" fmla="*/ 210 h 210"/>
              <a:gd name="T18" fmla="*/ 878 w 878"/>
              <a:gd name="T19" fmla="*/ 187 h 210"/>
              <a:gd name="T20" fmla="*/ 878 w 878"/>
              <a:gd name="T21" fmla="*/ 56 h 210"/>
              <a:gd name="T22" fmla="*/ 856 w 878"/>
              <a:gd name="T23" fmla="*/ 3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33"/>
                </a:moveTo>
                <a:cubicBezTo>
                  <a:pt x="418" y="33"/>
                  <a:pt x="418" y="33"/>
                  <a:pt x="418" y="33"/>
                </a:cubicBezTo>
                <a:cubicBezTo>
                  <a:pt x="396" y="0"/>
                  <a:pt x="396" y="0"/>
                  <a:pt x="396" y="0"/>
                </a:cubicBezTo>
                <a:cubicBezTo>
                  <a:pt x="375" y="33"/>
                  <a:pt x="375" y="33"/>
                  <a:pt x="375" y="33"/>
                </a:cubicBezTo>
                <a:cubicBezTo>
                  <a:pt x="22" y="33"/>
                  <a:pt x="22" y="33"/>
                  <a:pt x="22" y="33"/>
                </a:cubicBezTo>
                <a:cubicBezTo>
                  <a:pt x="10" y="33"/>
                  <a:pt x="0" y="43"/>
                  <a:pt x="0" y="56"/>
                </a:cubicBezTo>
                <a:cubicBezTo>
                  <a:pt x="0" y="187"/>
                  <a:pt x="0" y="187"/>
                  <a:pt x="0" y="187"/>
                </a:cubicBezTo>
                <a:cubicBezTo>
                  <a:pt x="0" y="200"/>
                  <a:pt x="10" y="210"/>
                  <a:pt x="22" y="210"/>
                </a:cubicBezTo>
                <a:cubicBezTo>
                  <a:pt x="856" y="210"/>
                  <a:pt x="856" y="210"/>
                  <a:pt x="856" y="210"/>
                </a:cubicBezTo>
                <a:cubicBezTo>
                  <a:pt x="868" y="210"/>
                  <a:pt x="878" y="200"/>
                  <a:pt x="878" y="187"/>
                </a:cubicBezTo>
                <a:cubicBezTo>
                  <a:pt x="878" y="56"/>
                  <a:pt x="878" y="56"/>
                  <a:pt x="878" y="56"/>
                </a:cubicBezTo>
                <a:cubicBezTo>
                  <a:pt x="878" y="43"/>
                  <a:pt x="868" y="33"/>
                  <a:pt x="856" y="33"/>
                </a:cubicBezTo>
                <a:close/>
              </a:path>
            </a:pathLst>
          </a:custGeom>
          <a:solidFill>
            <a:schemeClr val="accent1"/>
          </a:solidFill>
          <a:ln w="12700">
            <a:solidFill>
              <a:schemeClr val="accent1"/>
            </a:solidFill>
            <a:round/>
          </a:ln>
          <a:effec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148" name="Freeform 4"/>
          <p:cNvSpPr/>
          <p:nvPr/>
        </p:nvSpPr>
        <p:spPr bwMode="auto">
          <a:xfrm>
            <a:off x="2627313" y="2678178"/>
            <a:ext cx="2089150" cy="503549"/>
          </a:xfrm>
          <a:custGeom>
            <a:avLst/>
            <a:gdLst>
              <a:gd name="T0" fmla="*/ 856 w 879"/>
              <a:gd name="T1" fmla="*/ 0 h 210"/>
              <a:gd name="T2" fmla="*/ 23 w 879"/>
              <a:gd name="T3" fmla="*/ 0 h 210"/>
              <a:gd name="T4" fmla="*/ 0 w 879"/>
              <a:gd name="T5" fmla="*/ 23 h 210"/>
              <a:gd name="T6" fmla="*/ 0 w 879"/>
              <a:gd name="T7" fmla="*/ 154 h 210"/>
              <a:gd name="T8" fmla="*/ 23 w 879"/>
              <a:gd name="T9" fmla="*/ 177 h 210"/>
              <a:gd name="T10" fmla="*/ 397 w 879"/>
              <a:gd name="T11" fmla="*/ 177 h 210"/>
              <a:gd name="T12" fmla="*/ 418 w 879"/>
              <a:gd name="T13" fmla="*/ 210 h 210"/>
              <a:gd name="T14" fmla="*/ 440 w 879"/>
              <a:gd name="T15" fmla="*/ 177 h 210"/>
              <a:gd name="T16" fmla="*/ 856 w 879"/>
              <a:gd name="T17" fmla="*/ 177 h 210"/>
              <a:gd name="T18" fmla="*/ 879 w 879"/>
              <a:gd name="T19" fmla="*/ 154 h 210"/>
              <a:gd name="T20" fmla="*/ 879 w 879"/>
              <a:gd name="T21" fmla="*/ 23 h 210"/>
              <a:gd name="T22" fmla="*/ 856 w 879"/>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9" h="210">
                <a:moveTo>
                  <a:pt x="856" y="0"/>
                </a:moveTo>
                <a:cubicBezTo>
                  <a:pt x="23" y="0"/>
                  <a:pt x="23" y="0"/>
                  <a:pt x="23" y="0"/>
                </a:cubicBezTo>
                <a:cubicBezTo>
                  <a:pt x="10" y="0"/>
                  <a:pt x="0" y="10"/>
                  <a:pt x="0" y="23"/>
                </a:cubicBezTo>
                <a:cubicBezTo>
                  <a:pt x="0" y="154"/>
                  <a:pt x="0" y="154"/>
                  <a:pt x="0" y="154"/>
                </a:cubicBezTo>
                <a:cubicBezTo>
                  <a:pt x="0" y="167"/>
                  <a:pt x="10" y="177"/>
                  <a:pt x="23" y="177"/>
                </a:cubicBezTo>
                <a:cubicBezTo>
                  <a:pt x="397" y="177"/>
                  <a:pt x="397" y="177"/>
                  <a:pt x="397" y="177"/>
                </a:cubicBezTo>
                <a:cubicBezTo>
                  <a:pt x="418" y="210"/>
                  <a:pt x="418" y="210"/>
                  <a:pt x="418" y="210"/>
                </a:cubicBezTo>
                <a:cubicBezTo>
                  <a:pt x="440" y="177"/>
                  <a:pt x="440" y="177"/>
                  <a:pt x="440" y="177"/>
                </a:cubicBezTo>
                <a:cubicBezTo>
                  <a:pt x="856" y="177"/>
                  <a:pt x="856" y="177"/>
                  <a:pt x="856" y="177"/>
                </a:cubicBezTo>
                <a:cubicBezTo>
                  <a:pt x="869" y="177"/>
                  <a:pt x="879" y="167"/>
                  <a:pt x="879" y="154"/>
                </a:cubicBezTo>
                <a:cubicBezTo>
                  <a:pt x="879" y="23"/>
                  <a:pt x="879" y="23"/>
                  <a:pt x="879" y="23"/>
                </a:cubicBezTo>
                <a:cubicBezTo>
                  <a:pt x="879" y="10"/>
                  <a:pt x="869" y="0"/>
                  <a:pt x="856" y="0"/>
                </a:cubicBezTo>
                <a:close/>
              </a:path>
            </a:pathLst>
          </a:custGeom>
          <a:solidFill>
            <a:schemeClr val="accent2"/>
          </a:solidFill>
          <a:ln w="12700">
            <a:solidFill>
              <a:schemeClr val="accent2"/>
            </a:solidFill>
            <a:round/>
          </a:ln>
          <a:effectLst/>
        </p:spPr>
        <p:txBody>
          <a:bodyPr vert="horz" wrap="square" lIns="91440" tIns="45720" rIns="91440" bIns="45720" numCol="1" anchor="t" anchorCtr="0" compatLnSpc="1"/>
          <a:lstStyle/>
          <a:p>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49" name="Freeform 5"/>
          <p:cNvSpPr/>
          <p:nvPr/>
        </p:nvSpPr>
        <p:spPr bwMode="auto">
          <a:xfrm>
            <a:off x="4433889" y="2598754"/>
            <a:ext cx="2084387" cy="503549"/>
          </a:xfrm>
          <a:custGeom>
            <a:avLst/>
            <a:gdLst>
              <a:gd name="T0" fmla="*/ 856 w 878"/>
              <a:gd name="T1" fmla="*/ 33 h 210"/>
              <a:gd name="T2" fmla="*/ 418 w 878"/>
              <a:gd name="T3" fmla="*/ 33 h 210"/>
              <a:gd name="T4" fmla="*/ 396 w 878"/>
              <a:gd name="T5" fmla="*/ 0 h 210"/>
              <a:gd name="T6" fmla="*/ 375 w 878"/>
              <a:gd name="T7" fmla="*/ 33 h 210"/>
              <a:gd name="T8" fmla="*/ 22 w 878"/>
              <a:gd name="T9" fmla="*/ 33 h 210"/>
              <a:gd name="T10" fmla="*/ 0 w 878"/>
              <a:gd name="T11" fmla="*/ 56 h 210"/>
              <a:gd name="T12" fmla="*/ 0 w 878"/>
              <a:gd name="T13" fmla="*/ 187 h 210"/>
              <a:gd name="T14" fmla="*/ 22 w 878"/>
              <a:gd name="T15" fmla="*/ 210 h 210"/>
              <a:gd name="T16" fmla="*/ 856 w 878"/>
              <a:gd name="T17" fmla="*/ 210 h 210"/>
              <a:gd name="T18" fmla="*/ 878 w 878"/>
              <a:gd name="T19" fmla="*/ 187 h 210"/>
              <a:gd name="T20" fmla="*/ 878 w 878"/>
              <a:gd name="T21" fmla="*/ 56 h 210"/>
              <a:gd name="T22" fmla="*/ 856 w 878"/>
              <a:gd name="T23" fmla="*/ 3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33"/>
                </a:moveTo>
                <a:cubicBezTo>
                  <a:pt x="418" y="33"/>
                  <a:pt x="418" y="33"/>
                  <a:pt x="418" y="33"/>
                </a:cubicBezTo>
                <a:cubicBezTo>
                  <a:pt x="396" y="0"/>
                  <a:pt x="396" y="0"/>
                  <a:pt x="396" y="0"/>
                </a:cubicBezTo>
                <a:cubicBezTo>
                  <a:pt x="375" y="33"/>
                  <a:pt x="375" y="33"/>
                  <a:pt x="375" y="33"/>
                </a:cubicBezTo>
                <a:cubicBezTo>
                  <a:pt x="22" y="33"/>
                  <a:pt x="22" y="33"/>
                  <a:pt x="22" y="33"/>
                </a:cubicBezTo>
                <a:cubicBezTo>
                  <a:pt x="10" y="33"/>
                  <a:pt x="0" y="43"/>
                  <a:pt x="0" y="56"/>
                </a:cubicBezTo>
                <a:cubicBezTo>
                  <a:pt x="0" y="187"/>
                  <a:pt x="0" y="187"/>
                  <a:pt x="0" y="187"/>
                </a:cubicBezTo>
                <a:cubicBezTo>
                  <a:pt x="0" y="200"/>
                  <a:pt x="10" y="210"/>
                  <a:pt x="22" y="210"/>
                </a:cubicBezTo>
                <a:cubicBezTo>
                  <a:pt x="856" y="210"/>
                  <a:pt x="856" y="210"/>
                  <a:pt x="856" y="210"/>
                </a:cubicBezTo>
                <a:cubicBezTo>
                  <a:pt x="868" y="210"/>
                  <a:pt x="878" y="200"/>
                  <a:pt x="878" y="187"/>
                </a:cubicBezTo>
                <a:cubicBezTo>
                  <a:pt x="878" y="56"/>
                  <a:pt x="878" y="56"/>
                  <a:pt x="878" y="56"/>
                </a:cubicBezTo>
                <a:cubicBezTo>
                  <a:pt x="878" y="43"/>
                  <a:pt x="868" y="33"/>
                  <a:pt x="856" y="33"/>
                </a:cubicBezTo>
                <a:close/>
              </a:path>
            </a:pathLst>
          </a:custGeom>
          <a:solidFill>
            <a:schemeClr val="accent3"/>
          </a:solidFill>
          <a:ln w="12700">
            <a:solidFill>
              <a:schemeClr val="accent3"/>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0" name="Freeform 6"/>
          <p:cNvSpPr/>
          <p:nvPr/>
        </p:nvSpPr>
        <p:spPr bwMode="auto">
          <a:xfrm>
            <a:off x="6292465" y="2676590"/>
            <a:ext cx="2085975" cy="503548"/>
          </a:xfrm>
          <a:custGeom>
            <a:avLst/>
            <a:gdLst>
              <a:gd name="T0" fmla="*/ 856 w 878"/>
              <a:gd name="T1" fmla="*/ 0 h 210"/>
              <a:gd name="T2" fmla="*/ 22 w 878"/>
              <a:gd name="T3" fmla="*/ 0 h 210"/>
              <a:gd name="T4" fmla="*/ 0 w 878"/>
              <a:gd name="T5" fmla="*/ 23 h 210"/>
              <a:gd name="T6" fmla="*/ 0 w 878"/>
              <a:gd name="T7" fmla="*/ 154 h 210"/>
              <a:gd name="T8" fmla="*/ 22 w 878"/>
              <a:gd name="T9" fmla="*/ 177 h 210"/>
              <a:gd name="T10" fmla="*/ 396 w 878"/>
              <a:gd name="T11" fmla="*/ 177 h 210"/>
              <a:gd name="T12" fmla="*/ 417 w 878"/>
              <a:gd name="T13" fmla="*/ 210 h 210"/>
              <a:gd name="T14" fmla="*/ 439 w 878"/>
              <a:gd name="T15" fmla="*/ 177 h 210"/>
              <a:gd name="T16" fmla="*/ 856 w 878"/>
              <a:gd name="T17" fmla="*/ 177 h 210"/>
              <a:gd name="T18" fmla="*/ 878 w 878"/>
              <a:gd name="T19" fmla="*/ 154 h 210"/>
              <a:gd name="T20" fmla="*/ 878 w 878"/>
              <a:gd name="T21" fmla="*/ 23 h 210"/>
              <a:gd name="T22" fmla="*/ 856 w 878"/>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8" h="210">
                <a:moveTo>
                  <a:pt x="856" y="0"/>
                </a:moveTo>
                <a:cubicBezTo>
                  <a:pt x="22" y="0"/>
                  <a:pt x="22" y="0"/>
                  <a:pt x="22" y="0"/>
                </a:cubicBezTo>
                <a:cubicBezTo>
                  <a:pt x="10" y="0"/>
                  <a:pt x="0" y="10"/>
                  <a:pt x="0" y="23"/>
                </a:cubicBezTo>
                <a:cubicBezTo>
                  <a:pt x="0" y="154"/>
                  <a:pt x="0" y="154"/>
                  <a:pt x="0" y="154"/>
                </a:cubicBezTo>
                <a:cubicBezTo>
                  <a:pt x="0" y="167"/>
                  <a:pt x="10" y="177"/>
                  <a:pt x="22" y="177"/>
                </a:cubicBezTo>
                <a:cubicBezTo>
                  <a:pt x="396" y="177"/>
                  <a:pt x="396" y="177"/>
                  <a:pt x="396" y="177"/>
                </a:cubicBezTo>
                <a:cubicBezTo>
                  <a:pt x="417" y="210"/>
                  <a:pt x="417" y="210"/>
                  <a:pt x="417" y="210"/>
                </a:cubicBezTo>
                <a:cubicBezTo>
                  <a:pt x="439" y="177"/>
                  <a:pt x="439" y="177"/>
                  <a:pt x="439" y="177"/>
                </a:cubicBezTo>
                <a:cubicBezTo>
                  <a:pt x="856" y="177"/>
                  <a:pt x="856" y="177"/>
                  <a:pt x="856" y="177"/>
                </a:cubicBezTo>
                <a:cubicBezTo>
                  <a:pt x="868" y="177"/>
                  <a:pt x="878" y="167"/>
                  <a:pt x="878" y="154"/>
                </a:cubicBezTo>
                <a:cubicBezTo>
                  <a:pt x="878" y="23"/>
                  <a:pt x="878" y="23"/>
                  <a:pt x="878" y="23"/>
                </a:cubicBezTo>
                <a:cubicBezTo>
                  <a:pt x="878" y="10"/>
                  <a:pt x="868" y="0"/>
                  <a:pt x="856" y="0"/>
                </a:cubicBezTo>
                <a:close/>
              </a:path>
            </a:pathLst>
          </a:custGeom>
          <a:solidFill>
            <a:schemeClr val="accent4"/>
          </a:solidFill>
          <a:ln w="12700">
            <a:solidFill>
              <a:schemeClr val="accent4"/>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7"/>
          <p:cNvGrpSpPr/>
          <p:nvPr/>
        </p:nvGrpSpPr>
        <p:grpSpPr bwMode="auto">
          <a:xfrm>
            <a:off x="4611688" y="2797314"/>
            <a:ext cx="152400" cy="190618"/>
            <a:chOff x="0" y="0"/>
            <a:chExt cx="96" cy="120"/>
          </a:xfrm>
          <a:solidFill>
            <a:schemeClr val="accent3"/>
          </a:solidFill>
        </p:grpSpPr>
        <p:sp>
          <p:nvSpPr>
            <p:cNvPr id="6152" name="Freeform 8"/>
            <p:cNvSpPr>
              <a:spLocks noEditPoints="1"/>
            </p:cNvSpPr>
            <p:nvPr/>
          </p:nvSpPr>
          <p:spPr bwMode="auto">
            <a:xfrm>
              <a:off x="0" y="0"/>
              <a:ext cx="96" cy="120"/>
            </a:xfrm>
            <a:custGeom>
              <a:avLst/>
              <a:gdLst>
                <a:gd name="T0" fmla="*/ 0 w 96"/>
                <a:gd name="T1" fmla="*/ 0 h 120"/>
                <a:gd name="T2" fmla="*/ 0 w 96"/>
                <a:gd name="T3" fmla="*/ 120 h 120"/>
                <a:gd name="T4" fmla="*/ 66 w 96"/>
                <a:gd name="T5" fmla="*/ 120 h 120"/>
                <a:gd name="T6" fmla="*/ 96 w 96"/>
                <a:gd name="T7" fmla="*/ 89 h 120"/>
                <a:gd name="T8" fmla="*/ 96 w 96"/>
                <a:gd name="T9" fmla="*/ 0 h 120"/>
                <a:gd name="T10" fmla="*/ 0 w 96"/>
                <a:gd name="T11" fmla="*/ 0 h 120"/>
                <a:gd name="T12" fmla="*/ 9 w 96"/>
                <a:gd name="T13" fmla="*/ 11 h 120"/>
                <a:gd name="T14" fmla="*/ 86 w 96"/>
                <a:gd name="T15" fmla="*/ 11 h 120"/>
                <a:gd name="T16" fmla="*/ 86 w 96"/>
                <a:gd name="T17" fmla="*/ 82 h 120"/>
                <a:gd name="T18" fmla="*/ 60 w 96"/>
                <a:gd name="T19" fmla="*/ 82 h 120"/>
                <a:gd name="T20" fmla="*/ 60 w 96"/>
                <a:gd name="T21" fmla="*/ 109 h 120"/>
                <a:gd name="T22" fmla="*/ 9 w 96"/>
                <a:gd name="T23" fmla="*/ 109 h 120"/>
                <a:gd name="T24" fmla="*/ 9 w 96"/>
                <a:gd name="T25" fmla="*/ 11 h 120"/>
                <a:gd name="T26" fmla="*/ 80 w 96"/>
                <a:gd name="T27" fmla="*/ 92 h 120"/>
                <a:gd name="T28" fmla="*/ 69 w 96"/>
                <a:gd name="T29" fmla="*/ 101 h 120"/>
                <a:gd name="T30" fmla="*/ 69 w 96"/>
                <a:gd name="T31" fmla="*/ 92 h 120"/>
                <a:gd name="T32" fmla="*/ 80 w 96"/>
                <a:gd name="T33"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0">
                  <a:moveTo>
                    <a:pt x="0" y="0"/>
                  </a:moveTo>
                  <a:lnTo>
                    <a:pt x="0" y="120"/>
                  </a:lnTo>
                  <a:lnTo>
                    <a:pt x="66" y="120"/>
                  </a:lnTo>
                  <a:lnTo>
                    <a:pt x="96" y="89"/>
                  </a:lnTo>
                  <a:lnTo>
                    <a:pt x="96" y="0"/>
                  </a:lnTo>
                  <a:lnTo>
                    <a:pt x="0" y="0"/>
                  </a:lnTo>
                  <a:close/>
                  <a:moveTo>
                    <a:pt x="9" y="11"/>
                  </a:moveTo>
                  <a:lnTo>
                    <a:pt x="86" y="11"/>
                  </a:lnTo>
                  <a:lnTo>
                    <a:pt x="86" y="82"/>
                  </a:lnTo>
                  <a:lnTo>
                    <a:pt x="60" y="82"/>
                  </a:lnTo>
                  <a:lnTo>
                    <a:pt x="60" y="109"/>
                  </a:lnTo>
                  <a:lnTo>
                    <a:pt x="9" y="109"/>
                  </a:lnTo>
                  <a:lnTo>
                    <a:pt x="9" y="11"/>
                  </a:lnTo>
                  <a:close/>
                  <a:moveTo>
                    <a:pt x="80" y="92"/>
                  </a:moveTo>
                  <a:lnTo>
                    <a:pt x="69" y="101"/>
                  </a:lnTo>
                  <a:lnTo>
                    <a:pt x="69" y="92"/>
                  </a:lnTo>
                  <a:lnTo>
                    <a:pt x="80"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3" name="Rectangle 9"/>
            <p:cNvSpPr>
              <a:spLocks noChangeArrowheads="1"/>
            </p:cNvSpPr>
            <p:nvPr/>
          </p:nvSpPr>
          <p:spPr bwMode="auto">
            <a:xfrm>
              <a:off x="27" y="33"/>
              <a:ext cx="4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4" name="Rectangle 10"/>
            <p:cNvSpPr>
              <a:spLocks noChangeArrowheads="1"/>
            </p:cNvSpPr>
            <p:nvPr/>
          </p:nvSpPr>
          <p:spPr bwMode="auto">
            <a:xfrm>
              <a:off x="27" y="61"/>
              <a:ext cx="27"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Group 11"/>
          <p:cNvGrpSpPr/>
          <p:nvPr/>
        </p:nvGrpSpPr>
        <p:grpSpPr bwMode="auto">
          <a:xfrm>
            <a:off x="6484939" y="2805256"/>
            <a:ext cx="185737" cy="173145"/>
            <a:chOff x="0" y="0"/>
            <a:chExt cx="117" cy="109"/>
          </a:xfrm>
          <a:solidFill>
            <a:schemeClr val="accent4"/>
          </a:solidFill>
        </p:grpSpPr>
        <p:sp>
          <p:nvSpPr>
            <p:cNvPr id="6156" name="Freeform 12"/>
            <p:cNvSpPr>
              <a:spLocks noEditPoints="1"/>
            </p:cNvSpPr>
            <p:nvPr/>
          </p:nvSpPr>
          <p:spPr bwMode="auto">
            <a:xfrm>
              <a:off x="0" y="0"/>
              <a:ext cx="117" cy="109"/>
            </a:xfrm>
            <a:custGeom>
              <a:avLst/>
              <a:gdLst>
                <a:gd name="T0" fmla="*/ 100 w 117"/>
                <a:gd name="T1" fmla="*/ 38 h 109"/>
                <a:gd name="T2" fmla="*/ 100 w 117"/>
                <a:gd name="T3" fmla="*/ 0 h 109"/>
                <a:gd name="T4" fmla="*/ 0 w 117"/>
                <a:gd name="T5" fmla="*/ 0 h 109"/>
                <a:gd name="T6" fmla="*/ 0 w 117"/>
                <a:gd name="T7" fmla="*/ 82 h 109"/>
                <a:gd name="T8" fmla="*/ 24 w 117"/>
                <a:gd name="T9" fmla="*/ 82 h 109"/>
                <a:gd name="T10" fmla="*/ 24 w 117"/>
                <a:gd name="T11" fmla="*/ 109 h 109"/>
                <a:gd name="T12" fmla="*/ 54 w 117"/>
                <a:gd name="T13" fmla="*/ 82 h 109"/>
                <a:gd name="T14" fmla="*/ 57 w 117"/>
                <a:gd name="T15" fmla="*/ 82 h 109"/>
                <a:gd name="T16" fmla="*/ 57 w 117"/>
                <a:gd name="T17" fmla="*/ 99 h 109"/>
                <a:gd name="T18" fmla="*/ 60 w 117"/>
                <a:gd name="T19" fmla="*/ 99 h 109"/>
                <a:gd name="T20" fmla="*/ 117 w 117"/>
                <a:gd name="T21" fmla="*/ 99 h 109"/>
                <a:gd name="T22" fmla="*/ 117 w 117"/>
                <a:gd name="T23" fmla="*/ 43 h 109"/>
                <a:gd name="T24" fmla="*/ 117 w 117"/>
                <a:gd name="T25" fmla="*/ 38 h 109"/>
                <a:gd name="T26" fmla="*/ 100 w 117"/>
                <a:gd name="T27" fmla="*/ 38 h 109"/>
                <a:gd name="T28" fmla="*/ 51 w 117"/>
                <a:gd name="T29" fmla="*/ 71 h 109"/>
                <a:gd name="T30" fmla="*/ 34 w 117"/>
                <a:gd name="T31" fmla="*/ 86 h 109"/>
                <a:gd name="T32" fmla="*/ 34 w 117"/>
                <a:gd name="T33" fmla="*/ 71 h 109"/>
                <a:gd name="T34" fmla="*/ 10 w 117"/>
                <a:gd name="T35" fmla="*/ 71 h 109"/>
                <a:gd name="T36" fmla="*/ 10 w 117"/>
                <a:gd name="T37" fmla="*/ 9 h 109"/>
                <a:gd name="T38" fmla="*/ 90 w 117"/>
                <a:gd name="T39" fmla="*/ 9 h 109"/>
                <a:gd name="T40" fmla="*/ 90 w 117"/>
                <a:gd name="T41" fmla="*/ 38 h 109"/>
                <a:gd name="T42" fmla="*/ 57 w 117"/>
                <a:gd name="T43" fmla="*/ 38 h 109"/>
                <a:gd name="T44" fmla="*/ 57 w 117"/>
                <a:gd name="T45" fmla="*/ 71 h 109"/>
                <a:gd name="T46" fmla="*/ 51 w 117"/>
                <a:gd name="T47" fmla="*/ 71 h 109"/>
                <a:gd name="T48" fmla="*/ 108 w 117"/>
                <a:gd name="T49" fmla="*/ 89 h 109"/>
                <a:gd name="T50" fmla="*/ 67 w 117"/>
                <a:gd name="T51" fmla="*/ 89 h 109"/>
                <a:gd name="T52" fmla="*/ 67 w 117"/>
                <a:gd name="T53" fmla="*/ 47 h 109"/>
                <a:gd name="T54" fmla="*/ 108 w 117"/>
                <a:gd name="T55" fmla="*/ 47 h 109"/>
                <a:gd name="T56" fmla="*/ 108 w 117"/>
                <a:gd name="T57" fmla="*/ 8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7" h="109">
                  <a:moveTo>
                    <a:pt x="100" y="38"/>
                  </a:moveTo>
                  <a:lnTo>
                    <a:pt x="100" y="0"/>
                  </a:lnTo>
                  <a:lnTo>
                    <a:pt x="0" y="0"/>
                  </a:lnTo>
                  <a:lnTo>
                    <a:pt x="0" y="82"/>
                  </a:lnTo>
                  <a:lnTo>
                    <a:pt x="24" y="82"/>
                  </a:lnTo>
                  <a:lnTo>
                    <a:pt x="24" y="109"/>
                  </a:lnTo>
                  <a:lnTo>
                    <a:pt x="54" y="82"/>
                  </a:lnTo>
                  <a:lnTo>
                    <a:pt x="57" y="82"/>
                  </a:lnTo>
                  <a:lnTo>
                    <a:pt x="57" y="99"/>
                  </a:lnTo>
                  <a:lnTo>
                    <a:pt x="60" y="99"/>
                  </a:lnTo>
                  <a:lnTo>
                    <a:pt x="117" y="99"/>
                  </a:lnTo>
                  <a:lnTo>
                    <a:pt x="117" y="43"/>
                  </a:lnTo>
                  <a:lnTo>
                    <a:pt x="117" y="38"/>
                  </a:lnTo>
                  <a:lnTo>
                    <a:pt x="100" y="38"/>
                  </a:lnTo>
                  <a:close/>
                  <a:moveTo>
                    <a:pt x="51" y="71"/>
                  </a:moveTo>
                  <a:lnTo>
                    <a:pt x="34" y="86"/>
                  </a:lnTo>
                  <a:lnTo>
                    <a:pt x="34" y="71"/>
                  </a:lnTo>
                  <a:lnTo>
                    <a:pt x="10" y="71"/>
                  </a:lnTo>
                  <a:lnTo>
                    <a:pt x="10" y="9"/>
                  </a:lnTo>
                  <a:lnTo>
                    <a:pt x="90" y="9"/>
                  </a:lnTo>
                  <a:lnTo>
                    <a:pt x="90" y="38"/>
                  </a:lnTo>
                  <a:lnTo>
                    <a:pt x="57" y="38"/>
                  </a:lnTo>
                  <a:lnTo>
                    <a:pt x="57" y="71"/>
                  </a:lnTo>
                  <a:lnTo>
                    <a:pt x="51" y="71"/>
                  </a:lnTo>
                  <a:close/>
                  <a:moveTo>
                    <a:pt x="108" y="89"/>
                  </a:moveTo>
                  <a:lnTo>
                    <a:pt x="67" y="89"/>
                  </a:lnTo>
                  <a:lnTo>
                    <a:pt x="67" y="47"/>
                  </a:lnTo>
                  <a:lnTo>
                    <a:pt x="108" y="47"/>
                  </a:lnTo>
                  <a:lnTo>
                    <a:pt x="108"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7" name="Rectangle 13"/>
            <p:cNvSpPr>
              <a:spLocks noChangeArrowheads="1"/>
            </p:cNvSpPr>
            <p:nvPr/>
          </p:nvSpPr>
          <p:spPr bwMode="auto">
            <a:xfrm>
              <a:off x="75" y="64"/>
              <a:ext cx="10"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58" name="Rectangle 14"/>
            <p:cNvSpPr>
              <a:spLocks noChangeArrowheads="1"/>
            </p:cNvSpPr>
            <p:nvPr/>
          </p:nvSpPr>
          <p:spPr bwMode="auto">
            <a:xfrm>
              <a:off x="90" y="64"/>
              <a:ext cx="9" cy="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Group 15"/>
          <p:cNvGrpSpPr/>
          <p:nvPr/>
        </p:nvGrpSpPr>
        <p:grpSpPr bwMode="auto">
          <a:xfrm>
            <a:off x="2771775" y="2798903"/>
            <a:ext cx="185738" cy="187441"/>
            <a:chOff x="0" y="0"/>
            <a:chExt cx="117" cy="118"/>
          </a:xfrm>
          <a:solidFill>
            <a:schemeClr val="accent2"/>
          </a:solidFill>
        </p:grpSpPr>
        <p:sp>
          <p:nvSpPr>
            <p:cNvPr id="6160" name="Freeform 16"/>
            <p:cNvSpPr>
              <a:spLocks noEditPoints="1"/>
            </p:cNvSpPr>
            <p:nvPr/>
          </p:nvSpPr>
          <p:spPr bwMode="auto">
            <a:xfrm>
              <a:off x="0" y="0"/>
              <a:ext cx="117" cy="118"/>
            </a:xfrm>
            <a:custGeom>
              <a:avLst/>
              <a:gdLst>
                <a:gd name="T0" fmla="*/ 117 w 117"/>
                <a:gd name="T1" fmla="*/ 21 h 118"/>
                <a:gd name="T2" fmla="*/ 107 w 117"/>
                <a:gd name="T3" fmla="*/ 21 h 118"/>
                <a:gd name="T4" fmla="*/ 78 w 117"/>
                <a:gd name="T5" fmla="*/ 21 h 118"/>
                <a:gd name="T6" fmla="*/ 78 w 117"/>
                <a:gd name="T7" fmla="*/ 0 h 118"/>
                <a:gd name="T8" fmla="*/ 39 w 117"/>
                <a:gd name="T9" fmla="*/ 0 h 118"/>
                <a:gd name="T10" fmla="*/ 39 w 117"/>
                <a:gd name="T11" fmla="*/ 21 h 118"/>
                <a:gd name="T12" fmla="*/ 11 w 117"/>
                <a:gd name="T13" fmla="*/ 21 h 118"/>
                <a:gd name="T14" fmla="*/ 0 w 117"/>
                <a:gd name="T15" fmla="*/ 21 h 118"/>
                <a:gd name="T16" fmla="*/ 0 w 117"/>
                <a:gd name="T17" fmla="*/ 31 h 118"/>
                <a:gd name="T18" fmla="*/ 11 w 117"/>
                <a:gd name="T19" fmla="*/ 31 h 118"/>
                <a:gd name="T20" fmla="*/ 11 w 117"/>
                <a:gd name="T21" fmla="*/ 118 h 118"/>
                <a:gd name="T22" fmla="*/ 107 w 117"/>
                <a:gd name="T23" fmla="*/ 118 h 118"/>
                <a:gd name="T24" fmla="*/ 107 w 117"/>
                <a:gd name="T25" fmla="*/ 31 h 118"/>
                <a:gd name="T26" fmla="*/ 117 w 117"/>
                <a:gd name="T27" fmla="*/ 31 h 118"/>
                <a:gd name="T28" fmla="*/ 117 w 117"/>
                <a:gd name="T29" fmla="*/ 21 h 118"/>
                <a:gd name="T30" fmla="*/ 50 w 117"/>
                <a:gd name="T31" fmla="*/ 10 h 118"/>
                <a:gd name="T32" fmla="*/ 68 w 117"/>
                <a:gd name="T33" fmla="*/ 10 h 118"/>
                <a:gd name="T34" fmla="*/ 68 w 117"/>
                <a:gd name="T35" fmla="*/ 21 h 118"/>
                <a:gd name="T36" fmla="*/ 50 w 117"/>
                <a:gd name="T37" fmla="*/ 21 h 118"/>
                <a:gd name="T38" fmla="*/ 50 w 117"/>
                <a:gd name="T39" fmla="*/ 10 h 118"/>
                <a:gd name="T40" fmla="*/ 95 w 117"/>
                <a:gd name="T41" fmla="*/ 105 h 118"/>
                <a:gd name="T42" fmla="*/ 21 w 117"/>
                <a:gd name="T43" fmla="*/ 105 h 118"/>
                <a:gd name="T44" fmla="*/ 21 w 117"/>
                <a:gd name="T45" fmla="*/ 31 h 118"/>
                <a:gd name="T46" fmla="*/ 39 w 117"/>
                <a:gd name="T47" fmla="*/ 31 h 118"/>
                <a:gd name="T48" fmla="*/ 78 w 117"/>
                <a:gd name="T49" fmla="*/ 31 h 118"/>
                <a:gd name="T50" fmla="*/ 95 w 117"/>
                <a:gd name="T51" fmla="*/ 31 h 118"/>
                <a:gd name="T52" fmla="*/ 95 w 117"/>
                <a:gd name="T53" fmla="*/ 10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118">
                  <a:moveTo>
                    <a:pt x="117" y="21"/>
                  </a:moveTo>
                  <a:lnTo>
                    <a:pt x="107" y="21"/>
                  </a:lnTo>
                  <a:lnTo>
                    <a:pt x="78" y="21"/>
                  </a:lnTo>
                  <a:lnTo>
                    <a:pt x="78" y="0"/>
                  </a:lnTo>
                  <a:lnTo>
                    <a:pt x="39" y="0"/>
                  </a:lnTo>
                  <a:lnTo>
                    <a:pt x="39" y="21"/>
                  </a:lnTo>
                  <a:lnTo>
                    <a:pt x="11" y="21"/>
                  </a:lnTo>
                  <a:lnTo>
                    <a:pt x="0" y="21"/>
                  </a:lnTo>
                  <a:lnTo>
                    <a:pt x="0" y="31"/>
                  </a:lnTo>
                  <a:lnTo>
                    <a:pt x="11" y="31"/>
                  </a:lnTo>
                  <a:lnTo>
                    <a:pt x="11" y="118"/>
                  </a:lnTo>
                  <a:lnTo>
                    <a:pt x="107" y="118"/>
                  </a:lnTo>
                  <a:lnTo>
                    <a:pt x="107" y="31"/>
                  </a:lnTo>
                  <a:lnTo>
                    <a:pt x="117" y="31"/>
                  </a:lnTo>
                  <a:lnTo>
                    <a:pt x="117" y="21"/>
                  </a:lnTo>
                  <a:close/>
                  <a:moveTo>
                    <a:pt x="50" y="10"/>
                  </a:moveTo>
                  <a:lnTo>
                    <a:pt x="68" y="10"/>
                  </a:lnTo>
                  <a:lnTo>
                    <a:pt x="68" y="21"/>
                  </a:lnTo>
                  <a:lnTo>
                    <a:pt x="50" y="21"/>
                  </a:lnTo>
                  <a:lnTo>
                    <a:pt x="50" y="10"/>
                  </a:lnTo>
                  <a:close/>
                  <a:moveTo>
                    <a:pt x="95" y="105"/>
                  </a:moveTo>
                  <a:lnTo>
                    <a:pt x="21" y="105"/>
                  </a:lnTo>
                  <a:lnTo>
                    <a:pt x="21" y="31"/>
                  </a:lnTo>
                  <a:lnTo>
                    <a:pt x="39" y="31"/>
                  </a:lnTo>
                  <a:lnTo>
                    <a:pt x="78" y="31"/>
                  </a:lnTo>
                  <a:lnTo>
                    <a:pt x="95" y="31"/>
                  </a:lnTo>
                  <a:lnTo>
                    <a:pt x="95"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61" name="Rectangle 17"/>
            <p:cNvSpPr>
              <a:spLocks noChangeArrowheads="1"/>
            </p:cNvSpPr>
            <p:nvPr/>
          </p:nvSpPr>
          <p:spPr bwMode="auto">
            <a:xfrm>
              <a:off x="36" y="48"/>
              <a:ext cx="12" cy="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62" name="Rectangle 18"/>
            <p:cNvSpPr>
              <a:spLocks noChangeArrowheads="1"/>
            </p:cNvSpPr>
            <p:nvPr/>
          </p:nvSpPr>
          <p:spPr bwMode="auto">
            <a:xfrm>
              <a:off x="69" y="48"/>
              <a:ext cx="11" cy="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 name="Group 19"/>
          <p:cNvGrpSpPr/>
          <p:nvPr/>
        </p:nvGrpSpPr>
        <p:grpSpPr bwMode="auto">
          <a:xfrm>
            <a:off x="900114" y="2797314"/>
            <a:ext cx="166687" cy="190618"/>
            <a:chOff x="0" y="0"/>
            <a:chExt cx="105" cy="120"/>
          </a:xfrm>
          <a:solidFill>
            <a:schemeClr val="accent1"/>
          </a:solidFill>
        </p:grpSpPr>
        <p:sp>
          <p:nvSpPr>
            <p:cNvPr id="6164" name="Freeform 20"/>
            <p:cNvSpPr/>
            <p:nvPr/>
          </p:nvSpPr>
          <p:spPr bwMode="auto">
            <a:xfrm>
              <a:off x="18" y="47"/>
              <a:ext cx="53" cy="26"/>
            </a:xfrm>
            <a:custGeom>
              <a:avLst/>
              <a:gdLst>
                <a:gd name="T0" fmla="*/ 18 w 35"/>
                <a:gd name="T1" fmla="*/ 11 h 17"/>
                <a:gd name="T2" fmla="*/ 7 w 35"/>
                <a:gd name="T3" fmla="*/ 0 h 17"/>
                <a:gd name="T4" fmla="*/ 0 w 35"/>
                <a:gd name="T5" fmla="*/ 0 h 17"/>
                <a:gd name="T6" fmla="*/ 18 w 35"/>
                <a:gd name="T7" fmla="*/ 17 h 17"/>
                <a:gd name="T8" fmla="*/ 35 w 35"/>
                <a:gd name="T9" fmla="*/ 0 h 17"/>
                <a:gd name="T10" fmla="*/ 28 w 35"/>
                <a:gd name="T11" fmla="*/ 0 h 17"/>
                <a:gd name="T12" fmla="*/ 18 w 35"/>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35" h="17">
                  <a:moveTo>
                    <a:pt x="18" y="11"/>
                  </a:moveTo>
                  <a:cubicBezTo>
                    <a:pt x="12" y="11"/>
                    <a:pt x="7" y="6"/>
                    <a:pt x="7" y="0"/>
                  </a:cubicBezTo>
                  <a:cubicBezTo>
                    <a:pt x="0" y="0"/>
                    <a:pt x="0" y="0"/>
                    <a:pt x="0" y="0"/>
                  </a:cubicBezTo>
                  <a:cubicBezTo>
                    <a:pt x="0" y="10"/>
                    <a:pt x="8" y="17"/>
                    <a:pt x="18" y="17"/>
                  </a:cubicBezTo>
                  <a:cubicBezTo>
                    <a:pt x="27" y="17"/>
                    <a:pt x="35" y="10"/>
                    <a:pt x="35" y="0"/>
                  </a:cubicBezTo>
                  <a:cubicBezTo>
                    <a:pt x="28" y="0"/>
                    <a:pt x="28" y="0"/>
                    <a:pt x="28" y="0"/>
                  </a:cubicBezTo>
                  <a:cubicBezTo>
                    <a:pt x="28" y="6"/>
                    <a:pt x="23" y="11"/>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65" name="Freeform 21"/>
            <p:cNvSpPr>
              <a:spLocks noEditPoints="1"/>
            </p:cNvSpPr>
            <p:nvPr/>
          </p:nvSpPr>
          <p:spPr bwMode="auto">
            <a:xfrm>
              <a:off x="0" y="0"/>
              <a:ext cx="105" cy="120"/>
            </a:xfrm>
            <a:custGeom>
              <a:avLst/>
              <a:gdLst>
                <a:gd name="T0" fmla="*/ 105 w 105"/>
                <a:gd name="T1" fmla="*/ 0 h 120"/>
                <a:gd name="T2" fmla="*/ 23 w 105"/>
                <a:gd name="T3" fmla="*/ 0 h 120"/>
                <a:gd name="T4" fmla="*/ 23 w 105"/>
                <a:gd name="T5" fmla="*/ 18 h 120"/>
                <a:gd name="T6" fmla="*/ 0 w 105"/>
                <a:gd name="T7" fmla="*/ 18 h 120"/>
                <a:gd name="T8" fmla="*/ 0 w 105"/>
                <a:gd name="T9" fmla="*/ 120 h 120"/>
                <a:gd name="T10" fmla="*/ 89 w 105"/>
                <a:gd name="T11" fmla="*/ 120 h 120"/>
                <a:gd name="T12" fmla="*/ 89 w 105"/>
                <a:gd name="T13" fmla="*/ 97 h 120"/>
                <a:gd name="T14" fmla="*/ 105 w 105"/>
                <a:gd name="T15" fmla="*/ 97 h 120"/>
                <a:gd name="T16" fmla="*/ 105 w 105"/>
                <a:gd name="T17" fmla="*/ 0 h 120"/>
                <a:gd name="T18" fmla="*/ 78 w 105"/>
                <a:gd name="T19" fmla="*/ 109 h 120"/>
                <a:gd name="T20" fmla="*/ 11 w 105"/>
                <a:gd name="T21" fmla="*/ 109 h 120"/>
                <a:gd name="T22" fmla="*/ 11 w 105"/>
                <a:gd name="T23" fmla="*/ 29 h 120"/>
                <a:gd name="T24" fmla="*/ 23 w 105"/>
                <a:gd name="T25" fmla="*/ 29 h 120"/>
                <a:gd name="T26" fmla="*/ 78 w 105"/>
                <a:gd name="T27" fmla="*/ 29 h 120"/>
                <a:gd name="T28" fmla="*/ 78 w 105"/>
                <a:gd name="T29" fmla="*/ 97 h 120"/>
                <a:gd name="T30" fmla="*/ 78 w 105"/>
                <a:gd name="T31" fmla="*/ 109 h 120"/>
                <a:gd name="T32" fmla="*/ 96 w 105"/>
                <a:gd name="T33" fmla="*/ 86 h 120"/>
                <a:gd name="T34" fmla="*/ 89 w 105"/>
                <a:gd name="T35" fmla="*/ 86 h 120"/>
                <a:gd name="T36" fmla="*/ 89 w 105"/>
                <a:gd name="T37" fmla="*/ 18 h 120"/>
                <a:gd name="T38" fmla="*/ 32 w 105"/>
                <a:gd name="T39" fmla="*/ 18 h 120"/>
                <a:gd name="T40" fmla="*/ 32 w 105"/>
                <a:gd name="T41" fmla="*/ 11 h 120"/>
                <a:gd name="T42" fmla="*/ 96 w 105"/>
                <a:gd name="T43" fmla="*/ 11 h 120"/>
                <a:gd name="T44" fmla="*/ 96 w 105"/>
                <a:gd name="T45"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20">
                  <a:moveTo>
                    <a:pt x="105" y="0"/>
                  </a:moveTo>
                  <a:lnTo>
                    <a:pt x="23" y="0"/>
                  </a:lnTo>
                  <a:lnTo>
                    <a:pt x="23" y="18"/>
                  </a:lnTo>
                  <a:lnTo>
                    <a:pt x="0" y="18"/>
                  </a:lnTo>
                  <a:lnTo>
                    <a:pt x="0" y="120"/>
                  </a:lnTo>
                  <a:lnTo>
                    <a:pt x="89" y="120"/>
                  </a:lnTo>
                  <a:lnTo>
                    <a:pt x="89" y="97"/>
                  </a:lnTo>
                  <a:lnTo>
                    <a:pt x="105" y="97"/>
                  </a:lnTo>
                  <a:lnTo>
                    <a:pt x="105" y="0"/>
                  </a:lnTo>
                  <a:close/>
                  <a:moveTo>
                    <a:pt x="78" y="109"/>
                  </a:moveTo>
                  <a:lnTo>
                    <a:pt x="11" y="109"/>
                  </a:lnTo>
                  <a:lnTo>
                    <a:pt x="11" y="29"/>
                  </a:lnTo>
                  <a:lnTo>
                    <a:pt x="23" y="29"/>
                  </a:lnTo>
                  <a:lnTo>
                    <a:pt x="78" y="29"/>
                  </a:lnTo>
                  <a:lnTo>
                    <a:pt x="78" y="97"/>
                  </a:lnTo>
                  <a:lnTo>
                    <a:pt x="78" y="109"/>
                  </a:lnTo>
                  <a:close/>
                  <a:moveTo>
                    <a:pt x="96" y="86"/>
                  </a:moveTo>
                  <a:lnTo>
                    <a:pt x="89" y="86"/>
                  </a:lnTo>
                  <a:lnTo>
                    <a:pt x="89" y="18"/>
                  </a:lnTo>
                  <a:lnTo>
                    <a:pt x="32" y="18"/>
                  </a:lnTo>
                  <a:lnTo>
                    <a:pt x="32" y="11"/>
                  </a:lnTo>
                  <a:lnTo>
                    <a:pt x="96" y="11"/>
                  </a:lnTo>
                  <a:lnTo>
                    <a:pt x="96"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166" name="Text Box 22"/>
          <p:cNvSpPr txBox="1">
            <a:spLocks noChangeArrowheads="1"/>
          </p:cNvSpPr>
          <p:nvPr/>
        </p:nvSpPr>
        <p:spPr bwMode="auto">
          <a:xfrm>
            <a:off x="1233835"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67" name="Text Box 23"/>
          <p:cNvSpPr txBox="1">
            <a:spLocks noChangeArrowheads="1"/>
          </p:cNvSpPr>
          <p:nvPr/>
        </p:nvSpPr>
        <p:spPr bwMode="auto">
          <a:xfrm>
            <a:off x="3119785"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68" name="Text Box 24"/>
          <p:cNvSpPr txBox="1">
            <a:spLocks noChangeArrowheads="1"/>
          </p:cNvSpPr>
          <p:nvPr/>
        </p:nvSpPr>
        <p:spPr bwMode="auto">
          <a:xfrm>
            <a:off x="4941849"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69" name="Text Box 25"/>
          <p:cNvSpPr txBox="1">
            <a:spLocks noChangeArrowheads="1"/>
          </p:cNvSpPr>
          <p:nvPr/>
        </p:nvSpPr>
        <p:spPr bwMode="auto">
          <a:xfrm>
            <a:off x="6859935" y="278460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170" name="Rectangle 26"/>
          <p:cNvSpPr>
            <a:spLocks noChangeArrowheads="1"/>
          </p:cNvSpPr>
          <p:nvPr/>
        </p:nvSpPr>
        <p:spPr bwMode="auto">
          <a:xfrm>
            <a:off x="958465" y="1740975"/>
            <a:ext cx="1439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1" name="Rectangle 27"/>
          <p:cNvSpPr>
            <a:spLocks noChangeArrowheads="1"/>
          </p:cNvSpPr>
          <p:nvPr/>
        </p:nvSpPr>
        <p:spPr bwMode="auto">
          <a:xfrm>
            <a:off x="4638290" y="1740975"/>
            <a:ext cx="1439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2" name="Rectangle 28"/>
          <p:cNvSpPr>
            <a:spLocks noChangeArrowheads="1"/>
          </p:cNvSpPr>
          <p:nvPr/>
        </p:nvSpPr>
        <p:spPr bwMode="auto">
          <a:xfrm>
            <a:off x="2886076" y="3288155"/>
            <a:ext cx="1439863" cy="969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3" name="Rectangle 29"/>
          <p:cNvSpPr>
            <a:spLocks noChangeArrowheads="1"/>
          </p:cNvSpPr>
          <p:nvPr/>
        </p:nvSpPr>
        <p:spPr bwMode="auto">
          <a:xfrm>
            <a:off x="6565901" y="3288155"/>
            <a:ext cx="1439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74" name="Text Box 30"/>
          <p:cNvSpPr txBox="1">
            <a:spLocks noChangeArrowheads="1"/>
          </p:cNvSpPr>
          <p:nvPr/>
        </p:nvSpPr>
        <p:spPr bwMode="auto">
          <a:xfrm>
            <a:off x="1375594" y="3184612"/>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01</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75" name="Text Box 31"/>
          <p:cNvSpPr txBox="1">
            <a:spLocks noChangeArrowheads="1"/>
          </p:cNvSpPr>
          <p:nvPr/>
        </p:nvSpPr>
        <p:spPr bwMode="auto">
          <a:xfrm>
            <a:off x="5076056" y="3184612"/>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03</a:t>
            </a:r>
            <a:endParaRPr lang="zh-CN" altLang="zh-CN"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76" name="Text Box 32"/>
          <p:cNvSpPr txBox="1">
            <a:spLocks noChangeArrowheads="1"/>
          </p:cNvSpPr>
          <p:nvPr/>
        </p:nvSpPr>
        <p:spPr bwMode="auto">
          <a:xfrm>
            <a:off x="3265920" y="2280446"/>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rPr>
              <a:t>02</a:t>
            </a:r>
            <a:endParaRPr lang="zh-CN"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77" name="Text Box 33"/>
          <p:cNvSpPr txBox="1">
            <a:spLocks noChangeArrowheads="1"/>
          </p:cNvSpPr>
          <p:nvPr/>
        </p:nvSpPr>
        <p:spPr bwMode="auto">
          <a:xfrm>
            <a:off x="6949690" y="2280446"/>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000">
                <a:solidFill>
                  <a:schemeClr val="tx1">
                    <a:lumMod val="65000"/>
                    <a:lumOff val="35000"/>
                  </a:schemeClr>
                </a:solidFill>
                <a:latin typeface="微软雅黑" panose="020B0503020204020204" pitchFamily="34" charset="-122"/>
                <a:ea typeface="微软雅黑" panose="020B0503020204020204" pitchFamily="34" charset="-122"/>
              </a:rPr>
              <a:t>04</a:t>
            </a:r>
            <a:endParaRPr lang="zh-CN" altLang="zh-CN"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170"/>
                                        </p:tgtEl>
                                        <p:attrNameLst>
                                          <p:attrName>style.visibility</p:attrName>
                                        </p:attrNameLst>
                                      </p:cBhvr>
                                      <p:to>
                                        <p:strVal val="visible"/>
                                      </p:to>
                                    </p:set>
                                    <p:anim calcmode="lin" valueType="num">
                                      <p:cBhvr additive="base">
                                        <p:cTn id="7" dur="750" fill="hold"/>
                                        <p:tgtEl>
                                          <p:spTgt spid="6170"/>
                                        </p:tgtEl>
                                        <p:attrNameLst>
                                          <p:attrName>ppt_x</p:attrName>
                                        </p:attrNameLst>
                                      </p:cBhvr>
                                      <p:tavLst>
                                        <p:tav tm="0">
                                          <p:val>
                                            <p:strVal val="1+#ppt_w/2"/>
                                          </p:val>
                                        </p:tav>
                                        <p:tav tm="100000">
                                          <p:val>
                                            <p:strVal val="#ppt_x"/>
                                          </p:val>
                                        </p:tav>
                                      </p:tavLst>
                                    </p:anim>
                                    <p:anim calcmode="lin" valueType="num">
                                      <p:cBhvr additive="base">
                                        <p:cTn id="8" dur="750" fill="hold"/>
                                        <p:tgtEl>
                                          <p:spTgt spid="617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
                                  </p:stCondLst>
                                  <p:childTnLst>
                                    <p:set>
                                      <p:cBhvr>
                                        <p:cTn id="10" dur="1" fill="hold">
                                          <p:stCondLst>
                                            <p:cond delay="0"/>
                                          </p:stCondLst>
                                        </p:cTn>
                                        <p:tgtEl>
                                          <p:spTgt spid="6147"/>
                                        </p:tgtEl>
                                        <p:attrNameLst>
                                          <p:attrName>style.visibility</p:attrName>
                                        </p:attrNameLst>
                                      </p:cBhvr>
                                      <p:to>
                                        <p:strVal val="visible"/>
                                      </p:to>
                                    </p:set>
                                    <p:anim calcmode="lin" valueType="num">
                                      <p:cBhvr additive="base">
                                        <p:cTn id="11" dur="750" fill="hold"/>
                                        <p:tgtEl>
                                          <p:spTgt spid="6147"/>
                                        </p:tgtEl>
                                        <p:attrNameLst>
                                          <p:attrName>ppt_x</p:attrName>
                                        </p:attrNameLst>
                                      </p:cBhvr>
                                      <p:tavLst>
                                        <p:tav tm="0">
                                          <p:val>
                                            <p:strVal val="1+#ppt_w/2"/>
                                          </p:val>
                                        </p:tav>
                                        <p:tav tm="100000">
                                          <p:val>
                                            <p:strVal val="#ppt_x"/>
                                          </p:val>
                                        </p:tav>
                                      </p:tavLst>
                                    </p:anim>
                                    <p:anim calcmode="lin" valueType="num">
                                      <p:cBhvr additive="base">
                                        <p:cTn id="12" dur="750" fill="hold"/>
                                        <p:tgtEl>
                                          <p:spTgt spid="614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1+#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300"/>
                                  </p:stCondLst>
                                  <p:childTnLst>
                                    <p:set>
                                      <p:cBhvr>
                                        <p:cTn id="18" dur="1" fill="hold">
                                          <p:stCondLst>
                                            <p:cond delay="0"/>
                                          </p:stCondLst>
                                        </p:cTn>
                                        <p:tgtEl>
                                          <p:spTgt spid="6166"/>
                                        </p:tgtEl>
                                        <p:attrNameLst>
                                          <p:attrName>style.visibility</p:attrName>
                                        </p:attrNameLst>
                                      </p:cBhvr>
                                      <p:to>
                                        <p:strVal val="visible"/>
                                      </p:to>
                                    </p:set>
                                    <p:anim calcmode="lin" valueType="num">
                                      <p:cBhvr additive="base">
                                        <p:cTn id="19" dur="750" fill="hold"/>
                                        <p:tgtEl>
                                          <p:spTgt spid="6166"/>
                                        </p:tgtEl>
                                        <p:attrNameLst>
                                          <p:attrName>ppt_x</p:attrName>
                                        </p:attrNameLst>
                                      </p:cBhvr>
                                      <p:tavLst>
                                        <p:tav tm="0">
                                          <p:val>
                                            <p:strVal val="1+#ppt_w/2"/>
                                          </p:val>
                                        </p:tav>
                                        <p:tav tm="100000">
                                          <p:val>
                                            <p:strVal val="#ppt_x"/>
                                          </p:val>
                                        </p:tav>
                                      </p:tavLst>
                                    </p:anim>
                                    <p:anim calcmode="lin" valueType="num">
                                      <p:cBhvr additive="base">
                                        <p:cTn id="20" dur="750" fill="hold"/>
                                        <p:tgtEl>
                                          <p:spTgt spid="616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400"/>
                                  </p:stCondLst>
                                  <p:childTnLst>
                                    <p:set>
                                      <p:cBhvr>
                                        <p:cTn id="22" dur="1" fill="hold">
                                          <p:stCondLst>
                                            <p:cond delay="0"/>
                                          </p:stCondLst>
                                        </p:cTn>
                                        <p:tgtEl>
                                          <p:spTgt spid="6174"/>
                                        </p:tgtEl>
                                        <p:attrNameLst>
                                          <p:attrName>style.visibility</p:attrName>
                                        </p:attrNameLst>
                                      </p:cBhvr>
                                      <p:to>
                                        <p:strVal val="visible"/>
                                      </p:to>
                                    </p:set>
                                    <p:anim calcmode="lin" valueType="num">
                                      <p:cBhvr additive="base">
                                        <p:cTn id="23" dur="750" fill="hold"/>
                                        <p:tgtEl>
                                          <p:spTgt spid="6174"/>
                                        </p:tgtEl>
                                        <p:attrNameLst>
                                          <p:attrName>ppt_x</p:attrName>
                                        </p:attrNameLst>
                                      </p:cBhvr>
                                      <p:tavLst>
                                        <p:tav tm="0">
                                          <p:val>
                                            <p:strVal val="1+#ppt_w/2"/>
                                          </p:val>
                                        </p:tav>
                                        <p:tav tm="100000">
                                          <p:val>
                                            <p:strVal val="#ppt_x"/>
                                          </p:val>
                                        </p:tav>
                                      </p:tavLst>
                                    </p:anim>
                                    <p:anim calcmode="lin" valueType="num">
                                      <p:cBhvr additive="base">
                                        <p:cTn id="24" dur="750" fill="hold"/>
                                        <p:tgtEl>
                                          <p:spTgt spid="617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100"/>
                                  </p:stCondLst>
                                  <p:childTnLst>
                                    <p:set>
                                      <p:cBhvr>
                                        <p:cTn id="26" dur="1" fill="hold">
                                          <p:stCondLst>
                                            <p:cond delay="0"/>
                                          </p:stCondLst>
                                        </p:cTn>
                                        <p:tgtEl>
                                          <p:spTgt spid="6176"/>
                                        </p:tgtEl>
                                        <p:attrNameLst>
                                          <p:attrName>style.visibility</p:attrName>
                                        </p:attrNameLst>
                                      </p:cBhvr>
                                      <p:to>
                                        <p:strVal val="visible"/>
                                      </p:to>
                                    </p:set>
                                    <p:anim calcmode="lin" valueType="num">
                                      <p:cBhvr additive="base">
                                        <p:cTn id="27" dur="750" fill="hold"/>
                                        <p:tgtEl>
                                          <p:spTgt spid="6176"/>
                                        </p:tgtEl>
                                        <p:attrNameLst>
                                          <p:attrName>ppt_x</p:attrName>
                                        </p:attrNameLst>
                                      </p:cBhvr>
                                      <p:tavLst>
                                        <p:tav tm="0">
                                          <p:val>
                                            <p:strVal val="1+#ppt_w/2"/>
                                          </p:val>
                                        </p:tav>
                                        <p:tav tm="100000">
                                          <p:val>
                                            <p:strVal val="#ppt_x"/>
                                          </p:val>
                                        </p:tav>
                                      </p:tavLst>
                                    </p:anim>
                                    <p:anim calcmode="lin" valueType="num">
                                      <p:cBhvr additive="base">
                                        <p:cTn id="28" dur="750" fill="hold"/>
                                        <p:tgtEl>
                                          <p:spTgt spid="617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200"/>
                                  </p:stCondLst>
                                  <p:childTnLst>
                                    <p:set>
                                      <p:cBhvr>
                                        <p:cTn id="30" dur="1" fill="hold">
                                          <p:stCondLst>
                                            <p:cond delay="0"/>
                                          </p:stCondLst>
                                        </p:cTn>
                                        <p:tgtEl>
                                          <p:spTgt spid="6148"/>
                                        </p:tgtEl>
                                        <p:attrNameLst>
                                          <p:attrName>style.visibility</p:attrName>
                                        </p:attrNameLst>
                                      </p:cBhvr>
                                      <p:to>
                                        <p:strVal val="visible"/>
                                      </p:to>
                                    </p:set>
                                    <p:anim calcmode="lin" valueType="num">
                                      <p:cBhvr additive="base">
                                        <p:cTn id="31" dur="750" fill="hold"/>
                                        <p:tgtEl>
                                          <p:spTgt spid="6148"/>
                                        </p:tgtEl>
                                        <p:attrNameLst>
                                          <p:attrName>ppt_x</p:attrName>
                                        </p:attrNameLst>
                                      </p:cBhvr>
                                      <p:tavLst>
                                        <p:tav tm="0">
                                          <p:val>
                                            <p:strVal val="1+#ppt_w/2"/>
                                          </p:val>
                                        </p:tav>
                                        <p:tav tm="100000">
                                          <p:val>
                                            <p:strVal val="#ppt_x"/>
                                          </p:val>
                                        </p:tav>
                                      </p:tavLst>
                                    </p:anim>
                                    <p:anim calcmode="lin" valueType="num">
                                      <p:cBhvr additive="base">
                                        <p:cTn id="32" dur="750" fill="hold"/>
                                        <p:tgtEl>
                                          <p:spTgt spid="614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30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750" fill="hold"/>
                                        <p:tgtEl>
                                          <p:spTgt spid="4"/>
                                        </p:tgtEl>
                                        <p:attrNameLst>
                                          <p:attrName>ppt_x</p:attrName>
                                        </p:attrNameLst>
                                      </p:cBhvr>
                                      <p:tavLst>
                                        <p:tav tm="0">
                                          <p:val>
                                            <p:strVal val="1+#ppt_w/2"/>
                                          </p:val>
                                        </p:tav>
                                        <p:tav tm="100000">
                                          <p:val>
                                            <p:strVal val="#ppt_x"/>
                                          </p:val>
                                        </p:tav>
                                      </p:tavLst>
                                    </p:anim>
                                    <p:anim calcmode="lin" valueType="num">
                                      <p:cBhvr additive="base">
                                        <p:cTn id="36" dur="75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400"/>
                                  </p:stCondLst>
                                  <p:childTnLst>
                                    <p:set>
                                      <p:cBhvr>
                                        <p:cTn id="38" dur="1" fill="hold">
                                          <p:stCondLst>
                                            <p:cond delay="0"/>
                                          </p:stCondLst>
                                        </p:cTn>
                                        <p:tgtEl>
                                          <p:spTgt spid="6167"/>
                                        </p:tgtEl>
                                        <p:attrNameLst>
                                          <p:attrName>style.visibility</p:attrName>
                                        </p:attrNameLst>
                                      </p:cBhvr>
                                      <p:to>
                                        <p:strVal val="visible"/>
                                      </p:to>
                                    </p:set>
                                    <p:anim calcmode="lin" valueType="num">
                                      <p:cBhvr additive="base">
                                        <p:cTn id="39" dur="750" fill="hold"/>
                                        <p:tgtEl>
                                          <p:spTgt spid="6167"/>
                                        </p:tgtEl>
                                        <p:attrNameLst>
                                          <p:attrName>ppt_x</p:attrName>
                                        </p:attrNameLst>
                                      </p:cBhvr>
                                      <p:tavLst>
                                        <p:tav tm="0">
                                          <p:val>
                                            <p:strVal val="1+#ppt_w/2"/>
                                          </p:val>
                                        </p:tav>
                                        <p:tav tm="100000">
                                          <p:val>
                                            <p:strVal val="#ppt_x"/>
                                          </p:val>
                                        </p:tav>
                                      </p:tavLst>
                                    </p:anim>
                                    <p:anim calcmode="lin" valueType="num">
                                      <p:cBhvr additive="base">
                                        <p:cTn id="40" dur="750" fill="hold"/>
                                        <p:tgtEl>
                                          <p:spTgt spid="61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500"/>
                                  </p:stCondLst>
                                  <p:childTnLst>
                                    <p:set>
                                      <p:cBhvr>
                                        <p:cTn id="42" dur="1" fill="hold">
                                          <p:stCondLst>
                                            <p:cond delay="0"/>
                                          </p:stCondLst>
                                        </p:cTn>
                                        <p:tgtEl>
                                          <p:spTgt spid="6172"/>
                                        </p:tgtEl>
                                        <p:attrNameLst>
                                          <p:attrName>style.visibility</p:attrName>
                                        </p:attrNameLst>
                                      </p:cBhvr>
                                      <p:to>
                                        <p:strVal val="visible"/>
                                      </p:to>
                                    </p:set>
                                    <p:anim calcmode="lin" valueType="num">
                                      <p:cBhvr additive="base">
                                        <p:cTn id="43" dur="750" fill="hold"/>
                                        <p:tgtEl>
                                          <p:spTgt spid="6172"/>
                                        </p:tgtEl>
                                        <p:attrNameLst>
                                          <p:attrName>ppt_x</p:attrName>
                                        </p:attrNameLst>
                                      </p:cBhvr>
                                      <p:tavLst>
                                        <p:tav tm="0">
                                          <p:val>
                                            <p:strVal val="1+#ppt_w/2"/>
                                          </p:val>
                                        </p:tav>
                                        <p:tav tm="100000">
                                          <p:val>
                                            <p:strVal val="#ppt_x"/>
                                          </p:val>
                                        </p:tav>
                                      </p:tavLst>
                                    </p:anim>
                                    <p:anim calcmode="lin" valueType="num">
                                      <p:cBhvr additive="base">
                                        <p:cTn id="44" dur="750" fill="hold"/>
                                        <p:tgtEl>
                                          <p:spTgt spid="617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300"/>
                                  </p:stCondLst>
                                  <p:childTnLst>
                                    <p:set>
                                      <p:cBhvr>
                                        <p:cTn id="46" dur="1" fill="hold">
                                          <p:stCondLst>
                                            <p:cond delay="0"/>
                                          </p:stCondLst>
                                        </p:cTn>
                                        <p:tgtEl>
                                          <p:spTgt spid="6171"/>
                                        </p:tgtEl>
                                        <p:attrNameLst>
                                          <p:attrName>style.visibility</p:attrName>
                                        </p:attrNameLst>
                                      </p:cBhvr>
                                      <p:to>
                                        <p:strVal val="visible"/>
                                      </p:to>
                                    </p:set>
                                    <p:anim calcmode="lin" valueType="num">
                                      <p:cBhvr additive="base">
                                        <p:cTn id="47" dur="750" fill="hold"/>
                                        <p:tgtEl>
                                          <p:spTgt spid="6171"/>
                                        </p:tgtEl>
                                        <p:attrNameLst>
                                          <p:attrName>ppt_x</p:attrName>
                                        </p:attrNameLst>
                                      </p:cBhvr>
                                      <p:tavLst>
                                        <p:tav tm="0">
                                          <p:val>
                                            <p:strVal val="1+#ppt_w/2"/>
                                          </p:val>
                                        </p:tav>
                                        <p:tav tm="100000">
                                          <p:val>
                                            <p:strVal val="#ppt_x"/>
                                          </p:val>
                                        </p:tav>
                                      </p:tavLst>
                                    </p:anim>
                                    <p:anim calcmode="lin" valueType="num">
                                      <p:cBhvr additive="base">
                                        <p:cTn id="48" dur="750" fill="hold"/>
                                        <p:tgtEl>
                                          <p:spTgt spid="617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400"/>
                                  </p:stCondLst>
                                  <p:childTnLst>
                                    <p:set>
                                      <p:cBhvr>
                                        <p:cTn id="50" dur="1" fill="hold">
                                          <p:stCondLst>
                                            <p:cond delay="0"/>
                                          </p:stCondLst>
                                        </p:cTn>
                                        <p:tgtEl>
                                          <p:spTgt spid="6149"/>
                                        </p:tgtEl>
                                        <p:attrNameLst>
                                          <p:attrName>style.visibility</p:attrName>
                                        </p:attrNameLst>
                                      </p:cBhvr>
                                      <p:to>
                                        <p:strVal val="visible"/>
                                      </p:to>
                                    </p:set>
                                    <p:anim calcmode="lin" valueType="num">
                                      <p:cBhvr additive="base">
                                        <p:cTn id="51" dur="750" fill="hold"/>
                                        <p:tgtEl>
                                          <p:spTgt spid="6149"/>
                                        </p:tgtEl>
                                        <p:attrNameLst>
                                          <p:attrName>ppt_x</p:attrName>
                                        </p:attrNameLst>
                                      </p:cBhvr>
                                      <p:tavLst>
                                        <p:tav tm="0">
                                          <p:val>
                                            <p:strVal val="1+#ppt_w/2"/>
                                          </p:val>
                                        </p:tav>
                                        <p:tav tm="100000">
                                          <p:val>
                                            <p:strVal val="#ppt_x"/>
                                          </p:val>
                                        </p:tav>
                                      </p:tavLst>
                                    </p:anim>
                                    <p:anim calcmode="lin" valueType="num">
                                      <p:cBhvr additive="base">
                                        <p:cTn id="52" dur="750" fill="hold"/>
                                        <p:tgtEl>
                                          <p:spTgt spid="6149"/>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50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750" fill="hold"/>
                                        <p:tgtEl>
                                          <p:spTgt spid="2"/>
                                        </p:tgtEl>
                                        <p:attrNameLst>
                                          <p:attrName>ppt_x</p:attrName>
                                        </p:attrNameLst>
                                      </p:cBhvr>
                                      <p:tavLst>
                                        <p:tav tm="0">
                                          <p:val>
                                            <p:strVal val="1+#ppt_w/2"/>
                                          </p:val>
                                        </p:tav>
                                        <p:tav tm="100000">
                                          <p:val>
                                            <p:strVal val="#ppt_x"/>
                                          </p:val>
                                        </p:tav>
                                      </p:tavLst>
                                    </p:anim>
                                    <p:anim calcmode="lin" valueType="num">
                                      <p:cBhvr additive="base">
                                        <p:cTn id="56" dur="750" fill="hold"/>
                                        <p:tgtEl>
                                          <p:spTgt spid="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2600"/>
                                  </p:stCondLst>
                                  <p:childTnLst>
                                    <p:set>
                                      <p:cBhvr>
                                        <p:cTn id="58" dur="1" fill="hold">
                                          <p:stCondLst>
                                            <p:cond delay="0"/>
                                          </p:stCondLst>
                                        </p:cTn>
                                        <p:tgtEl>
                                          <p:spTgt spid="6168"/>
                                        </p:tgtEl>
                                        <p:attrNameLst>
                                          <p:attrName>style.visibility</p:attrName>
                                        </p:attrNameLst>
                                      </p:cBhvr>
                                      <p:to>
                                        <p:strVal val="visible"/>
                                      </p:to>
                                    </p:set>
                                    <p:anim calcmode="lin" valueType="num">
                                      <p:cBhvr additive="base">
                                        <p:cTn id="59" dur="750" fill="hold"/>
                                        <p:tgtEl>
                                          <p:spTgt spid="6168"/>
                                        </p:tgtEl>
                                        <p:attrNameLst>
                                          <p:attrName>ppt_x</p:attrName>
                                        </p:attrNameLst>
                                      </p:cBhvr>
                                      <p:tavLst>
                                        <p:tav tm="0">
                                          <p:val>
                                            <p:strVal val="1+#ppt_w/2"/>
                                          </p:val>
                                        </p:tav>
                                        <p:tav tm="100000">
                                          <p:val>
                                            <p:strVal val="#ppt_x"/>
                                          </p:val>
                                        </p:tav>
                                      </p:tavLst>
                                    </p:anim>
                                    <p:anim calcmode="lin" valueType="num">
                                      <p:cBhvr additive="base">
                                        <p:cTn id="60" dur="750" fill="hold"/>
                                        <p:tgtEl>
                                          <p:spTgt spid="616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2700"/>
                                  </p:stCondLst>
                                  <p:childTnLst>
                                    <p:set>
                                      <p:cBhvr>
                                        <p:cTn id="62" dur="1" fill="hold">
                                          <p:stCondLst>
                                            <p:cond delay="0"/>
                                          </p:stCondLst>
                                        </p:cTn>
                                        <p:tgtEl>
                                          <p:spTgt spid="6175"/>
                                        </p:tgtEl>
                                        <p:attrNameLst>
                                          <p:attrName>style.visibility</p:attrName>
                                        </p:attrNameLst>
                                      </p:cBhvr>
                                      <p:to>
                                        <p:strVal val="visible"/>
                                      </p:to>
                                    </p:set>
                                    <p:anim calcmode="lin" valueType="num">
                                      <p:cBhvr additive="base">
                                        <p:cTn id="63" dur="750" fill="hold"/>
                                        <p:tgtEl>
                                          <p:spTgt spid="6175"/>
                                        </p:tgtEl>
                                        <p:attrNameLst>
                                          <p:attrName>ppt_x</p:attrName>
                                        </p:attrNameLst>
                                      </p:cBhvr>
                                      <p:tavLst>
                                        <p:tav tm="0">
                                          <p:val>
                                            <p:strVal val="1+#ppt_w/2"/>
                                          </p:val>
                                        </p:tav>
                                        <p:tav tm="100000">
                                          <p:val>
                                            <p:strVal val="#ppt_x"/>
                                          </p:val>
                                        </p:tav>
                                      </p:tavLst>
                                    </p:anim>
                                    <p:anim calcmode="lin" valueType="num">
                                      <p:cBhvr additive="base">
                                        <p:cTn id="64" dur="750" fill="hold"/>
                                        <p:tgtEl>
                                          <p:spTgt spid="617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3400"/>
                                  </p:stCondLst>
                                  <p:childTnLst>
                                    <p:set>
                                      <p:cBhvr>
                                        <p:cTn id="66" dur="1" fill="hold">
                                          <p:stCondLst>
                                            <p:cond delay="0"/>
                                          </p:stCondLst>
                                        </p:cTn>
                                        <p:tgtEl>
                                          <p:spTgt spid="6177"/>
                                        </p:tgtEl>
                                        <p:attrNameLst>
                                          <p:attrName>style.visibility</p:attrName>
                                        </p:attrNameLst>
                                      </p:cBhvr>
                                      <p:to>
                                        <p:strVal val="visible"/>
                                      </p:to>
                                    </p:set>
                                    <p:anim calcmode="lin" valueType="num">
                                      <p:cBhvr additive="base">
                                        <p:cTn id="67" dur="750" fill="hold"/>
                                        <p:tgtEl>
                                          <p:spTgt spid="6177"/>
                                        </p:tgtEl>
                                        <p:attrNameLst>
                                          <p:attrName>ppt_x</p:attrName>
                                        </p:attrNameLst>
                                      </p:cBhvr>
                                      <p:tavLst>
                                        <p:tav tm="0">
                                          <p:val>
                                            <p:strVal val="1+#ppt_w/2"/>
                                          </p:val>
                                        </p:tav>
                                        <p:tav tm="100000">
                                          <p:val>
                                            <p:strVal val="#ppt_x"/>
                                          </p:val>
                                        </p:tav>
                                      </p:tavLst>
                                    </p:anim>
                                    <p:anim calcmode="lin" valueType="num">
                                      <p:cBhvr additive="base">
                                        <p:cTn id="68" dur="750" fill="hold"/>
                                        <p:tgtEl>
                                          <p:spTgt spid="617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3500"/>
                                  </p:stCondLst>
                                  <p:childTnLst>
                                    <p:set>
                                      <p:cBhvr>
                                        <p:cTn id="70" dur="1" fill="hold">
                                          <p:stCondLst>
                                            <p:cond delay="0"/>
                                          </p:stCondLst>
                                        </p:cTn>
                                        <p:tgtEl>
                                          <p:spTgt spid="6150"/>
                                        </p:tgtEl>
                                        <p:attrNameLst>
                                          <p:attrName>style.visibility</p:attrName>
                                        </p:attrNameLst>
                                      </p:cBhvr>
                                      <p:to>
                                        <p:strVal val="visible"/>
                                      </p:to>
                                    </p:set>
                                    <p:anim calcmode="lin" valueType="num">
                                      <p:cBhvr additive="base">
                                        <p:cTn id="71" dur="750" fill="hold"/>
                                        <p:tgtEl>
                                          <p:spTgt spid="6150"/>
                                        </p:tgtEl>
                                        <p:attrNameLst>
                                          <p:attrName>ppt_x</p:attrName>
                                        </p:attrNameLst>
                                      </p:cBhvr>
                                      <p:tavLst>
                                        <p:tav tm="0">
                                          <p:val>
                                            <p:strVal val="1+#ppt_w/2"/>
                                          </p:val>
                                        </p:tav>
                                        <p:tav tm="100000">
                                          <p:val>
                                            <p:strVal val="#ppt_x"/>
                                          </p:val>
                                        </p:tav>
                                      </p:tavLst>
                                    </p:anim>
                                    <p:anim calcmode="lin" valueType="num">
                                      <p:cBhvr additive="base">
                                        <p:cTn id="72" dur="750" fill="hold"/>
                                        <p:tgtEl>
                                          <p:spTgt spid="6150"/>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360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750" fill="hold"/>
                                        <p:tgtEl>
                                          <p:spTgt spid="3"/>
                                        </p:tgtEl>
                                        <p:attrNameLst>
                                          <p:attrName>ppt_x</p:attrName>
                                        </p:attrNameLst>
                                      </p:cBhvr>
                                      <p:tavLst>
                                        <p:tav tm="0">
                                          <p:val>
                                            <p:strVal val="1+#ppt_w/2"/>
                                          </p:val>
                                        </p:tav>
                                        <p:tav tm="100000">
                                          <p:val>
                                            <p:strVal val="#ppt_x"/>
                                          </p:val>
                                        </p:tav>
                                      </p:tavLst>
                                    </p:anim>
                                    <p:anim calcmode="lin" valueType="num">
                                      <p:cBhvr additive="base">
                                        <p:cTn id="76" dur="750" fill="hold"/>
                                        <p:tgtEl>
                                          <p:spTgt spid="3"/>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3700"/>
                                  </p:stCondLst>
                                  <p:childTnLst>
                                    <p:set>
                                      <p:cBhvr>
                                        <p:cTn id="78" dur="1" fill="hold">
                                          <p:stCondLst>
                                            <p:cond delay="0"/>
                                          </p:stCondLst>
                                        </p:cTn>
                                        <p:tgtEl>
                                          <p:spTgt spid="6169"/>
                                        </p:tgtEl>
                                        <p:attrNameLst>
                                          <p:attrName>style.visibility</p:attrName>
                                        </p:attrNameLst>
                                      </p:cBhvr>
                                      <p:to>
                                        <p:strVal val="visible"/>
                                      </p:to>
                                    </p:set>
                                    <p:anim calcmode="lin" valueType="num">
                                      <p:cBhvr additive="base">
                                        <p:cTn id="79" dur="750" fill="hold"/>
                                        <p:tgtEl>
                                          <p:spTgt spid="6169"/>
                                        </p:tgtEl>
                                        <p:attrNameLst>
                                          <p:attrName>ppt_x</p:attrName>
                                        </p:attrNameLst>
                                      </p:cBhvr>
                                      <p:tavLst>
                                        <p:tav tm="0">
                                          <p:val>
                                            <p:strVal val="1+#ppt_w/2"/>
                                          </p:val>
                                        </p:tav>
                                        <p:tav tm="100000">
                                          <p:val>
                                            <p:strVal val="#ppt_x"/>
                                          </p:val>
                                        </p:tav>
                                      </p:tavLst>
                                    </p:anim>
                                    <p:anim calcmode="lin" valueType="num">
                                      <p:cBhvr additive="base">
                                        <p:cTn id="80" dur="750" fill="hold"/>
                                        <p:tgtEl>
                                          <p:spTgt spid="6169"/>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3800"/>
                                  </p:stCondLst>
                                  <p:childTnLst>
                                    <p:set>
                                      <p:cBhvr>
                                        <p:cTn id="82" dur="1" fill="hold">
                                          <p:stCondLst>
                                            <p:cond delay="0"/>
                                          </p:stCondLst>
                                        </p:cTn>
                                        <p:tgtEl>
                                          <p:spTgt spid="6173"/>
                                        </p:tgtEl>
                                        <p:attrNameLst>
                                          <p:attrName>style.visibility</p:attrName>
                                        </p:attrNameLst>
                                      </p:cBhvr>
                                      <p:to>
                                        <p:strVal val="visible"/>
                                      </p:to>
                                    </p:set>
                                    <p:anim calcmode="lin" valueType="num">
                                      <p:cBhvr additive="base">
                                        <p:cTn id="83" dur="750" fill="hold"/>
                                        <p:tgtEl>
                                          <p:spTgt spid="6173"/>
                                        </p:tgtEl>
                                        <p:attrNameLst>
                                          <p:attrName>ppt_x</p:attrName>
                                        </p:attrNameLst>
                                      </p:cBhvr>
                                      <p:tavLst>
                                        <p:tav tm="0">
                                          <p:val>
                                            <p:strVal val="1+#ppt_w/2"/>
                                          </p:val>
                                        </p:tav>
                                        <p:tav tm="100000">
                                          <p:val>
                                            <p:strVal val="#ppt_x"/>
                                          </p:val>
                                        </p:tav>
                                      </p:tavLst>
                                    </p:anim>
                                    <p:anim calcmode="lin" valueType="num">
                                      <p:cBhvr additive="base">
                                        <p:cTn id="84" dur="750" fill="hold"/>
                                        <p:tgtEl>
                                          <p:spTgt spid="61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48" grpId="0" animBg="1"/>
      <p:bldP spid="6149" grpId="0" animBg="1"/>
      <p:bldP spid="6150" grpId="0" animBg="1"/>
      <p:bldP spid="6166" grpId="0"/>
      <p:bldP spid="6167" grpId="0"/>
      <p:bldP spid="6168" grpId="0"/>
      <p:bldP spid="6169" grpId="0"/>
      <p:bldP spid="6170" grpId="0"/>
      <p:bldP spid="6171" grpId="0"/>
      <p:bldP spid="6172" grpId="0"/>
      <p:bldP spid="6173" grpId="0"/>
      <p:bldP spid="6174" grpId="0"/>
      <p:bldP spid="6175" grpId="0"/>
      <p:bldP spid="6176" grpId="0"/>
      <p:bldP spid="61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763688" y="2608548"/>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2958719" y="1702551"/>
            <a:ext cx="725714" cy="725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02</a:t>
            </a:r>
            <a:endParaRPr lang="zh-CN" altLang="en-US"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
        <p:nvSpPr>
          <p:cNvPr id="5" name="MH_Entry_1"/>
          <p:cNvSpPr/>
          <p:nvPr>
            <p:custDataLst>
              <p:tags r:id="rId1"/>
            </p:custDataLst>
          </p:nvPr>
        </p:nvSpPr>
        <p:spPr>
          <a:xfrm>
            <a:off x="2313464" y="2696815"/>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gn="ctr"/>
            <a:r>
              <a:rPr lang="zh-CN" altLang="zh-CN" sz="2000" b="1" dirty="0">
                <a:solidFill>
                  <a:schemeClr val="bg1"/>
                </a:solidFill>
                <a:latin typeface="微软雅黑" panose="020B0503020204020204" pitchFamily="34" charset="-122"/>
                <a:ea typeface="微软雅黑" panose="020B0503020204020204" pitchFamily="34" charset="-122"/>
              </a:rPr>
              <a:t>工作完成情况</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3375644" y="330571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2116448" y="330571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375644" y="349754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2116448" y="349754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22543"/>
          <a:stretch>
            <a:fillRect/>
          </a:stretch>
        </p:blipFill>
        <p:spPr>
          <a:xfrm flipH="1">
            <a:off x="5220072" y="1185991"/>
            <a:ext cx="3923928" cy="3942837"/>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500" autoRev="1" fill="hold">
                                          <p:stCondLst>
                                            <p:cond delay="0"/>
                                          </p:stCondLst>
                                        </p:cTn>
                                        <p:tgtEl>
                                          <p:spTgt spid="5"/>
                                        </p:tgtEl>
                                        <p:attrNameLst>
                                          <p:attrName>ppt_w</p:attrName>
                                        </p:attrNameLst>
                                      </p:cBhvr>
                                    </p:anim>
                                    <p:anim by="(#ppt_w*0.50)" calcmode="lin" valueType="num">
                                      <p:cBhvr>
                                        <p:cTn id="19" dur="500" decel="50000" autoRev="1" fill="hold">
                                          <p:stCondLst>
                                            <p:cond delay="0"/>
                                          </p:stCondLst>
                                        </p:cTn>
                                        <p:tgtEl>
                                          <p:spTgt spid="5"/>
                                        </p:tgtEl>
                                        <p:attrNameLst>
                                          <p:attrName>ppt_x</p:attrName>
                                        </p:attrNameLst>
                                      </p:cBhvr>
                                    </p:anim>
                                    <p:anim from="(-#ppt_h/2)" to="(#ppt_y)" calcmode="lin" valueType="num">
                                      <p:cBhvr>
                                        <p:cTn id="20" dur="1000" fill="hold">
                                          <p:stCondLst>
                                            <p:cond delay="0"/>
                                          </p:stCondLst>
                                        </p:cTn>
                                        <p:tgtEl>
                                          <p:spTgt spid="5"/>
                                        </p:tgtEl>
                                        <p:attrNameLst>
                                          <p:attrName>ppt_y</p:attrName>
                                        </p:attrNameLst>
                                      </p:cBhvr>
                                    </p:anim>
                                    <p:animRot by="21600000">
                                      <p:cBhvr>
                                        <p:cTn id="21" dur="1000" fill="hold">
                                          <p:stCondLst>
                                            <p:cond delay="0"/>
                                          </p:stCondLst>
                                        </p:cTn>
                                        <p:tgtEl>
                                          <p:spTgt spid="5"/>
                                        </p:tgtEl>
                                        <p:attrNameLst>
                                          <p:attrName>r</p:attrName>
                                        </p:attrNameLst>
                                      </p:cBhvr>
                                    </p:animRo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857326" y="1633718"/>
            <a:ext cx="1580944" cy="2010801"/>
            <a:chOff x="4539046" y="2177617"/>
            <a:chExt cx="2606902" cy="3315124"/>
          </a:xfrm>
        </p:grpSpPr>
        <p:sp>
          <p:nvSpPr>
            <p:cNvPr id="258" name="Freeform 3"/>
            <p:cNvSpPr>
              <a:spLocks noChangeArrowheads="1"/>
            </p:cNvSpPr>
            <p:nvPr/>
          </p:nvSpPr>
          <p:spPr bwMode="auto">
            <a:xfrm>
              <a:off x="5202933" y="2180559"/>
              <a:ext cx="1941736" cy="3312182"/>
            </a:xfrm>
            <a:custGeom>
              <a:avLst/>
              <a:gdLst>
                <a:gd name="T0" fmla="*/ 3624 w 6688"/>
                <a:gd name="T1" fmla="*/ 0 h 11406"/>
                <a:gd name="T2" fmla="*/ 0 w 6688"/>
                <a:gd name="T3" fmla="*/ 11405 h 11406"/>
                <a:gd name="T4" fmla="*/ 3624 w 6688"/>
                <a:gd name="T5" fmla="*/ 11405 h 11406"/>
                <a:gd name="T6" fmla="*/ 6687 w 6688"/>
                <a:gd name="T7" fmla="*/ 5688 h 11406"/>
                <a:gd name="T8" fmla="*/ 3624 w 6688"/>
                <a:gd name="T9" fmla="*/ 0 h 11406"/>
              </a:gdLst>
              <a:ahLst/>
              <a:cxnLst>
                <a:cxn ang="0">
                  <a:pos x="T0" y="T1"/>
                </a:cxn>
                <a:cxn ang="0">
                  <a:pos x="T2" y="T3"/>
                </a:cxn>
                <a:cxn ang="0">
                  <a:pos x="T4" y="T5"/>
                </a:cxn>
                <a:cxn ang="0">
                  <a:pos x="T6" y="T7"/>
                </a:cxn>
                <a:cxn ang="0">
                  <a:pos x="T8" y="T9"/>
                </a:cxn>
              </a:cxnLst>
              <a:rect l="0" t="0" r="r" b="b"/>
              <a:pathLst>
                <a:path w="6688" h="11406">
                  <a:moveTo>
                    <a:pt x="3624" y="0"/>
                  </a:moveTo>
                  <a:lnTo>
                    <a:pt x="0" y="11405"/>
                  </a:lnTo>
                  <a:lnTo>
                    <a:pt x="3624" y="11405"/>
                  </a:lnTo>
                  <a:lnTo>
                    <a:pt x="6687" y="5688"/>
                  </a:lnTo>
                  <a:lnTo>
                    <a:pt x="3624" y="0"/>
                  </a:lnTo>
                </a:path>
              </a:pathLst>
            </a:custGeom>
            <a:solidFill>
              <a:schemeClr val="accent2"/>
            </a:solidFill>
            <a:ln>
              <a:noFill/>
            </a:ln>
            <a:effectLst/>
          </p:spPr>
          <p:txBody>
            <a:bodyPr wrap="none" lIns="121899" tIns="60950" rIns="121899" bIns="60950" anchor="ctr"/>
            <a:lstStyle/>
            <a:p>
              <a:pPr defTabSz="685800">
                <a:defRPr/>
              </a:pPr>
              <a:endParaRPr lang="en-US" sz="700" kern="0" dirty="0">
                <a:solidFill>
                  <a:sysClr val="windowText" lastClr="000000"/>
                </a:solidFill>
                <a:cs typeface="+mn-ea"/>
                <a:sym typeface="+mn-lt"/>
              </a:endParaRPr>
            </a:p>
          </p:txBody>
        </p:sp>
        <p:sp>
          <p:nvSpPr>
            <p:cNvPr id="259" name="Freeform 4"/>
            <p:cNvSpPr>
              <a:spLocks noChangeArrowheads="1"/>
            </p:cNvSpPr>
            <p:nvPr/>
          </p:nvSpPr>
          <p:spPr bwMode="auto">
            <a:xfrm>
              <a:off x="5195252" y="2177617"/>
              <a:ext cx="1950696" cy="3312180"/>
            </a:xfrm>
            <a:custGeom>
              <a:avLst/>
              <a:gdLst>
                <a:gd name="T0" fmla="*/ 3657 w 6720"/>
                <a:gd name="T1" fmla="*/ 0 h 11406"/>
                <a:gd name="T2" fmla="*/ 0 w 6720"/>
                <a:gd name="T3" fmla="*/ 0 h 11406"/>
                <a:gd name="T4" fmla="*/ 3657 w 6720"/>
                <a:gd name="T5" fmla="*/ 11405 h 11406"/>
                <a:gd name="T6" fmla="*/ 6719 w 6720"/>
                <a:gd name="T7" fmla="*/ 5686 h 11406"/>
                <a:gd name="T8" fmla="*/ 3657 w 6720"/>
                <a:gd name="T9" fmla="*/ 0 h 11406"/>
              </a:gdLst>
              <a:ahLst/>
              <a:cxnLst>
                <a:cxn ang="0">
                  <a:pos x="T0" y="T1"/>
                </a:cxn>
                <a:cxn ang="0">
                  <a:pos x="T2" y="T3"/>
                </a:cxn>
                <a:cxn ang="0">
                  <a:pos x="T4" y="T5"/>
                </a:cxn>
                <a:cxn ang="0">
                  <a:pos x="T6" y="T7"/>
                </a:cxn>
                <a:cxn ang="0">
                  <a:pos x="T8" y="T9"/>
                </a:cxn>
              </a:cxnLst>
              <a:rect l="0" t="0" r="r" b="b"/>
              <a:pathLst>
                <a:path w="6720" h="11406">
                  <a:moveTo>
                    <a:pt x="3657" y="0"/>
                  </a:moveTo>
                  <a:lnTo>
                    <a:pt x="0" y="0"/>
                  </a:lnTo>
                  <a:lnTo>
                    <a:pt x="3657" y="11405"/>
                  </a:lnTo>
                  <a:lnTo>
                    <a:pt x="6719" y="5686"/>
                  </a:lnTo>
                  <a:lnTo>
                    <a:pt x="3657" y="0"/>
                  </a:lnTo>
                </a:path>
              </a:pathLst>
            </a:custGeom>
            <a:solidFill>
              <a:schemeClr val="accent1"/>
            </a:solidFill>
            <a:ln>
              <a:noFill/>
            </a:ln>
            <a:effectLst/>
          </p:spPr>
          <p:txBody>
            <a:bodyPr wrap="none" lIns="121899" tIns="60950" rIns="121899" bIns="60950" anchor="ctr"/>
            <a:lstStyle/>
            <a:p>
              <a:pPr defTabSz="685800">
                <a:defRPr/>
              </a:pPr>
              <a:endParaRPr lang="en-US" sz="700" kern="0" dirty="0">
                <a:solidFill>
                  <a:sysClr val="windowText" lastClr="000000"/>
                </a:solidFill>
                <a:cs typeface="+mn-ea"/>
                <a:sym typeface="+mn-lt"/>
              </a:endParaRPr>
            </a:p>
          </p:txBody>
        </p:sp>
        <p:grpSp>
          <p:nvGrpSpPr>
            <p:cNvPr id="3" name="Group 47"/>
            <p:cNvGrpSpPr/>
            <p:nvPr/>
          </p:nvGrpSpPr>
          <p:grpSpPr>
            <a:xfrm>
              <a:off x="4539046" y="2992967"/>
              <a:ext cx="970893" cy="1347779"/>
              <a:chOff x="5578681" y="2027495"/>
              <a:chExt cx="728359" cy="1010834"/>
            </a:xfrm>
          </p:grpSpPr>
          <p:cxnSp>
            <p:nvCxnSpPr>
              <p:cNvPr id="261" name="Straight Connector 32"/>
              <p:cNvCxnSpPr/>
              <p:nvPr/>
            </p:nvCxnSpPr>
            <p:spPr>
              <a:xfrm flipV="1">
                <a:off x="5578681" y="2027495"/>
                <a:ext cx="551701" cy="286857"/>
              </a:xfrm>
              <a:prstGeom prst="line">
                <a:avLst/>
              </a:prstGeom>
              <a:noFill/>
              <a:ln w="12700" cap="flat" cmpd="sng" algn="ctr">
                <a:solidFill>
                  <a:srgbClr val="DBDBDB"/>
                </a:solidFill>
                <a:prstDash val="solid"/>
                <a:miter lim="800000"/>
              </a:ln>
              <a:effectLst/>
            </p:spPr>
          </p:cxnSp>
          <p:cxnSp>
            <p:nvCxnSpPr>
              <p:cNvPr id="262" name="Straight Connector 36"/>
              <p:cNvCxnSpPr/>
              <p:nvPr/>
            </p:nvCxnSpPr>
            <p:spPr>
              <a:xfrm>
                <a:off x="5578681" y="2314352"/>
                <a:ext cx="728359" cy="201765"/>
              </a:xfrm>
              <a:prstGeom prst="line">
                <a:avLst/>
              </a:prstGeom>
              <a:noFill/>
              <a:ln w="12700" cap="flat" cmpd="sng" algn="ctr">
                <a:solidFill>
                  <a:srgbClr val="DBDBDB"/>
                </a:solidFill>
                <a:prstDash val="solid"/>
                <a:miter lim="800000"/>
                <a:headEnd type="oval" w="lg" len="lg"/>
              </a:ln>
              <a:effectLst/>
            </p:spPr>
          </p:cxnSp>
          <p:cxnSp>
            <p:nvCxnSpPr>
              <p:cNvPr id="263" name="Straight Connector 39"/>
              <p:cNvCxnSpPr/>
              <p:nvPr/>
            </p:nvCxnSpPr>
            <p:spPr>
              <a:xfrm>
                <a:off x="5578681" y="2314352"/>
                <a:ext cx="704101" cy="723977"/>
              </a:xfrm>
              <a:prstGeom prst="line">
                <a:avLst/>
              </a:prstGeom>
              <a:noFill/>
              <a:ln w="12700" cap="flat" cmpd="sng" algn="ctr">
                <a:solidFill>
                  <a:srgbClr val="DBDBDB"/>
                </a:solidFill>
                <a:prstDash val="solid"/>
                <a:miter lim="800000"/>
              </a:ln>
              <a:effectLst/>
            </p:spPr>
          </p:cxnSp>
        </p:grpSp>
      </p:grpSp>
      <p:grpSp>
        <p:nvGrpSpPr>
          <p:cNvPr id="4" name="组合 266"/>
          <p:cNvGrpSpPr/>
          <p:nvPr/>
        </p:nvGrpSpPr>
        <p:grpSpPr>
          <a:xfrm>
            <a:off x="793412" y="1279124"/>
            <a:ext cx="3404015" cy="2649742"/>
            <a:chOff x="6466725" y="1774182"/>
            <a:chExt cx="5052861" cy="3932529"/>
          </a:xfrm>
        </p:grpSpPr>
        <p:pic>
          <p:nvPicPr>
            <p:cNvPr id="268" name="Picture 20"/>
            <p:cNvPicPr>
              <a:picLocks noChangeAspect="1"/>
            </p:cNvPicPr>
            <p:nvPr/>
          </p:nvPicPr>
          <p:blipFill>
            <a:blip r:embed="rId1" cstate="screen"/>
            <a:stretch>
              <a:fillRect/>
            </a:stretch>
          </p:blipFill>
          <p:spPr>
            <a:xfrm>
              <a:off x="6466725" y="1774182"/>
              <a:ext cx="5052861" cy="3932529"/>
            </a:xfrm>
            <a:prstGeom prst="rect">
              <a:avLst/>
            </a:prstGeom>
          </p:spPr>
        </p:pic>
        <p:sp>
          <p:nvSpPr>
            <p:cNvPr id="269" name="矩形 268"/>
            <p:cNvSpPr/>
            <p:nvPr/>
          </p:nvSpPr>
          <p:spPr>
            <a:xfrm>
              <a:off x="7309110" y="2504079"/>
              <a:ext cx="3311998" cy="2067921"/>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TextBox 5"/>
          <p:cNvSpPr txBox="1"/>
          <p:nvPr/>
        </p:nvSpPr>
        <p:spPr>
          <a:xfrm>
            <a:off x="1728858" y="2768378"/>
            <a:ext cx="1533130" cy="346259"/>
          </a:xfrm>
          <a:prstGeom prst="rect">
            <a:avLst/>
          </a:prstGeom>
          <a:noFill/>
        </p:spPr>
        <p:txBody>
          <a:bodyPr wrap="none" lIns="68589" tIns="34295" rIns="68589" bIns="34295" rtlCol="0">
            <a:spAutoFit/>
          </a:bodyPr>
          <a:lstStyle/>
          <a:p>
            <a:pPr algn="ctr"/>
            <a:r>
              <a:rPr lang="zh-CN" altLang="en-US" b="1" dirty="0">
                <a:solidFill>
                  <a:schemeClr val="bg1"/>
                </a:solidFill>
                <a:cs typeface="+mn-ea"/>
                <a:sym typeface="+mn-lt"/>
              </a:rPr>
              <a:t>单击添加标题</a:t>
            </a:r>
            <a:endParaRPr lang="zh-CN" altLang="en-US" b="1" dirty="0">
              <a:solidFill>
                <a:schemeClr val="bg1"/>
              </a:solidFill>
              <a:cs typeface="+mn-ea"/>
              <a:sym typeface="+mn-lt"/>
            </a:endParaRPr>
          </a:p>
        </p:txBody>
      </p:sp>
      <p:sp>
        <p:nvSpPr>
          <p:cNvPr id="18" name="TextBox 17"/>
          <p:cNvSpPr txBox="1"/>
          <p:nvPr/>
        </p:nvSpPr>
        <p:spPr>
          <a:xfrm>
            <a:off x="4542324" y="1723298"/>
            <a:ext cx="274773" cy="392425"/>
          </a:xfrm>
          <a:prstGeom prst="rect">
            <a:avLst/>
          </a:prstGeom>
          <a:noFill/>
        </p:spPr>
        <p:txBody>
          <a:bodyPr wrap="none" lIns="68589" tIns="34295" rIns="68589" bIns="34295" rtlCol="0">
            <a:spAutoFit/>
          </a:bodyPr>
          <a:lstStyle/>
          <a:p>
            <a:r>
              <a:rPr lang="en-US" altLang="zh-CN" sz="2100" b="1" dirty="0">
                <a:solidFill>
                  <a:schemeClr val="bg1"/>
                </a:solidFill>
                <a:cs typeface="+mn-ea"/>
                <a:sym typeface="+mn-lt"/>
              </a:rPr>
              <a:t>1</a:t>
            </a:r>
            <a:endParaRPr lang="zh-CN" altLang="en-US" sz="2100" b="1" dirty="0">
              <a:solidFill>
                <a:schemeClr val="bg1"/>
              </a:solidFill>
              <a:cs typeface="+mn-ea"/>
              <a:sym typeface="+mn-lt"/>
            </a:endParaRPr>
          </a:p>
        </p:txBody>
      </p:sp>
      <p:sp>
        <p:nvSpPr>
          <p:cNvPr id="270" name="TextBox 269"/>
          <p:cNvSpPr txBox="1"/>
          <p:nvPr/>
        </p:nvSpPr>
        <p:spPr>
          <a:xfrm>
            <a:off x="4846774" y="2443742"/>
            <a:ext cx="274773" cy="392425"/>
          </a:xfrm>
          <a:prstGeom prst="rect">
            <a:avLst/>
          </a:prstGeom>
          <a:noFill/>
        </p:spPr>
        <p:txBody>
          <a:bodyPr wrap="none" lIns="68589" tIns="34295" rIns="68589" bIns="34295" rtlCol="0">
            <a:spAutoFit/>
          </a:bodyPr>
          <a:lstStyle/>
          <a:p>
            <a:r>
              <a:rPr lang="en-US" altLang="zh-CN" sz="2100" b="1" dirty="0">
                <a:solidFill>
                  <a:schemeClr val="bg1"/>
                </a:solidFill>
                <a:cs typeface="+mn-ea"/>
                <a:sym typeface="+mn-lt"/>
              </a:rPr>
              <a:t>2</a:t>
            </a:r>
            <a:endParaRPr lang="zh-CN" altLang="en-US" sz="2100" b="1" dirty="0">
              <a:solidFill>
                <a:schemeClr val="bg1"/>
              </a:solidFill>
              <a:cs typeface="+mn-ea"/>
              <a:sym typeface="+mn-lt"/>
            </a:endParaRPr>
          </a:p>
        </p:txBody>
      </p:sp>
      <p:sp>
        <p:nvSpPr>
          <p:cNvPr id="271" name="TextBox 270"/>
          <p:cNvSpPr txBox="1"/>
          <p:nvPr/>
        </p:nvSpPr>
        <p:spPr>
          <a:xfrm>
            <a:off x="4393623" y="3175280"/>
            <a:ext cx="274773" cy="392425"/>
          </a:xfrm>
          <a:prstGeom prst="rect">
            <a:avLst/>
          </a:prstGeom>
          <a:noFill/>
        </p:spPr>
        <p:txBody>
          <a:bodyPr wrap="none" lIns="68589" tIns="34295" rIns="68589" bIns="34295" rtlCol="0">
            <a:spAutoFit/>
          </a:bodyPr>
          <a:lstStyle/>
          <a:p>
            <a:r>
              <a:rPr lang="en-US" altLang="zh-CN" sz="2100" b="1" dirty="0">
                <a:solidFill>
                  <a:schemeClr val="bg1"/>
                </a:solidFill>
                <a:cs typeface="+mn-ea"/>
                <a:sym typeface="+mn-lt"/>
              </a:rPr>
              <a:t>3</a:t>
            </a:r>
            <a:endParaRPr lang="zh-CN" altLang="en-US" sz="2100" b="1" dirty="0">
              <a:solidFill>
                <a:schemeClr val="bg1"/>
              </a:solidFill>
              <a:cs typeface="+mn-ea"/>
              <a:sym typeface="+mn-lt"/>
            </a:endParaRPr>
          </a:p>
        </p:txBody>
      </p:sp>
      <p:sp>
        <p:nvSpPr>
          <p:cNvPr id="19" name="燕尾形 18"/>
          <p:cNvSpPr/>
          <p:nvPr/>
        </p:nvSpPr>
        <p:spPr>
          <a:xfrm>
            <a:off x="5344304" y="1635502"/>
            <a:ext cx="2538969" cy="464711"/>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900" dirty="0">
                <a:latin typeface="微软雅黑" panose="020B0503020204020204" pitchFamily="34" charset="-122"/>
                <a:ea typeface="微软雅黑" panose="020B0503020204020204" pitchFamily="34" charset="-122"/>
                <a:cs typeface="+mn-ea"/>
                <a:sym typeface="+mn-lt"/>
              </a:rPr>
              <a:t>点击输入详细的文本内容，点击输入详细的文本内容。</a:t>
            </a:r>
            <a:endParaRPr lang="zh-CN" altLang="en-US" sz="900" dirty="0">
              <a:latin typeface="微软雅黑" panose="020B0503020204020204" pitchFamily="34" charset="-122"/>
              <a:ea typeface="微软雅黑" panose="020B0503020204020204" pitchFamily="34" charset="-122"/>
              <a:cs typeface="+mn-ea"/>
              <a:sym typeface="+mn-lt"/>
            </a:endParaRPr>
          </a:p>
        </p:txBody>
      </p:sp>
      <p:sp>
        <p:nvSpPr>
          <p:cNvPr id="274" name="燕尾形 273"/>
          <p:cNvSpPr/>
          <p:nvPr/>
        </p:nvSpPr>
        <p:spPr>
          <a:xfrm>
            <a:off x="5623853" y="2406426"/>
            <a:ext cx="2538969" cy="464711"/>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900" dirty="0">
                <a:latin typeface="微软雅黑" panose="020B0503020204020204" pitchFamily="34" charset="-122"/>
                <a:ea typeface="微软雅黑" panose="020B0503020204020204" pitchFamily="34" charset="-122"/>
                <a:cs typeface="+mn-ea"/>
                <a:sym typeface="+mn-lt"/>
              </a:rPr>
              <a:t>点击输入详细的文本内容，点击输入详细的文本内容。</a:t>
            </a:r>
            <a:endParaRPr lang="zh-CN" altLang="en-US" sz="900" dirty="0">
              <a:latin typeface="微软雅黑" panose="020B0503020204020204" pitchFamily="34" charset="-122"/>
              <a:ea typeface="微软雅黑" panose="020B0503020204020204" pitchFamily="34" charset="-122"/>
              <a:cs typeface="+mn-ea"/>
              <a:sym typeface="+mn-lt"/>
            </a:endParaRPr>
          </a:p>
        </p:txBody>
      </p:sp>
      <p:sp>
        <p:nvSpPr>
          <p:cNvPr id="275" name="燕尾形 274"/>
          <p:cNvSpPr/>
          <p:nvPr/>
        </p:nvSpPr>
        <p:spPr>
          <a:xfrm>
            <a:off x="5344304" y="3178022"/>
            <a:ext cx="2538969" cy="464711"/>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r>
              <a:rPr lang="zh-CN" altLang="en-US" sz="900" dirty="0">
                <a:latin typeface="微软雅黑" panose="020B0503020204020204" pitchFamily="34" charset="-122"/>
                <a:ea typeface="微软雅黑" panose="020B0503020204020204" pitchFamily="34" charset="-122"/>
                <a:cs typeface="+mn-ea"/>
                <a:sym typeface="+mn-lt"/>
              </a:rPr>
              <a:t>点击输入详细的文本内容，点击输入详细的文本内容。</a:t>
            </a:r>
            <a:endParaRPr lang="zh-CN" altLang="en-US" sz="900" dirty="0">
              <a:latin typeface="微软雅黑" panose="020B0503020204020204" pitchFamily="34" charset="-122"/>
              <a:ea typeface="微软雅黑" panose="020B0503020204020204" pitchFamily="34" charset="-122"/>
              <a:cs typeface="+mn-ea"/>
              <a:sym typeface="+mn-lt"/>
            </a:endParaRPr>
          </a:p>
        </p:txBody>
      </p:sp>
      <p:sp>
        <p:nvSpPr>
          <p:cNvPr id="276" name="TextBox 275"/>
          <p:cNvSpPr txBox="1"/>
          <p:nvPr/>
        </p:nvSpPr>
        <p:spPr>
          <a:xfrm>
            <a:off x="953127" y="4022099"/>
            <a:ext cx="7364406" cy="407035"/>
          </a:xfrm>
          <a:prstGeom prst="rect">
            <a:avLst/>
          </a:prstGeom>
          <a:noFill/>
        </p:spPr>
        <p:txBody>
          <a:bodyPr wrap="square" lIns="68589" tIns="34295" rIns="108014" bIns="27004" numCol="1" spcCol="270036">
            <a:spAutoFit/>
          </a:bodyPr>
          <a:lstStyle/>
          <a:p>
            <a:pPr>
              <a:lnSpc>
                <a:spcPts val="135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   </a:t>
            </a:r>
            <a:endParaRPr 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childTnLst>
                          </p:cTn>
                        </p:par>
                        <p:par>
                          <p:cTn id="20" fill="hold">
                            <p:stCondLst>
                              <p:cond delay="2500"/>
                            </p:stCondLst>
                            <p:childTnLst>
                              <p:par>
                                <p:cTn id="21" presetID="1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750"/>
                                        <p:tgtEl>
                                          <p:spTgt spid="19"/>
                                        </p:tgtEl>
                                        <p:attrNameLst>
                                          <p:attrName>ppt_x</p:attrName>
                                        </p:attrNameLst>
                                      </p:cBhvr>
                                      <p:tavLst>
                                        <p:tav tm="0">
                                          <p:val>
                                            <p:strVal val="#ppt_x-#ppt_w*1.125000"/>
                                          </p:val>
                                        </p:tav>
                                        <p:tav tm="100000">
                                          <p:val>
                                            <p:strVal val="#ppt_x"/>
                                          </p:val>
                                        </p:tav>
                                      </p:tavLst>
                                    </p:anim>
                                    <p:animEffect transition="in" filter="wipe(right)">
                                      <p:cBhvr>
                                        <p:cTn id="24" dur="750"/>
                                        <p:tgtEl>
                                          <p:spTgt spid="19"/>
                                        </p:tgtEl>
                                      </p:cBhvr>
                                    </p:animEffect>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274"/>
                                        </p:tgtEl>
                                        <p:attrNameLst>
                                          <p:attrName>style.visibility</p:attrName>
                                        </p:attrNameLst>
                                      </p:cBhvr>
                                      <p:to>
                                        <p:strVal val="visible"/>
                                      </p:to>
                                    </p:set>
                                    <p:anim calcmode="lin" valueType="num">
                                      <p:cBhvr additive="base">
                                        <p:cTn id="28" dur="750"/>
                                        <p:tgtEl>
                                          <p:spTgt spid="274"/>
                                        </p:tgtEl>
                                        <p:attrNameLst>
                                          <p:attrName>ppt_x</p:attrName>
                                        </p:attrNameLst>
                                      </p:cBhvr>
                                      <p:tavLst>
                                        <p:tav tm="0">
                                          <p:val>
                                            <p:strVal val="#ppt_x-#ppt_w*1.125000"/>
                                          </p:val>
                                        </p:tav>
                                        <p:tav tm="100000">
                                          <p:val>
                                            <p:strVal val="#ppt_x"/>
                                          </p:val>
                                        </p:tav>
                                      </p:tavLst>
                                    </p:anim>
                                    <p:animEffect transition="in" filter="wipe(right)">
                                      <p:cBhvr>
                                        <p:cTn id="29" dur="750"/>
                                        <p:tgtEl>
                                          <p:spTgt spid="274"/>
                                        </p:tgtEl>
                                      </p:cBhvr>
                                    </p:animEffect>
                                  </p:childTnLst>
                                </p:cTn>
                              </p:par>
                            </p:childTnLst>
                          </p:cTn>
                        </p:par>
                        <p:par>
                          <p:cTn id="30" fill="hold">
                            <p:stCondLst>
                              <p:cond delay="4500"/>
                            </p:stCondLst>
                            <p:childTnLst>
                              <p:par>
                                <p:cTn id="31" presetID="12" presetClass="entr" presetSubtype="8" fill="hold" grpId="0" nodeType="afterEffect">
                                  <p:stCondLst>
                                    <p:cond delay="0"/>
                                  </p:stCondLst>
                                  <p:childTnLst>
                                    <p:set>
                                      <p:cBhvr>
                                        <p:cTn id="32" dur="1" fill="hold">
                                          <p:stCondLst>
                                            <p:cond delay="0"/>
                                          </p:stCondLst>
                                        </p:cTn>
                                        <p:tgtEl>
                                          <p:spTgt spid="275"/>
                                        </p:tgtEl>
                                        <p:attrNameLst>
                                          <p:attrName>style.visibility</p:attrName>
                                        </p:attrNameLst>
                                      </p:cBhvr>
                                      <p:to>
                                        <p:strVal val="visible"/>
                                      </p:to>
                                    </p:set>
                                    <p:anim calcmode="lin" valueType="num">
                                      <p:cBhvr additive="base">
                                        <p:cTn id="33" dur="750"/>
                                        <p:tgtEl>
                                          <p:spTgt spid="275"/>
                                        </p:tgtEl>
                                        <p:attrNameLst>
                                          <p:attrName>ppt_x</p:attrName>
                                        </p:attrNameLst>
                                      </p:cBhvr>
                                      <p:tavLst>
                                        <p:tav tm="0">
                                          <p:val>
                                            <p:strVal val="#ppt_x-#ppt_w*1.125000"/>
                                          </p:val>
                                        </p:tav>
                                        <p:tav tm="100000">
                                          <p:val>
                                            <p:strVal val="#ppt_x"/>
                                          </p:val>
                                        </p:tav>
                                      </p:tavLst>
                                    </p:anim>
                                    <p:animEffect transition="in" filter="wipe(right)">
                                      <p:cBhvr>
                                        <p:cTn id="34" dur="750"/>
                                        <p:tgtEl>
                                          <p:spTgt spid="275"/>
                                        </p:tgtEl>
                                      </p:cBhvr>
                                    </p:animEffect>
                                  </p:childTnLst>
                                </p:cTn>
                              </p:par>
                            </p:childTnLst>
                          </p:cTn>
                        </p:par>
                        <p:par>
                          <p:cTn id="35" fill="hold">
                            <p:stCondLst>
                              <p:cond delay="5500"/>
                            </p:stCondLst>
                            <p:childTnLst>
                              <p:par>
                                <p:cTn id="36" presetID="42" presetClass="entr" presetSubtype="0" fill="hold" grpId="0" nodeType="afterEffect">
                                  <p:stCondLst>
                                    <p:cond delay="0"/>
                                  </p:stCondLst>
                                  <p:childTnLst>
                                    <p:set>
                                      <p:cBhvr>
                                        <p:cTn id="37" dur="1" fill="hold">
                                          <p:stCondLst>
                                            <p:cond delay="0"/>
                                          </p:stCondLst>
                                        </p:cTn>
                                        <p:tgtEl>
                                          <p:spTgt spid="276"/>
                                        </p:tgtEl>
                                        <p:attrNameLst>
                                          <p:attrName>style.visibility</p:attrName>
                                        </p:attrNameLst>
                                      </p:cBhvr>
                                      <p:to>
                                        <p:strVal val="visible"/>
                                      </p:to>
                                    </p:set>
                                    <p:animEffect transition="in" filter="fade">
                                      <p:cBhvr>
                                        <p:cTn id="38" dur="500"/>
                                        <p:tgtEl>
                                          <p:spTgt spid="276"/>
                                        </p:tgtEl>
                                      </p:cBhvr>
                                    </p:animEffect>
                                    <p:anim calcmode="lin" valueType="num">
                                      <p:cBhvr>
                                        <p:cTn id="39" dur="500" fill="hold"/>
                                        <p:tgtEl>
                                          <p:spTgt spid="276"/>
                                        </p:tgtEl>
                                        <p:attrNameLst>
                                          <p:attrName>ppt_x</p:attrName>
                                        </p:attrNameLst>
                                      </p:cBhvr>
                                      <p:tavLst>
                                        <p:tav tm="0">
                                          <p:val>
                                            <p:strVal val="#ppt_x"/>
                                          </p:val>
                                        </p:tav>
                                        <p:tav tm="100000">
                                          <p:val>
                                            <p:strVal val="#ppt_x"/>
                                          </p:val>
                                        </p:tav>
                                      </p:tavLst>
                                    </p:anim>
                                    <p:anim calcmode="lin" valueType="num">
                                      <p:cBhvr>
                                        <p:cTn id="40" dur="500" fill="hold"/>
                                        <p:tgtEl>
                                          <p:spTgt spid="2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74" grpId="0" animBg="1"/>
      <p:bldP spid="275" grpId="0" animBg="1"/>
      <p:bldP spid="2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42139" y="1045860"/>
            <a:ext cx="1459722" cy="3761157"/>
            <a:chOff x="3842139" y="1045537"/>
            <a:chExt cx="1459722" cy="3759996"/>
          </a:xfrm>
        </p:grpSpPr>
        <p:grpSp>
          <p:nvGrpSpPr>
            <p:cNvPr id="3" name="组合 397"/>
            <p:cNvGrpSpPr/>
            <p:nvPr/>
          </p:nvGrpSpPr>
          <p:grpSpPr>
            <a:xfrm>
              <a:off x="3842139" y="1045537"/>
              <a:ext cx="1459722" cy="3759996"/>
              <a:chOff x="3953588" y="989011"/>
              <a:chExt cx="2578844" cy="6642664"/>
            </a:xfrm>
          </p:grpSpPr>
          <p:sp>
            <p:nvSpPr>
              <p:cNvPr id="399" name="任意多边形 398"/>
              <p:cNvSpPr/>
              <p:nvPr/>
            </p:nvSpPr>
            <p:spPr>
              <a:xfrm>
                <a:off x="3953588" y="989011"/>
                <a:ext cx="2578844" cy="1177018"/>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solidFill>
                <a:schemeClr val="accent1"/>
              </a:solidFill>
              <a:ln w="25400">
                <a:gradFill flip="none" rotWithShape="1">
                  <a:gsLst>
                    <a:gs pos="0">
                      <a:schemeClr val="bg1"/>
                    </a:gs>
                    <a:gs pos="100000">
                      <a:schemeClr val="bg1">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0" name="梯形 399"/>
              <p:cNvSpPr/>
              <p:nvPr/>
            </p:nvSpPr>
            <p:spPr>
              <a:xfrm flipV="1">
                <a:off x="3953588" y="2273236"/>
                <a:ext cx="2578844" cy="1068450"/>
              </a:xfrm>
              <a:prstGeom prst="trapezoid">
                <a:avLst/>
              </a:prstGeom>
              <a:solidFill>
                <a:schemeClr val="accent2"/>
              </a:solidFill>
              <a:ln w="25400">
                <a:gradFill flip="none" rotWithShape="1">
                  <a:gsLst>
                    <a:gs pos="0">
                      <a:schemeClr val="bg1">
                        <a:lumMod val="96000"/>
                      </a:schemeClr>
                    </a:gs>
                    <a:gs pos="100000">
                      <a:schemeClr val="bg1">
                        <a:lumMod val="75000"/>
                      </a:schemeClr>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1" name="梯形 400"/>
              <p:cNvSpPr/>
              <p:nvPr/>
            </p:nvSpPr>
            <p:spPr>
              <a:xfrm flipV="1">
                <a:off x="4241800" y="3448893"/>
                <a:ext cx="2012950" cy="1068450"/>
              </a:xfrm>
              <a:prstGeom prst="trapezoid">
                <a:avLst/>
              </a:prstGeom>
              <a:solidFill>
                <a:schemeClr val="accent1"/>
              </a:solidFill>
              <a:ln w="25400">
                <a:gradFill flip="none" rotWithShape="1">
                  <a:gsLst>
                    <a:gs pos="0">
                      <a:schemeClr val="bg1">
                        <a:lumMod val="96000"/>
                      </a:schemeClr>
                    </a:gs>
                    <a:gs pos="100000">
                      <a:schemeClr val="bg1">
                        <a:lumMod val="75000"/>
                      </a:schemeClr>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2" name="任意多边形 401"/>
              <p:cNvSpPr/>
              <p:nvPr/>
            </p:nvSpPr>
            <p:spPr>
              <a:xfrm flipV="1">
                <a:off x="4524375" y="4624550"/>
                <a:ext cx="1447800" cy="1426140"/>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solidFill>
                <a:schemeClr val="accent4"/>
              </a:solidFill>
              <a:ln w="25400">
                <a:gradFill flip="none" rotWithShape="1">
                  <a:gsLst>
                    <a:gs pos="0">
                      <a:schemeClr val="bg1">
                        <a:lumMod val="96000"/>
                      </a:schemeClr>
                    </a:gs>
                    <a:gs pos="100000">
                      <a:schemeClr val="bg1">
                        <a:lumMod val="75000"/>
                      </a:schemeClr>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3" name="椭圆 402"/>
              <p:cNvSpPr/>
              <p:nvPr/>
            </p:nvSpPr>
            <p:spPr>
              <a:xfrm>
                <a:off x="4550283" y="6246220"/>
                <a:ext cx="1385455" cy="1385455"/>
              </a:xfrm>
              <a:prstGeom prst="ellipse">
                <a:avLst/>
              </a:prstGeom>
              <a:solidFill>
                <a:schemeClr val="accent1"/>
              </a:solidFill>
              <a:ln w="25400">
                <a:gradFill flip="none" rotWithShape="1">
                  <a:gsLst>
                    <a:gs pos="0">
                      <a:schemeClr val="bg1"/>
                    </a:gs>
                    <a:gs pos="100000">
                      <a:schemeClr val="bg1">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Group 4"/>
            <p:cNvGrpSpPr>
              <a:grpSpLocks noChangeAspect="1"/>
            </p:cNvGrpSpPr>
            <p:nvPr/>
          </p:nvGrpSpPr>
          <p:grpSpPr bwMode="auto">
            <a:xfrm>
              <a:off x="4396474" y="1221052"/>
              <a:ext cx="315440" cy="369659"/>
              <a:chOff x="1776" y="1776"/>
              <a:chExt cx="64" cy="75"/>
            </a:xfrm>
            <a:solidFill>
              <a:schemeClr val="tx2"/>
            </a:solidFill>
          </p:grpSpPr>
          <p:sp>
            <p:nvSpPr>
              <p:cNvPr id="406"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Group 18"/>
            <p:cNvGrpSpPr>
              <a:grpSpLocks noChangeAspect="1"/>
            </p:cNvGrpSpPr>
            <p:nvPr/>
          </p:nvGrpSpPr>
          <p:grpSpPr bwMode="auto">
            <a:xfrm>
              <a:off x="4413570" y="3299332"/>
              <a:ext cx="320356" cy="298512"/>
              <a:chOff x="3802" y="2858"/>
              <a:chExt cx="616" cy="574"/>
            </a:xfrm>
            <a:solidFill>
              <a:schemeClr val="bg2"/>
            </a:solidFill>
          </p:grpSpPr>
          <p:sp>
            <p:nvSpPr>
              <p:cNvPr id="41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Group 13"/>
            <p:cNvGrpSpPr>
              <a:grpSpLocks noChangeAspect="1"/>
            </p:cNvGrpSpPr>
            <p:nvPr/>
          </p:nvGrpSpPr>
          <p:grpSpPr bwMode="auto">
            <a:xfrm>
              <a:off x="4379666" y="1889084"/>
              <a:ext cx="384669" cy="389210"/>
              <a:chOff x="2426" y="2781"/>
              <a:chExt cx="593" cy="600"/>
            </a:xfrm>
            <a:solidFill>
              <a:schemeClr val="bg2"/>
            </a:solidFill>
          </p:grpSpPr>
          <p:sp>
            <p:nvSpPr>
              <p:cNvPr id="41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 name="组合 418"/>
            <p:cNvGrpSpPr/>
            <p:nvPr/>
          </p:nvGrpSpPr>
          <p:grpSpPr>
            <a:xfrm>
              <a:off x="4411907" y="2562343"/>
              <a:ext cx="330564" cy="359730"/>
              <a:chOff x="4873626" y="1965325"/>
              <a:chExt cx="269876" cy="293688"/>
            </a:xfrm>
            <a:solidFill>
              <a:schemeClr val="tx2"/>
            </a:solidFill>
          </p:grpSpPr>
          <p:sp>
            <p:nvSpPr>
              <p:cNvPr id="420"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 name="组合 2"/>
          <p:cNvGrpSpPr/>
          <p:nvPr/>
        </p:nvGrpSpPr>
        <p:grpSpPr>
          <a:xfrm>
            <a:off x="4764335" y="1497171"/>
            <a:ext cx="3213075" cy="2375199"/>
            <a:chOff x="4764334" y="1496709"/>
            <a:chExt cx="3213075" cy="2374466"/>
          </a:xfrm>
        </p:grpSpPr>
        <p:cxnSp>
          <p:nvCxnSpPr>
            <p:cNvPr id="391" name="直接连接符 390"/>
            <p:cNvCxnSpPr/>
            <p:nvPr/>
          </p:nvCxnSpPr>
          <p:spPr>
            <a:xfrm flipV="1">
              <a:off x="4764334" y="3854468"/>
              <a:ext cx="3213073" cy="16707"/>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flipV="1">
              <a:off x="5151076" y="2366722"/>
              <a:ext cx="2826333" cy="14696"/>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9" name="组合 436"/>
            <p:cNvGrpSpPr/>
            <p:nvPr/>
          </p:nvGrpSpPr>
          <p:grpSpPr>
            <a:xfrm>
              <a:off x="5647418" y="1496709"/>
              <a:ext cx="1768225" cy="781585"/>
              <a:chOff x="1256119" y="1638320"/>
              <a:chExt cx="1923767" cy="781585"/>
            </a:xfrm>
          </p:grpSpPr>
          <p:sp>
            <p:nvSpPr>
              <p:cNvPr id="438"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p:txBody>
          </p:sp>
          <p:sp>
            <p:nvSpPr>
              <p:cNvPr id="439" name="TextBox 211"/>
              <p:cNvSpPr txBox="1"/>
              <p:nvPr/>
            </p:nvSpPr>
            <p:spPr>
              <a:xfrm>
                <a:off x="1684165" y="1638320"/>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442"/>
            <p:cNvGrpSpPr/>
            <p:nvPr/>
          </p:nvGrpSpPr>
          <p:grpSpPr>
            <a:xfrm>
              <a:off x="5437752" y="2922073"/>
              <a:ext cx="1768225" cy="781585"/>
              <a:chOff x="1256119" y="1638320"/>
              <a:chExt cx="1923767" cy="781585"/>
            </a:xfrm>
          </p:grpSpPr>
          <p:sp>
            <p:nvSpPr>
              <p:cNvPr id="444"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p:txBody>
          </p:sp>
          <p:sp>
            <p:nvSpPr>
              <p:cNvPr id="445" name="TextBox 211"/>
              <p:cNvSpPr txBox="1"/>
              <p:nvPr/>
            </p:nvSpPr>
            <p:spPr>
              <a:xfrm>
                <a:off x="1684165" y="1638320"/>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11" name="组合 3"/>
          <p:cNvGrpSpPr/>
          <p:nvPr/>
        </p:nvGrpSpPr>
        <p:grpSpPr>
          <a:xfrm>
            <a:off x="1231900" y="844352"/>
            <a:ext cx="2933327" cy="2199292"/>
            <a:chOff x="1231899" y="844091"/>
            <a:chExt cx="2933327" cy="2198613"/>
          </a:xfrm>
        </p:grpSpPr>
        <p:cxnSp>
          <p:nvCxnSpPr>
            <p:cNvPr id="396" name="直接连接符 395"/>
            <p:cNvCxnSpPr>
              <a:stCxn id="399" idx="3"/>
            </p:cNvCxnSpPr>
            <p:nvPr/>
          </p:nvCxnSpPr>
          <p:spPr>
            <a:xfrm flipH="1">
              <a:off x="1231900" y="1711773"/>
              <a:ext cx="2610239"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flipH="1">
              <a:off x="1231899" y="3042704"/>
              <a:ext cx="2933327" cy="0"/>
            </a:xfrm>
            <a:prstGeom prst="line">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2" name="组合 433"/>
            <p:cNvGrpSpPr/>
            <p:nvPr/>
          </p:nvGrpSpPr>
          <p:grpSpPr>
            <a:xfrm>
              <a:off x="1344191" y="2140488"/>
              <a:ext cx="1768225" cy="781585"/>
              <a:chOff x="1256119" y="1638320"/>
              <a:chExt cx="1923767" cy="781585"/>
            </a:xfrm>
          </p:grpSpPr>
          <p:sp>
            <p:nvSpPr>
              <p:cNvPr id="435" name="TextBox 21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a:p>
                <a:r>
                  <a:rPr lang="zh-CN" altLang="en-US" sz="900" dirty="0">
                    <a:solidFill>
                      <a:srgbClr val="7F7F7F"/>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rgbClr val="7F7F7F"/>
                  </a:solidFill>
                  <a:latin typeface="微软雅黑" panose="020B0503020204020204" pitchFamily="34" charset="-122"/>
                  <a:ea typeface="微软雅黑" panose="020B0503020204020204" pitchFamily="34" charset="-122"/>
                </a:endParaRPr>
              </a:p>
            </p:txBody>
          </p:sp>
          <p:sp>
            <p:nvSpPr>
              <p:cNvPr id="436" name="TextBox 211"/>
              <p:cNvSpPr txBox="1"/>
              <p:nvPr/>
            </p:nvSpPr>
            <p:spPr>
              <a:xfrm>
                <a:off x="1684165" y="1638320"/>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445"/>
            <p:cNvGrpSpPr/>
            <p:nvPr/>
          </p:nvGrpSpPr>
          <p:grpSpPr>
            <a:xfrm>
              <a:off x="1344191" y="844091"/>
              <a:ext cx="1768225" cy="919899"/>
              <a:chOff x="1256119" y="1479036"/>
              <a:chExt cx="1923767" cy="919899"/>
            </a:xfrm>
          </p:grpSpPr>
          <p:sp>
            <p:nvSpPr>
              <p:cNvPr id="447" name="TextBox 210"/>
              <p:cNvSpPr txBox="1"/>
              <p:nvPr/>
            </p:nvSpPr>
            <p:spPr>
              <a:xfrm>
                <a:off x="1256119" y="1798956"/>
                <a:ext cx="1923767" cy="599979"/>
              </a:xfrm>
              <a:prstGeom prst="rect">
                <a:avLst/>
              </a:prstGeom>
              <a:noFill/>
            </p:spPr>
            <p:txBody>
              <a:bodyPr wrap="square" lIns="0" tIns="0" rtlCol="0" anchor="t">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8" name="TextBox 211"/>
              <p:cNvSpPr txBox="1"/>
              <p:nvPr/>
            </p:nvSpPr>
            <p:spPr>
              <a:xfrm>
                <a:off x="1684165" y="1479036"/>
                <a:ext cx="669700" cy="184609"/>
              </a:xfrm>
              <a:prstGeom prst="rect">
                <a:avLst/>
              </a:prstGeom>
              <a:noFill/>
            </p:spPr>
            <p:txBody>
              <a:bodyPr wrap="none" lIns="0" tIns="0" rIns="0" bIns="0"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099588" y="1879924"/>
            <a:ext cx="386577" cy="354907"/>
          </a:xfrm>
          <a:prstGeom prst="rect">
            <a:avLst/>
          </a:prstGeom>
          <a:noFill/>
        </p:spPr>
        <p:txBody>
          <a:bodyPr wrap="none" rtlCol="0">
            <a:spAutoFit/>
          </a:bodyPr>
          <a:lstStyle/>
          <a:p>
            <a:pPr algn="just">
              <a:lnSpc>
                <a:spcPct val="120000"/>
              </a:lnSpc>
            </a:pPr>
            <a:r>
              <a:rPr lang="en-US" sz="142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sz="142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7"/>
          <p:cNvGrpSpPr/>
          <p:nvPr/>
        </p:nvGrpSpPr>
        <p:grpSpPr>
          <a:xfrm>
            <a:off x="1399758" y="1879921"/>
            <a:ext cx="1694022" cy="634015"/>
            <a:chOff x="509993" y="4146958"/>
            <a:chExt cx="2041329" cy="845447"/>
          </a:xfrm>
        </p:grpSpPr>
        <p:sp>
          <p:nvSpPr>
            <p:cNvPr id="19" name="TextBox 18"/>
            <p:cNvSpPr txBox="1"/>
            <p:nvPr/>
          </p:nvSpPr>
          <p:spPr>
            <a:xfrm>
              <a:off x="515135" y="4146958"/>
              <a:ext cx="1346513" cy="368282"/>
            </a:xfrm>
            <a:prstGeom prst="rect">
              <a:avLst/>
            </a:prstGeom>
            <a:noFill/>
          </p:spPr>
          <p:txBody>
            <a:bodyPr wrap="none" rtlCol="0">
              <a:spAutoFit/>
            </a:bodyPr>
            <a:lstStyle/>
            <a:p>
              <a:pPr>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509993" y="4448956"/>
              <a:ext cx="2041329" cy="543449"/>
            </a:xfrm>
            <a:prstGeom prst="rect">
              <a:avLst/>
            </a:prstGeom>
          </p:spPr>
          <p:txBody>
            <a:bodyPr wrap="square">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Box 20"/>
          <p:cNvSpPr txBox="1"/>
          <p:nvPr/>
        </p:nvSpPr>
        <p:spPr>
          <a:xfrm>
            <a:off x="1099588" y="2722704"/>
            <a:ext cx="386577" cy="354907"/>
          </a:xfrm>
          <a:prstGeom prst="rect">
            <a:avLst/>
          </a:prstGeom>
          <a:noFill/>
        </p:spPr>
        <p:txBody>
          <a:bodyPr wrap="none" rtlCol="0">
            <a:spAutoFit/>
          </a:bodyPr>
          <a:lstStyle/>
          <a:p>
            <a:pPr algn="just">
              <a:lnSpc>
                <a:spcPct val="120000"/>
              </a:lnSpc>
            </a:pPr>
            <a:r>
              <a:rPr lang="en-US" sz="142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sz="142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1099588" y="3565483"/>
            <a:ext cx="386577" cy="354907"/>
          </a:xfrm>
          <a:prstGeom prst="rect">
            <a:avLst/>
          </a:prstGeom>
          <a:noFill/>
        </p:spPr>
        <p:txBody>
          <a:bodyPr wrap="none" rtlCol="0">
            <a:spAutoFit/>
          </a:bodyPr>
          <a:lstStyle/>
          <a:p>
            <a:pPr algn="just">
              <a:lnSpc>
                <a:spcPct val="120000"/>
              </a:lnSpc>
            </a:pPr>
            <a:r>
              <a:rPr lang="en-US" sz="142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sz="142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2"/>
          <p:cNvGrpSpPr/>
          <p:nvPr/>
        </p:nvGrpSpPr>
        <p:grpSpPr>
          <a:xfrm>
            <a:off x="1399758" y="3565482"/>
            <a:ext cx="1694022" cy="632872"/>
            <a:chOff x="509993" y="4146958"/>
            <a:chExt cx="2041329" cy="843923"/>
          </a:xfrm>
        </p:grpSpPr>
        <p:sp>
          <p:nvSpPr>
            <p:cNvPr id="34" name="TextBox 33"/>
            <p:cNvSpPr txBox="1"/>
            <p:nvPr/>
          </p:nvSpPr>
          <p:spPr>
            <a:xfrm>
              <a:off x="515135" y="4146958"/>
              <a:ext cx="1346513" cy="368282"/>
            </a:xfrm>
            <a:prstGeom prst="rect">
              <a:avLst/>
            </a:prstGeom>
            <a:noFill/>
          </p:spPr>
          <p:txBody>
            <a:bodyPr wrap="none" rtlCol="0">
              <a:spAutoFit/>
            </a:bodyPr>
            <a:lstStyle/>
            <a:p>
              <a:pPr>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509993" y="4448955"/>
              <a:ext cx="2041329" cy="541926"/>
            </a:xfrm>
            <a:prstGeom prst="rect">
              <a:avLst/>
            </a:prstGeom>
          </p:spPr>
          <p:txBody>
            <a:bodyPr wrap="square">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altLang="zh-CN" sz="57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5"/>
          <p:cNvGrpSpPr/>
          <p:nvPr/>
        </p:nvGrpSpPr>
        <p:grpSpPr>
          <a:xfrm>
            <a:off x="1399758" y="2722700"/>
            <a:ext cx="1694022" cy="634015"/>
            <a:chOff x="509993" y="4146958"/>
            <a:chExt cx="2041329" cy="845447"/>
          </a:xfrm>
        </p:grpSpPr>
        <p:sp>
          <p:nvSpPr>
            <p:cNvPr id="37" name="TextBox 36"/>
            <p:cNvSpPr txBox="1"/>
            <p:nvPr/>
          </p:nvSpPr>
          <p:spPr>
            <a:xfrm>
              <a:off x="515135" y="4146958"/>
              <a:ext cx="1346513" cy="368282"/>
            </a:xfrm>
            <a:prstGeom prst="rect">
              <a:avLst/>
            </a:prstGeom>
            <a:noFill/>
          </p:spPr>
          <p:txBody>
            <a:bodyPr wrap="none" rtlCol="0">
              <a:spAutoFit/>
            </a:bodyPr>
            <a:lstStyle/>
            <a:p>
              <a:pPr>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509993" y="4448956"/>
              <a:ext cx="2041329" cy="543449"/>
            </a:xfrm>
            <a:prstGeom prst="rect">
              <a:avLst/>
            </a:prstGeom>
          </p:spPr>
          <p:txBody>
            <a:bodyPr wrap="square">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8"/>
          <p:cNvGrpSpPr/>
          <p:nvPr/>
        </p:nvGrpSpPr>
        <p:grpSpPr>
          <a:xfrm>
            <a:off x="3068922" y="1629577"/>
            <a:ext cx="2988095" cy="2973469"/>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8460" tIns="772837" rIns="444908" bIns="1723709" numCol="1" spcCol="1270" anchor="ctr" anchorCtr="0">
              <a:noAutofit/>
            </a:bodyPr>
            <a:lstStyle/>
            <a:p>
              <a:pPr algn="just" defTabSz="1732915">
                <a:lnSpc>
                  <a:spcPct val="120000"/>
                </a:lnSpc>
                <a:spcAft>
                  <a:spcPct val="35000"/>
                </a:spcAft>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17" tIns="2276542" rIns="833980" bIns="366673" numCol="1" spcCol="1270" anchor="ctr" anchorCtr="0">
              <a:noAutofit/>
            </a:bodyPr>
            <a:lstStyle/>
            <a:p>
              <a:pPr algn="just" defTabSz="2165985">
                <a:lnSpc>
                  <a:spcPct val="120000"/>
                </a:lnSpc>
                <a:spcAft>
                  <a:spcPct val="35000"/>
                </a:spcAft>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4910" tIns="772837" rIns="1848459" bIns="1723709" numCol="1" spcCol="1270" anchor="ctr" anchorCtr="0">
              <a:noAutofit/>
            </a:bodyPr>
            <a:lstStyle/>
            <a:p>
              <a:pPr algn="just" defTabSz="1732915">
                <a:lnSpc>
                  <a:spcPct val="120000"/>
                </a:lnSpc>
                <a:spcAft>
                  <a:spcPct val="35000"/>
                </a:spcAft>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67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45"/>
          <p:cNvSpPr>
            <a:spLocks noEditPoints="1"/>
          </p:cNvSpPr>
          <p:nvPr/>
        </p:nvSpPr>
        <p:spPr bwMode="auto">
          <a:xfrm>
            <a:off x="4282539" y="3714421"/>
            <a:ext cx="560859" cy="327851"/>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46"/>
          <p:cNvGrpSpPr/>
          <p:nvPr/>
        </p:nvGrpSpPr>
        <p:grpSpPr>
          <a:xfrm>
            <a:off x="3659081" y="2559317"/>
            <a:ext cx="493285" cy="386654"/>
            <a:chOff x="7200839" y="1790292"/>
            <a:chExt cx="795921" cy="623870"/>
          </a:xfrm>
          <a:solidFill>
            <a:schemeClr val="bg1"/>
          </a:solidFill>
        </p:grpSpPr>
        <p:sp>
          <p:nvSpPr>
            <p:cNvPr id="48"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1" name="Freeform 50"/>
          <p:cNvSpPr/>
          <p:nvPr/>
        </p:nvSpPr>
        <p:spPr bwMode="auto">
          <a:xfrm>
            <a:off x="4971208" y="2460699"/>
            <a:ext cx="365647" cy="54131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68572" tIns="34287" rIns="68572" bIns="34287" numCol="1" anchor="t" anchorCtr="0" compatLnSpc="1"/>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
          <p:cNvGrpSpPr/>
          <p:nvPr/>
        </p:nvGrpSpPr>
        <p:grpSpPr>
          <a:xfrm>
            <a:off x="6081135" y="1855264"/>
            <a:ext cx="2185746" cy="1210873"/>
            <a:chOff x="8461641" y="1680432"/>
            <a:chExt cx="2914647" cy="1614675"/>
          </a:xfrm>
        </p:grpSpPr>
        <p:sp>
          <p:nvSpPr>
            <p:cNvPr id="60"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7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8706533" y="1912547"/>
              <a:ext cx="1490057" cy="368282"/>
            </a:xfrm>
            <a:prstGeom prst="rect">
              <a:avLst/>
            </a:prstGeom>
            <a:noFill/>
          </p:spPr>
          <p:txBody>
            <a:bodyPr wrap="none" rtlCol="0">
              <a:spAutoFit/>
            </a:bodyPr>
            <a:lstStyle/>
            <a:p>
              <a:pPr>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8701390" y="2281878"/>
              <a:ext cx="2482639" cy="543448"/>
            </a:xfrm>
            <a:prstGeom prst="rect">
              <a:avLst/>
            </a:prstGeom>
          </p:spPr>
          <p:txBody>
            <a:bodyPr wrap="square">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62"/>
          <p:cNvGrpSpPr/>
          <p:nvPr/>
        </p:nvGrpSpPr>
        <p:grpSpPr>
          <a:xfrm>
            <a:off x="6336081" y="3890120"/>
            <a:ext cx="566716" cy="566716"/>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7" tIns="17143" rIns="34287" bIns="17143" numCol="1" anchor="t" anchorCtr="0" compatLnSpc="1"/>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7" tIns="17143" rIns="34287" bIns="17143" numCol="1" anchor="t" anchorCtr="0" compatLnSpc="1"/>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Group 67"/>
          <p:cNvGrpSpPr/>
          <p:nvPr/>
        </p:nvGrpSpPr>
        <p:grpSpPr>
          <a:xfrm>
            <a:off x="6329053" y="3220094"/>
            <a:ext cx="566716" cy="566716"/>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7" tIns="17143" rIns="34287" bIns="17143" numCol="1" anchor="t" anchorCtr="0" compatLnSpc="1"/>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4287" tIns="17143" rIns="34287" bIns="17143" numCol="1" anchor="t" anchorCtr="0" compatLnSpc="1"/>
              <a:lstStyle/>
              <a:p>
                <a:pPr algn="just">
                  <a:lnSpc>
                    <a:spcPct val="120000"/>
                  </a:lnSpc>
                </a:pPr>
                <a:endParaRPr lang="en-US" sz="67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3" name="TextBox 72"/>
          <p:cNvSpPr txBox="1"/>
          <p:nvPr/>
        </p:nvSpPr>
        <p:spPr>
          <a:xfrm>
            <a:off x="6939120" y="3323392"/>
            <a:ext cx="537234" cy="249769"/>
          </a:xfrm>
          <a:prstGeom prst="rect">
            <a:avLst/>
          </a:prstGeom>
          <a:noFill/>
        </p:spPr>
        <p:txBody>
          <a:bodyPr wrap="none" rtlCol="0">
            <a:spAutoFit/>
          </a:bodyPr>
          <a:lstStyle/>
          <a:p>
            <a:pPr>
              <a:lnSpc>
                <a:spcPct val="120000"/>
              </a:lnSpc>
            </a:pPr>
            <a:r>
              <a:rPr lang="en-US" sz="85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85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6939401" y="3509841"/>
            <a:ext cx="737574" cy="249769"/>
          </a:xfrm>
          <a:prstGeom prst="rect">
            <a:avLst/>
          </a:prstGeom>
          <a:noFill/>
        </p:spPr>
        <p:txBody>
          <a:bodyPr wrap="none" rtlCol="0">
            <a:spAutoFit/>
          </a:bodyPr>
          <a:lstStyle/>
          <a:p>
            <a:pPr>
              <a:lnSpc>
                <a:spcPct val="120000"/>
              </a:lnSpc>
            </a:pPr>
            <a:r>
              <a:rPr lang="en-US" sz="85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Male Users</a:t>
            </a:r>
            <a:endParaRPr lang="en-GB" sz="85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6952096" y="3993419"/>
            <a:ext cx="537234" cy="249769"/>
          </a:xfrm>
          <a:prstGeom prst="rect">
            <a:avLst/>
          </a:prstGeom>
          <a:noFill/>
        </p:spPr>
        <p:txBody>
          <a:bodyPr wrap="none" rtlCol="0">
            <a:spAutoFit/>
          </a:bodyPr>
          <a:lstStyle/>
          <a:p>
            <a:pPr>
              <a:lnSpc>
                <a:spcPct val="120000"/>
              </a:lnSpc>
            </a:pPr>
            <a:r>
              <a:rPr lang="en-US" sz="85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1.234K</a:t>
            </a:r>
            <a:endParaRPr lang="en-GB" sz="85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6952712" y="4179868"/>
            <a:ext cx="865793" cy="249769"/>
          </a:xfrm>
          <a:prstGeom prst="rect">
            <a:avLst/>
          </a:prstGeom>
          <a:noFill/>
        </p:spPr>
        <p:txBody>
          <a:bodyPr wrap="none" rtlCol="0">
            <a:spAutoFit/>
          </a:bodyPr>
          <a:lstStyle/>
          <a:p>
            <a:pPr>
              <a:lnSpc>
                <a:spcPct val="120000"/>
              </a:lnSpc>
            </a:pPr>
            <a:r>
              <a:rPr lang="en-US" sz="85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Female Users</a:t>
            </a:r>
            <a:endParaRPr lang="en-GB" sz="85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0">
        <p14:pan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86"/>
          <p:cNvSpPr>
            <a:spLocks noEditPoints="1"/>
          </p:cNvSpPr>
          <p:nvPr/>
        </p:nvSpPr>
        <p:spPr bwMode="auto">
          <a:xfrm>
            <a:off x="5417786" y="1316127"/>
            <a:ext cx="565644" cy="490157"/>
          </a:xfrm>
          <a:custGeom>
            <a:avLst/>
            <a:gdLst>
              <a:gd name="T0" fmla="*/ 71 w 72"/>
              <a:gd name="T1" fmla="*/ 15 h 60"/>
              <a:gd name="T2" fmla="*/ 57 w 72"/>
              <a:gd name="T3" fmla="*/ 17 h 60"/>
              <a:gd name="T4" fmla="*/ 44 w 72"/>
              <a:gd name="T5" fmla="*/ 45 h 60"/>
              <a:gd name="T6" fmla="*/ 12 w 72"/>
              <a:gd name="T7" fmla="*/ 45 h 60"/>
              <a:gd name="T8" fmla="*/ 14 w 72"/>
              <a:gd name="T9" fmla="*/ 48 h 60"/>
              <a:gd name="T10" fmla="*/ 48 w 72"/>
              <a:gd name="T11" fmla="*/ 50 h 60"/>
              <a:gd name="T12" fmla="*/ 14 w 72"/>
              <a:gd name="T13" fmla="*/ 51 h 60"/>
              <a:gd name="T14" fmla="*/ 9 w 72"/>
              <a:gd name="T15" fmla="*/ 44 h 60"/>
              <a:gd name="T16" fmla="*/ 8 w 72"/>
              <a:gd name="T17" fmla="*/ 41 h 60"/>
              <a:gd name="T18" fmla="*/ 1 w 72"/>
              <a:gd name="T19" fmla="*/ 22 h 60"/>
              <a:gd name="T20" fmla="*/ 11 w 72"/>
              <a:gd name="T21" fmla="*/ 40 h 60"/>
              <a:gd name="T22" fmla="*/ 44 w 72"/>
              <a:gd name="T23" fmla="*/ 42 h 60"/>
              <a:gd name="T24" fmla="*/ 54 w 72"/>
              <a:gd name="T25" fmla="*/ 16 h 60"/>
              <a:gd name="T26" fmla="*/ 71 w 72"/>
              <a:gd name="T27" fmla="*/ 12 h 60"/>
              <a:gd name="T28" fmla="*/ 18 w 72"/>
              <a:gd name="T29" fmla="*/ 56 h 60"/>
              <a:gd name="T30" fmla="*/ 11 w 72"/>
              <a:gd name="T31" fmla="*/ 56 h 60"/>
              <a:gd name="T32" fmla="*/ 18 w 72"/>
              <a:gd name="T33" fmla="*/ 56 h 60"/>
              <a:gd name="T34" fmla="*/ 15 w 72"/>
              <a:gd name="T35" fmla="*/ 54 h 60"/>
              <a:gd name="T36" fmla="*/ 15 w 72"/>
              <a:gd name="T37" fmla="*/ 58 h 60"/>
              <a:gd name="T38" fmla="*/ 45 w 72"/>
              <a:gd name="T39" fmla="*/ 56 h 60"/>
              <a:gd name="T40" fmla="*/ 38 w 72"/>
              <a:gd name="T41" fmla="*/ 56 h 60"/>
              <a:gd name="T42" fmla="*/ 45 w 72"/>
              <a:gd name="T43" fmla="*/ 56 h 60"/>
              <a:gd name="T44" fmla="*/ 42 w 72"/>
              <a:gd name="T45" fmla="*/ 54 h 60"/>
              <a:gd name="T46" fmla="*/ 42 w 72"/>
              <a:gd name="T47" fmla="*/ 58 h 60"/>
              <a:gd name="T48" fmla="*/ 46 w 72"/>
              <a:gd name="T49" fmla="*/ 35 h 60"/>
              <a:gd name="T50" fmla="*/ 12 w 72"/>
              <a:gd name="T51" fmla="*/ 34 h 60"/>
              <a:gd name="T52" fmla="*/ 12 w 72"/>
              <a:gd name="T53" fmla="*/ 36 h 60"/>
              <a:gd name="T54" fmla="*/ 46 w 72"/>
              <a:gd name="T55" fmla="*/ 35 h 60"/>
              <a:gd name="T56" fmla="*/ 12 w 72"/>
              <a:gd name="T57" fmla="*/ 39 h 60"/>
              <a:gd name="T58" fmla="*/ 43 w 72"/>
              <a:gd name="T59" fmla="*/ 40 h 60"/>
              <a:gd name="T60" fmla="*/ 43 w 72"/>
              <a:gd name="T61" fmla="*/ 38 h 60"/>
              <a:gd name="T62" fmla="*/ 13 w 72"/>
              <a:gd name="T63" fmla="*/ 28 h 60"/>
              <a:gd name="T64" fmla="*/ 16 w 72"/>
              <a:gd name="T65" fmla="*/ 23 h 60"/>
              <a:gd name="T66" fmla="*/ 28 w 72"/>
              <a:gd name="T67" fmla="*/ 14 h 60"/>
              <a:gd name="T68" fmla="*/ 33 w 72"/>
              <a:gd name="T69" fmla="*/ 17 h 60"/>
              <a:gd name="T70" fmla="*/ 36 w 72"/>
              <a:gd name="T71" fmla="*/ 22 h 60"/>
              <a:gd name="T72" fmla="*/ 39 w 72"/>
              <a:gd name="T73" fmla="*/ 17 h 60"/>
              <a:gd name="T74" fmla="*/ 51 w 72"/>
              <a:gd name="T75" fmla="*/ 7 h 60"/>
              <a:gd name="T76" fmla="*/ 51 w 72"/>
              <a:gd name="T77" fmla="*/ 0 h 60"/>
              <a:gd name="T78" fmla="*/ 49 w 72"/>
              <a:gd name="T79" fmla="*/ 5 h 60"/>
              <a:gd name="T80" fmla="*/ 36 w 72"/>
              <a:gd name="T81" fmla="*/ 15 h 60"/>
              <a:gd name="T82" fmla="*/ 31 w 72"/>
              <a:gd name="T83" fmla="*/ 12 h 60"/>
              <a:gd name="T84" fmla="*/ 28 w 72"/>
              <a:gd name="T85" fmla="*/ 7 h 60"/>
              <a:gd name="T86" fmla="*/ 25 w 72"/>
              <a:gd name="T87" fmla="*/ 11 h 60"/>
              <a:gd name="T88" fmla="*/ 13 w 72"/>
              <a:gd name="T89" fmla="*/ 22 h 60"/>
              <a:gd name="T90" fmla="*/ 13 w 72"/>
              <a:gd name="T9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 h="60">
                <a:moveTo>
                  <a:pt x="72" y="13"/>
                </a:moveTo>
                <a:cubicBezTo>
                  <a:pt x="72" y="14"/>
                  <a:pt x="71" y="15"/>
                  <a:pt x="71" y="15"/>
                </a:cubicBezTo>
                <a:cubicBezTo>
                  <a:pt x="60" y="15"/>
                  <a:pt x="60" y="15"/>
                  <a:pt x="60" y="15"/>
                </a:cubicBezTo>
                <a:cubicBezTo>
                  <a:pt x="59" y="15"/>
                  <a:pt x="57" y="16"/>
                  <a:pt x="57" y="17"/>
                </a:cubicBezTo>
                <a:cubicBezTo>
                  <a:pt x="49" y="41"/>
                  <a:pt x="49" y="41"/>
                  <a:pt x="49" y="41"/>
                </a:cubicBezTo>
                <a:cubicBezTo>
                  <a:pt x="49" y="43"/>
                  <a:pt x="46" y="45"/>
                  <a:pt x="44" y="45"/>
                </a:cubicBezTo>
                <a:cubicBezTo>
                  <a:pt x="14" y="45"/>
                  <a:pt x="14" y="45"/>
                  <a:pt x="14" y="45"/>
                </a:cubicBezTo>
                <a:cubicBezTo>
                  <a:pt x="13" y="45"/>
                  <a:pt x="13" y="45"/>
                  <a:pt x="12" y="45"/>
                </a:cubicBezTo>
                <a:cubicBezTo>
                  <a:pt x="12" y="47"/>
                  <a:pt x="12" y="47"/>
                  <a:pt x="12" y="47"/>
                </a:cubicBezTo>
                <a:cubicBezTo>
                  <a:pt x="12" y="47"/>
                  <a:pt x="13" y="48"/>
                  <a:pt x="14" y="48"/>
                </a:cubicBezTo>
                <a:cubicBezTo>
                  <a:pt x="47" y="48"/>
                  <a:pt x="47" y="48"/>
                  <a:pt x="47" y="48"/>
                </a:cubicBezTo>
                <a:cubicBezTo>
                  <a:pt x="48" y="48"/>
                  <a:pt x="48" y="49"/>
                  <a:pt x="48" y="50"/>
                </a:cubicBezTo>
                <a:cubicBezTo>
                  <a:pt x="48" y="50"/>
                  <a:pt x="48" y="51"/>
                  <a:pt x="47" y="51"/>
                </a:cubicBezTo>
                <a:cubicBezTo>
                  <a:pt x="14" y="51"/>
                  <a:pt x="14" y="51"/>
                  <a:pt x="14" y="51"/>
                </a:cubicBezTo>
                <a:cubicBezTo>
                  <a:pt x="11" y="51"/>
                  <a:pt x="9" y="49"/>
                  <a:pt x="9" y="47"/>
                </a:cubicBezTo>
                <a:cubicBezTo>
                  <a:pt x="9" y="44"/>
                  <a:pt x="9" y="44"/>
                  <a:pt x="9" y="44"/>
                </a:cubicBezTo>
                <a:cubicBezTo>
                  <a:pt x="9" y="43"/>
                  <a:pt x="9" y="43"/>
                  <a:pt x="9" y="43"/>
                </a:cubicBezTo>
                <a:cubicBezTo>
                  <a:pt x="9" y="42"/>
                  <a:pt x="8" y="42"/>
                  <a:pt x="8" y="41"/>
                </a:cubicBezTo>
                <a:cubicBezTo>
                  <a:pt x="0" y="24"/>
                  <a:pt x="0" y="24"/>
                  <a:pt x="0" y="24"/>
                </a:cubicBezTo>
                <a:cubicBezTo>
                  <a:pt x="0" y="23"/>
                  <a:pt x="0" y="22"/>
                  <a:pt x="1" y="22"/>
                </a:cubicBezTo>
                <a:cubicBezTo>
                  <a:pt x="2" y="21"/>
                  <a:pt x="3" y="22"/>
                  <a:pt x="3" y="22"/>
                </a:cubicBezTo>
                <a:cubicBezTo>
                  <a:pt x="11" y="40"/>
                  <a:pt x="11" y="40"/>
                  <a:pt x="11" y="40"/>
                </a:cubicBezTo>
                <a:cubicBezTo>
                  <a:pt x="11" y="41"/>
                  <a:pt x="13" y="42"/>
                  <a:pt x="14" y="42"/>
                </a:cubicBezTo>
                <a:cubicBezTo>
                  <a:pt x="44" y="42"/>
                  <a:pt x="44" y="42"/>
                  <a:pt x="44" y="42"/>
                </a:cubicBezTo>
                <a:cubicBezTo>
                  <a:pt x="45" y="42"/>
                  <a:pt x="46" y="41"/>
                  <a:pt x="47" y="40"/>
                </a:cubicBezTo>
                <a:cubicBezTo>
                  <a:pt x="54" y="16"/>
                  <a:pt x="54" y="16"/>
                  <a:pt x="54" y="16"/>
                </a:cubicBezTo>
                <a:cubicBezTo>
                  <a:pt x="55" y="13"/>
                  <a:pt x="57" y="12"/>
                  <a:pt x="60" y="12"/>
                </a:cubicBezTo>
                <a:cubicBezTo>
                  <a:pt x="71" y="12"/>
                  <a:pt x="71" y="12"/>
                  <a:pt x="71" y="12"/>
                </a:cubicBezTo>
                <a:cubicBezTo>
                  <a:pt x="71" y="12"/>
                  <a:pt x="72" y="12"/>
                  <a:pt x="72" y="13"/>
                </a:cubicBezTo>
                <a:close/>
                <a:moveTo>
                  <a:pt x="18" y="56"/>
                </a:moveTo>
                <a:cubicBezTo>
                  <a:pt x="18" y="58"/>
                  <a:pt x="17" y="60"/>
                  <a:pt x="15" y="60"/>
                </a:cubicBezTo>
                <a:cubicBezTo>
                  <a:pt x="13" y="60"/>
                  <a:pt x="11" y="58"/>
                  <a:pt x="11" y="56"/>
                </a:cubicBezTo>
                <a:cubicBezTo>
                  <a:pt x="11" y="54"/>
                  <a:pt x="13" y="52"/>
                  <a:pt x="15" y="52"/>
                </a:cubicBezTo>
                <a:cubicBezTo>
                  <a:pt x="17" y="52"/>
                  <a:pt x="18" y="54"/>
                  <a:pt x="18" y="56"/>
                </a:cubicBezTo>
                <a:close/>
                <a:moveTo>
                  <a:pt x="16" y="56"/>
                </a:moveTo>
                <a:cubicBezTo>
                  <a:pt x="16" y="55"/>
                  <a:pt x="16" y="54"/>
                  <a:pt x="15" y="54"/>
                </a:cubicBezTo>
                <a:cubicBezTo>
                  <a:pt x="14" y="54"/>
                  <a:pt x="13" y="55"/>
                  <a:pt x="13" y="56"/>
                </a:cubicBezTo>
                <a:cubicBezTo>
                  <a:pt x="13" y="57"/>
                  <a:pt x="14" y="58"/>
                  <a:pt x="15" y="58"/>
                </a:cubicBezTo>
                <a:cubicBezTo>
                  <a:pt x="16" y="58"/>
                  <a:pt x="16" y="57"/>
                  <a:pt x="16" y="56"/>
                </a:cubicBezTo>
                <a:close/>
                <a:moveTo>
                  <a:pt x="45" y="56"/>
                </a:moveTo>
                <a:cubicBezTo>
                  <a:pt x="45" y="58"/>
                  <a:pt x="44" y="60"/>
                  <a:pt x="42" y="60"/>
                </a:cubicBezTo>
                <a:cubicBezTo>
                  <a:pt x="40" y="60"/>
                  <a:pt x="38" y="58"/>
                  <a:pt x="38" y="56"/>
                </a:cubicBezTo>
                <a:cubicBezTo>
                  <a:pt x="38" y="54"/>
                  <a:pt x="40" y="52"/>
                  <a:pt x="42" y="52"/>
                </a:cubicBezTo>
                <a:cubicBezTo>
                  <a:pt x="44" y="52"/>
                  <a:pt x="45" y="54"/>
                  <a:pt x="45" y="56"/>
                </a:cubicBezTo>
                <a:close/>
                <a:moveTo>
                  <a:pt x="43" y="56"/>
                </a:moveTo>
                <a:cubicBezTo>
                  <a:pt x="43" y="55"/>
                  <a:pt x="43" y="54"/>
                  <a:pt x="42" y="54"/>
                </a:cubicBezTo>
                <a:cubicBezTo>
                  <a:pt x="41" y="54"/>
                  <a:pt x="40" y="55"/>
                  <a:pt x="40" y="56"/>
                </a:cubicBezTo>
                <a:cubicBezTo>
                  <a:pt x="40" y="57"/>
                  <a:pt x="41" y="58"/>
                  <a:pt x="42" y="58"/>
                </a:cubicBezTo>
                <a:cubicBezTo>
                  <a:pt x="43" y="58"/>
                  <a:pt x="43" y="57"/>
                  <a:pt x="43" y="56"/>
                </a:cubicBezTo>
                <a:close/>
                <a:moveTo>
                  <a:pt x="46" y="35"/>
                </a:moveTo>
                <a:cubicBezTo>
                  <a:pt x="46" y="34"/>
                  <a:pt x="45" y="34"/>
                  <a:pt x="45" y="34"/>
                </a:cubicBezTo>
                <a:cubicBezTo>
                  <a:pt x="12" y="34"/>
                  <a:pt x="12" y="34"/>
                  <a:pt x="12" y="34"/>
                </a:cubicBezTo>
                <a:cubicBezTo>
                  <a:pt x="11" y="34"/>
                  <a:pt x="11" y="34"/>
                  <a:pt x="11" y="35"/>
                </a:cubicBezTo>
                <a:cubicBezTo>
                  <a:pt x="11" y="35"/>
                  <a:pt x="11" y="36"/>
                  <a:pt x="12" y="36"/>
                </a:cubicBezTo>
                <a:cubicBezTo>
                  <a:pt x="45" y="36"/>
                  <a:pt x="45" y="36"/>
                  <a:pt x="45" y="36"/>
                </a:cubicBezTo>
                <a:cubicBezTo>
                  <a:pt x="45" y="36"/>
                  <a:pt x="46" y="35"/>
                  <a:pt x="46" y="35"/>
                </a:cubicBezTo>
                <a:close/>
                <a:moveTo>
                  <a:pt x="13" y="38"/>
                </a:moveTo>
                <a:cubicBezTo>
                  <a:pt x="13" y="38"/>
                  <a:pt x="12" y="39"/>
                  <a:pt x="12" y="39"/>
                </a:cubicBezTo>
                <a:cubicBezTo>
                  <a:pt x="12" y="40"/>
                  <a:pt x="13" y="40"/>
                  <a:pt x="13" y="40"/>
                </a:cubicBezTo>
                <a:cubicBezTo>
                  <a:pt x="43" y="40"/>
                  <a:pt x="43" y="40"/>
                  <a:pt x="43" y="40"/>
                </a:cubicBezTo>
                <a:cubicBezTo>
                  <a:pt x="44" y="40"/>
                  <a:pt x="44" y="40"/>
                  <a:pt x="44" y="39"/>
                </a:cubicBezTo>
                <a:cubicBezTo>
                  <a:pt x="44" y="39"/>
                  <a:pt x="44" y="38"/>
                  <a:pt x="43" y="38"/>
                </a:cubicBezTo>
                <a:lnTo>
                  <a:pt x="13" y="38"/>
                </a:lnTo>
                <a:close/>
                <a:moveTo>
                  <a:pt x="13" y="28"/>
                </a:moveTo>
                <a:cubicBezTo>
                  <a:pt x="14" y="28"/>
                  <a:pt x="16" y="27"/>
                  <a:pt x="16" y="25"/>
                </a:cubicBezTo>
                <a:cubicBezTo>
                  <a:pt x="16" y="24"/>
                  <a:pt x="16" y="24"/>
                  <a:pt x="16" y="23"/>
                </a:cubicBezTo>
                <a:cubicBezTo>
                  <a:pt x="26" y="13"/>
                  <a:pt x="26" y="13"/>
                  <a:pt x="26" y="13"/>
                </a:cubicBezTo>
                <a:cubicBezTo>
                  <a:pt x="27" y="13"/>
                  <a:pt x="27" y="14"/>
                  <a:pt x="28" y="14"/>
                </a:cubicBezTo>
                <a:cubicBezTo>
                  <a:pt x="28" y="14"/>
                  <a:pt x="29" y="13"/>
                  <a:pt x="29" y="13"/>
                </a:cubicBezTo>
                <a:cubicBezTo>
                  <a:pt x="33" y="17"/>
                  <a:pt x="33" y="17"/>
                  <a:pt x="33" y="17"/>
                </a:cubicBezTo>
                <a:cubicBezTo>
                  <a:pt x="33" y="18"/>
                  <a:pt x="33" y="18"/>
                  <a:pt x="33" y="19"/>
                </a:cubicBezTo>
                <a:cubicBezTo>
                  <a:pt x="33" y="20"/>
                  <a:pt x="34" y="22"/>
                  <a:pt x="36" y="22"/>
                </a:cubicBezTo>
                <a:cubicBezTo>
                  <a:pt x="38" y="22"/>
                  <a:pt x="39" y="20"/>
                  <a:pt x="39" y="19"/>
                </a:cubicBezTo>
                <a:cubicBezTo>
                  <a:pt x="39" y="18"/>
                  <a:pt x="39" y="18"/>
                  <a:pt x="39" y="17"/>
                </a:cubicBezTo>
                <a:cubicBezTo>
                  <a:pt x="50" y="6"/>
                  <a:pt x="50" y="6"/>
                  <a:pt x="50" y="6"/>
                </a:cubicBezTo>
                <a:cubicBezTo>
                  <a:pt x="50" y="7"/>
                  <a:pt x="51" y="7"/>
                  <a:pt x="51" y="7"/>
                </a:cubicBezTo>
                <a:cubicBezTo>
                  <a:pt x="53" y="7"/>
                  <a:pt x="54" y="5"/>
                  <a:pt x="54" y="4"/>
                </a:cubicBezTo>
                <a:cubicBezTo>
                  <a:pt x="54" y="2"/>
                  <a:pt x="53" y="0"/>
                  <a:pt x="51" y="0"/>
                </a:cubicBezTo>
                <a:cubicBezTo>
                  <a:pt x="50" y="0"/>
                  <a:pt x="48" y="2"/>
                  <a:pt x="48" y="4"/>
                </a:cubicBezTo>
                <a:cubicBezTo>
                  <a:pt x="48" y="4"/>
                  <a:pt x="48" y="5"/>
                  <a:pt x="49" y="5"/>
                </a:cubicBezTo>
                <a:cubicBezTo>
                  <a:pt x="38" y="16"/>
                  <a:pt x="38" y="16"/>
                  <a:pt x="38" y="16"/>
                </a:cubicBezTo>
                <a:cubicBezTo>
                  <a:pt x="37" y="16"/>
                  <a:pt x="37" y="15"/>
                  <a:pt x="36" y="15"/>
                </a:cubicBezTo>
                <a:cubicBezTo>
                  <a:pt x="36" y="15"/>
                  <a:pt x="35" y="16"/>
                  <a:pt x="35" y="16"/>
                </a:cubicBezTo>
                <a:cubicBezTo>
                  <a:pt x="31" y="12"/>
                  <a:pt x="31" y="12"/>
                  <a:pt x="31" y="12"/>
                </a:cubicBezTo>
                <a:cubicBezTo>
                  <a:pt x="31" y="11"/>
                  <a:pt x="31" y="11"/>
                  <a:pt x="31" y="10"/>
                </a:cubicBezTo>
                <a:cubicBezTo>
                  <a:pt x="31" y="9"/>
                  <a:pt x="30" y="7"/>
                  <a:pt x="28" y="7"/>
                </a:cubicBezTo>
                <a:cubicBezTo>
                  <a:pt x="26" y="7"/>
                  <a:pt x="25" y="9"/>
                  <a:pt x="25" y="10"/>
                </a:cubicBezTo>
                <a:cubicBezTo>
                  <a:pt x="25" y="11"/>
                  <a:pt x="25" y="11"/>
                  <a:pt x="25" y="11"/>
                </a:cubicBezTo>
                <a:cubicBezTo>
                  <a:pt x="14" y="22"/>
                  <a:pt x="14" y="22"/>
                  <a:pt x="14" y="22"/>
                </a:cubicBezTo>
                <a:cubicBezTo>
                  <a:pt x="14" y="22"/>
                  <a:pt x="13" y="22"/>
                  <a:pt x="13" y="22"/>
                </a:cubicBezTo>
                <a:cubicBezTo>
                  <a:pt x="11" y="22"/>
                  <a:pt x="10" y="23"/>
                  <a:pt x="10" y="25"/>
                </a:cubicBezTo>
                <a:cubicBezTo>
                  <a:pt x="10" y="27"/>
                  <a:pt x="11" y="28"/>
                  <a:pt x="13" y="28"/>
                </a:cubicBezTo>
                <a:close/>
              </a:path>
            </a:pathLst>
          </a:custGeom>
          <a:solidFill>
            <a:schemeClr val="accent3"/>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 name="Freeform 20"/>
          <p:cNvSpPr>
            <a:spLocks noEditPoints="1"/>
          </p:cNvSpPr>
          <p:nvPr/>
        </p:nvSpPr>
        <p:spPr bwMode="auto">
          <a:xfrm>
            <a:off x="3331512" y="1607667"/>
            <a:ext cx="393924" cy="365561"/>
          </a:xfrm>
          <a:custGeom>
            <a:avLst/>
            <a:gdLst>
              <a:gd name="T0" fmla="*/ 55 w 70"/>
              <a:gd name="T1" fmla="*/ 45 h 65"/>
              <a:gd name="T2" fmla="*/ 55 w 70"/>
              <a:gd name="T3" fmla="*/ 35 h 65"/>
              <a:gd name="T4" fmla="*/ 29 w 70"/>
              <a:gd name="T5" fmla="*/ 25 h 65"/>
              <a:gd name="T6" fmla="*/ 40 w 70"/>
              <a:gd name="T7" fmla="*/ 50 h 65"/>
              <a:gd name="T8" fmla="*/ 49 w 70"/>
              <a:gd name="T9" fmla="*/ 51 h 65"/>
              <a:gd name="T10" fmla="*/ 64 w 70"/>
              <a:gd name="T11" fmla="*/ 65 h 65"/>
              <a:gd name="T12" fmla="*/ 48 w 70"/>
              <a:gd name="T13" fmla="*/ 44 h 65"/>
              <a:gd name="T14" fmla="*/ 28 w 70"/>
              <a:gd name="T15" fmla="*/ 35 h 65"/>
              <a:gd name="T16" fmla="*/ 48 w 70"/>
              <a:gd name="T17" fmla="*/ 27 h 65"/>
              <a:gd name="T18" fmla="*/ 50 w 70"/>
              <a:gd name="T19" fmla="*/ 47 h 65"/>
              <a:gd name="T20" fmla="*/ 51 w 70"/>
              <a:gd name="T21" fmla="*/ 45 h 65"/>
              <a:gd name="T22" fmla="*/ 66 w 70"/>
              <a:gd name="T23" fmla="*/ 61 h 65"/>
              <a:gd name="T24" fmla="*/ 52 w 70"/>
              <a:gd name="T25" fmla="*/ 50 h 65"/>
              <a:gd name="T26" fmla="*/ 53 w 70"/>
              <a:gd name="T27" fmla="*/ 49 h 65"/>
              <a:gd name="T28" fmla="*/ 55 w 70"/>
              <a:gd name="T29" fmla="*/ 48 h 65"/>
              <a:gd name="T30" fmla="*/ 66 w 70"/>
              <a:gd name="T31" fmla="*/ 61 h 65"/>
              <a:gd name="T32" fmla="*/ 34 w 70"/>
              <a:gd name="T33" fmla="*/ 42 h 65"/>
              <a:gd name="T34" fmla="*/ 32 w 70"/>
              <a:gd name="T35" fmla="*/ 43 h 65"/>
              <a:gd name="T36" fmla="*/ 34 w 70"/>
              <a:gd name="T37" fmla="*/ 28 h 65"/>
              <a:gd name="T38" fmla="*/ 39 w 70"/>
              <a:gd name="T39" fmla="*/ 60 h 65"/>
              <a:gd name="T40" fmla="*/ 33 w 70"/>
              <a:gd name="T41" fmla="*/ 60 h 65"/>
              <a:gd name="T42" fmla="*/ 31 w 70"/>
              <a:gd name="T43" fmla="*/ 60 h 65"/>
              <a:gd name="T44" fmla="*/ 28 w 70"/>
              <a:gd name="T45" fmla="*/ 47 h 65"/>
              <a:gd name="T46" fmla="*/ 18 w 70"/>
              <a:gd name="T47" fmla="*/ 33 h 65"/>
              <a:gd name="T48" fmla="*/ 18 w 70"/>
              <a:gd name="T49" fmla="*/ 31 h 65"/>
              <a:gd name="T50" fmla="*/ 31 w 70"/>
              <a:gd name="T51" fmla="*/ 21 h 65"/>
              <a:gd name="T52" fmla="*/ 45 w 70"/>
              <a:gd name="T53" fmla="*/ 19 h 65"/>
              <a:gd name="T54" fmla="*/ 47 w 70"/>
              <a:gd name="T55" fmla="*/ 19 h 65"/>
              <a:gd name="T56" fmla="*/ 56 w 70"/>
              <a:gd name="T57" fmla="*/ 33 h 65"/>
              <a:gd name="T58" fmla="*/ 55 w 70"/>
              <a:gd name="T59" fmla="*/ 43 h 65"/>
              <a:gd name="T60" fmla="*/ 60 w 70"/>
              <a:gd name="T61" fmla="*/ 45 h 65"/>
              <a:gd name="T62" fmla="*/ 32 w 70"/>
              <a:gd name="T63" fmla="*/ 0 h 65"/>
              <a:gd name="T64" fmla="*/ 51 w 70"/>
              <a:gd name="T65" fmla="*/ 57 h 65"/>
              <a:gd name="T66" fmla="*/ 60 w 70"/>
              <a:gd name="T67" fmla="*/ 24 h 65"/>
              <a:gd name="T68" fmla="*/ 60 w 70"/>
              <a:gd name="T69" fmla="*/ 24 h 65"/>
              <a:gd name="T70" fmla="*/ 33 w 70"/>
              <a:gd name="T71" fmla="*/ 15 h 65"/>
              <a:gd name="T72" fmla="*/ 31 w 70"/>
              <a:gd name="T73" fmla="*/ 15 h 65"/>
              <a:gd name="T74" fmla="*/ 25 w 70"/>
              <a:gd name="T75" fmla="*/ 4 h 65"/>
              <a:gd name="T76" fmla="*/ 25 w 70"/>
              <a:gd name="T77" fmla="*/ 4 h 65"/>
              <a:gd name="T78" fmla="*/ 3 w 70"/>
              <a:gd name="T79" fmla="*/ 31 h 65"/>
              <a:gd name="T80" fmla="*/ 17 w 70"/>
              <a:gd name="T81" fmla="*/ 44 h 65"/>
              <a:gd name="T82" fmla="*/ 4 w 70"/>
              <a:gd name="T83" fmla="*/ 39 h 65"/>
              <a:gd name="T84" fmla="*/ 4 w 70"/>
              <a:gd name="T85" fmla="*/ 3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65">
                <a:moveTo>
                  <a:pt x="68" y="55"/>
                </a:moveTo>
                <a:cubicBezTo>
                  <a:pt x="59" y="47"/>
                  <a:pt x="59" y="47"/>
                  <a:pt x="59" y="47"/>
                </a:cubicBezTo>
                <a:cubicBezTo>
                  <a:pt x="58" y="46"/>
                  <a:pt x="56" y="45"/>
                  <a:pt x="55" y="45"/>
                </a:cubicBezTo>
                <a:cubicBezTo>
                  <a:pt x="54" y="45"/>
                  <a:pt x="54" y="45"/>
                  <a:pt x="54" y="45"/>
                </a:cubicBezTo>
                <a:cubicBezTo>
                  <a:pt x="52" y="44"/>
                  <a:pt x="52" y="44"/>
                  <a:pt x="52" y="44"/>
                </a:cubicBezTo>
                <a:cubicBezTo>
                  <a:pt x="54" y="41"/>
                  <a:pt x="55" y="38"/>
                  <a:pt x="55" y="35"/>
                </a:cubicBezTo>
                <a:cubicBezTo>
                  <a:pt x="55" y="31"/>
                  <a:pt x="53" y="28"/>
                  <a:pt x="50" y="25"/>
                </a:cubicBezTo>
                <a:cubicBezTo>
                  <a:pt x="47" y="22"/>
                  <a:pt x="44" y="21"/>
                  <a:pt x="40" y="21"/>
                </a:cubicBezTo>
                <a:cubicBezTo>
                  <a:pt x="36" y="21"/>
                  <a:pt x="32" y="22"/>
                  <a:pt x="29" y="25"/>
                </a:cubicBezTo>
                <a:cubicBezTo>
                  <a:pt x="26" y="28"/>
                  <a:pt x="25" y="31"/>
                  <a:pt x="25" y="35"/>
                </a:cubicBezTo>
                <a:cubicBezTo>
                  <a:pt x="25" y="39"/>
                  <a:pt x="26" y="43"/>
                  <a:pt x="29" y="46"/>
                </a:cubicBezTo>
                <a:cubicBezTo>
                  <a:pt x="32" y="49"/>
                  <a:pt x="36" y="50"/>
                  <a:pt x="40" y="50"/>
                </a:cubicBezTo>
                <a:cubicBezTo>
                  <a:pt x="43" y="50"/>
                  <a:pt x="46" y="50"/>
                  <a:pt x="48" y="48"/>
                </a:cubicBezTo>
                <a:cubicBezTo>
                  <a:pt x="49" y="49"/>
                  <a:pt x="49" y="49"/>
                  <a:pt x="49" y="49"/>
                </a:cubicBezTo>
                <a:cubicBezTo>
                  <a:pt x="49" y="50"/>
                  <a:pt x="49" y="50"/>
                  <a:pt x="49" y="51"/>
                </a:cubicBezTo>
                <a:cubicBezTo>
                  <a:pt x="49" y="52"/>
                  <a:pt x="50" y="53"/>
                  <a:pt x="51" y="55"/>
                </a:cubicBezTo>
                <a:cubicBezTo>
                  <a:pt x="60" y="63"/>
                  <a:pt x="60" y="63"/>
                  <a:pt x="60" y="63"/>
                </a:cubicBezTo>
                <a:cubicBezTo>
                  <a:pt x="61" y="64"/>
                  <a:pt x="62" y="65"/>
                  <a:pt x="64" y="65"/>
                </a:cubicBezTo>
                <a:cubicBezTo>
                  <a:pt x="65" y="65"/>
                  <a:pt x="67" y="64"/>
                  <a:pt x="68" y="63"/>
                </a:cubicBezTo>
                <a:cubicBezTo>
                  <a:pt x="70" y="61"/>
                  <a:pt x="70" y="58"/>
                  <a:pt x="68" y="55"/>
                </a:cubicBezTo>
                <a:close/>
                <a:moveTo>
                  <a:pt x="48" y="44"/>
                </a:moveTo>
                <a:cubicBezTo>
                  <a:pt x="46" y="46"/>
                  <a:pt x="43" y="47"/>
                  <a:pt x="40" y="47"/>
                </a:cubicBezTo>
                <a:cubicBezTo>
                  <a:pt x="37" y="47"/>
                  <a:pt x="34" y="46"/>
                  <a:pt x="31" y="44"/>
                </a:cubicBezTo>
                <a:cubicBezTo>
                  <a:pt x="29" y="42"/>
                  <a:pt x="28" y="39"/>
                  <a:pt x="28" y="35"/>
                </a:cubicBezTo>
                <a:cubicBezTo>
                  <a:pt x="28" y="32"/>
                  <a:pt x="29" y="29"/>
                  <a:pt x="31" y="27"/>
                </a:cubicBezTo>
                <a:cubicBezTo>
                  <a:pt x="34" y="25"/>
                  <a:pt x="37" y="24"/>
                  <a:pt x="40" y="24"/>
                </a:cubicBezTo>
                <a:cubicBezTo>
                  <a:pt x="43" y="24"/>
                  <a:pt x="46" y="25"/>
                  <a:pt x="48" y="27"/>
                </a:cubicBezTo>
                <a:cubicBezTo>
                  <a:pt x="53" y="32"/>
                  <a:pt x="53" y="39"/>
                  <a:pt x="48" y="44"/>
                </a:cubicBezTo>
                <a:close/>
                <a:moveTo>
                  <a:pt x="51" y="47"/>
                </a:moveTo>
                <a:cubicBezTo>
                  <a:pt x="51" y="47"/>
                  <a:pt x="50" y="47"/>
                  <a:pt x="50" y="47"/>
                </a:cubicBezTo>
                <a:cubicBezTo>
                  <a:pt x="49" y="47"/>
                  <a:pt x="49" y="47"/>
                  <a:pt x="49" y="47"/>
                </a:cubicBezTo>
                <a:cubicBezTo>
                  <a:pt x="50" y="46"/>
                  <a:pt x="50" y="46"/>
                  <a:pt x="50" y="46"/>
                </a:cubicBezTo>
                <a:cubicBezTo>
                  <a:pt x="51" y="46"/>
                  <a:pt x="51" y="45"/>
                  <a:pt x="51" y="45"/>
                </a:cubicBezTo>
                <a:cubicBezTo>
                  <a:pt x="52" y="46"/>
                  <a:pt x="52" y="46"/>
                  <a:pt x="52" y="46"/>
                </a:cubicBezTo>
                <a:cubicBezTo>
                  <a:pt x="51" y="46"/>
                  <a:pt x="51" y="46"/>
                  <a:pt x="51" y="47"/>
                </a:cubicBezTo>
                <a:close/>
                <a:moveTo>
                  <a:pt x="66" y="61"/>
                </a:moveTo>
                <a:cubicBezTo>
                  <a:pt x="65" y="62"/>
                  <a:pt x="63" y="62"/>
                  <a:pt x="62" y="61"/>
                </a:cubicBezTo>
                <a:cubicBezTo>
                  <a:pt x="53" y="52"/>
                  <a:pt x="53" y="52"/>
                  <a:pt x="53" y="52"/>
                </a:cubicBezTo>
                <a:cubicBezTo>
                  <a:pt x="53" y="52"/>
                  <a:pt x="52" y="51"/>
                  <a:pt x="52" y="50"/>
                </a:cubicBezTo>
                <a:cubicBezTo>
                  <a:pt x="52" y="50"/>
                  <a:pt x="52" y="50"/>
                  <a:pt x="52" y="50"/>
                </a:cubicBezTo>
                <a:cubicBezTo>
                  <a:pt x="52" y="50"/>
                  <a:pt x="52" y="49"/>
                  <a:pt x="52" y="49"/>
                </a:cubicBezTo>
                <a:cubicBezTo>
                  <a:pt x="53" y="49"/>
                  <a:pt x="53" y="49"/>
                  <a:pt x="53" y="49"/>
                </a:cubicBezTo>
                <a:cubicBezTo>
                  <a:pt x="53" y="48"/>
                  <a:pt x="53" y="48"/>
                  <a:pt x="54" y="48"/>
                </a:cubicBezTo>
                <a:cubicBezTo>
                  <a:pt x="54" y="48"/>
                  <a:pt x="54" y="48"/>
                  <a:pt x="54" y="48"/>
                </a:cubicBezTo>
                <a:cubicBezTo>
                  <a:pt x="54" y="48"/>
                  <a:pt x="54" y="48"/>
                  <a:pt x="55" y="48"/>
                </a:cubicBezTo>
                <a:cubicBezTo>
                  <a:pt x="55" y="48"/>
                  <a:pt x="56" y="48"/>
                  <a:pt x="57" y="49"/>
                </a:cubicBezTo>
                <a:cubicBezTo>
                  <a:pt x="65" y="58"/>
                  <a:pt x="65" y="58"/>
                  <a:pt x="65" y="58"/>
                </a:cubicBezTo>
                <a:cubicBezTo>
                  <a:pt x="66" y="59"/>
                  <a:pt x="67" y="60"/>
                  <a:pt x="66" y="61"/>
                </a:cubicBezTo>
                <a:close/>
                <a:moveTo>
                  <a:pt x="34" y="29"/>
                </a:moveTo>
                <a:cubicBezTo>
                  <a:pt x="32" y="31"/>
                  <a:pt x="31" y="33"/>
                  <a:pt x="31" y="35"/>
                </a:cubicBezTo>
                <a:cubicBezTo>
                  <a:pt x="31" y="38"/>
                  <a:pt x="32" y="40"/>
                  <a:pt x="34" y="42"/>
                </a:cubicBezTo>
                <a:cubicBezTo>
                  <a:pt x="34" y="42"/>
                  <a:pt x="34" y="43"/>
                  <a:pt x="34" y="43"/>
                </a:cubicBezTo>
                <a:cubicBezTo>
                  <a:pt x="33" y="43"/>
                  <a:pt x="33" y="43"/>
                  <a:pt x="33" y="43"/>
                </a:cubicBezTo>
                <a:cubicBezTo>
                  <a:pt x="33" y="43"/>
                  <a:pt x="32" y="43"/>
                  <a:pt x="32" y="43"/>
                </a:cubicBezTo>
                <a:cubicBezTo>
                  <a:pt x="30" y="41"/>
                  <a:pt x="29" y="38"/>
                  <a:pt x="29" y="35"/>
                </a:cubicBezTo>
                <a:cubicBezTo>
                  <a:pt x="29" y="33"/>
                  <a:pt x="30" y="30"/>
                  <a:pt x="32" y="28"/>
                </a:cubicBezTo>
                <a:cubicBezTo>
                  <a:pt x="33" y="28"/>
                  <a:pt x="33" y="28"/>
                  <a:pt x="34" y="28"/>
                </a:cubicBezTo>
                <a:cubicBezTo>
                  <a:pt x="34" y="28"/>
                  <a:pt x="34" y="29"/>
                  <a:pt x="34" y="29"/>
                </a:cubicBezTo>
                <a:close/>
                <a:moveTo>
                  <a:pt x="49" y="55"/>
                </a:moveTo>
                <a:cubicBezTo>
                  <a:pt x="46" y="57"/>
                  <a:pt x="43" y="59"/>
                  <a:pt x="39" y="60"/>
                </a:cubicBezTo>
                <a:cubicBezTo>
                  <a:pt x="41" y="58"/>
                  <a:pt x="43" y="55"/>
                  <a:pt x="45" y="52"/>
                </a:cubicBezTo>
                <a:cubicBezTo>
                  <a:pt x="44" y="52"/>
                  <a:pt x="43" y="52"/>
                  <a:pt x="42" y="52"/>
                </a:cubicBezTo>
                <a:cubicBezTo>
                  <a:pt x="40" y="57"/>
                  <a:pt x="37" y="60"/>
                  <a:pt x="33" y="60"/>
                </a:cubicBezTo>
                <a:cubicBezTo>
                  <a:pt x="33" y="51"/>
                  <a:pt x="33" y="51"/>
                  <a:pt x="33" y="51"/>
                </a:cubicBezTo>
                <a:cubicBezTo>
                  <a:pt x="32" y="51"/>
                  <a:pt x="32" y="50"/>
                  <a:pt x="31" y="50"/>
                </a:cubicBezTo>
                <a:cubicBezTo>
                  <a:pt x="31" y="60"/>
                  <a:pt x="31" y="60"/>
                  <a:pt x="31" y="60"/>
                </a:cubicBezTo>
                <a:cubicBezTo>
                  <a:pt x="26" y="60"/>
                  <a:pt x="22" y="54"/>
                  <a:pt x="20" y="47"/>
                </a:cubicBezTo>
                <a:cubicBezTo>
                  <a:pt x="22" y="47"/>
                  <a:pt x="25" y="48"/>
                  <a:pt x="28" y="48"/>
                </a:cubicBezTo>
                <a:cubicBezTo>
                  <a:pt x="28" y="48"/>
                  <a:pt x="28" y="48"/>
                  <a:pt x="28" y="47"/>
                </a:cubicBezTo>
                <a:cubicBezTo>
                  <a:pt x="27" y="47"/>
                  <a:pt x="27" y="46"/>
                  <a:pt x="26" y="46"/>
                </a:cubicBezTo>
                <a:cubicBezTo>
                  <a:pt x="24" y="45"/>
                  <a:pt x="21" y="45"/>
                  <a:pt x="19" y="44"/>
                </a:cubicBezTo>
                <a:cubicBezTo>
                  <a:pt x="18" y="41"/>
                  <a:pt x="18" y="37"/>
                  <a:pt x="18" y="33"/>
                </a:cubicBezTo>
                <a:cubicBezTo>
                  <a:pt x="23" y="33"/>
                  <a:pt x="23" y="33"/>
                  <a:pt x="23" y="33"/>
                </a:cubicBezTo>
                <a:cubicBezTo>
                  <a:pt x="23" y="32"/>
                  <a:pt x="23" y="31"/>
                  <a:pt x="24" y="31"/>
                </a:cubicBezTo>
                <a:cubicBezTo>
                  <a:pt x="18" y="31"/>
                  <a:pt x="18" y="31"/>
                  <a:pt x="18" y="31"/>
                </a:cubicBezTo>
                <a:cubicBezTo>
                  <a:pt x="18" y="26"/>
                  <a:pt x="18" y="22"/>
                  <a:pt x="19" y="19"/>
                </a:cubicBezTo>
                <a:cubicBezTo>
                  <a:pt x="23" y="18"/>
                  <a:pt x="27" y="17"/>
                  <a:pt x="31" y="17"/>
                </a:cubicBezTo>
                <a:cubicBezTo>
                  <a:pt x="31" y="21"/>
                  <a:pt x="31" y="21"/>
                  <a:pt x="31" y="21"/>
                </a:cubicBezTo>
                <a:cubicBezTo>
                  <a:pt x="32" y="21"/>
                  <a:pt x="32" y="20"/>
                  <a:pt x="33" y="20"/>
                </a:cubicBezTo>
                <a:cubicBezTo>
                  <a:pt x="33" y="17"/>
                  <a:pt x="33" y="17"/>
                  <a:pt x="33" y="17"/>
                </a:cubicBezTo>
                <a:cubicBezTo>
                  <a:pt x="37" y="17"/>
                  <a:pt x="41" y="18"/>
                  <a:pt x="45" y="19"/>
                </a:cubicBezTo>
                <a:cubicBezTo>
                  <a:pt x="45" y="19"/>
                  <a:pt x="45" y="19"/>
                  <a:pt x="45" y="20"/>
                </a:cubicBezTo>
                <a:cubicBezTo>
                  <a:pt x="46" y="20"/>
                  <a:pt x="47" y="20"/>
                  <a:pt x="48" y="21"/>
                </a:cubicBezTo>
                <a:cubicBezTo>
                  <a:pt x="47" y="20"/>
                  <a:pt x="47" y="20"/>
                  <a:pt x="47" y="19"/>
                </a:cubicBezTo>
                <a:cubicBezTo>
                  <a:pt x="55" y="22"/>
                  <a:pt x="60" y="26"/>
                  <a:pt x="61" y="31"/>
                </a:cubicBezTo>
                <a:cubicBezTo>
                  <a:pt x="56" y="31"/>
                  <a:pt x="56" y="31"/>
                  <a:pt x="56" y="31"/>
                </a:cubicBezTo>
                <a:cubicBezTo>
                  <a:pt x="56" y="31"/>
                  <a:pt x="56" y="32"/>
                  <a:pt x="56" y="33"/>
                </a:cubicBezTo>
                <a:cubicBezTo>
                  <a:pt x="61" y="33"/>
                  <a:pt x="61" y="33"/>
                  <a:pt x="61" y="33"/>
                </a:cubicBezTo>
                <a:cubicBezTo>
                  <a:pt x="61" y="35"/>
                  <a:pt x="59" y="38"/>
                  <a:pt x="56" y="40"/>
                </a:cubicBezTo>
                <a:cubicBezTo>
                  <a:pt x="56" y="41"/>
                  <a:pt x="55" y="42"/>
                  <a:pt x="55" y="43"/>
                </a:cubicBezTo>
                <a:cubicBezTo>
                  <a:pt x="57" y="41"/>
                  <a:pt x="59" y="40"/>
                  <a:pt x="60" y="39"/>
                </a:cubicBezTo>
                <a:cubicBezTo>
                  <a:pt x="60" y="40"/>
                  <a:pt x="59" y="42"/>
                  <a:pt x="58" y="44"/>
                </a:cubicBezTo>
                <a:cubicBezTo>
                  <a:pt x="59" y="44"/>
                  <a:pt x="60" y="45"/>
                  <a:pt x="60" y="45"/>
                </a:cubicBezTo>
                <a:cubicBezTo>
                  <a:pt x="61" y="46"/>
                  <a:pt x="61" y="46"/>
                  <a:pt x="61" y="46"/>
                </a:cubicBezTo>
                <a:cubicBezTo>
                  <a:pt x="63" y="41"/>
                  <a:pt x="64" y="37"/>
                  <a:pt x="64" y="32"/>
                </a:cubicBezTo>
                <a:cubicBezTo>
                  <a:pt x="64" y="14"/>
                  <a:pt x="50" y="0"/>
                  <a:pt x="32" y="0"/>
                </a:cubicBezTo>
                <a:cubicBezTo>
                  <a:pt x="15" y="0"/>
                  <a:pt x="0" y="14"/>
                  <a:pt x="0" y="32"/>
                </a:cubicBezTo>
                <a:cubicBezTo>
                  <a:pt x="0" y="49"/>
                  <a:pt x="15" y="63"/>
                  <a:pt x="32" y="63"/>
                </a:cubicBezTo>
                <a:cubicBezTo>
                  <a:pt x="39" y="63"/>
                  <a:pt x="46" y="61"/>
                  <a:pt x="51" y="57"/>
                </a:cubicBezTo>
                <a:cubicBezTo>
                  <a:pt x="50" y="56"/>
                  <a:pt x="50" y="56"/>
                  <a:pt x="50" y="56"/>
                </a:cubicBezTo>
                <a:cubicBezTo>
                  <a:pt x="49" y="56"/>
                  <a:pt x="49" y="55"/>
                  <a:pt x="49" y="55"/>
                </a:cubicBezTo>
                <a:close/>
                <a:moveTo>
                  <a:pt x="60" y="24"/>
                </a:moveTo>
                <a:cubicBezTo>
                  <a:pt x="57" y="21"/>
                  <a:pt x="53" y="19"/>
                  <a:pt x="47" y="17"/>
                </a:cubicBezTo>
                <a:cubicBezTo>
                  <a:pt x="45" y="11"/>
                  <a:pt x="42" y="6"/>
                  <a:pt x="39" y="4"/>
                </a:cubicBezTo>
                <a:cubicBezTo>
                  <a:pt x="50" y="6"/>
                  <a:pt x="58" y="14"/>
                  <a:pt x="60" y="24"/>
                </a:cubicBezTo>
                <a:close/>
                <a:moveTo>
                  <a:pt x="33" y="3"/>
                </a:moveTo>
                <a:cubicBezTo>
                  <a:pt x="38" y="3"/>
                  <a:pt x="42" y="9"/>
                  <a:pt x="44" y="16"/>
                </a:cubicBezTo>
                <a:cubicBezTo>
                  <a:pt x="41" y="16"/>
                  <a:pt x="37" y="15"/>
                  <a:pt x="33" y="15"/>
                </a:cubicBezTo>
                <a:lnTo>
                  <a:pt x="33" y="3"/>
                </a:lnTo>
                <a:close/>
                <a:moveTo>
                  <a:pt x="31" y="3"/>
                </a:moveTo>
                <a:cubicBezTo>
                  <a:pt x="31" y="15"/>
                  <a:pt x="31" y="15"/>
                  <a:pt x="31" y="15"/>
                </a:cubicBezTo>
                <a:cubicBezTo>
                  <a:pt x="27" y="15"/>
                  <a:pt x="23" y="16"/>
                  <a:pt x="20" y="16"/>
                </a:cubicBezTo>
                <a:cubicBezTo>
                  <a:pt x="22" y="9"/>
                  <a:pt x="26" y="3"/>
                  <a:pt x="31" y="3"/>
                </a:cubicBezTo>
                <a:close/>
                <a:moveTo>
                  <a:pt x="25" y="4"/>
                </a:moveTo>
                <a:cubicBezTo>
                  <a:pt x="22" y="6"/>
                  <a:pt x="19" y="11"/>
                  <a:pt x="18" y="17"/>
                </a:cubicBezTo>
                <a:cubicBezTo>
                  <a:pt x="12" y="19"/>
                  <a:pt x="7" y="21"/>
                  <a:pt x="4" y="24"/>
                </a:cubicBezTo>
                <a:cubicBezTo>
                  <a:pt x="7" y="14"/>
                  <a:pt x="15" y="6"/>
                  <a:pt x="25" y="4"/>
                </a:cubicBezTo>
                <a:close/>
                <a:moveTo>
                  <a:pt x="17" y="19"/>
                </a:moveTo>
                <a:cubicBezTo>
                  <a:pt x="16" y="23"/>
                  <a:pt x="16" y="27"/>
                  <a:pt x="16" y="31"/>
                </a:cubicBezTo>
                <a:cubicBezTo>
                  <a:pt x="3" y="31"/>
                  <a:pt x="3" y="31"/>
                  <a:pt x="3" y="31"/>
                </a:cubicBezTo>
                <a:cubicBezTo>
                  <a:pt x="4" y="26"/>
                  <a:pt x="9" y="22"/>
                  <a:pt x="17" y="19"/>
                </a:cubicBezTo>
                <a:close/>
                <a:moveTo>
                  <a:pt x="16" y="33"/>
                </a:moveTo>
                <a:cubicBezTo>
                  <a:pt x="16" y="37"/>
                  <a:pt x="16" y="40"/>
                  <a:pt x="17" y="44"/>
                </a:cubicBezTo>
                <a:cubicBezTo>
                  <a:pt x="9" y="41"/>
                  <a:pt x="4" y="37"/>
                  <a:pt x="3" y="33"/>
                </a:cubicBezTo>
                <a:lnTo>
                  <a:pt x="16" y="33"/>
                </a:lnTo>
                <a:close/>
                <a:moveTo>
                  <a:pt x="4" y="39"/>
                </a:moveTo>
                <a:cubicBezTo>
                  <a:pt x="7" y="42"/>
                  <a:pt x="12" y="44"/>
                  <a:pt x="18" y="46"/>
                </a:cubicBezTo>
                <a:cubicBezTo>
                  <a:pt x="19" y="52"/>
                  <a:pt x="22" y="57"/>
                  <a:pt x="25" y="60"/>
                </a:cubicBezTo>
                <a:cubicBezTo>
                  <a:pt x="15" y="57"/>
                  <a:pt x="7" y="49"/>
                  <a:pt x="4" y="39"/>
                </a:cubicBezTo>
                <a:close/>
              </a:path>
            </a:pathLst>
          </a:custGeom>
          <a:solidFill>
            <a:schemeClr val="accent1"/>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 name="Freeform 24"/>
          <p:cNvSpPr>
            <a:spLocks noEditPoints="1"/>
          </p:cNvSpPr>
          <p:nvPr/>
        </p:nvSpPr>
        <p:spPr bwMode="auto">
          <a:xfrm>
            <a:off x="2652609" y="1974481"/>
            <a:ext cx="530339" cy="559572"/>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solidFill>
            <a:schemeClr val="accent2"/>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8" name="Freeform 34"/>
          <p:cNvSpPr>
            <a:spLocks noEditPoints="1"/>
          </p:cNvSpPr>
          <p:nvPr/>
        </p:nvSpPr>
        <p:spPr bwMode="auto">
          <a:xfrm>
            <a:off x="3695158" y="3055972"/>
            <a:ext cx="320100" cy="429536"/>
          </a:xfrm>
          <a:custGeom>
            <a:avLst/>
            <a:gdLst>
              <a:gd name="T0" fmla="*/ 13 w 52"/>
              <a:gd name="T1" fmla="*/ 18 h 70"/>
              <a:gd name="T2" fmla="*/ 12 w 52"/>
              <a:gd name="T3" fmla="*/ 17 h 70"/>
              <a:gd name="T4" fmla="*/ 11 w 52"/>
              <a:gd name="T5" fmla="*/ 15 h 70"/>
              <a:gd name="T6" fmla="*/ 51 w 52"/>
              <a:gd name="T7" fmla="*/ 50 h 70"/>
              <a:gd name="T8" fmla="*/ 49 w 52"/>
              <a:gd name="T9" fmla="*/ 60 h 70"/>
              <a:gd name="T10" fmla="*/ 51 w 52"/>
              <a:gd name="T11" fmla="*/ 69 h 70"/>
              <a:gd name="T12" fmla="*/ 0 w 52"/>
              <a:gd name="T13" fmla="*/ 69 h 70"/>
              <a:gd name="T14" fmla="*/ 1 w 52"/>
              <a:gd name="T15" fmla="*/ 60 h 70"/>
              <a:gd name="T16" fmla="*/ 4 w 52"/>
              <a:gd name="T17" fmla="*/ 45 h 70"/>
              <a:gd name="T18" fmla="*/ 19 w 52"/>
              <a:gd name="T19" fmla="*/ 27 h 70"/>
              <a:gd name="T20" fmla="*/ 15 w 52"/>
              <a:gd name="T21" fmla="*/ 30 h 70"/>
              <a:gd name="T22" fmla="*/ 10 w 52"/>
              <a:gd name="T23" fmla="*/ 34 h 70"/>
              <a:gd name="T24" fmla="*/ 2 w 52"/>
              <a:gd name="T25" fmla="*/ 28 h 70"/>
              <a:gd name="T26" fmla="*/ 8 w 52"/>
              <a:gd name="T27" fmla="*/ 14 h 70"/>
              <a:gd name="T28" fmla="*/ 13 w 52"/>
              <a:gd name="T29" fmla="*/ 5 h 70"/>
              <a:gd name="T30" fmla="*/ 12 w 52"/>
              <a:gd name="T31" fmla="*/ 0 h 70"/>
              <a:gd name="T32" fmla="*/ 12 w 52"/>
              <a:gd name="T33" fmla="*/ 0 h 70"/>
              <a:gd name="T34" fmla="*/ 14 w 52"/>
              <a:gd name="T35" fmla="*/ 0 h 70"/>
              <a:gd name="T36" fmla="*/ 43 w 52"/>
              <a:gd name="T37" fmla="*/ 13 h 70"/>
              <a:gd name="T38" fmla="*/ 51 w 52"/>
              <a:gd name="T39" fmla="*/ 47 h 70"/>
              <a:gd name="T40" fmla="*/ 2 w 52"/>
              <a:gd name="T41" fmla="*/ 62 h 70"/>
              <a:gd name="T42" fmla="*/ 48 w 52"/>
              <a:gd name="T43" fmla="*/ 62 h 70"/>
              <a:gd name="T44" fmla="*/ 2 w 52"/>
              <a:gd name="T45" fmla="*/ 62 h 70"/>
              <a:gd name="T46" fmla="*/ 6 w 52"/>
              <a:gd name="T47" fmla="*/ 56 h 70"/>
              <a:gd name="T48" fmla="*/ 44 w 52"/>
              <a:gd name="T49" fmla="*/ 60 h 70"/>
              <a:gd name="T50" fmla="*/ 12 w 52"/>
              <a:gd name="T51" fmla="*/ 41 h 70"/>
              <a:gd name="T52" fmla="*/ 6 w 52"/>
              <a:gd name="T53" fmla="*/ 54 h 70"/>
              <a:gd name="T54" fmla="*/ 15 w 52"/>
              <a:gd name="T55" fmla="*/ 42 h 70"/>
              <a:gd name="T56" fmla="*/ 12 w 52"/>
              <a:gd name="T57" fmla="*/ 48 h 70"/>
              <a:gd name="T58" fmla="*/ 41 w 52"/>
              <a:gd name="T59" fmla="*/ 54 h 70"/>
              <a:gd name="T60" fmla="*/ 39 w 52"/>
              <a:gd name="T61" fmla="*/ 17 h 70"/>
              <a:gd name="T62" fmla="*/ 22 w 52"/>
              <a:gd name="T63" fmla="*/ 6 h 70"/>
              <a:gd name="T64" fmla="*/ 20 w 52"/>
              <a:gd name="T65" fmla="*/ 5 h 70"/>
              <a:gd name="T66" fmla="*/ 18 w 52"/>
              <a:gd name="T67" fmla="*/ 4 h 70"/>
              <a:gd name="T68" fmla="*/ 19 w 52"/>
              <a:gd name="T69" fmla="*/ 7 h 70"/>
              <a:gd name="T70" fmla="*/ 17 w 52"/>
              <a:gd name="T71" fmla="*/ 8 h 70"/>
              <a:gd name="T72" fmla="*/ 11 w 52"/>
              <a:gd name="T73" fmla="*/ 14 h 70"/>
              <a:gd name="T74" fmla="*/ 4 w 52"/>
              <a:gd name="T75" fmla="*/ 28 h 70"/>
              <a:gd name="T76" fmla="*/ 10 w 52"/>
              <a:gd name="T77" fmla="*/ 31 h 70"/>
              <a:gd name="T78" fmla="*/ 16 w 52"/>
              <a:gd name="T79" fmla="*/ 25 h 70"/>
              <a:gd name="T80" fmla="*/ 21 w 52"/>
              <a:gd name="T81" fmla="*/ 25 h 70"/>
              <a:gd name="T82" fmla="*/ 30 w 52"/>
              <a:gd name="T83" fmla="*/ 19 h 70"/>
              <a:gd name="T84" fmla="*/ 44 w 52"/>
              <a:gd name="T85" fmla="*/ 36 h 70"/>
              <a:gd name="T86" fmla="*/ 40 w 52"/>
              <a:gd name="T87" fmla="*/ 16 h 70"/>
              <a:gd name="T88" fmla="*/ 43 w 52"/>
              <a:gd name="T89" fmla="*/ 53 h 70"/>
              <a:gd name="T90" fmla="*/ 44 w 52"/>
              <a:gd name="T91"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70">
                <a:moveTo>
                  <a:pt x="16" y="14"/>
                </a:moveTo>
                <a:cubicBezTo>
                  <a:pt x="16" y="15"/>
                  <a:pt x="16" y="15"/>
                  <a:pt x="16" y="15"/>
                </a:cubicBezTo>
                <a:cubicBezTo>
                  <a:pt x="13" y="18"/>
                  <a:pt x="13" y="18"/>
                  <a:pt x="13" y="18"/>
                </a:cubicBezTo>
                <a:cubicBezTo>
                  <a:pt x="13" y="19"/>
                  <a:pt x="13" y="19"/>
                  <a:pt x="12" y="19"/>
                </a:cubicBezTo>
                <a:cubicBezTo>
                  <a:pt x="12" y="19"/>
                  <a:pt x="12" y="19"/>
                  <a:pt x="12" y="19"/>
                </a:cubicBezTo>
                <a:cubicBezTo>
                  <a:pt x="11" y="18"/>
                  <a:pt x="11" y="18"/>
                  <a:pt x="12" y="17"/>
                </a:cubicBezTo>
                <a:cubicBezTo>
                  <a:pt x="11" y="17"/>
                  <a:pt x="11" y="17"/>
                  <a:pt x="11" y="17"/>
                </a:cubicBezTo>
                <a:cubicBezTo>
                  <a:pt x="11" y="17"/>
                  <a:pt x="10" y="17"/>
                  <a:pt x="10" y="16"/>
                </a:cubicBezTo>
                <a:cubicBezTo>
                  <a:pt x="10" y="16"/>
                  <a:pt x="10" y="15"/>
                  <a:pt x="11" y="15"/>
                </a:cubicBezTo>
                <a:cubicBezTo>
                  <a:pt x="15" y="14"/>
                  <a:pt x="15" y="14"/>
                  <a:pt x="15" y="14"/>
                </a:cubicBezTo>
                <a:cubicBezTo>
                  <a:pt x="15" y="14"/>
                  <a:pt x="16" y="14"/>
                  <a:pt x="16" y="14"/>
                </a:cubicBezTo>
                <a:close/>
                <a:moveTo>
                  <a:pt x="51" y="50"/>
                </a:moveTo>
                <a:cubicBezTo>
                  <a:pt x="46" y="54"/>
                  <a:pt x="46" y="54"/>
                  <a:pt x="46" y="54"/>
                </a:cubicBezTo>
                <a:cubicBezTo>
                  <a:pt x="48" y="55"/>
                  <a:pt x="49" y="56"/>
                  <a:pt x="49" y="58"/>
                </a:cubicBezTo>
                <a:cubicBezTo>
                  <a:pt x="49" y="59"/>
                  <a:pt x="49" y="59"/>
                  <a:pt x="49" y="60"/>
                </a:cubicBezTo>
                <a:cubicBezTo>
                  <a:pt x="49" y="60"/>
                  <a:pt x="49" y="60"/>
                  <a:pt x="49" y="60"/>
                </a:cubicBezTo>
                <a:cubicBezTo>
                  <a:pt x="50" y="60"/>
                  <a:pt x="51" y="60"/>
                  <a:pt x="51" y="61"/>
                </a:cubicBezTo>
                <a:cubicBezTo>
                  <a:pt x="51" y="69"/>
                  <a:pt x="51" y="69"/>
                  <a:pt x="51" y="69"/>
                </a:cubicBezTo>
                <a:cubicBezTo>
                  <a:pt x="51" y="69"/>
                  <a:pt x="50" y="70"/>
                  <a:pt x="49" y="70"/>
                </a:cubicBezTo>
                <a:cubicBezTo>
                  <a:pt x="1" y="70"/>
                  <a:pt x="1" y="70"/>
                  <a:pt x="1" y="70"/>
                </a:cubicBezTo>
                <a:cubicBezTo>
                  <a:pt x="0" y="70"/>
                  <a:pt x="0" y="69"/>
                  <a:pt x="0" y="69"/>
                </a:cubicBezTo>
                <a:cubicBezTo>
                  <a:pt x="0" y="61"/>
                  <a:pt x="0" y="61"/>
                  <a:pt x="0" y="61"/>
                </a:cubicBezTo>
                <a:cubicBezTo>
                  <a:pt x="0" y="60"/>
                  <a:pt x="0" y="60"/>
                  <a:pt x="1" y="60"/>
                </a:cubicBezTo>
                <a:cubicBezTo>
                  <a:pt x="1" y="60"/>
                  <a:pt x="1" y="60"/>
                  <a:pt x="1" y="60"/>
                </a:cubicBezTo>
                <a:cubicBezTo>
                  <a:pt x="1" y="59"/>
                  <a:pt x="1" y="59"/>
                  <a:pt x="1" y="58"/>
                </a:cubicBezTo>
                <a:cubicBezTo>
                  <a:pt x="1" y="57"/>
                  <a:pt x="2" y="55"/>
                  <a:pt x="3" y="54"/>
                </a:cubicBezTo>
                <a:cubicBezTo>
                  <a:pt x="3" y="53"/>
                  <a:pt x="2" y="49"/>
                  <a:pt x="4" y="45"/>
                </a:cubicBezTo>
                <a:cubicBezTo>
                  <a:pt x="5" y="43"/>
                  <a:pt x="8" y="41"/>
                  <a:pt x="11" y="39"/>
                </a:cubicBezTo>
                <a:cubicBezTo>
                  <a:pt x="13" y="37"/>
                  <a:pt x="16" y="35"/>
                  <a:pt x="18" y="33"/>
                </a:cubicBezTo>
                <a:cubicBezTo>
                  <a:pt x="19" y="31"/>
                  <a:pt x="19" y="29"/>
                  <a:pt x="19" y="27"/>
                </a:cubicBezTo>
                <a:cubicBezTo>
                  <a:pt x="19" y="27"/>
                  <a:pt x="19" y="27"/>
                  <a:pt x="19" y="27"/>
                </a:cubicBezTo>
                <a:cubicBezTo>
                  <a:pt x="18" y="27"/>
                  <a:pt x="17" y="27"/>
                  <a:pt x="16" y="27"/>
                </a:cubicBezTo>
                <a:cubicBezTo>
                  <a:pt x="16" y="27"/>
                  <a:pt x="15" y="28"/>
                  <a:pt x="15" y="30"/>
                </a:cubicBezTo>
                <a:cubicBezTo>
                  <a:pt x="14" y="31"/>
                  <a:pt x="14" y="32"/>
                  <a:pt x="13" y="32"/>
                </a:cubicBezTo>
                <a:cubicBezTo>
                  <a:pt x="13" y="33"/>
                  <a:pt x="12" y="34"/>
                  <a:pt x="10" y="34"/>
                </a:cubicBezTo>
                <a:cubicBezTo>
                  <a:pt x="10" y="34"/>
                  <a:pt x="10" y="34"/>
                  <a:pt x="10" y="34"/>
                </a:cubicBezTo>
                <a:cubicBezTo>
                  <a:pt x="9" y="34"/>
                  <a:pt x="8" y="33"/>
                  <a:pt x="7" y="32"/>
                </a:cubicBezTo>
                <a:cubicBezTo>
                  <a:pt x="6" y="32"/>
                  <a:pt x="6" y="32"/>
                  <a:pt x="5" y="31"/>
                </a:cubicBezTo>
                <a:cubicBezTo>
                  <a:pt x="4" y="31"/>
                  <a:pt x="2" y="30"/>
                  <a:pt x="2" y="28"/>
                </a:cubicBezTo>
                <a:cubicBezTo>
                  <a:pt x="2" y="27"/>
                  <a:pt x="2" y="27"/>
                  <a:pt x="2" y="27"/>
                </a:cubicBezTo>
                <a:cubicBezTo>
                  <a:pt x="2" y="25"/>
                  <a:pt x="2" y="23"/>
                  <a:pt x="4" y="20"/>
                </a:cubicBezTo>
                <a:cubicBezTo>
                  <a:pt x="7" y="17"/>
                  <a:pt x="8" y="15"/>
                  <a:pt x="8" y="14"/>
                </a:cubicBezTo>
                <a:cubicBezTo>
                  <a:pt x="8" y="13"/>
                  <a:pt x="8" y="13"/>
                  <a:pt x="8" y="13"/>
                </a:cubicBezTo>
                <a:cubicBezTo>
                  <a:pt x="8" y="13"/>
                  <a:pt x="9" y="12"/>
                  <a:pt x="14" y="6"/>
                </a:cubicBezTo>
                <a:cubicBezTo>
                  <a:pt x="14" y="6"/>
                  <a:pt x="14" y="5"/>
                  <a:pt x="13" y="5"/>
                </a:cubicBezTo>
                <a:cubicBezTo>
                  <a:pt x="13" y="4"/>
                  <a:pt x="12" y="2"/>
                  <a:pt x="12" y="2"/>
                </a:cubicBezTo>
                <a:cubicBezTo>
                  <a:pt x="12" y="1"/>
                  <a:pt x="12" y="1"/>
                  <a:pt x="12" y="1"/>
                </a:cubicBezTo>
                <a:cubicBezTo>
                  <a:pt x="12" y="0"/>
                  <a:pt x="12" y="0"/>
                  <a:pt x="12" y="0"/>
                </a:cubicBezTo>
                <a:cubicBezTo>
                  <a:pt x="12" y="0"/>
                  <a:pt x="12" y="0"/>
                  <a:pt x="12" y="0"/>
                </a:cubicBezTo>
                <a:cubicBezTo>
                  <a:pt x="12" y="0"/>
                  <a:pt x="12" y="0"/>
                  <a:pt x="12" y="0"/>
                </a:cubicBezTo>
                <a:cubicBezTo>
                  <a:pt x="12" y="0"/>
                  <a:pt x="12" y="0"/>
                  <a:pt x="12" y="0"/>
                </a:cubicBezTo>
                <a:cubicBezTo>
                  <a:pt x="13" y="0"/>
                  <a:pt x="13" y="0"/>
                  <a:pt x="13" y="0"/>
                </a:cubicBezTo>
                <a:cubicBezTo>
                  <a:pt x="13" y="0"/>
                  <a:pt x="13" y="0"/>
                  <a:pt x="13" y="0"/>
                </a:cubicBezTo>
                <a:cubicBezTo>
                  <a:pt x="14" y="0"/>
                  <a:pt x="14" y="0"/>
                  <a:pt x="14" y="0"/>
                </a:cubicBezTo>
                <a:cubicBezTo>
                  <a:pt x="15" y="0"/>
                  <a:pt x="18" y="1"/>
                  <a:pt x="20" y="2"/>
                </a:cubicBezTo>
                <a:cubicBezTo>
                  <a:pt x="21" y="2"/>
                  <a:pt x="23" y="2"/>
                  <a:pt x="24" y="2"/>
                </a:cubicBezTo>
                <a:cubicBezTo>
                  <a:pt x="30" y="2"/>
                  <a:pt x="37" y="4"/>
                  <a:pt x="43" y="13"/>
                </a:cubicBezTo>
                <a:cubicBezTo>
                  <a:pt x="48" y="22"/>
                  <a:pt x="47" y="30"/>
                  <a:pt x="47" y="36"/>
                </a:cubicBezTo>
                <a:cubicBezTo>
                  <a:pt x="47" y="39"/>
                  <a:pt x="46" y="41"/>
                  <a:pt x="47" y="42"/>
                </a:cubicBezTo>
                <a:cubicBezTo>
                  <a:pt x="48" y="45"/>
                  <a:pt x="51" y="47"/>
                  <a:pt x="51" y="47"/>
                </a:cubicBezTo>
                <a:cubicBezTo>
                  <a:pt x="52" y="48"/>
                  <a:pt x="52" y="48"/>
                  <a:pt x="52" y="48"/>
                </a:cubicBezTo>
                <a:cubicBezTo>
                  <a:pt x="52" y="49"/>
                  <a:pt x="52" y="49"/>
                  <a:pt x="51" y="50"/>
                </a:cubicBezTo>
                <a:close/>
                <a:moveTo>
                  <a:pt x="2" y="62"/>
                </a:moveTo>
                <a:cubicBezTo>
                  <a:pt x="2" y="68"/>
                  <a:pt x="2" y="68"/>
                  <a:pt x="2" y="68"/>
                </a:cubicBezTo>
                <a:cubicBezTo>
                  <a:pt x="48" y="68"/>
                  <a:pt x="48" y="68"/>
                  <a:pt x="48" y="68"/>
                </a:cubicBezTo>
                <a:cubicBezTo>
                  <a:pt x="48" y="62"/>
                  <a:pt x="48" y="62"/>
                  <a:pt x="48" y="62"/>
                </a:cubicBezTo>
                <a:cubicBezTo>
                  <a:pt x="44" y="62"/>
                  <a:pt x="44" y="62"/>
                  <a:pt x="44" y="62"/>
                </a:cubicBezTo>
                <a:cubicBezTo>
                  <a:pt x="6" y="62"/>
                  <a:pt x="6" y="62"/>
                  <a:pt x="6" y="62"/>
                </a:cubicBezTo>
                <a:lnTo>
                  <a:pt x="2" y="62"/>
                </a:lnTo>
                <a:close/>
                <a:moveTo>
                  <a:pt x="47" y="58"/>
                </a:moveTo>
                <a:cubicBezTo>
                  <a:pt x="47" y="57"/>
                  <a:pt x="46" y="56"/>
                  <a:pt x="44" y="56"/>
                </a:cubicBezTo>
                <a:cubicBezTo>
                  <a:pt x="6" y="56"/>
                  <a:pt x="6" y="56"/>
                  <a:pt x="6" y="56"/>
                </a:cubicBezTo>
                <a:cubicBezTo>
                  <a:pt x="4" y="56"/>
                  <a:pt x="3" y="57"/>
                  <a:pt x="3" y="58"/>
                </a:cubicBezTo>
                <a:cubicBezTo>
                  <a:pt x="3" y="59"/>
                  <a:pt x="4" y="60"/>
                  <a:pt x="6" y="60"/>
                </a:cubicBezTo>
                <a:cubicBezTo>
                  <a:pt x="44" y="60"/>
                  <a:pt x="44" y="60"/>
                  <a:pt x="44" y="60"/>
                </a:cubicBezTo>
                <a:cubicBezTo>
                  <a:pt x="46" y="60"/>
                  <a:pt x="47" y="59"/>
                  <a:pt x="47" y="58"/>
                </a:cubicBezTo>
                <a:close/>
                <a:moveTo>
                  <a:pt x="20" y="34"/>
                </a:moveTo>
                <a:cubicBezTo>
                  <a:pt x="18" y="36"/>
                  <a:pt x="15" y="39"/>
                  <a:pt x="12" y="41"/>
                </a:cubicBezTo>
                <a:cubicBezTo>
                  <a:pt x="10" y="43"/>
                  <a:pt x="7" y="45"/>
                  <a:pt x="7" y="46"/>
                </a:cubicBezTo>
                <a:cubicBezTo>
                  <a:pt x="4" y="50"/>
                  <a:pt x="6" y="54"/>
                  <a:pt x="6" y="54"/>
                </a:cubicBezTo>
                <a:cubicBezTo>
                  <a:pt x="6" y="54"/>
                  <a:pt x="6" y="54"/>
                  <a:pt x="6" y="54"/>
                </a:cubicBezTo>
                <a:cubicBezTo>
                  <a:pt x="8" y="54"/>
                  <a:pt x="8" y="54"/>
                  <a:pt x="8" y="54"/>
                </a:cubicBezTo>
                <a:cubicBezTo>
                  <a:pt x="8" y="53"/>
                  <a:pt x="8" y="49"/>
                  <a:pt x="10" y="46"/>
                </a:cubicBezTo>
                <a:cubicBezTo>
                  <a:pt x="13" y="44"/>
                  <a:pt x="15" y="42"/>
                  <a:pt x="15" y="42"/>
                </a:cubicBezTo>
                <a:cubicBezTo>
                  <a:pt x="16" y="42"/>
                  <a:pt x="16" y="42"/>
                  <a:pt x="17" y="43"/>
                </a:cubicBezTo>
                <a:cubicBezTo>
                  <a:pt x="17" y="43"/>
                  <a:pt x="17" y="44"/>
                  <a:pt x="16" y="44"/>
                </a:cubicBezTo>
                <a:cubicBezTo>
                  <a:pt x="16" y="44"/>
                  <a:pt x="14" y="46"/>
                  <a:pt x="12" y="48"/>
                </a:cubicBezTo>
                <a:cubicBezTo>
                  <a:pt x="10" y="50"/>
                  <a:pt x="10" y="54"/>
                  <a:pt x="10" y="54"/>
                </a:cubicBezTo>
                <a:cubicBezTo>
                  <a:pt x="10" y="54"/>
                  <a:pt x="10" y="54"/>
                  <a:pt x="10" y="54"/>
                </a:cubicBezTo>
                <a:cubicBezTo>
                  <a:pt x="41" y="54"/>
                  <a:pt x="41" y="54"/>
                  <a:pt x="41" y="54"/>
                </a:cubicBezTo>
                <a:cubicBezTo>
                  <a:pt x="41" y="53"/>
                  <a:pt x="39" y="49"/>
                  <a:pt x="39" y="45"/>
                </a:cubicBezTo>
                <a:cubicBezTo>
                  <a:pt x="39" y="44"/>
                  <a:pt x="39" y="42"/>
                  <a:pt x="40" y="40"/>
                </a:cubicBezTo>
                <a:cubicBezTo>
                  <a:pt x="40" y="35"/>
                  <a:pt x="42" y="26"/>
                  <a:pt x="39" y="17"/>
                </a:cubicBezTo>
                <a:cubicBezTo>
                  <a:pt x="35" y="7"/>
                  <a:pt x="26" y="6"/>
                  <a:pt x="23" y="6"/>
                </a:cubicBezTo>
                <a:cubicBezTo>
                  <a:pt x="23" y="6"/>
                  <a:pt x="22" y="7"/>
                  <a:pt x="22" y="7"/>
                </a:cubicBezTo>
                <a:cubicBezTo>
                  <a:pt x="22" y="7"/>
                  <a:pt x="22" y="6"/>
                  <a:pt x="22" y="6"/>
                </a:cubicBezTo>
                <a:cubicBezTo>
                  <a:pt x="22" y="6"/>
                  <a:pt x="21" y="6"/>
                  <a:pt x="21" y="6"/>
                </a:cubicBezTo>
                <a:cubicBezTo>
                  <a:pt x="21" y="6"/>
                  <a:pt x="21" y="6"/>
                  <a:pt x="21" y="6"/>
                </a:cubicBezTo>
                <a:cubicBezTo>
                  <a:pt x="20" y="6"/>
                  <a:pt x="20" y="5"/>
                  <a:pt x="20" y="5"/>
                </a:cubicBezTo>
                <a:cubicBezTo>
                  <a:pt x="19" y="5"/>
                  <a:pt x="19" y="5"/>
                  <a:pt x="19" y="5"/>
                </a:cubicBezTo>
                <a:cubicBezTo>
                  <a:pt x="19" y="5"/>
                  <a:pt x="18" y="5"/>
                  <a:pt x="18" y="4"/>
                </a:cubicBezTo>
                <a:cubicBezTo>
                  <a:pt x="18" y="4"/>
                  <a:pt x="18" y="4"/>
                  <a:pt x="18" y="4"/>
                </a:cubicBezTo>
                <a:cubicBezTo>
                  <a:pt x="17" y="4"/>
                  <a:pt x="17" y="3"/>
                  <a:pt x="16" y="3"/>
                </a:cubicBezTo>
                <a:cubicBezTo>
                  <a:pt x="18" y="7"/>
                  <a:pt x="18" y="7"/>
                  <a:pt x="18" y="7"/>
                </a:cubicBezTo>
                <a:cubicBezTo>
                  <a:pt x="19" y="7"/>
                  <a:pt x="19" y="7"/>
                  <a:pt x="19" y="7"/>
                </a:cubicBezTo>
                <a:cubicBezTo>
                  <a:pt x="19" y="8"/>
                  <a:pt x="18" y="8"/>
                  <a:pt x="18" y="8"/>
                </a:cubicBezTo>
                <a:cubicBezTo>
                  <a:pt x="18" y="8"/>
                  <a:pt x="18" y="8"/>
                  <a:pt x="18" y="8"/>
                </a:cubicBezTo>
                <a:cubicBezTo>
                  <a:pt x="17" y="8"/>
                  <a:pt x="17" y="8"/>
                  <a:pt x="17" y="8"/>
                </a:cubicBezTo>
                <a:cubicBezTo>
                  <a:pt x="17" y="8"/>
                  <a:pt x="17" y="8"/>
                  <a:pt x="16" y="7"/>
                </a:cubicBezTo>
                <a:cubicBezTo>
                  <a:pt x="14" y="10"/>
                  <a:pt x="11" y="13"/>
                  <a:pt x="11" y="14"/>
                </a:cubicBezTo>
                <a:cubicBezTo>
                  <a:pt x="11" y="14"/>
                  <a:pt x="11" y="14"/>
                  <a:pt x="11" y="14"/>
                </a:cubicBezTo>
                <a:cubicBezTo>
                  <a:pt x="10" y="15"/>
                  <a:pt x="10" y="18"/>
                  <a:pt x="6" y="22"/>
                </a:cubicBezTo>
                <a:cubicBezTo>
                  <a:pt x="4" y="24"/>
                  <a:pt x="4" y="26"/>
                  <a:pt x="4" y="27"/>
                </a:cubicBezTo>
                <a:cubicBezTo>
                  <a:pt x="4" y="28"/>
                  <a:pt x="4" y="28"/>
                  <a:pt x="4" y="28"/>
                </a:cubicBezTo>
                <a:cubicBezTo>
                  <a:pt x="4" y="28"/>
                  <a:pt x="5" y="29"/>
                  <a:pt x="6" y="29"/>
                </a:cubicBezTo>
                <a:cubicBezTo>
                  <a:pt x="7" y="30"/>
                  <a:pt x="8" y="30"/>
                  <a:pt x="9" y="31"/>
                </a:cubicBezTo>
                <a:cubicBezTo>
                  <a:pt x="9" y="31"/>
                  <a:pt x="10" y="31"/>
                  <a:pt x="10" y="31"/>
                </a:cubicBezTo>
                <a:cubicBezTo>
                  <a:pt x="11" y="31"/>
                  <a:pt x="11" y="31"/>
                  <a:pt x="11" y="31"/>
                </a:cubicBezTo>
                <a:cubicBezTo>
                  <a:pt x="12" y="30"/>
                  <a:pt x="12" y="30"/>
                  <a:pt x="12" y="29"/>
                </a:cubicBezTo>
                <a:cubicBezTo>
                  <a:pt x="13" y="27"/>
                  <a:pt x="14" y="24"/>
                  <a:pt x="16" y="25"/>
                </a:cubicBezTo>
                <a:cubicBezTo>
                  <a:pt x="18" y="25"/>
                  <a:pt x="19" y="25"/>
                  <a:pt x="20" y="25"/>
                </a:cubicBezTo>
                <a:cubicBezTo>
                  <a:pt x="20" y="25"/>
                  <a:pt x="20" y="24"/>
                  <a:pt x="20" y="24"/>
                </a:cubicBezTo>
                <a:cubicBezTo>
                  <a:pt x="21" y="24"/>
                  <a:pt x="21" y="24"/>
                  <a:pt x="21" y="25"/>
                </a:cubicBezTo>
                <a:cubicBezTo>
                  <a:pt x="26" y="24"/>
                  <a:pt x="27" y="19"/>
                  <a:pt x="28" y="19"/>
                </a:cubicBezTo>
                <a:cubicBezTo>
                  <a:pt x="28" y="18"/>
                  <a:pt x="28" y="18"/>
                  <a:pt x="29" y="18"/>
                </a:cubicBezTo>
                <a:cubicBezTo>
                  <a:pt x="29" y="18"/>
                  <a:pt x="30" y="19"/>
                  <a:pt x="30" y="19"/>
                </a:cubicBezTo>
                <a:cubicBezTo>
                  <a:pt x="29" y="19"/>
                  <a:pt x="28" y="25"/>
                  <a:pt x="22" y="27"/>
                </a:cubicBezTo>
                <a:cubicBezTo>
                  <a:pt x="22" y="29"/>
                  <a:pt x="21" y="32"/>
                  <a:pt x="20" y="34"/>
                </a:cubicBezTo>
                <a:close/>
                <a:moveTo>
                  <a:pt x="44" y="36"/>
                </a:moveTo>
                <a:cubicBezTo>
                  <a:pt x="45" y="30"/>
                  <a:pt x="45" y="22"/>
                  <a:pt x="40" y="14"/>
                </a:cubicBezTo>
                <a:cubicBezTo>
                  <a:pt x="37" y="8"/>
                  <a:pt x="32" y="6"/>
                  <a:pt x="28" y="5"/>
                </a:cubicBezTo>
                <a:cubicBezTo>
                  <a:pt x="33" y="6"/>
                  <a:pt x="38" y="9"/>
                  <a:pt x="40" y="16"/>
                </a:cubicBezTo>
                <a:cubicBezTo>
                  <a:pt x="44" y="26"/>
                  <a:pt x="42" y="35"/>
                  <a:pt x="42" y="41"/>
                </a:cubicBezTo>
                <a:cubicBezTo>
                  <a:pt x="41" y="42"/>
                  <a:pt x="41" y="44"/>
                  <a:pt x="41" y="45"/>
                </a:cubicBezTo>
                <a:cubicBezTo>
                  <a:pt x="41" y="48"/>
                  <a:pt x="42" y="51"/>
                  <a:pt x="43" y="53"/>
                </a:cubicBezTo>
                <a:cubicBezTo>
                  <a:pt x="49" y="48"/>
                  <a:pt x="49" y="48"/>
                  <a:pt x="49" y="48"/>
                </a:cubicBezTo>
                <a:cubicBezTo>
                  <a:pt x="48" y="47"/>
                  <a:pt x="46" y="45"/>
                  <a:pt x="45" y="43"/>
                </a:cubicBezTo>
                <a:cubicBezTo>
                  <a:pt x="44" y="41"/>
                  <a:pt x="44" y="39"/>
                  <a:pt x="44" y="36"/>
                </a:cubicBezTo>
                <a:close/>
              </a:path>
            </a:pathLst>
          </a:custGeom>
          <a:solidFill>
            <a:schemeClr val="accent2"/>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9" name="Freeform 18"/>
          <p:cNvSpPr>
            <a:spLocks noEditPoints="1"/>
          </p:cNvSpPr>
          <p:nvPr/>
        </p:nvSpPr>
        <p:spPr bwMode="auto">
          <a:xfrm>
            <a:off x="6234723" y="3515431"/>
            <a:ext cx="441167" cy="416512"/>
          </a:xfrm>
          <a:custGeom>
            <a:avLst/>
            <a:gdLst>
              <a:gd name="T0" fmla="*/ 13 w 75"/>
              <a:gd name="T1" fmla="*/ 41 h 71"/>
              <a:gd name="T2" fmla="*/ 13 w 75"/>
              <a:gd name="T3" fmla="*/ 35 h 71"/>
              <a:gd name="T4" fmla="*/ 65 w 75"/>
              <a:gd name="T5" fmla="*/ 12 h 71"/>
              <a:gd name="T6" fmla="*/ 36 w 75"/>
              <a:gd name="T7" fmla="*/ 13 h 71"/>
              <a:gd name="T8" fmla="*/ 65 w 75"/>
              <a:gd name="T9" fmla="*/ 14 h 71"/>
              <a:gd name="T10" fmla="*/ 65 w 75"/>
              <a:gd name="T11" fmla="*/ 12 h 71"/>
              <a:gd name="T12" fmla="*/ 22 w 75"/>
              <a:gd name="T13" fmla="*/ 38 h 71"/>
              <a:gd name="T14" fmla="*/ 27 w 75"/>
              <a:gd name="T15" fmla="*/ 38 h 71"/>
              <a:gd name="T16" fmla="*/ 36 w 75"/>
              <a:gd name="T17" fmla="*/ 35 h 71"/>
              <a:gd name="T18" fmla="*/ 36 w 75"/>
              <a:gd name="T19" fmla="*/ 41 h 71"/>
              <a:gd name="T20" fmla="*/ 36 w 75"/>
              <a:gd name="T21" fmla="*/ 35 h 71"/>
              <a:gd name="T22" fmla="*/ 75 w 75"/>
              <a:gd name="T23" fmla="*/ 36 h 71"/>
              <a:gd name="T24" fmla="*/ 67 w 75"/>
              <a:gd name="T25" fmla="*/ 42 h 71"/>
              <a:gd name="T26" fmla="*/ 71 w 75"/>
              <a:gd name="T27" fmla="*/ 52 h 71"/>
              <a:gd name="T28" fmla="*/ 67 w 75"/>
              <a:gd name="T29" fmla="*/ 53 h 71"/>
              <a:gd name="T30" fmla="*/ 49 w 75"/>
              <a:gd name="T31" fmla="*/ 42 h 71"/>
              <a:gd name="T32" fmla="*/ 43 w 75"/>
              <a:gd name="T33" fmla="*/ 59 h 71"/>
              <a:gd name="T34" fmla="*/ 8 w 75"/>
              <a:gd name="T35" fmla="*/ 70 h 71"/>
              <a:gd name="T36" fmla="*/ 6 w 75"/>
              <a:gd name="T37" fmla="*/ 70 h 71"/>
              <a:gd name="T38" fmla="*/ 9 w 75"/>
              <a:gd name="T39" fmla="*/ 59 h 71"/>
              <a:gd name="T40" fmla="*/ 0 w 75"/>
              <a:gd name="T41" fmla="*/ 53 h 71"/>
              <a:gd name="T42" fmla="*/ 6 w 75"/>
              <a:gd name="T43" fmla="*/ 17 h 71"/>
              <a:gd name="T44" fmla="*/ 26 w 75"/>
              <a:gd name="T45" fmla="*/ 6 h 71"/>
              <a:gd name="T46" fmla="*/ 69 w 75"/>
              <a:gd name="T47" fmla="*/ 0 h 71"/>
              <a:gd name="T48" fmla="*/ 72 w 75"/>
              <a:gd name="T49" fmla="*/ 36 h 71"/>
              <a:gd name="T50" fmla="*/ 69 w 75"/>
              <a:gd name="T51" fmla="*/ 3 h 71"/>
              <a:gd name="T52" fmla="*/ 29 w 75"/>
              <a:gd name="T53" fmla="*/ 6 h 71"/>
              <a:gd name="T54" fmla="*/ 43 w 75"/>
              <a:gd name="T55" fmla="*/ 18 h 71"/>
              <a:gd name="T56" fmla="*/ 48 w 75"/>
              <a:gd name="T57" fmla="*/ 21 h 71"/>
              <a:gd name="T58" fmla="*/ 66 w 75"/>
              <a:gd name="T59" fmla="*/ 22 h 71"/>
              <a:gd name="T60" fmla="*/ 48 w 75"/>
              <a:gd name="T61" fmla="*/ 23 h 71"/>
              <a:gd name="T62" fmla="*/ 65 w 75"/>
              <a:gd name="T63" fmla="*/ 30 h 71"/>
              <a:gd name="T64" fmla="*/ 65 w 75"/>
              <a:gd name="T65" fmla="*/ 32 h 71"/>
              <a:gd name="T66" fmla="*/ 48 w 75"/>
              <a:gd name="T67" fmla="*/ 39 h 71"/>
              <a:gd name="T68" fmla="*/ 56 w 75"/>
              <a:gd name="T69" fmla="*/ 39 h 71"/>
              <a:gd name="T70" fmla="*/ 63 w 75"/>
              <a:gd name="T71" fmla="*/ 41 h 71"/>
              <a:gd name="T72" fmla="*/ 64 w 75"/>
              <a:gd name="T73" fmla="*/ 39 h 71"/>
              <a:gd name="T74" fmla="*/ 72 w 75"/>
              <a:gd name="T75" fmla="*/ 36 h 71"/>
              <a:gd name="T76" fmla="*/ 46 w 75"/>
              <a:gd name="T77" fmla="*/ 23 h 71"/>
              <a:gd name="T78" fmla="*/ 6 w 75"/>
              <a:gd name="T79" fmla="*/ 20 h 71"/>
              <a:gd name="T80" fmla="*/ 3 w 75"/>
              <a:gd name="T81" fmla="*/ 53 h 71"/>
              <a:gd name="T82" fmla="*/ 12 w 75"/>
              <a:gd name="T83" fmla="*/ 56 h 71"/>
              <a:gd name="T84" fmla="*/ 13 w 75"/>
              <a:gd name="T85" fmla="*/ 57 h 71"/>
              <a:gd name="T86" fmla="*/ 20 w 75"/>
              <a:gd name="T87" fmla="*/ 56 h 71"/>
              <a:gd name="T88" fmla="*/ 43 w 75"/>
              <a:gd name="T89"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71">
                <a:moveTo>
                  <a:pt x="16" y="38"/>
                </a:moveTo>
                <a:cubicBezTo>
                  <a:pt x="16" y="40"/>
                  <a:pt x="15" y="41"/>
                  <a:pt x="13" y="41"/>
                </a:cubicBezTo>
                <a:cubicBezTo>
                  <a:pt x="12" y="41"/>
                  <a:pt x="10" y="40"/>
                  <a:pt x="10" y="38"/>
                </a:cubicBezTo>
                <a:cubicBezTo>
                  <a:pt x="10" y="37"/>
                  <a:pt x="12" y="35"/>
                  <a:pt x="13" y="35"/>
                </a:cubicBezTo>
                <a:cubicBezTo>
                  <a:pt x="15" y="35"/>
                  <a:pt x="16" y="37"/>
                  <a:pt x="16" y="38"/>
                </a:cubicBezTo>
                <a:close/>
                <a:moveTo>
                  <a:pt x="65" y="12"/>
                </a:moveTo>
                <a:cubicBezTo>
                  <a:pt x="37" y="12"/>
                  <a:pt x="37" y="12"/>
                  <a:pt x="37" y="12"/>
                </a:cubicBezTo>
                <a:cubicBezTo>
                  <a:pt x="36" y="12"/>
                  <a:pt x="36" y="12"/>
                  <a:pt x="36" y="13"/>
                </a:cubicBezTo>
                <a:cubicBezTo>
                  <a:pt x="36" y="14"/>
                  <a:pt x="36" y="14"/>
                  <a:pt x="37" y="14"/>
                </a:cubicBezTo>
                <a:cubicBezTo>
                  <a:pt x="65" y="14"/>
                  <a:pt x="65" y="14"/>
                  <a:pt x="65" y="14"/>
                </a:cubicBezTo>
                <a:cubicBezTo>
                  <a:pt x="65" y="14"/>
                  <a:pt x="66" y="14"/>
                  <a:pt x="66" y="13"/>
                </a:cubicBezTo>
                <a:cubicBezTo>
                  <a:pt x="66" y="12"/>
                  <a:pt x="65" y="12"/>
                  <a:pt x="65" y="12"/>
                </a:cubicBezTo>
                <a:close/>
                <a:moveTo>
                  <a:pt x="24" y="35"/>
                </a:moveTo>
                <a:cubicBezTo>
                  <a:pt x="23" y="35"/>
                  <a:pt x="22" y="37"/>
                  <a:pt x="22" y="38"/>
                </a:cubicBezTo>
                <a:cubicBezTo>
                  <a:pt x="22" y="40"/>
                  <a:pt x="23" y="41"/>
                  <a:pt x="24" y="41"/>
                </a:cubicBezTo>
                <a:cubicBezTo>
                  <a:pt x="26" y="41"/>
                  <a:pt x="27" y="40"/>
                  <a:pt x="27" y="38"/>
                </a:cubicBezTo>
                <a:cubicBezTo>
                  <a:pt x="27" y="37"/>
                  <a:pt x="26" y="35"/>
                  <a:pt x="24" y="35"/>
                </a:cubicBezTo>
                <a:close/>
                <a:moveTo>
                  <a:pt x="36" y="35"/>
                </a:moveTo>
                <a:cubicBezTo>
                  <a:pt x="34" y="35"/>
                  <a:pt x="33" y="37"/>
                  <a:pt x="33" y="38"/>
                </a:cubicBezTo>
                <a:cubicBezTo>
                  <a:pt x="33" y="40"/>
                  <a:pt x="34" y="41"/>
                  <a:pt x="36" y="41"/>
                </a:cubicBezTo>
                <a:cubicBezTo>
                  <a:pt x="37" y="41"/>
                  <a:pt x="39" y="40"/>
                  <a:pt x="39" y="38"/>
                </a:cubicBezTo>
                <a:cubicBezTo>
                  <a:pt x="39" y="37"/>
                  <a:pt x="37" y="35"/>
                  <a:pt x="36" y="35"/>
                </a:cubicBezTo>
                <a:close/>
                <a:moveTo>
                  <a:pt x="75" y="6"/>
                </a:moveTo>
                <a:cubicBezTo>
                  <a:pt x="75" y="36"/>
                  <a:pt x="75" y="36"/>
                  <a:pt x="75" y="36"/>
                </a:cubicBezTo>
                <a:cubicBezTo>
                  <a:pt x="75" y="40"/>
                  <a:pt x="73" y="42"/>
                  <a:pt x="69" y="42"/>
                </a:cubicBezTo>
                <a:cubicBezTo>
                  <a:pt x="67" y="42"/>
                  <a:pt x="67" y="42"/>
                  <a:pt x="67" y="42"/>
                </a:cubicBezTo>
                <a:cubicBezTo>
                  <a:pt x="70" y="51"/>
                  <a:pt x="70" y="51"/>
                  <a:pt x="70" y="51"/>
                </a:cubicBezTo>
                <a:cubicBezTo>
                  <a:pt x="70" y="51"/>
                  <a:pt x="71" y="52"/>
                  <a:pt x="71" y="52"/>
                </a:cubicBezTo>
                <a:cubicBezTo>
                  <a:pt x="71" y="53"/>
                  <a:pt x="70" y="54"/>
                  <a:pt x="69" y="54"/>
                </a:cubicBezTo>
                <a:cubicBezTo>
                  <a:pt x="68" y="54"/>
                  <a:pt x="68" y="54"/>
                  <a:pt x="67" y="53"/>
                </a:cubicBezTo>
                <a:cubicBezTo>
                  <a:pt x="54" y="42"/>
                  <a:pt x="54" y="42"/>
                  <a:pt x="54" y="42"/>
                </a:cubicBezTo>
                <a:cubicBezTo>
                  <a:pt x="49" y="42"/>
                  <a:pt x="49" y="42"/>
                  <a:pt x="49" y="42"/>
                </a:cubicBezTo>
                <a:cubicBezTo>
                  <a:pt x="49" y="53"/>
                  <a:pt x="49" y="53"/>
                  <a:pt x="49" y="53"/>
                </a:cubicBezTo>
                <a:cubicBezTo>
                  <a:pt x="49" y="56"/>
                  <a:pt x="46" y="59"/>
                  <a:pt x="43" y="59"/>
                </a:cubicBezTo>
                <a:cubicBezTo>
                  <a:pt x="21" y="59"/>
                  <a:pt x="21" y="59"/>
                  <a:pt x="21" y="59"/>
                </a:cubicBezTo>
                <a:cubicBezTo>
                  <a:pt x="8" y="70"/>
                  <a:pt x="8" y="70"/>
                  <a:pt x="8" y="70"/>
                </a:cubicBezTo>
                <a:cubicBezTo>
                  <a:pt x="8" y="70"/>
                  <a:pt x="7" y="71"/>
                  <a:pt x="7" y="71"/>
                </a:cubicBezTo>
                <a:cubicBezTo>
                  <a:pt x="7" y="71"/>
                  <a:pt x="6" y="71"/>
                  <a:pt x="6" y="70"/>
                </a:cubicBezTo>
                <a:cubicBezTo>
                  <a:pt x="5" y="70"/>
                  <a:pt x="5" y="69"/>
                  <a:pt x="5" y="68"/>
                </a:cubicBezTo>
                <a:cubicBezTo>
                  <a:pt x="9" y="59"/>
                  <a:pt x="9" y="59"/>
                  <a:pt x="9" y="59"/>
                </a:cubicBezTo>
                <a:cubicBezTo>
                  <a:pt x="6" y="59"/>
                  <a:pt x="6" y="59"/>
                  <a:pt x="6" y="59"/>
                </a:cubicBezTo>
                <a:cubicBezTo>
                  <a:pt x="3" y="59"/>
                  <a:pt x="0" y="56"/>
                  <a:pt x="0" y="53"/>
                </a:cubicBezTo>
                <a:cubicBezTo>
                  <a:pt x="0" y="23"/>
                  <a:pt x="0" y="23"/>
                  <a:pt x="0" y="23"/>
                </a:cubicBezTo>
                <a:cubicBezTo>
                  <a:pt x="0" y="19"/>
                  <a:pt x="3" y="17"/>
                  <a:pt x="6" y="17"/>
                </a:cubicBezTo>
                <a:cubicBezTo>
                  <a:pt x="26" y="17"/>
                  <a:pt x="26" y="17"/>
                  <a:pt x="26" y="17"/>
                </a:cubicBezTo>
                <a:cubicBezTo>
                  <a:pt x="26" y="6"/>
                  <a:pt x="26" y="6"/>
                  <a:pt x="26" y="6"/>
                </a:cubicBezTo>
                <a:cubicBezTo>
                  <a:pt x="26" y="3"/>
                  <a:pt x="29" y="0"/>
                  <a:pt x="32" y="0"/>
                </a:cubicBezTo>
                <a:cubicBezTo>
                  <a:pt x="69" y="0"/>
                  <a:pt x="69" y="0"/>
                  <a:pt x="69" y="0"/>
                </a:cubicBezTo>
                <a:cubicBezTo>
                  <a:pt x="73" y="0"/>
                  <a:pt x="75" y="3"/>
                  <a:pt x="75" y="6"/>
                </a:cubicBezTo>
                <a:close/>
                <a:moveTo>
                  <a:pt x="72" y="36"/>
                </a:moveTo>
                <a:cubicBezTo>
                  <a:pt x="72" y="6"/>
                  <a:pt x="72" y="6"/>
                  <a:pt x="72" y="6"/>
                </a:cubicBezTo>
                <a:cubicBezTo>
                  <a:pt x="72" y="4"/>
                  <a:pt x="71" y="3"/>
                  <a:pt x="69" y="3"/>
                </a:cubicBezTo>
                <a:cubicBezTo>
                  <a:pt x="32" y="3"/>
                  <a:pt x="32" y="3"/>
                  <a:pt x="32" y="3"/>
                </a:cubicBezTo>
                <a:cubicBezTo>
                  <a:pt x="31" y="3"/>
                  <a:pt x="29" y="4"/>
                  <a:pt x="29" y="6"/>
                </a:cubicBezTo>
                <a:cubicBezTo>
                  <a:pt x="29" y="18"/>
                  <a:pt x="29" y="18"/>
                  <a:pt x="29" y="18"/>
                </a:cubicBezTo>
                <a:cubicBezTo>
                  <a:pt x="43" y="18"/>
                  <a:pt x="43" y="18"/>
                  <a:pt x="43" y="18"/>
                </a:cubicBezTo>
                <a:cubicBezTo>
                  <a:pt x="46" y="18"/>
                  <a:pt x="48" y="20"/>
                  <a:pt x="48" y="23"/>
                </a:cubicBezTo>
                <a:cubicBezTo>
                  <a:pt x="48" y="22"/>
                  <a:pt x="48" y="22"/>
                  <a:pt x="48" y="21"/>
                </a:cubicBezTo>
                <a:cubicBezTo>
                  <a:pt x="65" y="21"/>
                  <a:pt x="65" y="21"/>
                  <a:pt x="65" y="21"/>
                </a:cubicBezTo>
                <a:cubicBezTo>
                  <a:pt x="65" y="21"/>
                  <a:pt x="66" y="22"/>
                  <a:pt x="66" y="22"/>
                </a:cubicBezTo>
                <a:cubicBezTo>
                  <a:pt x="66" y="23"/>
                  <a:pt x="65" y="23"/>
                  <a:pt x="65" y="23"/>
                </a:cubicBezTo>
                <a:cubicBezTo>
                  <a:pt x="48" y="23"/>
                  <a:pt x="48" y="23"/>
                  <a:pt x="48" y="23"/>
                </a:cubicBezTo>
                <a:cubicBezTo>
                  <a:pt x="48" y="30"/>
                  <a:pt x="48" y="30"/>
                  <a:pt x="48" y="30"/>
                </a:cubicBezTo>
                <a:cubicBezTo>
                  <a:pt x="65" y="30"/>
                  <a:pt x="65" y="30"/>
                  <a:pt x="65" y="30"/>
                </a:cubicBezTo>
                <a:cubicBezTo>
                  <a:pt x="65" y="30"/>
                  <a:pt x="66" y="31"/>
                  <a:pt x="66" y="31"/>
                </a:cubicBezTo>
                <a:cubicBezTo>
                  <a:pt x="66" y="32"/>
                  <a:pt x="65" y="32"/>
                  <a:pt x="65" y="32"/>
                </a:cubicBezTo>
                <a:cubicBezTo>
                  <a:pt x="48" y="32"/>
                  <a:pt x="48" y="32"/>
                  <a:pt x="48" y="32"/>
                </a:cubicBezTo>
                <a:cubicBezTo>
                  <a:pt x="48" y="39"/>
                  <a:pt x="48" y="39"/>
                  <a:pt x="48" y="39"/>
                </a:cubicBezTo>
                <a:cubicBezTo>
                  <a:pt x="55" y="39"/>
                  <a:pt x="55" y="39"/>
                  <a:pt x="55" y="39"/>
                </a:cubicBezTo>
                <a:cubicBezTo>
                  <a:pt x="55" y="39"/>
                  <a:pt x="56" y="39"/>
                  <a:pt x="56" y="39"/>
                </a:cubicBezTo>
                <a:cubicBezTo>
                  <a:pt x="66" y="48"/>
                  <a:pt x="66" y="48"/>
                  <a:pt x="66" y="48"/>
                </a:cubicBezTo>
                <a:cubicBezTo>
                  <a:pt x="63" y="41"/>
                  <a:pt x="63" y="41"/>
                  <a:pt x="63" y="41"/>
                </a:cubicBezTo>
                <a:cubicBezTo>
                  <a:pt x="63" y="40"/>
                  <a:pt x="63" y="40"/>
                  <a:pt x="63" y="40"/>
                </a:cubicBezTo>
                <a:cubicBezTo>
                  <a:pt x="63" y="39"/>
                  <a:pt x="64" y="39"/>
                  <a:pt x="64" y="39"/>
                </a:cubicBezTo>
                <a:cubicBezTo>
                  <a:pt x="69" y="39"/>
                  <a:pt x="69" y="39"/>
                  <a:pt x="69" y="39"/>
                </a:cubicBezTo>
                <a:cubicBezTo>
                  <a:pt x="71" y="39"/>
                  <a:pt x="72" y="38"/>
                  <a:pt x="72" y="36"/>
                </a:cubicBezTo>
                <a:close/>
                <a:moveTo>
                  <a:pt x="46" y="53"/>
                </a:moveTo>
                <a:cubicBezTo>
                  <a:pt x="46" y="23"/>
                  <a:pt x="46" y="23"/>
                  <a:pt x="46" y="23"/>
                </a:cubicBezTo>
                <a:cubicBezTo>
                  <a:pt x="46" y="21"/>
                  <a:pt x="45" y="20"/>
                  <a:pt x="43" y="20"/>
                </a:cubicBezTo>
                <a:cubicBezTo>
                  <a:pt x="6" y="20"/>
                  <a:pt x="6" y="20"/>
                  <a:pt x="6" y="20"/>
                </a:cubicBezTo>
                <a:cubicBezTo>
                  <a:pt x="4" y="20"/>
                  <a:pt x="3" y="21"/>
                  <a:pt x="3" y="23"/>
                </a:cubicBezTo>
                <a:cubicBezTo>
                  <a:pt x="3" y="53"/>
                  <a:pt x="3" y="53"/>
                  <a:pt x="3" y="53"/>
                </a:cubicBezTo>
                <a:cubicBezTo>
                  <a:pt x="3" y="55"/>
                  <a:pt x="4" y="56"/>
                  <a:pt x="6" y="56"/>
                </a:cubicBezTo>
                <a:cubicBezTo>
                  <a:pt x="12" y="56"/>
                  <a:pt x="12" y="56"/>
                  <a:pt x="12" y="56"/>
                </a:cubicBezTo>
                <a:cubicBezTo>
                  <a:pt x="12" y="56"/>
                  <a:pt x="12" y="56"/>
                  <a:pt x="12" y="56"/>
                </a:cubicBezTo>
                <a:cubicBezTo>
                  <a:pt x="13" y="57"/>
                  <a:pt x="13" y="57"/>
                  <a:pt x="13" y="57"/>
                </a:cubicBezTo>
                <a:cubicBezTo>
                  <a:pt x="9" y="65"/>
                  <a:pt x="9" y="65"/>
                  <a:pt x="9" y="65"/>
                </a:cubicBezTo>
                <a:cubicBezTo>
                  <a:pt x="20" y="56"/>
                  <a:pt x="20" y="56"/>
                  <a:pt x="20" y="56"/>
                </a:cubicBezTo>
                <a:cubicBezTo>
                  <a:pt x="20" y="56"/>
                  <a:pt x="20" y="56"/>
                  <a:pt x="20" y="56"/>
                </a:cubicBezTo>
                <a:cubicBezTo>
                  <a:pt x="43" y="56"/>
                  <a:pt x="43" y="56"/>
                  <a:pt x="43" y="56"/>
                </a:cubicBezTo>
                <a:cubicBezTo>
                  <a:pt x="45" y="56"/>
                  <a:pt x="46" y="55"/>
                  <a:pt x="46" y="53"/>
                </a:cubicBezTo>
                <a:close/>
              </a:path>
            </a:pathLst>
          </a:custGeom>
          <a:solidFill>
            <a:schemeClr val="accent1"/>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0" name="Freeform 87"/>
          <p:cNvSpPr>
            <a:spLocks noEditPoints="1"/>
          </p:cNvSpPr>
          <p:nvPr/>
        </p:nvSpPr>
        <p:spPr bwMode="auto">
          <a:xfrm>
            <a:off x="5307157" y="2254261"/>
            <a:ext cx="362557" cy="423113"/>
          </a:xfrm>
          <a:custGeom>
            <a:avLst/>
            <a:gdLst>
              <a:gd name="T0" fmla="*/ 18 w 58"/>
              <a:gd name="T1" fmla="*/ 37 h 68"/>
              <a:gd name="T2" fmla="*/ 17 w 58"/>
              <a:gd name="T3" fmla="*/ 31 h 68"/>
              <a:gd name="T4" fmla="*/ 40 w 58"/>
              <a:gd name="T5" fmla="*/ 16 h 68"/>
              <a:gd name="T6" fmla="*/ 17 w 58"/>
              <a:gd name="T7" fmla="*/ 30 h 68"/>
              <a:gd name="T8" fmla="*/ 44 w 58"/>
              <a:gd name="T9" fmla="*/ 18 h 68"/>
              <a:gd name="T10" fmla="*/ 17 w 58"/>
              <a:gd name="T11" fmla="*/ 23 h 68"/>
              <a:gd name="T12" fmla="*/ 30 w 58"/>
              <a:gd name="T13" fmla="*/ 16 h 68"/>
              <a:gd name="T14" fmla="*/ 14 w 58"/>
              <a:gd name="T15" fmla="*/ 21 h 68"/>
              <a:gd name="T16" fmla="*/ 34 w 58"/>
              <a:gd name="T17" fmla="*/ 66 h 68"/>
              <a:gd name="T18" fmla="*/ 28 w 58"/>
              <a:gd name="T19" fmla="*/ 68 h 68"/>
              <a:gd name="T20" fmla="*/ 20 w 58"/>
              <a:gd name="T21" fmla="*/ 62 h 68"/>
              <a:gd name="T22" fmla="*/ 23 w 58"/>
              <a:gd name="T23" fmla="*/ 50 h 68"/>
              <a:gd name="T24" fmla="*/ 17 w 58"/>
              <a:gd name="T25" fmla="*/ 44 h 68"/>
              <a:gd name="T26" fmla="*/ 40 w 58"/>
              <a:gd name="T27" fmla="*/ 30 h 68"/>
              <a:gd name="T28" fmla="*/ 25 w 58"/>
              <a:gd name="T29" fmla="*/ 41 h 68"/>
              <a:gd name="T30" fmla="*/ 29 w 58"/>
              <a:gd name="T31" fmla="*/ 50 h 68"/>
              <a:gd name="T32" fmla="*/ 40 w 58"/>
              <a:gd name="T33" fmla="*/ 39 h 68"/>
              <a:gd name="T34" fmla="*/ 35 w 58"/>
              <a:gd name="T35" fmla="*/ 50 h 68"/>
              <a:gd name="T36" fmla="*/ 34 w 58"/>
              <a:gd name="T37" fmla="*/ 52 h 68"/>
              <a:gd name="T38" fmla="*/ 33 w 58"/>
              <a:gd name="T39" fmla="*/ 52 h 68"/>
              <a:gd name="T40" fmla="*/ 28 w 58"/>
              <a:gd name="T41" fmla="*/ 52 h 68"/>
              <a:gd name="T42" fmla="*/ 22 w 58"/>
              <a:gd name="T43" fmla="*/ 54 h 68"/>
              <a:gd name="T44" fmla="*/ 25 w 58"/>
              <a:gd name="T45" fmla="*/ 64 h 68"/>
              <a:gd name="T46" fmla="*/ 36 w 58"/>
              <a:gd name="T47" fmla="*/ 62 h 68"/>
              <a:gd name="T48" fmla="*/ 39 w 58"/>
              <a:gd name="T49" fmla="*/ 9 h 68"/>
              <a:gd name="T50" fmla="*/ 41 w 58"/>
              <a:gd name="T51" fmla="*/ 10 h 68"/>
              <a:gd name="T52" fmla="*/ 42 w 58"/>
              <a:gd name="T53" fmla="*/ 4 h 68"/>
              <a:gd name="T54" fmla="*/ 15 w 58"/>
              <a:gd name="T55" fmla="*/ 54 h 68"/>
              <a:gd name="T56" fmla="*/ 19 w 58"/>
              <a:gd name="T57" fmla="*/ 49 h 68"/>
              <a:gd name="T58" fmla="*/ 48 w 58"/>
              <a:gd name="T59" fmla="*/ 19 h 68"/>
              <a:gd name="T60" fmla="*/ 54 w 58"/>
              <a:gd name="T61" fmla="*/ 14 h 68"/>
              <a:gd name="T62" fmla="*/ 47 w 58"/>
              <a:gd name="T63" fmla="*/ 18 h 68"/>
              <a:gd name="T64" fmla="*/ 4 w 58"/>
              <a:gd name="T65" fmla="*/ 42 h 68"/>
              <a:gd name="T66" fmla="*/ 5 w 58"/>
              <a:gd name="T67" fmla="*/ 44 h 68"/>
              <a:gd name="T68" fmla="*/ 9 w 58"/>
              <a:gd name="T69" fmla="*/ 39 h 68"/>
              <a:gd name="T70" fmla="*/ 50 w 58"/>
              <a:gd name="T71" fmla="*/ 29 h 68"/>
              <a:gd name="T72" fmla="*/ 58 w 58"/>
              <a:gd name="T73" fmla="*/ 29 h 68"/>
              <a:gd name="T74" fmla="*/ 7 w 58"/>
              <a:gd name="T75" fmla="*/ 28 h 68"/>
              <a:gd name="T76" fmla="*/ 1 w 58"/>
              <a:gd name="T77" fmla="*/ 30 h 68"/>
              <a:gd name="T78" fmla="*/ 49 w 58"/>
              <a:gd name="T79" fmla="*/ 39 h 68"/>
              <a:gd name="T80" fmla="*/ 53 w 58"/>
              <a:gd name="T81" fmla="*/ 44 h 68"/>
              <a:gd name="T82" fmla="*/ 54 w 58"/>
              <a:gd name="T83" fmla="*/ 42 h 68"/>
              <a:gd name="T84" fmla="*/ 4 w 58"/>
              <a:gd name="T85" fmla="*/ 14 h 68"/>
              <a:gd name="T86" fmla="*/ 10 w 58"/>
              <a:gd name="T87" fmla="*/ 19 h 68"/>
              <a:gd name="T88" fmla="*/ 5 w 58"/>
              <a:gd name="T89" fmla="*/ 14 h 68"/>
              <a:gd name="T90" fmla="*/ 39 w 58"/>
              <a:gd name="T91" fmla="*/ 49 h 68"/>
              <a:gd name="T92" fmla="*/ 44 w 58"/>
              <a:gd name="T93" fmla="*/ 54 h 68"/>
              <a:gd name="T94" fmla="*/ 17 w 58"/>
              <a:gd name="T95" fmla="*/ 10 h 68"/>
              <a:gd name="T96" fmla="*/ 19 w 58"/>
              <a:gd name="T97" fmla="*/ 9 h 68"/>
              <a:gd name="T98" fmla="*/ 14 w 58"/>
              <a:gd name="T99" fmla="*/ 5 h 68"/>
              <a:gd name="T100" fmla="*/ 30 w 58"/>
              <a:gd name="T101" fmla="*/ 7 h 68"/>
              <a:gd name="T102" fmla="*/ 28 w 58"/>
              <a:gd name="T103"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 h="68">
                <a:moveTo>
                  <a:pt x="44" y="25"/>
                </a:moveTo>
                <a:cubicBezTo>
                  <a:pt x="44" y="26"/>
                  <a:pt x="42" y="28"/>
                  <a:pt x="41" y="28"/>
                </a:cubicBezTo>
                <a:cubicBezTo>
                  <a:pt x="18" y="37"/>
                  <a:pt x="18" y="37"/>
                  <a:pt x="18" y="37"/>
                </a:cubicBezTo>
                <a:cubicBezTo>
                  <a:pt x="18" y="37"/>
                  <a:pt x="17" y="37"/>
                  <a:pt x="17" y="37"/>
                </a:cubicBezTo>
                <a:cubicBezTo>
                  <a:pt x="15" y="37"/>
                  <a:pt x="14" y="36"/>
                  <a:pt x="14" y="35"/>
                </a:cubicBezTo>
                <a:cubicBezTo>
                  <a:pt x="14" y="33"/>
                  <a:pt x="16" y="32"/>
                  <a:pt x="17" y="31"/>
                </a:cubicBezTo>
                <a:cubicBezTo>
                  <a:pt x="40" y="23"/>
                  <a:pt x="40" y="23"/>
                  <a:pt x="40" y="23"/>
                </a:cubicBezTo>
                <a:cubicBezTo>
                  <a:pt x="42" y="22"/>
                  <a:pt x="44" y="23"/>
                  <a:pt x="44" y="25"/>
                </a:cubicBezTo>
                <a:close/>
                <a:moveTo>
                  <a:pt x="40" y="16"/>
                </a:moveTo>
                <a:cubicBezTo>
                  <a:pt x="17" y="24"/>
                  <a:pt x="17" y="24"/>
                  <a:pt x="17" y="24"/>
                </a:cubicBezTo>
                <a:cubicBezTo>
                  <a:pt x="16" y="25"/>
                  <a:pt x="14" y="26"/>
                  <a:pt x="14" y="28"/>
                </a:cubicBezTo>
                <a:cubicBezTo>
                  <a:pt x="14" y="29"/>
                  <a:pt x="15" y="30"/>
                  <a:pt x="17" y="30"/>
                </a:cubicBezTo>
                <a:cubicBezTo>
                  <a:pt x="17" y="30"/>
                  <a:pt x="18" y="30"/>
                  <a:pt x="18" y="30"/>
                </a:cubicBezTo>
                <a:cubicBezTo>
                  <a:pt x="41" y="21"/>
                  <a:pt x="41" y="21"/>
                  <a:pt x="41" y="21"/>
                </a:cubicBezTo>
                <a:cubicBezTo>
                  <a:pt x="42" y="21"/>
                  <a:pt x="44" y="19"/>
                  <a:pt x="44" y="18"/>
                </a:cubicBezTo>
                <a:cubicBezTo>
                  <a:pt x="44" y="16"/>
                  <a:pt x="42" y="15"/>
                  <a:pt x="40" y="16"/>
                </a:cubicBezTo>
                <a:close/>
                <a:moveTo>
                  <a:pt x="14" y="21"/>
                </a:moveTo>
                <a:cubicBezTo>
                  <a:pt x="14" y="22"/>
                  <a:pt x="15" y="23"/>
                  <a:pt x="17" y="23"/>
                </a:cubicBezTo>
                <a:cubicBezTo>
                  <a:pt x="17" y="23"/>
                  <a:pt x="18" y="23"/>
                  <a:pt x="18" y="23"/>
                </a:cubicBezTo>
                <a:cubicBezTo>
                  <a:pt x="27" y="19"/>
                  <a:pt x="27" y="19"/>
                  <a:pt x="27" y="19"/>
                </a:cubicBezTo>
                <a:cubicBezTo>
                  <a:pt x="29" y="19"/>
                  <a:pt x="30" y="17"/>
                  <a:pt x="30" y="16"/>
                </a:cubicBezTo>
                <a:cubicBezTo>
                  <a:pt x="30" y="14"/>
                  <a:pt x="28" y="13"/>
                  <a:pt x="26" y="14"/>
                </a:cubicBezTo>
                <a:cubicBezTo>
                  <a:pt x="17" y="17"/>
                  <a:pt x="17" y="17"/>
                  <a:pt x="17" y="17"/>
                </a:cubicBezTo>
                <a:cubicBezTo>
                  <a:pt x="16" y="18"/>
                  <a:pt x="14" y="19"/>
                  <a:pt x="14" y="21"/>
                </a:cubicBezTo>
                <a:close/>
                <a:moveTo>
                  <a:pt x="38" y="54"/>
                </a:moveTo>
                <a:cubicBezTo>
                  <a:pt x="38" y="62"/>
                  <a:pt x="38" y="62"/>
                  <a:pt x="38" y="62"/>
                </a:cubicBezTo>
                <a:cubicBezTo>
                  <a:pt x="38" y="64"/>
                  <a:pt x="36" y="66"/>
                  <a:pt x="34" y="66"/>
                </a:cubicBezTo>
                <a:cubicBezTo>
                  <a:pt x="33" y="66"/>
                  <a:pt x="33" y="66"/>
                  <a:pt x="33" y="66"/>
                </a:cubicBezTo>
                <a:cubicBezTo>
                  <a:pt x="33" y="67"/>
                  <a:pt x="32" y="68"/>
                  <a:pt x="30" y="68"/>
                </a:cubicBezTo>
                <a:cubicBezTo>
                  <a:pt x="28" y="68"/>
                  <a:pt x="28" y="68"/>
                  <a:pt x="28" y="68"/>
                </a:cubicBezTo>
                <a:cubicBezTo>
                  <a:pt x="26" y="68"/>
                  <a:pt x="25" y="67"/>
                  <a:pt x="25" y="66"/>
                </a:cubicBezTo>
                <a:cubicBezTo>
                  <a:pt x="24" y="66"/>
                  <a:pt x="24" y="66"/>
                  <a:pt x="24" y="66"/>
                </a:cubicBezTo>
                <a:cubicBezTo>
                  <a:pt x="22" y="66"/>
                  <a:pt x="20" y="64"/>
                  <a:pt x="20" y="62"/>
                </a:cubicBezTo>
                <a:cubicBezTo>
                  <a:pt x="20" y="54"/>
                  <a:pt x="20" y="54"/>
                  <a:pt x="20" y="54"/>
                </a:cubicBezTo>
                <a:cubicBezTo>
                  <a:pt x="20" y="52"/>
                  <a:pt x="22" y="51"/>
                  <a:pt x="23" y="50"/>
                </a:cubicBezTo>
                <a:cubicBezTo>
                  <a:pt x="23" y="50"/>
                  <a:pt x="23" y="50"/>
                  <a:pt x="23" y="50"/>
                </a:cubicBezTo>
                <a:cubicBezTo>
                  <a:pt x="23" y="47"/>
                  <a:pt x="21" y="44"/>
                  <a:pt x="20" y="43"/>
                </a:cubicBezTo>
                <a:cubicBezTo>
                  <a:pt x="18" y="44"/>
                  <a:pt x="18" y="44"/>
                  <a:pt x="18" y="44"/>
                </a:cubicBezTo>
                <a:cubicBezTo>
                  <a:pt x="18" y="44"/>
                  <a:pt x="17" y="44"/>
                  <a:pt x="17" y="44"/>
                </a:cubicBezTo>
                <a:cubicBezTo>
                  <a:pt x="15" y="44"/>
                  <a:pt x="14" y="43"/>
                  <a:pt x="14" y="42"/>
                </a:cubicBezTo>
                <a:cubicBezTo>
                  <a:pt x="14" y="40"/>
                  <a:pt x="16" y="39"/>
                  <a:pt x="17" y="38"/>
                </a:cubicBezTo>
                <a:cubicBezTo>
                  <a:pt x="40" y="30"/>
                  <a:pt x="40" y="30"/>
                  <a:pt x="40" y="30"/>
                </a:cubicBezTo>
                <a:cubicBezTo>
                  <a:pt x="42" y="29"/>
                  <a:pt x="44" y="30"/>
                  <a:pt x="44" y="32"/>
                </a:cubicBezTo>
                <a:cubicBezTo>
                  <a:pt x="44" y="33"/>
                  <a:pt x="42" y="35"/>
                  <a:pt x="41" y="36"/>
                </a:cubicBezTo>
                <a:cubicBezTo>
                  <a:pt x="25" y="41"/>
                  <a:pt x="25" y="41"/>
                  <a:pt x="25" y="41"/>
                </a:cubicBezTo>
                <a:cubicBezTo>
                  <a:pt x="27" y="43"/>
                  <a:pt x="29" y="46"/>
                  <a:pt x="29" y="50"/>
                </a:cubicBezTo>
                <a:cubicBezTo>
                  <a:pt x="29" y="50"/>
                  <a:pt x="29" y="50"/>
                  <a:pt x="29" y="50"/>
                </a:cubicBezTo>
                <a:cubicBezTo>
                  <a:pt x="29" y="50"/>
                  <a:pt x="29" y="50"/>
                  <a:pt x="29" y="50"/>
                </a:cubicBezTo>
                <a:cubicBezTo>
                  <a:pt x="29" y="50"/>
                  <a:pt x="29" y="50"/>
                  <a:pt x="29" y="50"/>
                </a:cubicBezTo>
                <a:cubicBezTo>
                  <a:pt x="29" y="43"/>
                  <a:pt x="36" y="38"/>
                  <a:pt x="37" y="38"/>
                </a:cubicBezTo>
                <a:cubicBezTo>
                  <a:pt x="38" y="37"/>
                  <a:pt x="39" y="38"/>
                  <a:pt x="40" y="39"/>
                </a:cubicBezTo>
                <a:cubicBezTo>
                  <a:pt x="41" y="40"/>
                  <a:pt x="41" y="42"/>
                  <a:pt x="39" y="43"/>
                </a:cubicBezTo>
                <a:cubicBezTo>
                  <a:pt x="39" y="43"/>
                  <a:pt x="35" y="46"/>
                  <a:pt x="35" y="50"/>
                </a:cubicBezTo>
                <a:cubicBezTo>
                  <a:pt x="35" y="50"/>
                  <a:pt x="35" y="50"/>
                  <a:pt x="35" y="50"/>
                </a:cubicBezTo>
                <a:cubicBezTo>
                  <a:pt x="36" y="51"/>
                  <a:pt x="38" y="52"/>
                  <a:pt x="38" y="54"/>
                </a:cubicBezTo>
                <a:close/>
                <a:moveTo>
                  <a:pt x="36" y="54"/>
                </a:moveTo>
                <a:cubicBezTo>
                  <a:pt x="36" y="53"/>
                  <a:pt x="35" y="52"/>
                  <a:pt x="34" y="52"/>
                </a:cubicBezTo>
                <a:cubicBezTo>
                  <a:pt x="34" y="52"/>
                  <a:pt x="34" y="52"/>
                  <a:pt x="34" y="52"/>
                </a:cubicBezTo>
                <a:cubicBezTo>
                  <a:pt x="34" y="52"/>
                  <a:pt x="34" y="52"/>
                  <a:pt x="34" y="52"/>
                </a:cubicBezTo>
                <a:cubicBezTo>
                  <a:pt x="34" y="52"/>
                  <a:pt x="34" y="52"/>
                  <a:pt x="33" y="52"/>
                </a:cubicBezTo>
                <a:cubicBezTo>
                  <a:pt x="33" y="52"/>
                  <a:pt x="33" y="52"/>
                  <a:pt x="33" y="52"/>
                </a:cubicBezTo>
                <a:cubicBezTo>
                  <a:pt x="30" y="52"/>
                  <a:pt x="30" y="52"/>
                  <a:pt x="30" y="52"/>
                </a:cubicBezTo>
                <a:cubicBezTo>
                  <a:pt x="28" y="52"/>
                  <a:pt x="28" y="52"/>
                  <a:pt x="28" y="52"/>
                </a:cubicBezTo>
                <a:cubicBezTo>
                  <a:pt x="24" y="52"/>
                  <a:pt x="24" y="52"/>
                  <a:pt x="24" y="52"/>
                </a:cubicBezTo>
                <a:cubicBezTo>
                  <a:pt x="24" y="52"/>
                  <a:pt x="24" y="52"/>
                  <a:pt x="24" y="52"/>
                </a:cubicBezTo>
                <a:cubicBezTo>
                  <a:pt x="23" y="52"/>
                  <a:pt x="22" y="53"/>
                  <a:pt x="22" y="54"/>
                </a:cubicBezTo>
                <a:cubicBezTo>
                  <a:pt x="22" y="62"/>
                  <a:pt x="22" y="62"/>
                  <a:pt x="22" y="62"/>
                </a:cubicBezTo>
                <a:cubicBezTo>
                  <a:pt x="22" y="63"/>
                  <a:pt x="23" y="64"/>
                  <a:pt x="24" y="64"/>
                </a:cubicBezTo>
                <a:cubicBezTo>
                  <a:pt x="25" y="64"/>
                  <a:pt x="25" y="64"/>
                  <a:pt x="25" y="64"/>
                </a:cubicBezTo>
                <a:cubicBezTo>
                  <a:pt x="33" y="64"/>
                  <a:pt x="33" y="64"/>
                  <a:pt x="33" y="64"/>
                </a:cubicBezTo>
                <a:cubicBezTo>
                  <a:pt x="34" y="64"/>
                  <a:pt x="34" y="64"/>
                  <a:pt x="34" y="64"/>
                </a:cubicBezTo>
                <a:cubicBezTo>
                  <a:pt x="35" y="64"/>
                  <a:pt x="36" y="63"/>
                  <a:pt x="36" y="62"/>
                </a:cubicBezTo>
                <a:lnTo>
                  <a:pt x="36" y="54"/>
                </a:lnTo>
                <a:close/>
                <a:moveTo>
                  <a:pt x="42" y="4"/>
                </a:moveTo>
                <a:cubicBezTo>
                  <a:pt x="39" y="9"/>
                  <a:pt x="39" y="9"/>
                  <a:pt x="39" y="9"/>
                </a:cubicBezTo>
                <a:cubicBezTo>
                  <a:pt x="39" y="10"/>
                  <a:pt x="39" y="10"/>
                  <a:pt x="40" y="11"/>
                </a:cubicBezTo>
                <a:cubicBezTo>
                  <a:pt x="40" y="11"/>
                  <a:pt x="40" y="11"/>
                  <a:pt x="40" y="11"/>
                </a:cubicBezTo>
                <a:cubicBezTo>
                  <a:pt x="40" y="11"/>
                  <a:pt x="41" y="11"/>
                  <a:pt x="41" y="10"/>
                </a:cubicBezTo>
                <a:cubicBezTo>
                  <a:pt x="44" y="5"/>
                  <a:pt x="44" y="5"/>
                  <a:pt x="44" y="5"/>
                </a:cubicBezTo>
                <a:cubicBezTo>
                  <a:pt x="44" y="5"/>
                  <a:pt x="44" y="4"/>
                  <a:pt x="44" y="4"/>
                </a:cubicBezTo>
                <a:cubicBezTo>
                  <a:pt x="43" y="4"/>
                  <a:pt x="42" y="4"/>
                  <a:pt x="42" y="4"/>
                </a:cubicBezTo>
                <a:close/>
                <a:moveTo>
                  <a:pt x="17" y="48"/>
                </a:moveTo>
                <a:cubicBezTo>
                  <a:pt x="14" y="53"/>
                  <a:pt x="14" y="53"/>
                  <a:pt x="14" y="53"/>
                </a:cubicBezTo>
                <a:cubicBezTo>
                  <a:pt x="14" y="53"/>
                  <a:pt x="14" y="54"/>
                  <a:pt x="15" y="54"/>
                </a:cubicBezTo>
                <a:cubicBezTo>
                  <a:pt x="15" y="54"/>
                  <a:pt x="15" y="54"/>
                  <a:pt x="15" y="54"/>
                </a:cubicBezTo>
                <a:cubicBezTo>
                  <a:pt x="15" y="54"/>
                  <a:pt x="16" y="54"/>
                  <a:pt x="16" y="54"/>
                </a:cubicBezTo>
                <a:cubicBezTo>
                  <a:pt x="19" y="49"/>
                  <a:pt x="19" y="49"/>
                  <a:pt x="19" y="49"/>
                </a:cubicBezTo>
                <a:cubicBezTo>
                  <a:pt x="19" y="48"/>
                  <a:pt x="19" y="47"/>
                  <a:pt x="18" y="47"/>
                </a:cubicBezTo>
                <a:cubicBezTo>
                  <a:pt x="18" y="47"/>
                  <a:pt x="17" y="47"/>
                  <a:pt x="17" y="48"/>
                </a:cubicBezTo>
                <a:close/>
                <a:moveTo>
                  <a:pt x="48" y="19"/>
                </a:moveTo>
                <a:cubicBezTo>
                  <a:pt x="48" y="19"/>
                  <a:pt x="48" y="19"/>
                  <a:pt x="49" y="19"/>
                </a:cubicBezTo>
                <a:cubicBezTo>
                  <a:pt x="54" y="16"/>
                  <a:pt x="54" y="16"/>
                  <a:pt x="54" y="16"/>
                </a:cubicBezTo>
                <a:cubicBezTo>
                  <a:pt x="54" y="16"/>
                  <a:pt x="54" y="15"/>
                  <a:pt x="54" y="14"/>
                </a:cubicBezTo>
                <a:cubicBezTo>
                  <a:pt x="54" y="14"/>
                  <a:pt x="53" y="14"/>
                  <a:pt x="53" y="14"/>
                </a:cubicBezTo>
                <a:cubicBezTo>
                  <a:pt x="48" y="17"/>
                  <a:pt x="48" y="17"/>
                  <a:pt x="48" y="17"/>
                </a:cubicBezTo>
                <a:cubicBezTo>
                  <a:pt x="47" y="17"/>
                  <a:pt x="47" y="18"/>
                  <a:pt x="47" y="18"/>
                </a:cubicBezTo>
                <a:cubicBezTo>
                  <a:pt x="47" y="19"/>
                  <a:pt x="48" y="19"/>
                  <a:pt x="48" y="19"/>
                </a:cubicBezTo>
                <a:close/>
                <a:moveTo>
                  <a:pt x="9" y="39"/>
                </a:moveTo>
                <a:cubicBezTo>
                  <a:pt x="4" y="42"/>
                  <a:pt x="4" y="42"/>
                  <a:pt x="4" y="42"/>
                </a:cubicBezTo>
                <a:cubicBezTo>
                  <a:pt x="4" y="42"/>
                  <a:pt x="4" y="43"/>
                  <a:pt x="4" y="43"/>
                </a:cubicBezTo>
                <a:cubicBezTo>
                  <a:pt x="4" y="44"/>
                  <a:pt x="4" y="44"/>
                  <a:pt x="5" y="44"/>
                </a:cubicBezTo>
                <a:cubicBezTo>
                  <a:pt x="5" y="44"/>
                  <a:pt x="5" y="44"/>
                  <a:pt x="5" y="44"/>
                </a:cubicBezTo>
                <a:cubicBezTo>
                  <a:pt x="10" y="41"/>
                  <a:pt x="10" y="41"/>
                  <a:pt x="10" y="41"/>
                </a:cubicBezTo>
                <a:cubicBezTo>
                  <a:pt x="11" y="41"/>
                  <a:pt x="11" y="40"/>
                  <a:pt x="11" y="40"/>
                </a:cubicBezTo>
                <a:cubicBezTo>
                  <a:pt x="10" y="39"/>
                  <a:pt x="10" y="39"/>
                  <a:pt x="9" y="39"/>
                </a:cubicBezTo>
                <a:close/>
                <a:moveTo>
                  <a:pt x="57" y="28"/>
                </a:moveTo>
                <a:cubicBezTo>
                  <a:pt x="51" y="28"/>
                  <a:pt x="51" y="28"/>
                  <a:pt x="51" y="28"/>
                </a:cubicBezTo>
                <a:cubicBezTo>
                  <a:pt x="51" y="28"/>
                  <a:pt x="50" y="28"/>
                  <a:pt x="50" y="29"/>
                </a:cubicBezTo>
                <a:cubicBezTo>
                  <a:pt x="50" y="30"/>
                  <a:pt x="51" y="30"/>
                  <a:pt x="51" y="30"/>
                </a:cubicBezTo>
                <a:cubicBezTo>
                  <a:pt x="57" y="30"/>
                  <a:pt x="57" y="30"/>
                  <a:pt x="57" y="30"/>
                </a:cubicBezTo>
                <a:cubicBezTo>
                  <a:pt x="58" y="30"/>
                  <a:pt x="58" y="30"/>
                  <a:pt x="58" y="29"/>
                </a:cubicBezTo>
                <a:cubicBezTo>
                  <a:pt x="58" y="28"/>
                  <a:pt x="58" y="28"/>
                  <a:pt x="57" y="28"/>
                </a:cubicBezTo>
                <a:close/>
                <a:moveTo>
                  <a:pt x="8" y="29"/>
                </a:moveTo>
                <a:cubicBezTo>
                  <a:pt x="8" y="28"/>
                  <a:pt x="7" y="28"/>
                  <a:pt x="7" y="28"/>
                </a:cubicBezTo>
                <a:cubicBezTo>
                  <a:pt x="1" y="28"/>
                  <a:pt x="1" y="28"/>
                  <a:pt x="1" y="28"/>
                </a:cubicBezTo>
                <a:cubicBezTo>
                  <a:pt x="0" y="28"/>
                  <a:pt x="0" y="28"/>
                  <a:pt x="0" y="29"/>
                </a:cubicBezTo>
                <a:cubicBezTo>
                  <a:pt x="0" y="30"/>
                  <a:pt x="0" y="30"/>
                  <a:pt x="1" y="30"/>
                </a:cubicBezTo>
                <a:cubicBezTo>
                  <a:pt x="7" y="30"/>
                  <a:pt x="7" y="30"/>
                  <a:pt x="7" y="30"/>
                </a:cubicBezTo>
                <a:cubicBezTo>
                  <a:pt x="7" y="30"/>
                  <a:pt x="8" y="30"/>
                  <a:pt x="8" y="29"/>
                </a:cubicBezTo>
                <a:close/>
                <a:moveTo>
                  <a:pt x="49" y="39"/>
                </a:moveTo>
                <a:cubicBezTo>
                  <a:pt x="48" y="39"/>
                  <a:pt x="48" y="39"/>
                  <a:pt x="47" y="40"/>
                </a:cubicBezTo>
                <a:cubicBezTo>
                  <a:pt x="47" y="40"/>
                  <a:pt x="47" y="41"/>
                  <a:pt x="48" y="41"/>
                </a:cubicBezTo>
                <a:cubicBezTo>
                  <a:pt x="53" y="44"/>
                  <a:pt x="53" y="44"/>
                  <a:pt x="53" y="44"/>
                </a:cubicBezTo>
                <a:cubicBezTo>
                  <a:pt x="53" y="44"/>
                  <a:pt x="53" y="44"/>
                  <a:pt x="53" y="44"/>
                </a:cubicBezTo>
                <a:cubicBezTo>
                  <a:pt x="54" y="44"/>
                  <a:pt x="54" y="44"/>
                  <a:pt x="54" y="43"/>
                </a:cubicBezTo>
                <a:cubicBezTo>
                  <a:pt x="54" y="43"/>
                  <a:pt x="54" y="42"/>
                  <a:pt x="54" y="42"/>
                </a:cubicBezTo>
                <a:lnTo>
                  <a:pt x="49" y="39"/>
                </a:lnTo>
                <a:close/>
                <a:moveTo>
                  <a:pt x="5" y="14"/>
                </a:moveTo>
                <a:cubicBezTo>
                  <a:pt x="5" y="14"/>
                  <a:pt x="4" y="14"/>
                  <a:pt x="4" y="14"/>
                </a:cubicBezTo>
                <a:cubicBezTo>
                  <a:pt x="4" y="15"/>
                  <a:pt x="4" y="16"/>
                  <a:pt x="4" y="16"/>
                </a:cubicBezTo>
                <a:cubicBezTo>
                  <a:pt x="9" y="19"/>
                  <a:pt x="9" y="19"/>
                  <a:pt x="9" y="19"/>
                </a:cubicBezTo>
                <a:cubicBezTo>
                  <a:pt x="10" y="19"/>
                  <a:pt x="10" y="19"/>
                  <a:pt x="10" y="19"/>
                </a:cubicBezTo>
                <a:cubicBezTo>
                  <a:pt x="10" y="19"/>
                  <a:pt x="11" y="19"/>
                  <a:pt x="11" y="18"/>
                </a:cubicBezTo>
                <a:cubicBezTo>
                  <a:pt x="11" y="18"/>
                  <a:pt x="11" y="17"/>
                  <a:pt x="10" y="17"/>
                </a:cubicBezTo>
                <a:lnTo>
                  <a:pt x="5" y="14"/>
                </a:lnTo>
                <a:close/>
                <a:moveTo>
                  <a:pt x="41" y="48"/>
                </a:moveTo>
                <a:cubicBezTo>
                  <a:pt x="41" y="47"/>
                  <a:pt x="40" y="47"/>
                  <a:pt x="40" y="47"/>
                </a:cubicBezTo>
                <a:cubicBezTo>
                  <a:pt x="39" y="47"/>
                  <a:pt x="39" y="48"/>
                  <a:pt x="39" y="49"/>
                </a:cubicBezTo>
                <a:cubicBezTo>
                  <a:pt x="42" y="54"/>
                  <a:pt x="42" y="54"/>
                  <a:pt x="42" y="54"/>
                </a:cubicBezTo>
                <a:cubicBezTo>
                  <a:pt x="42" y="54"/>
                  <a:pt x="43" y="54"/>
                  <a:pt x="43" y="54"/>
                </a:cubicBezTo>
                <a:cubicBezTo>
                  <a:pt x="43" y="54"/>
                  <a:pt x="43" y="54"/>
                  <a:pt x="44" y="54"/>
                </a:cubicBezTo>
                <a:cubicBezTo>
                  <a:pt x="44" y="54"/>
                  <a:pt x="44" y="53"/>
                  <a:pt x="44" y="53"/>
                </a:cubicBezTo>
                <a:lnTo>
                  <a:pt x="41" y="48"/>
                </a:lnTo>
                <a:close/>
                <a:moveTo>
                  <a:pt x="17" y="10"/>
                </a:moveTo>
                <a:cubicBezTo>
                  <a:pt x="17" y="11"/>
                  <a:pt x="18" y="11"/>
                  <a:pt x="18" y="11"/>
                </a:cubicBezTo>
                <a:cubicBezTo>
                  <a:pt x="18" y="11"/>
                  <a:pt x="18" y="11"/>
                  <a:pt x="18" y="11"/>
                </a:cubicBezTo>
                <a:cubicBezTo>
                  <a:pt x="19" y="10"/>
                  <a:pt x="19" y="10"/>
                  <a:pt x="19" y="9"/>
                </a:cubicBezTo>
                <a:cubicBezTo>
                  <a:pt x="16" y="4"/>
                  <a:pt x="16" y="4"/>
                  <a:pt x="16" y="4"/>
                </a:cubicBezTo>
                <a:cubicBezTo>
                  <a:pt x="16" y="4"/>
                  <a:pt x="15" y="4"/>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8" y="0"/>
                  <a:pt x="28" y="0"/>
                  <a:pt x="28" y="1"/>
                </a:cubicBezTo>
                <a:cubicBezTo>
                  <a:pt x="28" y="7"/>
                  <a:pt x="28" y="7"/>
                  <a:pt x="28" y="7"/>
                </a:cubicBezTo>
                <a:cubicBezTo>
                  <a:pt x="28" y="7"/>
                  <a:pt x="28" y="8"/>
                  <a:pt x="29" y="8"/>
                </a:cubicBezTo>
                <a:close/>
              </a:path>
            </a:pathLst>
          </a:custGeom>
          <a:solidFill>
            <a:schemeClr val="accent3"/>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grpSp>
        <p:nvGrpSpPr>
          <p:cNvPr id="2" name="Group 135"/>
          <p:cNvGrpSpPr/>
          <p:nvPr/>
        </p:nvGrpSpPr>
        <p:grpSpPr>
          <a:xfrm>
            <a:off x="2284677" y="1078348"/>
            <a:ext cx="4574646" cy="3289316"/>
            <a:chOff x="3045707" y="1437005"/>
            <a:chExt cx="6100586" cy="4385162"/>
          </a:xfrm>
          <a:solidFill>
            <a:srgbClr val="E7E6E6">
              <a:lumMod val="75000"/>
              <a:alpha val="75000"/>
            </a:srgbClr>
          </a:solidFill>
        </p:grpSpPr>
        <p:sp>
          <p:nvSpPr>
            <p:cNvPr id="12" name="Freeform 14"/>
            <p:cNvSpPr>
              <a:spLocks noEditPoints="1"/>
            </p:cNvSpPr>
            <p:nvPr/>
          </p:nvSpPr>
          <p:spPr bwMode="auto">
            <a:xfrm>
              <a:off x="6183606" y="4152950"/>
              <a:ext cx="217641" cy="253915"/>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3" name="Freeform 18"/>
            <p:cNvSpPr>
              <a:spLocks noEditPoints="1"/>
            </p:cNvSpPr>
            <p:nvPr/>
          </p:nvSpPr>
          <p:spPr bwMode="auto">
            <a:xfrm>
              <a:off x="6145217" y="3502854"/>
              <a:ext cx="367683" cy="347026"/>
            </a:xfrm>
            <a:custGeom>
              <a:avLst/>
              <a:gdLst>
                <a:gd name="T0" fmla="*/ 13 w 75"/>
                <a:gd name="T1" fmla="*/ 41 h 71"/>
                <a:gd name="T2" fmla="*/ 13 w 75"/>
                <a:gd name="T3" fmla="*/ 35 h 71"/>
                <a:gd name="T4" fmla="*/ 65 w 75"/>
                <a:gd name="T5" fmla="*/ 12 h 71"/>
                <a:gd name="T6" fmla="*/ 36 w 75"/>
                <a:gd name="T7" fmla="*/ 13 h 71"/>
                <a:gd name="T8" fmla="*/ 65 w 75"/>
                <a:gd name="T9" fmla="*/ 14 h 71"/>
                <a:gd name="T10" fmla="*/ 65 w 75"/>
                <a:gd name="T11" fmla="*/ 12 h 71"/>
                <a:gd name="T12" fmla="*/ 22 w 75"/>
                <a:gd name="T13" fmla="*/ 38 h 71"/>
                <a:gd name="T14" fmla="*/ 27 w 75"/>
                <a:gd name="T15" fmla="*/ 38 h 71"/>
                <a:gd name="T16" fmla="*/ 36 w 75"/>
                <a:gd name="T17" fmla="*/ 35 h 71"/>
                <a:gd name="T18" fmla="*/ 36 w 75"/>
                <a:gd name="T19" fmla="*/ 41 h 71"/>
                <a:gd name="T20" fmla="*/ 36 w 75"/>
                <a:gd name="T21" fmla="*/ 35 h 71"/>
                <a:gd name="T22" fmla="*/ 75 w 75"/>
                <a:gd name="T23" fmla="*/ 36 h 71"/>
                <a:gd name="T24" fmla="*/ 67 w 75"/>
                <a:gd name="T25" fmla="*/ 42 h 71"/>
                <a:gd name="T26" fmla="*/ 71 w 75"/>
                <a:gd name="T27" fmla="*/ 52 h 71"/>
                <a:gd name="T28" fmla="*/ 67 w 75"/>
                <a:gd name="T29" fmla="*/ 53 h 71"/>
                <a:gd name="T30" fmla="*/ 49 w 75"/>
                <a:gd name="T31" fmla="*/ 42 h 71"/>
                <a:gd name="T32" fmla="*/ 43 w 75"/>
                <a:gd name="T33" fmla="*/ 59 h 71"/>
                <a:gd name="T34" fmla="*/ 8 w 75"/>
                <a:gd name="T35" fmla="*/ 70 h 71"/>
                <a:gd name="T36" fmla="*/ 6 w 75"/>
                <a:gd name="T37" fmla="*/ 70 h 71"/>
                <a:gd name="T38" fmla="*/ 9 w 75"/>
                <a:gd name="T39" fmla="*/ 59 h 71"/>
                <a:gd name="T40" fmla="*/ 0 w 75"/>
                <a:gd name="T41" fmla="*/ 53 h 71"/>
                <a:gd name="T42" fmla="*/ 6 w 75"/>
                <a:gd name="T43" fmla="*/ 17 h 71"/>
                <a:gd name="T44" fmla="*/ 26 w 75"/>
                <a:gd name="T45" fmla="*/ 6 h 71"/>
                <a:gd name="T46" fmla="*/ 69 w 75"/>
                <a:gd name="T47" fmla="*/ 0 h 71"/>
                <a:gd name="T48" fmla="*/ 72 w 75"/>
                <a:gd name="T49" fmla="*/ 36 h 71"/>
                <a:gd name="T50" fmla="*/ 69 w 75"/>
                <a:gd name="T51" fmla="*/ 3 h 71"/>
                <a:gd name="T52" fmla="*/ 29 w 75"/>
                <a:gd name="T53" fmla="*/ 6 h 71"/>
                <a:gd name="T54" fmla="*/ 43 w 75"/>
                <a:gd name="T55" fmla="*/ 18 h 71"/>
                <a:gd name="T56" fmla="*/ 48 w 75"/>
                <a:gd name="T57" fmla="*/ 21 h 71"/>
                <a:gd name="T58" fmla="*/ 66 w 75"/>
                <a:gd name="T59" fmla="*/ 22 h 71"/>
                <a:gd name="T60" fmla="*/ 48 w 75"/>
                <a:gd name="T61" fmla="*/ 23 h 71"/>
                <a:gd name="T62" fmla="*/ 65 w 75"/>
                <a:gd name="T63" fmla="*/ 30 h 71"/>
                <a:gd name="T64" fmla="*/ 65 w 75"/>
                <a:gd name="T65" fmla="*/ 32 h 71"/>
                <a:gd name="T66" fmla="*/ 48 w 75"/>
                <a:gd name="T67" fmla="*/ 39 h 71"/>
                <a:gd name="T68" fmla="*/ 56 w 75"/>
                <a:gd name="T69" fmla="*/ 39 h 71"/>
                <a:gd name="T70" fmla="*/ 63 w 75"/>
                <a:gd name="T71" fmla="*/ 41 h 71"/>
                <a:gd name="T72" fmla="*/ 64 w 75"/>
                <a:gd name="T73" fmla="*/ 39 h 71"/>
                <a:gd name="T74" fmla="*/ 72 w 75"/>
                <a:gd name="T75" fmla="*/ 36 h 71"/>
                <a:gd name="T76" fmla="*/ 46 w 75"/>
                <a:gd name="T77" fmla="*/ 23 h 71"/>
                <a:gd name="T78" fmla="*/ 6 w 75"/>
                <a:gd name="T79" fmla="*/ 20 h 71"/>
                <a:gd name="T80" fmla="*/ 3 w 75"/>
                <a:gd name="T81" fmla="*/ 53 h 71"/>
                <a:gd name="T82" fmla="*/ 12 w 75"/>
                <a:gd name="T83" fmla="*/ 56 h 71"/>
                <a:gd name="T84" fmla="*/ 13 w 75"/>
                <a:gd name="T85" fmla="*/ 57 h 71"/>
                <a:gd name="T86" fmla="*/ 20 w 75"/>
                <a:gd name="T87" fmla="*/ 56 h 71"/>
                <a:gd name="T88" fmla="*/ 43 w 75"/>
                <a:gd name="T89"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71">
                  <a:moveTo>
                    <a:pt x="16" y="38"/>
                  </a:moveTo>
                  <a:cubicBezTo>
                    <a:pt x="16" y="40"/>
                    <a:pt x="15" y="41"/>
                    <a:pt x="13" y="41"/>
                  </a:cubicBezTo>
                  <a:cubicBezTo>
                    <a:pt x="12" y="41"/>
                    <a:pt x="10" y="40"/>
                    <a:pt x="10" y="38"/>
                  </a:cubicBezTo>
                  <a:cubicBezTo>
                    <a:pt x="10" y="37"/>
                    <a:pt x="12" y="35"/>
                    <a:pt x="13" y="35"/>
                  </a:cubicBezTo>
                  <a:cubicBezTo>
                    <a:pt x="15" y="35"/>
                    <a:pt x="16" y="37"/>
                    <a:pt x="16" y="38"/>
                  </a:cubicBezTo>
                  <a:close/>
                  <a:moveTo>
                    <a:pt x="65" y="12"/>
                  </a:moveTo>
                  <a:cubicBezTo>
                    <a:pt x="37" y="12"/>
                    <a:pt x="37" y="12"/>
                    <a:pt x="37" y="12"/>
                  </a:cubicBezTo>
                  <a:cubicBezTo>
                    <a:pt x="36" y="12"/>
                    <a:pt x="36" y="12"/>
                    <a:pt x="36" y="13"/>
                  </a:cubicBezTo>
                  <a:cubicBezTo>
                    <a:pt x="36" y="14"/>
                    <a:pt x="36" y="14"/>
                    <a:pt x="37" y="14"/>
                  </a:cubicBezTo>
                  <a:cubicBezTo>
                    <a:pt x="65" y="14"/>
                    <a:pt x="65" y="14"/>
                    <a:pt x="65" y="14"/>
                  </a:cubicBezTo>
                  <a:cubicBezTo>
                    <a:pt x="65" y="14"/>
                    <a:pt x="66" y="14"/>
                    <a:pt x="66" y="13"/>
                  </a:cubicBezTo>
                  <a:cubicBezTo>
                    <a:pt x="66" y="12"/>
                    <a:pt x="65" y="12"/>
                    <a:pt x="65" y="12"/>
                  </a:cubicBezTo>
                  <a:close/>
                  <a:moveTo>
                    <a:pt x="24" y="35"/>
                  </a:moveTo>
                  <a:cubicBezTo>
                    <a:pt x="23" y="35"/>
                    <a:pt x="22" y="37"/>
                    <a:pt x="22" y="38"/>
                  </a:cubicBezTo>
                  <a:cubicBezTo>
                    <a:pt x="22" y="40"/>
                    <a:pt x="23" y="41"/>
                    <a:pt x="24" y="41"/>
                  </a:cubicBezTo>
                  <a:cubicBezTo>
                    <a:pt x="26" y="41"/>
                    <a:pt x="27" y="40"/>
                    <a:pt x="27" y="38"/>
                  </a:cubicBezTo>
                  <a:cubicBezTo>
                    <a:pt x="27" y="37"/>
                    <a:pt x="26" y="35"/>
                    <a:pt x="24" y="35"/>
                  </a:cubicBezTo>
                  <a:close/>
                  <a:moveTo>
                    <a:pt x="36" y="35"/>
                  </a:moveTo>
                  <a:cubicBezTo>
                    <a:pt x="34" y="35"/>
                    <a:pt x="33" y="37"/>
                    <a:pt x="33" y="38"/>
                  </a:cubicBezTo>
                  <a:cubicBezTo>
                    <a:pt x="33" y="40"/>
                    <a:pt x="34" y="41"/>
                    <a:pt x="36" y="41"/>
                  </a:cubicBezTo>
                  <a:cubicBezTo>
                    <a:pt x="37" y="41"/>
                    <a:pt x="39" y="40"/>
                    <a:pt x="39" y="38"/>
                  </a:cubicBezTo>
                  <a:cubicBezTo>
                    <a:pt x="39" y="37"/>
                    <a:pt x="37" y="35"/>
                    <a:pt x="36" y="35"/>
                  </a:cubicBezTo>
                  <a:close/>
                  <a:moveTo>
                    <a:pt x="75" y="6"/>
                  </a:moveTo>
                  <a:cubicBezTo>
                    <a:pt x="75" y="36"/>
                    <a:pt x="75" y="36"/>
                    <a:pt x="75" y="36"/>
                  </a:cubicBezTo>
                  <a:cubicBezTo>
                    <a:pt x="75" y="40"/>
                    <a:pt x="73" y="42"/>
                    <a:pt x="69" y="42"/>
                  </a:cubicBezTo>
                  <a:cubicBezTo>
                    <a:pt x="67" y="42"/>
                    <a:pt x="67" y="42"/>
                    <a:pt x="67" y="42"/>
                  </a:cubicBezTo>
                  <a:cubicBezTo>
                    <a:pt x="70" y="51"/>
                    <a:pt x="70" y="51"/>
                    <a:pt x="70" y="51"/>
                  </a:cubicBezTo>
                  <a:cubicBezTo>
                    <a:pt x="70" y="51"/>
                    <a:pt x="71" y="52"/>
                    <a:pt x="71" y="52"/>
                  </a:cubicBezTo>
                  <a:cubicBezTo>
                    <a:pt x="71" y="53"/>
                    <a:pt x="70" y="54"/>
                    <a:pt x="69" y="54"/>
                  </a:cubicBezTo>
                  <a:cubicBezTo>
                    <a:pt x="68" y="54"/>
                    <a:pt x="68" y="54"/>
                    <a:pt x="67" y="53"/>
                  </a:cubicBezTo>
                  <a:cubicBezTo>
                    <a:pt x="54" y="42"/>
                    <a:pt x="54" y="42"/>
                    <a:pt x="54" y="42"/>
                  </a:cubicBezTo>
                  <a:cubicBezTo>
                    <a:pt x="49" y="42"/>
                    <a:pt x="49" y="42"/>
                    <a:pt x="49" y="42"/>
                  </a:cubicBezTo>
                  <a:cubicBezTo>
                    <a:pt x="49" y="53"/>
                    <a:pt x="49" y="53"/>
                    <a:pt x="49" y="53"/>
                  </a:cubicBezTo>
                  <a:cubicBezTo>
                    <a:pt x="49" y="56"/>
                    <a:pt x="46" y="59"/>
                    <a:pt x="43" y="59"/>
                  </a:cubicBezTo>
                  <a:cubicBezTo>
                    <a:pt x="21" y="59"/>
                    <a:pt x="21" y="59"/>
                    <a:pt x="21" y="59"/>
                  </a:cubicBezTo>
                  <a:cubicBezTo>
                    <a:pt x="8" y="70"/>
                    <a:pt x="8" y="70"/>
                    <a:pt x="8" y="70"/>
                  </a:cubicBezTo>
                  <a:cubicBezTo>
                    <a:pt x="8" y="70"/>
                    <a:pt x="7" y="71"/>
                    <a:pt x="7" y="71"/>
                  </a:cubicBezTo>
                  <a:cubicBezTo>
                    <a:pt x="7" y="71"/>
                    <a:pt x="6" y="71"/>
                    <a:pt x="6" y="70"/>
                  </a:cubicBezTo>
                  <a:cubicBezTo>
                    <a:pt x="5" y="70"/>
                    <a:pt x="5" y="69"/>
                    <a:pt x="5" y="68"/>
                  </a:cubicBezTo>
                  <a:cubicBezTo>
                    <a:pt x="9" y="59"/>
                    <a:pt x="9" y="59"/>
                    <a:pt x="9" y="59"/>
                  </a:cubicBezTo>
                  <a:cubicBezTo>
                    <a:pt x="6" y="59"/>
                    <a:pt x="6" y="59"/>
                    <a:pt x="6" y="59"/>
                  </a:cubicBezTo>
                  <a:cubicBezTo>
                    <a:pt x="3" y="59"/>
                    <a:pt x="0" y="56"/>
                    <a:pt x="0" y="53"/>
                  </a:cubicBezTo>
                  <a:cubicBezTo>
                    <a:pt x="0" y="23"/>
                    <a:pt x="0" y="23"/>
                    <a:pt x="0" y="23"/>
                  </a:cubicBezTo>
                  <a:cubicBezTo>
                    <a:pt x="0" y="19"/>
                    <a:pt x="3" y="17"/>
                    <a:pt x="6" y="17"/>
                  </a:cubicBezTo>
                  <a:cubicBezTo>
                    <a:pt x="26" y="17"/>
                    <a:pt x="26" y="17"/>
                    <a:pt x="26" y="17"/>
                  </a:cubicBezTo>
                  <a:cubicBezTo>
                    <a:pt x="26" y="6"/>
                    <a:pt x="26" y="6"/>
                    <a:pt x="26" y="6"/>
                  </a:cubicBezTo>
                  <a:cubicBezTo>
                    <a:pt x="26" y="3"/>
                    <a:pt x="29" y="0"/>
                    <a:pt x="32" y="0"/>
                  </a:cubicBezTo>
                  <a:cubicBezTo>
                    <a:pt x="69" y="0"/>
                    <a:pt x="69" y="0"/>
                    <a:pt x="69" y="0"/>
                  </a:cubicBezTo>
                  <a:cubicBezTo>
                    <a:pt x="73" y="0"/>
                    <a:pt x="75" y="3"/>
                    <a:pt x="75" y="6"/>
                  </a:cubicBezTo>
                  <a:close/>
                  <a:moveTo>
                    <a:pt x="72" y="36"/>
                  </a:moveTo>
                  <a:cubicBezTo>
                    <a:pt x="72" y="6"/>
                    <a:pt x="72" y="6"/>
                    <a:pt x="72" y="6"/>
                  </a:cubicBezTo>
                  <a:cubicBezTo>
                    <a:pt x="72" y="4"/>
                    <a:pt x="71" y="3"/>
                    <a:pt x="69" y="3"/>
                  </a:cubicBezTo>
                  <a:cubicBezTo>
                    <a:pt x="32" y="3"/>
                    <a:pt x="32" y="3"/>
                    <a:pt x="32" y="3"/>
                  </a:cubicBezTo>
                  <a:cubicBezTo>
                    <a:pt x="31" y="3"/>
                    <a:pt x="29" y="4"/>
                    <a:pt x="29" y="6"/>
                  </a:cubicBezTo>
                  <a:cubicBezTo>
                    <a:pt x="29" y="18"/>
                    <a:pt x="29" y="18"/>
                    <a:pt x="29" y="18"/>
                  </a:cubicBezTo>
                  <a:cubicBezTo>
                    <a:pt x="43" y="18"/>
                    <a:pt x="43" y="18"/>
                    <a:pt x="43" y="18"/>
                  </a:cubicBezTo>
                  <a:cubicBezTo>
                    <a:pt x="46" y="18"/>
                    <a:pt x="48" y="20"/>
                    <a:pt x="48" y="23"/>
                  </a:cubicBezTo>
                  <a:cubicBezTo>
                    <a:pt x="48" y="22"/>
                    <a:pt x="48" y="22"/>
                    <a:pt x="48" y="21"/>
                  </a:cubicBezTo>
                  <a:cubicBezTo>
                    <a:pt x="65" y="21"/>
                    <a:pt x="65" y="21"/>
                    <a:pt x="65" y="21"/>
                  </a:cubicBezTo>
                  <a:cubicBezTo>
                    <a:pt x="65" y="21"/>
                    <a:pt x="66" y="22"/>
                    <a:pt x="66" y="22"/>
                  </a:cubicBezTo>
                  <a:cubicBezTo>
                    <a:pt x="66" y="23"/>
                    <a:pt x="65" y="23"/>
                    <a:pt x="65" y="23"/>
                  </a:cubicBezTo>
                  <a:cubicBezTo>
                    <a:pt x="48" y="23"/>
                    <a:pt x="48" y="23"/>
                    <a:pt x="48" y="23"/>
                  </a:cubicBezTo>
                  <a:cubicBezTo>
                    <a:pt x="48" y="30"/>
                    <a:pt x="48" y="30"/>
                    <a:pt x="48" y="30"/>
                  </a:cubicBezTo>
                  <a:cubicBezTo>
                    <a:pt x="65" y="30"/>
                    <a:pt x="65" y="30"/>
                    <a:pt x="65" y="30"/>
                  </a:cubicBezTo>
                  <a:cubicBezTo>
                    <a:pt x="65" y="30"/>
                    <a:pt x="66" y="31"/>
                    <a:pt x="66" y="31"/>
                  </a:cubicBezTo>
                  <a:cubicBezTo>
                    <a:pt x="66" y="32"/>
                    <a:pt x="65" y="32"/>
                    <a:pt x="65" y="32"/>
                  </a:cubicBezTo>
                  <a:cubicBezTo>
                    <a:pt x="48" y="32"/>
                    <a:pt x="48" y="32"/>
                    <a:pt x="48" y="32"/>
                  </a:cubicBezTo>
                  <a:cubicBezTo>
                    <a:pt x="48" y="39"/>
                    <a:pt x="48" y="39"/>
                    <a:pt x="48" y="39"/>
                  </a:cubicBezTo>
                  <a:cubicBezTo>
                    <a:pt x="55" y="39"/>
                    <a:pt x="55" y="39"/>
                    <a:pt x="55" y="39"/>
                  </a:cubicBezTo>
                  <a:cubicBezTo>
                    <a:pt x="55" y="39"/>
                    <a:pt x="56" y="39"/>
                    <a:pt x="56" y="39"/>
                  </a:cubicBezTo>
                  <a:cubicBezTo>
                    <a:pt x="66" y="48"/>
                    <a:pt x="66" y="48"/>
                    <a:pt x="66" y="48"/>
                  </a:cubicBezTo>
                  <a:cubicBezTo>
                    <a:pt x="63" y="41"/>
                    <a:pt x="63" y="41"/>
                    <a:pt x="63" y="41"/>
                  </a:cubicBezTo>
                  <a:cubicBezTo>
                    <a:pt x="63" y="40"/>
                    <a:pt x="63" y="40"/>
                    <a:pt x="63" y="40"/>
                  </a:cubicBezTo>
                  <a:cubicBezTo>
                    <a:pt x="63" y="39"/>
                    <a:pt x="64" y="39"/>
                    <a:pt x="64" y="39"/>
                  </a:cubicBezTo>
                  <a:cubicBezTo>
                    <a:pt x="69" y="39"/>
                    <a:pt x="69" y="39"/>
                    <a:pt x="69" y="39"/>
                  </a:cubicBezTo>
                  <a:cubicBezTo>
                    <a:pt x="71" y="39"/>
                    <a:pt x="72" y="38"/>
                    <a:pt x="72" y="36"/>
                  </a:cubicBezTo>
                  <a:close/>
                  <a:moveTo>
                    <a:pt x="46" y="53"/>
                  </a:moveTo>
                  <a:cubicBezTo>
                    <a:pt x="46" y="23"/>
                    <a:pt x="46" y="23"/>
                    <a:pt x="46" y="23"/>
                  </a:cubicBezTo>
                  <a:cubicBezTo>
                    <a:pt x="46" y="21"/>
                    <a:pt x="45" y="20"/>
                    <a:pt x="43" y="20"/>
                  </a:cubicBezTo>
                  <a:cubicBezTo>
                    <a:pt x="6" y="20"/>
                    <a:pt x="6" y="20"/>
                    <a:pt x="6" y="20"/>
                  </a:cubicBezTo>
                  <a:cubicBezTo>
                    <a:pt x="4" y="20"/>
                    <a:pt x="3" y="21"/>
                    <a:pt x="3" y="23"/>
                  </a:cubicBezTo>
                  <a:cubicBezTo>
                    <a:pt x="3" y="53"/>
                    <a:pt x="3" y="53"/>
                    <a:pt x="3" y="53"/>
                  </a:cubicBezTo>
                  <a:cubicBezTo>
                    <a:pt x="3" y="55"/>
                    <a:pt x="4" y="56"/>
                    <a:pt x="6" y="56"/>
                  </a:cubicBezTo>
                  <a:cubicBezTo>
                    <a:pt x="12" y="56"/>
                    <a:pt x="12" y="56"/>
                    <a:pt x="12" y="56"/>
                  </a:cubicBezTo>
                  <a:cubicBezTo>
                    <a:pt x="12" y="56"/>
                    <a:pt x="12" y="56"/>
                    <a:pt x="12" y="56"/>
                  </a:cubicBezTo>
                  <a:cubicBezTo>
                    <a:pt x="13" y="57"/>
                    <a:pt x="13" y="57"/>
                    <a:pt x="13" y="57"/>
                  </a:cubicBezTo>
                  <a:cubicBezTo>
                    <a:pt x="9" y="65"/>
                    <a:pt x="9" y="65"/>
                    <a:pt x="9" y="65"/>
                  </a:cubicBezTo>
                  <a:cubicBezTo>
                    <a:pt x="20" y="56"/>
                    <a:pt x="20" y="56"/>
                    <a:pt x="20" y="56"/>
                  </a:cubicBezTo>
                  <a:cubicBezTo>
                    <a:pt x="20" y="56"/>
                    <a:pt x="20" y="56"/>
                    <a:pt x="20" y="56"/>
                  </a:cubicBezTo>
                  <a:cubicBezTo>
                    <a:pt x="43" y="56"/>
                    <a:pt x="43" y="56"/>
                    <a:pt x="43" y="56"/>
                  </a:cubicBezTo>
                  <a:cubicBezTo>
                    <a:pt x="45" y="56"/>
                    <a:pt x="46" y="55"/>
                    <a:pt x="46" y="53"/>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4" name="Freeform 37"/>
            <p:cNvSpPr>
              <a:spLocks noEditPoints="1"/>
            </p:cNvSpPr>
            <p:nvPr/>
          </p:nvSpPr>
          <p:spPr bwMode="auto">
            <a:xfrm>
              <a:off x="6816469" y="2448523"/>
              <a:ext cx="191882" cy="191884"/>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4 w 35"/>
                <a:gd name="T21" fmla="*/ 12 h 35"/>
                <a:gd name="T22" fmla="*/ 19 w 35"/>
                <a:gd name="T23" fmla="*/ 18 h 35"/>
                <a:gd name="T24" fmla="*/ 24 w 35"/>
                <a:gd name="T25" fmla="*/ 23 h 35"/>
                <a:gd name="T26" fmla="*/ 24 w 35"/>
                <a:gd name="T27" fmla="*/ 24 h 35"/>
                <a:gd name="T28" fmla="*/ 24 w 35"/>
                <a:gd name="T29" fmla="*/ 25 h 35"/>
                <a:gd name="T30" fmla="*/ 23 w 35"/>
                <a:gd name="T31" fmla="*/ 24 h 35"/>
                <a:gd name="T32" fmla="*/ 18 w 35"/>
                <a:gd name="T33" fmla="*/ 19 h 35"/>
                <a:gd name="T34" fmla="*/ 12 w 35"/>
                <a:gd name="T35" fmla="*/ 24 h 35"/>
                <a:gd name="T36" fmla="*/ 12 w 35"/>
                <a:gd name="T37" fmla="*/ 25 h 35"/>
                <a:gd name="T38" fmla="*/ 11 w 35"/>
                <a:gd name="T39" fmla="*/ 24 h 35"/>
                <a:gd name="T40" fmla="*/ 11 w 35"/>
                <a:gd name="T41" fmla="*/ 23 h 35"/>
                <a:gd name="T42" fmla="*/ 16 w 35"/>
                <a:gd name="T43" fmla="*/ 18 h 35"/>
                <a:gd name="T44" fmla="*/ 11 w 35"/>
                <a:gd name="T45" fmla="*/ 12 h 35"/>
                <a:gd name="T46" fmla="*/ 11 w 35"/>
                <a:gd name="T47" fmla="*/ 11 h 35"/>
                <a:gd name="T48" fmla="*/ 12 w 35"/>
                <a:gd name="T49" fmla="*/ 11 h 35"/>
                <a:gd name="T50" fmla="*/ 18 w 35"/>
                <a:gd name="T51" fmla="*/ 16 h 35"/>
                <a:gd name="T52" fmla="*/ 23 w 35"/>
                <a:gd name="T53" fmla="*/ 11 h 35"/>
                <a:gd name="T54" fmla="*/ 24 w 35"/>
                <a:gd name="T55" fmla="*/ 11 h 35"/>
                <a:gd name="T56" fmla="*/ 24 w 35"/>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35">
                  <a:moveTo>
                    <a:pt x="18" y="0"/>
                  </a:moveTo>
                  <a:cubicBezTo>
                    <a:pt x="8" y="0"/>
                    <a:pt x="0" y="8"/>
                    <a:pt x="0" y="18"/>
                  </a:cubicBezTo>
                  <a:cubicBezTo>
                    <a:pt x="0" y="27"/>
                    <a:pt x="8" y="35"/>
                    <a:pt x="18" y="35"/>
                  </a:cubicBezTo>
                  <a:cubicBezTo>
                    <a:pt x="27" y="35"/>
                    <a:pt x="35" y="27"/>
                    <a:pt x="35" y="18"/>
                  </a:cubicBezTo>
                  <a:cubicBezTo>
                    <a:pt x="35" y="8"/>
                    <a:pt x="27"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4" y="12"/>
                  </a:moveTo>
                  <a:cubicBezTo>
                    <a:pt x="19" y="18"/>
                    <a:pt x="19" y="18"/>
                    <a:pt x="19" y="18"/>
                  </a:cubicBezTo>
                  <a:cubicBezTo>
                    <a:pt x="24" y="23"/>
                    <a:pt x="24" y="23"/>
                    <a:pt x="24" y="23"/>
                  </a:cubicBezTo>
                  <a:cubicBezTo>
                    <a:pt x="25" y="23"/>
                    <a:pt x="25" y="24"/>
                    <a:pt x="24" y="24"/>
                  </a:cubicBezTo>
                  <a:cubicBezTo>
                    <a:pt x="24" y="24"/>
                    <a:pt x="24" y="25"/>
                    <a:pt x="24" y="25"/>
                  </a:cubicBezTo>
                  <a:cubicBezTo>
                    <a:pt x="23" y="25"/>
                    <a:pt x="23" y="24"/>
                    <a:pt x="23" y="24"/>
                  </a:cubicBezTo>
                  <a:cubicBezTo>
                    <a:pt x="18" y="19"/>
                    <a:pt x="18" y="19"/>
                    <a:pt x="18" y="19"/>
                  </a:cubicBezTo>
                  <a:cubicBezTo>
                    <a:pt x="12" y="24"/>
                    <a:pt x="12" y="24"/>
                    <a:pt x="12" y="24"/>
                  </a:cubicBezTo>
                  <a:cubicBezTo>
                    <a:pt x="12" y="24"/>
                    <a:pt x="12" y="25"/>
                    <a:pt x="12" y="25"/>
                  </a:cubicBezTo>
                  <a:cubicBezTo>
                    <a:pt x="11" y="25"/>
                    <a:pt x="11" y="24"/>
                    <a:pt x="11" y="24"/>
                  </a:cubicBezTo>
                  <a:cubicBezTo>
                    <a:pt x="11" y="24"/>
                    <a:pt x="11" y="23"/>
                    <a:pt x="11" y="23"/>
                  </a:cubicBezTo>
                  <a:cubicBezTo>
                    <a:pt x="16" y="18"/>
                    <a:pt x="16" y="18"/>
                    <a:pt x="16" y="18"/>
                  </a:cubicBezTo>
                  <a:cubicBezTo>
                    <a:pt x="11" y="12"/>
                    <a:pt x="11" y="12"/>
                    <a:pt x="11" y="12"/>
                  </a:cubicBezTo>
                  <a:cubicBezTo>
                    <a:pt x="11" y="12"/>
                    <a:pt x="11" y="11"/>
                    <a:pt x="11" y="11"/>
                  </a:cubicBezTo>
                  <a:cubicBezTo>
                    <a:pt x="11" y="10"/>
                    <a:pt x="12" y="10"/>
                    <a:pt x="12" y="11"/>
                  </a:cubicBezTo>
                  <a:cubicBezTo>
                    <a:pt x="18" y="16"/>
                    <a:pt x="18" y="16"/>
                    <a:pt x="18" y="16"/>
                  </a:cubicBezTo>
                  <a:cubicBezTo>
                    <a:pt x="23" y="11"/>
                    <a:pt x="23" y="11"/>
                    <a:pt x="23" y="11"/>
                  </a:cubicBezTo>
                  <a:cubicBezTo>
                    <a:pt x="23" y="10"/>
                    <a:pt x="24" y="10"/>
                    <a:pt x="24" y="11"/>
                  </a:cubicBezTo>
                  <a:cubicBezTo>
                    <a:pt x="25" y="11"/>
                    <a:pt x="25" y="12"/>
                    <a:pt x="24"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5" name="Freeform 18"/>
            <p:cNvSpPr>
              <a:spLocks noEditPoints="1"/>
            </p:cNvSpPr>
            <p:nvPr/>
          </p:nvSpPr>
          <p:spPr bwMode="auto">
            <a:xfrm>
              <a:off x="3635511" y="2392623"/>
              <a:ext cx="286836" cy="270722"/>
            </a:xfrm>
            <a:custGeom>
              <a:avLst/>
              <a:gdLst>
                <a:gd name="T0" fmla="*/ 13 w 75"/>
                <a:gd name="T1" fmla="*/ 41 h 71"/>
                <a:gd name="T2" fmla="*/ 13 w 75"/>
                <a:gd name="T3" fmla="*/ 35 h 71"/>
                <a:gd name="T4" fmla="*/ 65 w 75"/>
                <a:gd name="T5" fmla="*/ 12 h 71"/>
                <a:gd name="T6" fmla="*/ 36 w 75"/>
                <a:gd name="T7" fmla="*/ 13 h 71"/>
                <a:gd name="T8" fmla="*/ 65 w 75"/>
                <a:gd name="T9" fmla="*/ 14 h 71"/>
                <a:gd name="T10" fmla="*/ 65 w 75"/>
                <a:gd name="T11" fmla="*/ 12 h 71"/>
                <a:gd name="T12" fmla="*/ 22 w 75"/>
                <a:gd name="T13" fmla="*/ 38 h 71"/>
                <a:gd name="T14" fmla="*/ 27 w 75"/>
                <a:gd name="T15" fmla="*/ 38 h 71"/>
                <a:gd name="T16" fmla="*/ 36 w 75"/>
                <a:gd name="T17" fmla="*/ 35 h 71"/>
                <a:gd name="T18" fmla="*/ 36 w 75"/>
                <a:gd name="T19" fmla="*/ 41 h 71"/>
                <a:gd name="T20" fmla="*/ 36 w 75"/>
                <a:gd name="T21" fmla="*/ 35 h 71"/>
                <a:gd name="T22" fmla="*/ 75 w 75"/>
                <a:gd name="T23" fmla="*/ 36 h 71"/>
                <a:gd name="T24" fmla="*/ 67 w 75"/>
                <a:gd name="T25" fmla="*/ 42 h 71"/>
                <a:gd name="T26" fmla="*/ 71 w 75"/>
                <a:gd name="T27" fmla="*/ 52 h 71"/>
                <a:gd name="T28" fmla="*/ 67 w 75"/>
                <a:gd name="T29" fmla="*/ 53 h 71"/>
                <a:gd name="T30" fmla="*/ 49 w 75"/>
                <a:gd name="T31" fmla="*/ 42 h 71"/>
                <a:gd name="T32" fmla="*/ 43 w 75"/>
                <a:gd name="T33" fmla="*/ 59 h 71"/>
                <a:gd name="T34" fmla="*/ 8 w 75"/>
                <a:gd name="T35" fmla="*/ 70 h 71"/>
                <a:gd name="T36" fmla="*/ 6 w 75"/>
                <a:gd name="T37" fmla="*/ 70 h 71"/>
                <a:gd name="T38" fmla="*/ 9 w 75"/>
                <a:gd name="T39" fmla="*/ 59 h 71"/>
                <a:gd name="T40" fmla="*/ 0 w 75"/>
                <a:gd name="T41" fmla="*/ 53 h 71"/>
                <a:gd name="T42" fmla="*/ 6 w 75"/>
                <a:gd name="T43" fmla="*/ 17 h 71"/>
                <a:gd name="T44" fmla="*/ 26 w 75"/>
                <a:gd name="T45" fmla="*/ 6 h 71"/>
                <a:gd name="T46" fmla="*/ 69 w 75"/>
                <a:gd name="T47" fmla="*/ 0 h 71"/>
                <a:gd name="T48" fmla="*/ 72 w 75"/>
                <a:gd name="T49" fmla="*/ 36 h 71"/>
                <a:gd name="T50" fmla="*/ 69 w 75"/>
                <a:gd name="T51" fmla="*/ 3 h 71"/>
                <a:gd name="T52" fmla="*/ 29 w 75"/>
                <a:gd name="T53" fmla="*/ 6 h 71"/>
                <a:gd name="T54" fmla="*/ 43 w 75"/>
                <a:gd name="T55" fmla="*/ 18 h 71"/>
                <a:gd name="T56" fmla="*/ 48 w 75"/>
                <a:gd name="T57" fmla="*/ 21 h 71"/>
                <a:gd name="T58" fmla="*/ 66 w 75"/>
                <a:gd name="T59" fmla="*/ 22 h 71"/>
                <a:gd name="T60" fmla="*/ 48 w 75"/>
                <a:gd name="T61" fmla="*/ 23 h 71"/>
                <a:gd name="T62" fmla="*/ 65 w 75"/>
                <a:gd name="T63" fmla="*/ 30 h 71"/>
                <a:gd name="T64" fmla="*/ 65 w 75"/>
                <a:gd name="T65" fmla="*/ 32 h 71"/>
                <a:gd name="T66" fmla="*/ 48 w 75"/>
                <a:gd name="T67" fmla="*/ 39 h 71"/>
                <a:gd name="T68" fmla="*/ 56 w 75"/>
                <a:gd name="T69" fmla="*/ 39 h 71"/>
                <a:gd name="T70" fmla="*/ 63 w 75"/>
                <a:gd name="T71" fmla="*/ 41 h 71"/>
                <a:gd name="T72" fmla="*/ 64 w 75"/>
                <a:gd name="T73" fmla="*/ 39 h 71"/>
                <a:gd name="T74" fmla="*/ 72 w 75"/>
                <a:gd name="T75" fmla="*/ 36 h 71"/>
                <a:gd name="T76" fmla="*/ 46 w 75"/>
                <a:gd name="T77" fmla="*/ 23 h 71"/>
                <a:gd name="T78" fmla="*/ 6 w 75"/>
                <a:gd name="T79" fmla="*/ 20 h 71"/>
                <a:gd name="T80" fmla="*/ 3 w 75"/>
                <a:gd name="T81" fmla="*/ 53 h 71"/>
                <a:gd name="T82" fmla="*/ 12 w 75"/>
                <a:gd name="T83" fmla="*/ 56 h 71"/>
                <a:gd name="T84" fmla="*/ 13 w 75"/>
                <a:gd name="T85" fmla="*/ 57 h 71"/>
                <a:gd name="T86" fmla="*/ 20 w 75"/>
                <a:gd name="T87" fmla="*/ 56 h 71"/>
                <a:gd name="T88" fmla="*/ 43 w 75"/>
                <a:gd name="T89"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71">
                  <a:moveTo>
                    <a:pt x="16" y="38"/>
                  </a:moveTo>
                  <a:cubicBezTo>
                    <a:pt x="16" y="40"/>
                    <a:pt x="15" y="41"/>
                    <a:pt x="13" y="41"/>
                  </a:cubicBezTo>
                  <a:cubicBezTo>
                    <a:pt x="12" y="41"/>
                    <a:pt x="10" y="40"/>
                    <a:pt x="10" y="38"/>
                  </a:cubicBezTo>
                  <a:cubicBezTo>
                    <a:pt x="10" y="37"/>
                    <a:pt x="12" y="35"/>
                    <a:pt x="13" y="35"/>
                  </a:cubicBezTo>
                  <a:cubicBezTo>
                    <a:pt x="15" y="35"/>
                    <a:pt x="16" y="37"/>
                    <a:pt x="16" y="38"/>
                  </a:cubicBezTo>
                  <a:close/>
                  <a:moveTo>
                    <a:pt x="65" y="12"/>
                  </a:moveTo>
                  <a:cubicBezTo>
                    <a:pt x="37" y="12"/>
                    <a:pt x="37" y="12"/>
                    <a:pt x="37" y="12"/>
                  </a:cubicBezTo>
                  <a:cubicBezTo>
                    <a:pt x="36" y="12"/>
                    <a:pt x="36" y="12"/>
                    <a:pt x="36" y="13"/>
                  </a:cubicBezTo>
                  <a:cubicBezTo>
                    <a:pt x="36" y="14"/>
                    <a:pt x="36" y="14"/>
                    <a:pt x="37" y="14"/>
                  </a:cubicBezTo>
                  <a:cubicBezTo>
                    <a:pt x="65" y="14"/>
                    <a:pt x="65" y="14"/>
                    <a:pt x="65" y="14"/>
                  </a:cubicBezTo>
                  <a:cubicBezTo>
                    <a:pt x="65" y="14"/>
                    <a:pt x="66" y="14"/>
                    <a:pt x="66" y="13"/>
                  </a:cubicBezTo>
                  <a:cubicBezTo>
                    <a:pt x="66" y="12"/>
                    <a:pt x="65" y="12"/>
                    <a:pt x="65" y="12"/>
                  </a:cubicBezTo>
                  <a:close/>
                  <a:moveTo>
                    <a:pt x="24" y="35"/>
                  </a:moveTo>
                  <a:cubicBezTo>
                    <a:pt x="23" y="35"/>
                    <a:pt x="22" y="37"/>
                    <a:pt x="22" y="38"/>
                  </a:cubicBezTo>
                  <a:cubicBezTo>
                    <a:pt x="22" y="40"/>
                    <a:pt x="23" y="41"/>
                    <a:pt x="24" y="41"/>
                  </a:cubicBezTo>
                  <a:cubicBezTo>
                    <a:pt x="26" y="41"/>
                    <a:pt x="27" y="40"/>
                    <a:pt x="27" y="38"/>
                  </a:cubicBezTo>
                  <a:cubicBezTo>
                    <a:pt x="27" y="37"/>
                    <a:pt x="26" y="35"/>
                    <a:pt x="24" y="35"/>
                  </a:cubicBezTo>
                  <a:close/>
                  <a:moveTo>
                    <a:pt x="36" y="35"/>
                  </a:moveTo>
                  <a:cubicBezTo>
                    <a:pt x="34" y="35"/>
                    <a:pt x="33" y="37"/>
                    <a:pt x="33" y="38"/>
                  </a:cubicBezTo>
                  <a:cubicBezTo>
                    <a:pt x="33" y="40"/>
                    <a:pt x="34" y="41"/>
                    <a:pt x="36" y="41"/>
                  </a:cubicBezTo>
                  <a:cubicBezTo>
                    <a:pt x="37" y="41"/>
                    <a:pt x="39" y="40"/>
                    <a:pt x="39" y="38"/>
                  </a:cubicBezTo>
                  <a:cubicBezTo>
                    <a:pt x="39" y="37"/>
                    <a:pt x="37" y="35"/>
                    <a:pt x="36" y="35"/>
                  </a:cubicBezTo>
                  <a:close/>
                  <a:moveTo>
                    <a:pt x="75" y="6"/>
                  </a:moveTo>
                  <a:cubicBezTo>
                    <a:pt x="75" y="36"/>
                    <a:pt x="75" y="36"/>
                    <a:pt x="75" y="36"/>
                  </a:cubicBezTo>
                  <a:cubicBezTo>
                    <a:pt x="75" y="40"/>
                    <a:pt x="73" y="42"/>
                    <a:pt x="69" y="42"/>
                  </a:cubicBezTo>
                  <a:cubicBezTo>
                    <a:pt x="67" y="42"/>
                    <a:pt x="67" y="42"/>
                    <a:pt x="67" y="42"/>
                  </a:cubicBezTo>
                  <a:cubicBezTo>
                    <a:pt x="70" y="51"/>
                    <a:pt x="70" y="51"/>
                    <a:pt x="70" y="51"/>
                  </a:cubicBezTo>
                  <a:cubicBezTo>
                    <a:pt x="70" y="51"/>
                    <a:pt x="71" y="52"/>
                    <a:pt x="71" y="52"/>
                  </a:cubicBezTo>
                  <a:cubicBezTo>
                    <a:pt x="71" y="53"/>
                    <a:pt x="70" y="54"/>
                    <a:pt x="69" y="54"/>
                  </a:cubicBezTo>
                  <a:cubicBezTo>
                    <a:pt x="68" y="54"/>
                    <a:pt x="68" y="54"/>
                    <a:pt x="67" y="53"/>
                  </a:cubicBezTo>
                  <a:cubicBezTo>
                    <a:pt x="54" y="42"/>
                    <a:pt x="54" y="42"/>
                    <a:pt x="54" y="42"/>
                  </a:cubicBezTo>
                  <a:cubicBezTo>
                    <a:pt x="49" y="42"/>
                    <a:pt x="49" y="42"/>
                    <a:pt x="49" y="42"/>
                  </a:cubicBezTo>
                  <a:cubicBezTo>
                    <a:pt x="49" y="53"/>
                    <a:pt x="49" y="53"/>
                    <a:pt x="49" y="53"/>
                  </a:cubicBezTo>
                  <a:cubicBezTo>
                    <a:pt x="49" y="56"/>
                    <a:pt x="46" y="59"/>
                    <a:pt x="43" y="59"/>
                  </a:cubicBezTo>
                  <a:cubicBezTo>
                    <a:pt x="21" y="59"/>
                    <a:pt x="21" y="59"/>
                    <a:pt x="21" y="59"/>
                  </a:cubicBezTo>
                  <a:cubicBezTo>
                    <a:pt x="8" y="70"/>
                    <a:pt x="8" y="70"/>
                    <a:pt x="8" y="70"/>
                  </a:cubicBezTo>
                  <a:cubicBezTo>
                    <a:pt x="8" y="70"/>
                    <a:pt x="7" y="71"/>
                    <a:pt x="7" y="71"/>
                  </a:cubicBezTo>
                  <a:cubicBezTo>
                    <a:pt x="7" y="71"/>
                    <a:pt x="6" y="71"/>
                    <a:pt x="6" y="70"/>
                  </a:cubicBezTo>
                  <a:cubicBezTo>
                    <a:pt x="5" y="70"/>
                    <a:pt x="5" y="69"/>
                    <a:pt x="5" y="68"/>
                  </a:cubicBezTo>
                  <a:cubicBezTo>
                    <a:pt x="9" y="59"/>
                    <a:pt x="9" y="59"/>
                    <a:pt x="9" y="59"/>
                  </a:cubicBezTo>
                  <a:cubicBezTo>
                    <a:pt x="6" y="59"/>
                    <a:pt x="6" y="59"/>
                    <a:pt x="6" y="59"/>
                  </a:cubicBezTo>
                  <a:cubicBezTo>
                    <a:pt x="3" y="59"/>
                    <a:pt x="0" y="56"/>
                    <a:pt x="0" y="53"/>
                  </a:cubicBezTo>
                  <a:cubicBezTo>
                    <a:pt x="0" y="23"/>
                    <a:pt x="0" y="23"/>
                    <a:pt x="0" y="23"/>
                  </a:cubicBezTo>
                  <a:cubicBezTo>
                    <a:pt x="0" y="19"/>
                    <a:pt x="3" y="17"/>
                    <a:pt x="6" y="17"/>
                  </a:cubicBezTo>
                  <a:cubicBezTo>
                    <a:pt x="26" y="17"/>
                    <a:pt x="26" y="17"/>
                    <a:pt x="26" y="17"/>
                  </a:cubicBezTo>
                  <a:cubicBezTo>
                    <a:pt x="26" y="6"/>
                    <a:pt x="26" y="6"/>
                    <a:pt x="26" y="6"/>
                  </a:cubicBezTo>
                  <a:cubicBezTo>
                    <a:pt x="26" y="3"/>
                    <a:pt x="29" y="0"/>
                    <a:pt x="32" y="0"/>
                  </a:cubicBezTo>
                  <a:cubicBezTo>
                    <a:pt x="69" y="0"/>
                    <a:pt x="69" y="0"/>
                    <a:pt x="69" y="0"/>
                  </a:cubicBezTo>
                  <a:cubicBezTo>
                    <a:pt x="73" y="0"/>
                    <a:pt x="75" y="3"/>
                    <a:pt x="75" y="6"/>
                  </a:cubicBezTo>
                  <a:close/>
                  <a:moveTo>
                    <a:pt x="72" y="36"/>
                  </a:moveTo>
                  <a:cubicBezTo>
                    <a:pt x="72" y="6"/>
                    <a:pt x="72" y="6"/>
                    <a:pt x="72" y="6"/>
                  </a:cubicBezTo>
                  <a:cubicBezTo>
                    <a:pt x="72" y="4"/>
                    <a:pt x="71" y="3"/>
                    <a:pt x="69" y="3"/>
                  </a:cubicBezTo>
                  <a:cubicBezTo>
                    <a:pt x="32" y="3"/>
                    <a:pt x="32" y="3"/>
                    <a:pt x="32" y="3"/>
                  </a:cubicBezTo>
                  <a:cubicBezTo>
                    <a:pt x="31" y="3"/>
                    <a:pt x="29" y="4"/>
                    <a:pt x="29" y="6"/>
                  </a:cubicBezTo>
                  <a:cubicBezTo>
                    <a:pt x="29" y="18"/>
                    <a:pt x="29" y="18"/>
                    <a:pt x="29" y="18"/>
                  </a:cubicBezTo>
                  <a:cubicBezTo>
                    <a:pt x="43" y="18"/>
                    <a:pt x="43" y="18"/>
                    <a:pt x="43" y="18"/>
                  </a:cubicBezTo>
                  <a:cubicBezTo>
                    <a:pt x="46" y="18"/>
                    <a:pt x="48" y="20"/>
                    <a:pt x="48" y="23"/>
                  </a:cubicBezTo>
                  <a:cubicBezTo>
                    <a:pt x="48" y="22"/>
                    <a:pt x="48" y="22"/>
                    <a:pt x="48" y="21"/>
                  </a:cubicBezTo>
                  <a:cubicBezTo>
                    <a:pt x="65" y="21"/>
                    <a:pt x="65" y="21"/>
                    <a:pt x="65" y="21"/>
                  </a:cubicBezTo>
                  <a:cubicBezTo>
                    <a:pt x="65" y="21"/>
                    <a:pt x="66" y="22"/>
                    <a:pt x="66" y="22"/>
                  </a:cubicBezTo>
                  <a:cubicBezTo>
                    <a:pt x="66" y="23"/>
                    <a:pt x="65" y="23"/>
                    <a:pt x="65" y="23"/>
                  </a:cubicBezTo>
                  <a:cubicBezTo>
                    <a:pt x="48" y="23"/>
                    <a:pt x="48" y="23"/>
                    <a:pt x="48" y="23"/>
                  </a:cubicBezTo>
                  <a:cubicBezTo>
                    <a:pt x="48" y="30"/>
                    <a:pt x="48" y="30"/>
                    <a:pt x="48" y="30"/>
                  </a:cubicBezTo>
                  <a:cubicBezTo>
                    <a:pt x="65" y="30"/>
                    <a:pt x="65" y="30"/>
                    <a:pt x="65" y="30"/>
                  </a:cubicBezTo>
                  <a:cubicBezTo>
                    <a:pt x="65" y="30"/>
                    <a:pt x="66" y="31"/>
                    <a:pt x="66" y="31"/>
                  </a:cubicBezTo>
                  <a:cubicBezTo>
                    <a:pt x="66" y="32"/>
                    <a:pt x="65" y="32"/>
                    <a:pt x="65" y="32"/>
                  </a:cubicBezTo>
                  <a:cubicBezTo>
                    <a:pt x="48" y="32"/>
                    <a:pt x="48" y="32"/>
                    <a:pt x="48" y="32"/>
                  </a:cubicBezTo>
                  <a:cubicBezTo>
                    <a:pt x="48" y="39"/>
                    <a:pt x="48" y="39"/>
                    <a:pt x="48" y="39"/>
                  </a:cubicBezTo>
                  <a:cubicBezTo>
                    <a:pt x="55" y="39"/>
                    <a:pt x="55" y="39"/>
                    <a:pt x="55" y="39"/>
                  </a:cubicBezTo>
                  <a:cubicBezTo>
                    <a:pt x="55" y="39"/>
                    <a:pt x="56" y="39"/>
                    <a:pt x="56" y="39"/>
                  </a:cubicBezTo>
                  <a:cubicBezTo>
                    <a:pt x="66" y="48"/>
                    <a:pt x="66" y="48"/>
                    <a:pt x="66" y="48"/>
                  </a:cubicBezTo>
                  <a:cubicBezTo>
                    <a:pt x="63" y="41"/>
                    <a:pt x="63" y="41"/>
                    <a:pt x="63" y="41"/>
                  </a:cubicBezTo>
                  <a:cubicBezTo>
                    <a:pt x="63" y="40"/>
                    <a:pt x="63" y="40"/>
                    <a:pt x="63" y="40"/>
                  </a:cubicBezTo>
                  <a:cubicBezTo>
                    <a:pt x="63" y="39"/>
                    <a:pt x="64" y="39"/>
                    <a:pt x="64" y="39"/>
                  </a:cubicBezTo>
                  <a:cubicBezTo>
                    <a:pt x="69" y="39"/>
                    <a:pt x="69" y="39"/>
                    <a:pt x="69" y="39"/>
                  </a:cubicBezTo>
                  <a:cubicBezTo>
                    <a:pt x="71" y="39"/>
                    <a:pt x="72" y="38"/>
                    <a:pt x="72" y="36"/>
                  </a:cubicBezTo>
                  <a:close/>
                  <a:moveTo>
                    <a:pt x="46" y="53"/>
                  </a:moveTo>
                  <a:cubicBezTo>
                    <a:pt x="46" y="23"/>
                    <a:pt x="46" y="23"/>
                    <a:pt x="46" y="23"/>
                  </a:cubicBezTo>
                  <a:cubicBezTo>
                    <a:pt x="46" y="21"/>
                    <a:pt x="45" y="20"/>
                    <a:pt x="43" y="20"/>
                  </a:cubicBezTo>
                  <a:cubicBezTo>
                    <a:pt x="6" y="20"/>
                    <a:pt x="6" y="20"/>
                    <a:pt x="6" y="20"/>
                  </a:cubicBezTo>
                  <a:cubicBezTo>
                    <a:pt x="4" y="20"/>
                    <a:pt x="3" y="21"/>
                    <a:pt x="3" y="23"/>
                  </a:cubicBezTo>
                  <a:cubicBezTo>
                    <a:pt x="3" y="53"/>
                    <a:pt x="3" y="53"/>
                    <a:pt x="3" y="53"/>
                  </a:cubicBezTo>
                  <a:cubicBezTo>
                    <a:pt x="3" y="55"/>
                    <a:pt x="4" y="56"/>
                    <a:pt x="6" y="56"/>
                  </a:cubicBezTo>
                  <a:cubicBezTo>
                    <a:pt x="12" y="56"/>
                    <a:pt x="12" y="56"/>
                    <a:pt x="12" y="56"/>
                  </a:cubicBezTo>
                  <a:cubicBezTo>
                    <a:pt x="12" y="56"/>
                    <a:pt x="12" y="56"/>
                    <a:pt x="12" y="56"/>
                  </a:cubicBezTo>
                  <a:cubicBezTo>
                    <a:pt x="13" y="57"/>
                    <a:pt x="13" y="57"/>
                    <a:pt x="13" y="57"/>
                  </a:cubicBezTo>
                  <a:cubicBezTo>
                    <a:pt x="9" y="65"/>
                    <a:pt x="9" y="65"/>
                    <a:pt x="9" y="65"/>
                  </a:cubicBezTo>
                  <a:cubicBezTo>
                    <a:pt x="20" y="56"/>
                    <a:pt x="20" y="56"/>
                    <a:pt x="20" y="56"/>
                  </a:cubicBezTo>
                  <a:cubicBezTo>
                    <a:pt x="20" y="56"/>
                    <a:pt x="20" y="56"/>
                    <a:pt x="20" y="56"/>
                  </a:cubicBezTo>
                  <a:cubicBezTo>
                    <a:pt x="43" y="56"/>
                    <a:pt x="43" y="56"/>
                    <a:pt x="43" y="56"/>
                  </a:cubicBezTo>
                  <a:cubicBezTo>
                    <a:pt x="45" y="56"/>
                    <a:pt x="46" y="55"/>
                    <a:pt x="46" y="53"/>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6" name="Freeform 10"/>
            <p:cNvSpPr>
              <a:spLocks noEditPoints="1"/>
            </p:cNvSpPr>
            <p:nvPr/>
          </p:nvSpPr>
          <p:spPr bwMode="auto">
            <a:xfrm>
              <a:off x="6243387" y="2708024"/>
              <a:ext cx="310690" cy="310690"/>
            </a:xfrm>
            <a:custGeom>
              <a:avLst/>
              <a:gdLst>
                <a:gd name="T0" fmla="*/ 0 w 66"/>
                <a:gd name="T1" fmla="*/ 33 h 66"/>
                <a:gd name="T2" fmla="*/ 66 w 66"/>
                <a:gd name="T3" fmla="*/ 33 h 66"/>
                <a:gd name="T4" fmla="*/ 50 w 66"/>
                <a:gd name="T5" fmla="*/ 32 h 66"/>
                <a:gd name="T6" fmla="*/ 63 w 66"/>
                <a:gd name="T7" fmla="*/ 32 h 66"/>
                <a:gd name="T8" fmla="*/ 48 w 66"/>
                <a:gd name="T9" fmla="*/ 32 h 66"/>
                <a:gd name="T10" fmla="*/ 34 w 66"/>
                <a:gd name="T11" fmla="*/ 18 h 66"/>
                <a:gd name="T12" fmla="*/ 48 w 66"/>
                <a:gd name="T13" fmla="*/ 32 h 66"/>
                <a:gd name="T14" fmla="*/ 34 w 66"/>
                <a:gd name="T15" fmla="*/ 3 h 66"/>
                <a:gd name="T16" fmla="*/ 34 w 66"/>
                <a:gd name="T17" fmla="*/ 16 h 66"/>
                <a:gd name="T18" fmla="*/ 20 w 66"/>
                <a:gd name="T19" fmla="*/ 18 h 66"/>
                <a:gd name="T20" fmla="*/ 32 w 66"/>
                <a:gd name="T21" fmla="*/ 16 h 66"/>
                <a:gd name="T22" fmla="*/ 32 w 66"/>
                <a:gd name="T23" fmla="*/ 32 h 66"/>
                <a:gd name="T24" fmla="*/ 19 w 66"/>
                <a:gd name="T25" fmla="*/ 20 h 66"/>
                <a:gd name="T26" fmla="*/ 16 w 66"/>
                <a:gd name="T27" fmla="*/ 32 h 66"/>
                <a:gd name="T28" fmla="*/ 17 w 66"/>
                <a:gd name="T29" fmla="*/ 21 h 66"/>
                <a:gd name="T30" fmla="*/ 16 w 66"/>
                <a:gd name="T31" fmla="*/ 34 h 66"/>
                <a:gd name="T32" fmla="*/ 3 w 66"/>
                <a:gd name="T33" fmla="*/ 34 h 66"/>
                <a:gd name="T34" fmla="*/ 18 w 66"/>
                <a:gd name="T35" fmla="*/ 34 h 66"/>
                <a:gd name="T36" fmla="*/ 32 w 66"/>
                <a:gd name="T37" fmla="*/ 48 h 66"/>
                <a:gd name="T38" fmla="*/ 18 w 66"/>
                <a:gd name="T39" fmla="*/ 34 h 66"/>
                <a:gd name="T40" fmla="*/ 32 w 66"/>
                <a:gd name="T41" fmla="*/ 63 h 66"/>
                <a:gd name="T42" fmla="*/ 32 w 66"/>
                <a:gd name="T43" fmla="*/ 50 h 66"/>
                <a:gd name="T44" fmla="*/ 46 w 66"/>
                <a:gd name="T45" fmla="*/ 49 h 66"/>
                <a:gd name="T46" fmla="*/ 34 w 66"/>
                <a:gd name="T47" fmla="*/ 50 h 66"/>
                <a:gd name="T48" fmla="*/ 34 w 66"/>
                <a:gd name="T49" fmla="*/ 34 h 66"/>
                <a:gd name="T50" fmla="*/ 46 w 66"/>
                <a:gd name="T51" fmla="*/ 47 h 66"/>
                <a:gd name="T52" fmla="*/ 50 w 66"/>
                <a:gd name="T53" fmla="*/ 34 h 66"/>
                <a:gd name="T54" fmla="*/ 48 w 66"/>
                <a:gd name="T55" fmla="*/ 46 h 66"/>
                <a:gd name="T56" fmla="*/ 48 w 66"/>
                <a:gd name="T57" fmla="*/ 18 h 66"/>
                <a:gd name="T58" fmla="*/ 62 w 66"/>
                <a:gd name="T59" fmla="*/ 26 h 66"/>
                <a:gd name="T60" fmla="*/ 18 w 66"/>
                <a:gd name="T61" fmla="*/ 18 h 66"/>
                <a:gd name="T62" fmla="*/ 26 w 66"/>
                <a:gd name="T63" fmla="*/ 4 h 66"/>
                <a:gd name="T64" fmla="*/ 18 w 66"/>
                <a:gd name="T65" fmla="*/ 48 h 66"/>
                <a:gd name="T66" fmla="*/ 4 w 66"/>
                <a:gd name="T67" fmla="*/ 40 h 66"/>
                <a:gd name="T68" fmla="*/ 48 w 66"/>
                <a:gd name="T69" fmla="*/ 48 h 66"/>
                <a:gd name="T70" fmla="*/ 40 w 66"/>
                <a:gd name="T71"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66">
                  <a:moveTo>
                    <a:pt x="33" y="0"/>
                  </a:moveTo>
                  <a:cubicBezTo>
                    <a:pt x="15" y="0"/>
                    <a:pt x="0" y="15"/>
                    <a:pt x="0" y="33"/>
                  </a:cubicBezTo>
                  <a:cubicBezTo>
                    <a:pt x="0" y="51"/>
                    <a:pt x="15" y="66"/>
                    <a:pt x="33" y="66"/>
                  </a:cubicBezTo>
                  <a:cubicBezTo>
                    <a:pt x="51" y="66"/>
                    <a:pt x="66" y="51"/>
                    <a:pt x="66" y="33"/>
                  </a:cubicBezTo>
                  <a:cubicBezTo>
                    <a:pt x="66" y="15"/>
                    <a:pt x="51" y="0"/>
                    <a:pt x="33" y="0"/>
                  </a:cubicBezTo>
                  <a:close/>
                  <a:moveTo>
                    <a:pt x="50" y="32"/>
                  </a:moveTo>
                  <a:cubicBezTo>
                    <a:pt x="50" y="28"/>
                    <a:pt x="49" y="24"/>
                    <a:pt x="48" y="21"/>
                  </a:cubicBezTo>
                  <a:cubicBezTo>
                    <a:pt x="56" y="23"/>
                    <a:pt x="62" y="27"/>
                    <a:pt x="63" y="32"/>
                  </a:cubicBezTo>
                  <a:lnTo>
                    <a:pt x="50" y="32"/>
                  </a:lnTo>
                  <a:close/>
                  <a:moveTo>
                    <a:pt x="48" y="32"/>
                  </a:moveTo>
                  <a:cubicBezTo>
                    <a:pt x="34" y="32"/>
                    <a:pt x="34" y="32"/>
                    <a:pt x="34" y="32"/>
                  </a:cubicBezTo>
                  <a:cubicBezTo>
                    <a:pt x="34" y="18"/>
                    <a:pt x="34" y="18"/>
                    <a:pt x="34" y="18"/>
                  </a:cubicBezTo>
                  <a:cubicBezTo>
                    <a:pt x="38" y="18"/>
                    <a:pt x="42" y="19"/>
                    <a:pt x="46" y="20"/>
                  </a:cubicBezTo>
                  <a:cubicBezTo>
                    <a:pt x="47" y="24"/>
                    <a:pt x="48" y="28"/>
                    <a:pt x="48" y="32"/>
                  </a:cubicBezTo>
                  <a:close/>
                  <a:moveTo>
                    <a:pt x="34" y="16"/>
                  </a:moveTo>
                  <a:cubicBezTo>
                    <a:pt x="34" y="3"/>
                    <a:pt x="34" y="3"/>
                    <a:pt x="34" y="3"/>
                  </a:cubicBezTo>
                  <a:cubicBezTo>
                    <a:pt x="39" y="4"/>
                    <a:pt x="43" y="10"/>
                    <a:pt x="46" y="18"/>
                  </a:cubicBezTo>
                  <a:cubicBezTo>
                    <a:pt x="42" y="17"/>
                    <a:pt x="38" y="16"/>
                    <a:pt x="34" y="16"/>
                  </a:cubicBezTo>
                  <a:close/>
                  <a:moveTo>
                    <a:pt x="32" y="16"/>
                  </a:moveTo>
                  <a:cubicBezTo>
                    <a:pt x="28" y="16"/>
                    <a:pt x="24" y="17"/>
                    <a:pt x="20" y="18"/>
                  </a:cubicBezTo>
                  <a:cubicBezTo>
                    <a:pt x="22" y="10"/>
                    <a:pt x="27" y="4"/>
                    <a:pt x="32" y="3"/>
                  </a:cubicBezTo>
                  <a:lnTo>
                    <a:pt x="32" y="16"/>
                  </a:lnTo>
                  <a:close/>
                  <a:moveTo>
                    <a:pt x="32" y="18"/>
                  </a:moveTo>
                  <a:cubicBezTo>
                    <a:pt x="32" y="32"/>
                    <a:pt x="32" y="32"/>
                    <a:pt x="32" y="32"/>
                  </a:cubicBezTo>
                  <a:cubicBezTo>
                    <a:pt x="18" y="32"/>
                    <a:pt x="18" y="32"/>
                    <a:pt x="18" y="32"/>
                  </a:cubicBezTo>
                  <a:cubicBezTo>
                    <a:pt x="18" y="28"/>
                    <a:pt x="18" y="24"/>
                    <a:pt x="19" y="20"/>
                  </a:cubicBezTo>
                  <a:cubicBezTo>
                    <a:pt x="23" y="19"/>
                    <a:pt x="27" y="18"/>
                    <a:pt x="32" y="18"/>
                  </a:cubicBezTo>
                  <a:close/>
                  <a:moveTo>
                    <a:pt x="16" y="32"/>
                  </a:moveTo>
                  <a:cubicBezTo>
                    <a:pt x="3" y="32"/>
                    <a:pt x="3" y="32"/>
                    <a:pt x="3" y="32"/>
                  </a:cubicBezTo>
                  <a:cubicBezTo>
                    <a:pt x="4" y="27"/>
                    <a:pt x="9" y="23"/>
                    <a:pt x="17" y="21"/>
                  </a:cubicBezTo>
                  <a:cubicBezTo>
                    <a:pt x="16" y="24"/>
                    <a:pt x="16" y="28"/>
                    <a:pt x="16" y="32"/>
                  </a:cubicBezTo>
                  <a:close/>
                  <a:moveTo>
                    <a:pt x="16" y="34"/>
                  </a:moveTo>
                  <a:cubicBezTo>
                    <a:pt x="16" y="38"/>
                    <a:pt x="16" y="42"/>
                    <a:pt x="17" y="46"/>
                  </a:cubicBezTo>
                  <a:cubicBezTo>
                    <a:pt x="9" y="44"/>
                    <a:pt x="4" y="39"/>
                    <a:pt x="3" y="34"/>
                  </a:cubicBezTo>
                  <a:lnTo>
                    <a:pt x="16" y="34"/>
                  </a:lnTo>
                  <a:close/>
                  <a:moveTo>
                    <a:pt x="18" y="34"/>
                  </a:moveTo>
                  <a:cubicBezTo>
                    <a:pt x="32" y="34"/>
                    <a:pt x="32" y="34"/>
                    <a:pt x="32" y="34"/>
                  </a:cubicBezTo>
                  <a:cubicBezTo>
                    <a:pt x="32" y="48"/>
                    <a:pt x="32" y="48"/>
                    <a:pt x="32" y="48"/>
                  </a:cubicBezTo>
                  <a:cubicBezTo>
                    <a:pt x="27" y="48"/>
                    <a:pt x="23" y="48"/>
                    <a:pt x="19" y="47"/>
                  </a:cubicBezTo>
                  <a:cubicBezTo>
                    <a:pt x="18" y="43"/>
                    <a:pt x="18" y="39"/>
                    <a:pt x="18" y="34"/>
                  </a:cubicBezTo>
                  <a:close/>
                  <a:moveTo>
                    <a:pt x="32" y="50"/>
                  </a:moveTo>
                  <a:cubicBezTo>
                    <a:pt x="32" y="63"/>
                    <a:pt x="32" y="63"/>
                    <a:pt x="32" y="63"/>
                  </a:cubicBezTo>
                  <a:cubicBezTo>
                    <a:pt x="27" y="62"/>
                    <a:pt x="22" y="57"/>
                    <a:pt x="20" y="49"/>
                  </a:cubicBezTo>
                  <a:cubicBezTo>
                    <a:pt x="24" y="50"/>
                    <a:pt x="28" y="50"/>
                    <a:pt x="32" y="50"/>
                  </a:cubicBezTo>
                  <a:close/>
                  <a:moveTo>
                    <a:pt x="34" y="50"/>
                  </a:moveTo>
                  <a:cubicBezTo>
                    <a:pt x="38" y="50"/>
                    <a:pt x="42" y="50"/>
                    <a:pt x="46" y="49"/>
                  </a:cubicBezTo>
                  <a:cubicBezTo>
                    <a:pt x="43" y="57"/>
                    <a:pt x="39" y="62"/>
                    <a:pt x="34" y="63"/>
                  </a:cubicBezTo>
                  <a:lnTo>
                    <a:pt x="34" y="50"/>
                  </a:lnTo>
                  <a:close/>
                  <a:moveTo>
                    <a:pt x="34" y="48"/>
                  </a:moveTo>
                  <a:cubicBezTo>
                    <a:pt x="34" y="34"/>
                    <a:pt x="34" y="34"/>
                    <a:pt x="34" y="34"/>
                  </a:cubicBezTo>
                  <a:cubicBezTo>
                    <a:pt x="48" y="34"/>
                    <a:pt x="48" y="34"/>
                    <a:pt x="48" y="34"/>
                  </a:cubicBezTo>
                  <a:cubicBezTo>
                    <a:pt x="48" y="39"/>
                    <a:pt x="47" y="43"/>
                    <a:pt x="46" y="47"/>
                  </a:cubicBezTo>
                  <a:cubicBezTo>
                    <a:pt x="42" y="48"/>
                    <a:pt x="38" y="48"/>
                    <a:pt x="34" y="48"/>
                  </a:cubicBezTo>
                  <a:close/>
                  <a:moveTo>
                    <a:pt x="50" y="34"/>
                  </a:moveTo>
                  <a:cubicBezTo>
                    <a:pt x="63" y="34"/>
                    <a:pt x="63" y="34"/>
                    <a:pt x="63" y="34"/>
                  </a:cubicBezTo>
                  <a:cubicBezTo>
                    <a:pt x="62" y="39"/>
                    <a:pt x="56" y="44"/>
                    <a:pt x="48" y="46"/>
                  </a:cubicBezTo>
                  <a:cubicBezTo>
                    <a:pt x="49" y="42"/>
                    <a:pt x="50" y="38"/>
                    <a:pt x="50" y="34"/>
                  </a:cubicBezTo>
                  <a:close/>
                  <a:moveTo>
                    <a:pt x="48" y="18"/>
                  </a:moveTo>
                  <a:cubicBezTo>
                    <a:pt x="46" y="12"/>
                    <a:pt x="43" y="7"/>
                    <a:pt x="40" y="4"/>
                  </a:cubicBezTo>
                  <a:cubicBezTo>
                    <a:pt x="51" y="7"/>
                    <a:pt x="59" y="15"/>
                    <a:pt x="62" y="26"/>
                  </a:cubicBezTo>
                  <a:cubicBezTo>
                    <a:pt x="59" y="23"/>
                    <a:pt x="54" y="20"/>
                    <a:pt x="48" y="18"/>
                  </a:cubicBezTo>
                  <a:close/>
                  <a:moveTo>
                    <a:pt x="18" y="18"/>
                  </a:moveTo>
                  <a:cubicBezTo>
                    <a:pt x="12" y="20"/>
                    <a:pt x="7" y="23"/>
                    <a:pt x="4" y="26"/>
                  </a:cubicBezTo>
                  <a:cubicBezTo>
                    <a:pt x="6" y="15"/>
                    <a:pt x="15" y="7"/>
                    <a:pt x="26" y="4"/>
                  </a:cubicBezTo>
                  <a:cubicBezTo>
                    <a:pt x="22" y="7"/>
                    <a:pt x="19" y="12"/>
                    <a:pt x="18" y="18"/>
                  </a:cubicBezTo>
                  <a:close/>
                  <a:moveTo>
                    <a:pt x="18" y="48"/>
                  </a:moveTo>
                  <a:cubicBezTo>
                    <a:pt x="19" y="55"/>
                    <a:pt x="22" y="59"/>
                    <a:pt x="26" y="62"/>
                  </a:cubicBezTo>
                  <a:cubicBezTo>
                    <a:pt x="15" y="60"/>
                    <a:pt x="6" y="51"/>
                    <a:pt x="4" y="40"/>
                  </a:cubicBezTo>
                  <a:cubicBezTo>
                    <a:pt x="7" y="44"/>
                    <a:pt x="12" y="47"/>
                    <a:pt x="18" y="48"/>
                  </a:cubicBezTo>
                  <a:close/>
                  <a:moveTo>
                    <a:pt x="48" y="48"/>
                  </a:moveTo>
                  <a:cubicBezTo>
                    <a:pt x="54" y="47"/>
                    <a:pt x="59" y="44"/>
                    <a:pt x="62" y="40"/>
                  </a:cubicBezTo>
                  <a:cubicBezTo>
                    <a:pt x="59" y="51"/>
                    <a:pt x="51" y="60"/>
                    <a:pt x="40" y="62"/>
                  </a:cubicBezTo>
                  <a:cubicBezTo>
                    <a:pt x="43" y="59"/>
                    <a:pt x="46" y="55"/>
                    <a:pt x="48" y="48"/>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7" name="Freeform 16"/>
            <p:cNvSpPr>
              <a:spLocks noEditPoints="1"/>
            </p:cNvSpPr>
            <p:nvPr/>
          </p:nvSpPr>
          <p:spPr bwMode="auto">
            <a:xfrm>
              <a:off x="6360224" y="2078940"/>
              <a:ext cx="210345" cy="231919"/>
            </a:xfrm>
            <a:custGeom>
              <a:avLst/>
              <a:gdLst>
                <a:gd name="T0" fmla="*/ 33 w 66"/>
                <a:gd name="T1" fmla="*/ 0 h 73"/>
                <a:gd name="T2" fmla="*/ 26 w 66"/>
                <a:gd name="T3" fmla="*/ 6 h 73"/>
                <a:gd name="T4" fmla="*/ 39 w 66"/>
                <a:gd name="T5" fmla="*/ 7 h 73"/>
                <a:gd name="T6" fmla="*/ 28 w 66"/>
                <a:gd name="T7" fmla="*/ 5 h 73"/>
                <a:gd name="T8" fmla="*/ 33 w 66"/>
                <a:gd name="T9" fmla="*/ 1 h 73"/>
                <a:gd name="T10" fmla="*/ 28 w 66"/>
                <a:gd name="T11" fmla="*/ 5 h 73"/>
                <a:gd name="T12" fmla="*/ 50 w 66"/>
                <a:gd name="T13" fmla="*/ 13 h 73"/>
                <a:gd name="T14" fmla="*/ 55 w 66"/>
                <a:gd name="T15" fmla="*/ 15 h 73"/>
                <a:gd name="T16" fmla="*/ 54 w 66"/>
                <a:gd name="T17" fmla="*/ 8 h 73"/>
                <a:gd name="T18" fmla="*/ 45 w 66"/>
                <a:gd name="T19" fmla="*/ 8 h 73"/>
                <a:gd name="T20" fmla="*/ 49 w 66"/>
                <a:gd name="T21" fmla="*/ 11 h 73"/>
                <a:gd name="T22" fmla="*/ 33 w 66"/>
                <a:gd name="T23" fmla="*/ 7 h 73"/>
                <a:gd name="T24" fmla="*/ 17 w 66"/>
                <a:gd name="T25" fmla="*/ 12 h 73"/>
                <a:gd name="T26" fmla="*/ 21 w 66"/>
                <a:gd name="T27" fmla="*/ 8 h 73"/>
                <a:gd name="T28" fmla="*/ 14 w 66"/>
                <a:gd name="T29" fmla="*/ 6 h 73"/>
                <a:gd name="T30" fmla="*/ 10 w 66"/>
                <a:gd name="T31" fmla="*/ 15 h 73"/>
                <a:gd name="T32" fmla="*/ 15 w 66"/>
                <a:gd name="T33" fmla="*/ 12 h 73"/>
                <a:gd name="T34" fmla="*/ 15 w 66"/>
                <a:gd name="T35" fmla="*/ 13 h 73"/>
                <a:gd name="T36" fmla="*/ 0 w 66"/>
                <a:gd name="T37" fmla="*/ 35 h 73"/>
                <a:gd name="T38" fmla="*/ 4 w 66"/>
                <a:gd name="T39" fmla="*/ 43 h 73"/>
                <a:gd name="T40" fmla="*/ 14 w 66"/>
                <a:gd name="T41" fmla="*/ 60 h 73"/>
                <a:gd name="T42" fmla="*/ 11 w 66"/>
                <a:gd name="T43" fmla="*/ 68 h 73"/>
                <a:gd name="T44" fmla="*/ 12 w 66"/>
                <a:gd name="T45" fmla="*/ 73 h 73"/>
                <a:gd name="T46" fmla="*/ 15 w 66"/>
                <a:gd name="T47" fmla="*/ 70 h 73"/>
                <a:gd name="T48" fmla="*/ 20 w 66"/>
                <a:gd name="T49" fmla="*/ 63 h 73"/>
                <a:gd name="T50" fmla="*/ 46 w 66"/>
                <a:gd name="T51" fmla="*/ 63 h 73"/>
                <a:gd name="T52" fmla="*/ 52 w 66"/>
                <a:gd name="T53" fmla="*/ 70 h 73"/>
                <a:gd name="T54" fmla="*/ 57 w 66"/>
                <a:gd name="T55" fmla="*/ 71 h 73"/>
                <a:gd name="T56" fmla="*/ 56 w 66"/>
                <a:gd name="T57" fmla="*/ 67 h 73"/>
                <a:gd name="T58" fmla="*/ 62 w 66"/>
                <a:gd name="T59" fmla="*/ 43 h 73"/>
                <a:gd name="T60" fmla="*/ 66 w 66"/>
                <a:gd name="T61" fmla="*/ 35 h 73"/>
                <a:gd name="T62" fmla="*/ 2 w 66"/>
                <a:gd name="T63" fmla="*/ 38 h 73"/>
                <a:gd name="T64" fmla="*/ 3 w 66"/>
                <a:gd name="T65" fmla="*/ 32 h 73"/>
                <a:gd name="T66" fmla="*/ 3 w 66"/>
                <a:gd name="T67" fmla="*/ 41 h 73"/>
                <a:gd name="T68" fmla="*/ 47 w 66"/>
                <a:gd name="T69" fmla="*/ 8 h 73"/>
                <a:gd name="T70" fmla="*/ 53 w 66"/>
                <a:gd name="T71" fmla="*/ 10 h 73"/>
                <a:gd name="T72" fmla="*/ 47 w 66"/>
                <a:gd name="T73" fmla="*/ 8 h 73"/>
                <a:gd name="T74" fmla="*/ 12 w 66"/>
                <a:gd name="T75" fmla="*/ 10 h 73"/>
                <a:gd name="T76" fmla="*/ 17 w 66"/>
                <a:gd name="T77" fmla="*/ 7 h 73"/>
                <a:gd name="T78" fmla="*/ 11 w 66"/>
                <a:gd name="T79" fmla="*/ 13 h 73"/>
                <a:gd name="T80" fmla="*/ 12 w 66"/>
                <a:gd name="T81" fmla="*/ 66 h 73"/>
                <a:gd name="T82" fmla="*/ 17 w 66"/>
                <a:gd name="T83" fmla="*/ 64 h 73"/>
                <a:gd name="T84" fmla="*/ 53 w 66"/>
                <a:gd name="T85" fmla="*/ 66 h 73"/>
                <a:gd name="T86" fmla="*/ 48 w 66"/>
                <a:gd name="T87" fmla="*/ 64 h 73"/>
                <a:gd name="T88" fmla="*/ 53 w 66"/>
                <a:gd name="T89" fmla="*/ 66 h 73"/>
                <a:gd name="T90" fmla="*/ 6 w 66"/>
                <a:gd name="T91" fmla="*/ 37 h 73"/>
                <a:gd name="T92" fmla="*/ 60 w 66"/>
                <a:gd name="T93" fmla="*/ 37 h 73"/>
                <a:gd name="T94" fmla="*/ 64 w 66"/>
                <a:gd name="T95" fmla="*/ 38 h 73"/>
                <a:gd name="T96" fmla="*/ 62 w 66"/>
                <a:gd name="T97" fmla="*/ 37 h 73"/>
                <a:gd name="T98" fmla="*/ 64 w 66"/>
                <a:gd name="T99" fmla="*/ 35 h 73"/>
                <a:gd name="T100" fmla="*/ 33 w 66"/>
                <a:gd name="T101" fmla="*/ 12 h 73"/>
                <a:gd name="T102" fmla="*/ 33 w 66"/>
                <a:gd name="T103" fmla="*/ 61 h 73"/>
                <a:gd name="T104" fmla="*/ 33 w 66"/>
                <a:gd name="T105" fmla="*/ 12 h 73"/>
                <a:gd name="T106" fmla="*/ 10 w 66"/>
                <a:gd name="T107" fmla="*/ 37 h 73"/>
                <a:gd name="T108" fmla="*/ 56 w 66"/>
                <a:gd name="T109" fmla="*/ 37 h 73"/>
                <a:gd name="T110" fmla="*/ 36 w 66"/>
                <a:gd name="T111" fmla="*/ 35 h 73"/>
                <a:gd name="T112" fmla="*/ 49 w 66"/>
                <a:gd name="T113" fmla="*/ 38 h 73"/>
                <a:gd name="T114" fmla="*/ 32 w 66"/>
                <a:gd name="T115" fmla="*/ 40 h 73"/>
                <a:gd name="T116" fmla="*/ 31 w 66"/>
                <a:gd name="T117" fmla="*/ 32 h 73"/>
                <a:gd name="T118" fmla="*/ 34 w 66"/>
                <a:gd name="T119" fmla="*/ 16 h 73"/>
                <a:gd name="T120" fmla="*/ 36 w 66"/>
                <a:gd name="T12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 h="73">
                  <a:moveTo>
                    <a:pt x="39" y="6"/>
                  </a:moveTo>
                  <a:cubicBezTo>
                    <a:pt x="39" y="2"/>
                    <a:pt x="37" y="0"/>
                    <a:pt x="33" y="0"/>
                  </a:cubicBezTo>
                  <a:cubicBezTo>
                    <a:pt x="32" y="0"/>
                    <a:pt x="32" y="0"/>
                    <a:pt x="32" y="0"/>
                  </a:cubicBezTo>
                  <a:cubicBezTo>
                    <a:pt x="29" y="0"/>
                    <a:pt x="26" y="2"/>
                    <a:pt x="26" y="6"/>
                  </a:cubicBezTo>
                  <a:cubicBezTo>
                    <a:pt x="26" y="7"/>
                    <a:pt x="26" y="7"/>
                    <a:pt x="26" y="7"/>
                  </a:cubicBezTo>
                  <a:cubicBezTo>
                    <a:pt x="39" y="7"/>
                    <a:pt x="39" y="7"/>
                    <a:pt x="39" y="7"/>
                  </a:cubicBezTo>
                  <a:lnTo>
                    <a:pt x="39" y="6"/>
                  </a:lnTo>
                  <a:close/>
                  <a:moveTo>
                    <a:pt x="28" y="5"/>
                  </a:moveTo>
                  <a:cubicBezTo>
                    <a:pt x="28" y="3"/>
                    <a:pt x="30" y="1"/>
                    <a:pt x="32" y="1"/>
                  </a:cubicBezTo>
                  <a:cubicBezTo>
                    <a:pt x="33" y="1"/>
                    <a:pt x="33" y="1"/>
                    <a:pt x="33" y="1"/>
                  </a:cubicBezTo>
                  <a:cubicBezTo>
                    <a:pt x="35" y="1"/>
                    <a:pt x="37" y="3"/>
                    <a:pt x="38" y="5"/>
                  </a:cubicBezTo>
                  <a:lnTo>
                    <a:pt x="28" y="5"/>
                  </a:lnTo>
                  <a:close/>
                  <a:moveTo>
                    <a:pt x="62" y="30"/>
                  </a:moveTo>
                  <a:cubicBezTo>
                    <a:pt x="60" y="23"/>
                    <a:pt x="56" y="17"/>
                    <a:pt x="50" y="13"/>
                  </a:cubicBezTo>
                  <a:cubicBezTo>
                    <a:pt x="50" y="12"/>
                    <a:pt x="50" y="12"/>
                    <a:pt x="50" y="12"/>
                  </a:cubicBezTo>
                  <a:cubicBezTo>
                    <a:pt x="55" y="15"/>
                    <a:pt x="55" y="15"/>
                    <a:pt x="55" y="15"/>
                  </a:cubicBezTo>
                  <a:cubicBezTo>
                    <a:pt x="55" y="15"/>
                    <a:pt x="55" y="15"/>
                    <a:pt x="55" y="15"/>
                  </a:cubicBezTo>
                  <a:cubicBezTo>
                    <a:pt x="57" y="13"/>
                    <a:pt x="56" y="10"/>
                    <a:pt x="54" y="8"/>
                  </a:cubicBezTo>
                  <a:cubicBezTo>
                    <a:pt x="51" y="6"/>
                    <a:pt x="51" y="6"/>
                    <a:pt x="51" y="6"/>
                  </a:cubicBezTo>
                  <a:cubicBezTo>
                    <a:pt x="49" y="5"/>
                    <a:pt x="46" y="6"/>
                    <a:pt x="45" y="8"/>
                  </a:cubicBezTo>
                  <a:cubicBezTo>
                    <a:pt x="44" y="8"/>
                    <a:pt x="44" y="8"/>
                    <a:pt x="44" y="8"/>
                  </a:cubicBezTo>
                  <a:cubicBezTo>
                    <a:pt x="49" y="11"/>
                    <a:pt x="49" y="11"/>
                    <a:pt x="49" y="11"/>
                  </a:cubicBezTo>
                  <a:cubicBezTo>
                    <a:pt x="49" y="12"/>
                    <a:pt x="49" y="12"/>
                    <a:pt x="49" y="12"/>
                  </a:cubicBezTo>
                  <a:cubicBezTo>
                    <a:pt x="44" y="9"/>
                    <a:pt x="39" y="7"/>
                    <a:pt x="33" y="7"/>
                  </a:cubicBezTo>
                  <a:cubicBezTo>
                    <a:pt x="27" y="7"/>
                    <a:pt x="21" y="9"/>
                    <a:pt x="17" y="12"/>
                  </a:cubicBezTo>
                  <a:cubicBezTo>
                    <a:pt x="17" y="12"/>
                    <a:pt x="17" y="12"/>
                    <a:pt x="17" y="12"/>
                  </a:cubicBezTo>
                  <a:cubicBezTo>
                    <a:pt x="17" y="11"/>
                    <a:pt x="17" y="11"/>
                    <a:pt x="17" y="11"/>
                  </a:cubicBezTo>
                  <a:cubicBezTo>
                    <a:pt x="21" y="8"/>
                    <a:pt x="21" y="8"/>
                    <a:pt x="21" y="8"/>
                  </a:cubicBezTo>
                  <a:cubicBezTo>
                    <a:pt x="21" y="8"/>
                    <a:pt x="21" y="8"/>
                    <a:pt x="21" y="8"/>
                  </a:cubicBezTo>
                  <a:cubicBezTo>
                    <a:pt x="20" y="6"/>
                    <a:pt x="17" y="5"/>
                    <a:pt x="14" y="6"/>
                  </a:cubicBezTo>
                  <a:cubicBezTo>
                    <a:pt x="11" y="8"/>
                    <a:pt x="11" y="8"/>
                    <a:pt x="11" y="8"/>
                  </a:cubicBezTo>
                  <a:cubicBezTo>
                    <a:pt x="9" y="10"/>
                    <a:pt x="9" y="13"/>
                    <a:pt x="10" y="15"/>
                  </a:cubicBezTo>
                  <a:cubicBezTo>
                    <a:pt x="11" y="15"/>
                    <a:pt x="11" y="15"/>
                    <a:pt x="11" y="15"/>
                  </a:cubicBezTo>
                  <a:cubicBezTo>
                    <a:pt x="15" y="12"/>
                    <a:pt x="15" y="12"/>
                    <a:pt x="15" y="12"/>
                  </a:cubicBezTo>
                  <a:cubicBezTo>
                    <a:pt x="15" y="13"/>
                    <a:pt x="15" y="13"/>
                    <a:pt x="15" y="13"/>
                  </a:cubicBezTo>
                  <a:cubicBezTo>
                    <a:pt x="15" y="13"/>
                    <a:pt x="15" y="13"/>
                    <a:pt x="15" y="13"/>
                  </a:cubicBezTo>
                  <a:cubicBezTo>
                    <a:pt x="10" y="17"/>
                    <a:pt x="5" y="23"/>
                    <a:pt x="4" y="30"/>
                  </a:cubicBezTo>
                  <a:cubicBezTo>
                    <a:pt x="2" y="31"/>
                    <a:pt x="0" y="33"/>
                    <a:pt x="0" y="35"/>
                  </a:cubicBezTo>
                  <a:cubicBezTo>
                    <a:pt x="0" y="38"/>
                    <a:pt x="0" y="38"/>
                    <a:pt x="0" y="38"/>
                  </a:cubicBezTo>
                  <a:cubicBezTo>
                    <a:pt x="0" y="41"/>
                    <a:pt x="2" y="43"/>
                    <a:pt x="4" y="43"/>
                  </a:cubicBezTo>
                  <a:cubicBezTo>
                    <a:pt x="5" y="50"/>
                    <a:pt x="9" y="56"/>
                    <a:pt x="14" y="60"/>
                  </a:cubicBezTo>
                  <a:cubicBezTo>
                    <a:pt x="14" y="60"/>
                    <a:pt x="14" y="60"/>
                    <a:pt x="14" y="60"/>
                  </a:cubicBezTo>
                  <a:cubicBezTo>
                    <a:pt x="10" y="67"/>
                    <a:pt x="10" y="67"/>
                    <a:pt x="10" y="67"/>
                  </a:cubicBezTo>
                  <a:cubicBezTo>
                    <a:pt x="11" y="68"/>
                    <a:pt x="11" y="68"/>
                    <a:pt x="11" y="68"/>
                  </a:cubicBezTo>
                  <a:cubicBezTo>
                    <a:pt x="9" y="71"/>
                    <a:pt x="9" y="71"/>
                    <a:pt x="9" y="71"/>
                  </a:cubicBezTo>
                  <a:cubicBezTo>
                    <a:pt x="12" y="73"/>
                    <a:pt x="12" y="73"/>
                    <a:pt x="12" y="73"/>
                  </a:cubicBezTo>
                  <a:cubicBezTo>
                    <a:pt x="14" y="70"/>
                    <a:pt x="14" y="70"/>
                    <a:pt x="14" y="70"/>
                  </a:cubicBezTo>
                  <a:cubicBezTo>
                    <a:pt x="15" y="70"/>
                    <a:pt x="15" y="70"/>
                    <a:pt x="15" y="70"/>
                  </a:cubicBezTo>
                  <a:cubicBezTo>
                    <a:pt x="20" y="63"/>
                    <a:pt x="20" y="63"/>
                    <a:pt x="20" y="63"/>
                  </a:cubicBezTo>
                  <a:cubicBezTo>
                    <a:pt x="20" y="63"/>
                    <a:pt x="20" y="63"/>
                    <a:pt x="20" y="63"/>
                  </a:cubicBezTo>
                  <a:cubicBezTo>
                    <a:pt x="24" y="65"/>
                    <a:pt x="28" y="66"/>
                    <a:pt x="33" y="66"/>
                  </a:cubicBezTo>
                  <a:cubicBezTo>
                    <a:pt x="37" y="66"/>
                    <a:pt x="42" y="65"/>
                    <a:pt x="46" y="63"/>
                  </a:cubicBezTo>
                  <a:cubicBezTo>
                    <a:pt x="50" y="70"/>
                    <a:pt x="50" y="70"/>
                    <a:pt x="50" y="70"/>
                  </a:cubicBezTo>
                  <a:cubicBezTo>
                    <a:pt x="52" y="70"/>
                    <a:pt x="52" y="70"/>
                    <a:pt x="52" y="70"/>
                  </a:cubicBezTo>
                  <a:cubicBezTo>
                    <a:pt x="54" y="73"/>
                    <a:pt x="54" y="73"/>
                    <a:pt x="54" y="73"/>
                  </a:cubicBezTo>
                  <a:cubicBezTo>
                    <a:pt x="57" y="71"/>
                    <a:pt x="57" y="71"/>
                    <a:pt x="57" y="71"/>
                  </a:cubicBezTo>
                  <a:cubicBezTo>
                    <a:pt x="55" y="68"/>
                    <a:pt x="55" y="68"/>
                    <a:pt x="55" y="68"/>
                  </a:cubicBezTo>
                  <a:cubicBezTo>
                    <a:pt x="56" y="67"/>
                    <a:pt x="56" y="67"/>
                    <a:pt x="56" y="67"/>
                  </a:cubicBezTo>
                  <a:cubicBezTo>
                    <a:pt x="51" y="60"/>
                    <a:pt x="51" y="60"/>
                    <a:pt x="51" y="60"/>
                  </a:cubicBezTo>
                  <a:cubicBezTo>
                    <a:pt x="57" y="56"/>
                    <a:pt x="60" y="50"/>
                    <a:pt x="62" y="43"/>
                  </a:cubicBezTo>
                  <a:cubicBezTo>
                    <a:pt x="64" y="43"/>
                    <a:pt x="66" y="41"/>
                    <a:pt x="66" y="38"/>
                  </a:cubicBezTo>
                  <a:cubicBezTo>
                    <a:pt x="66" y="35"/>
                    <a:pt x="66" y="35"/>
                    <a:pt x="66" y="35"/>
                  </a:cubicBezTo>
                  <a:cubicBezTo>
                    <a:pt x="66" y="33"/>
                    <a:pt x="64" y="31"/>
                    <a:pt x="62" y="30"/>
                  </a:cubicBezTo>
                  <a:close/>
                  <a:moveTo>
                    <a:pt x="2" y="38"/>
                  </a:moveTo>
                  <a:cubicBezTo>
                    <a:pt x="2" y="35"/>
                    <a:pt x="2" y="35"/>
                    <a:pt x="2" y="35"/>
                  </a:cubicBezTo>
                  <a:cubicBezTo>
                    <a:pt x="2" y="34"/>
                    <a:pt x="2" y="33"/>
                    <a:pt x="3" y="32"/>
                  </a:cubicBezTo>
                  <a:cubicBezTo>
                    <a:pt x="3" y="34"/>
                    <a:pt x="3" y="35"/>
                    <a:pt x="3" y="37"/>
                  </a:cubicBezTo>
                  <a:cubicBezTo>
                    <a:pt x="3" y="38"/>
                    <a:pt x="3" y="40"/>
                    <a:pt x="3" y="41"/>
                  </a:cubicBezTo>
                  <a:cubicBezTo>
                    <a:pt x="2" y="41"/>
                    <a:pt x="2" y="40"/>
                    <a:pt x="2" y="38"/>
                  </a:cubicBezTo>
                  <a:close/>
                  <a:moveTo>
                    <a:pt x="47" y="8"/>
                  </a:moveTo>
                  <a:cubicBezTo>
                    <a:pt x="48" y="7"/>
                    <a:pt x="49" y="7"/>
                    <a:pt x="50" y="8"/>
                  </a:cubicBezTo>
                  <a:cubicBezTo>
                    <a:pt x="53" y="10"/>
                    <a:pt x="53" y="10"/>
                    <a:pt x="53" y="10"/>
                  </a:cubicBezTo>
                  <a:cubicBezTo>
                    <a:pt x="54" y="10"/>
                    <a:pt x="55" y="12"/>
                    <a:pt x="54" y="13"/>
                  </a:cubicBezTo>
                  <a:lnTo>
                    <a:pt x="47" y="8"/>
                  </a:lnTo>
                  <a:close/>
                  <a:moveTo>
                    <a:pt x="11" y="13"/>
                  </a:moveTo>
                  <a:cubicBezTo>
                    <a:pt x="11" y="12"/>
                    <a:pt x="11" y="10"/>
                    <a:pt x="12" y="10"/>
                  </a:cubicBezTo>
                  <a:cubicBezTo>
                    <a:pt x="15" y="8"/>
                    <a:pt x="15" y="8"/>
                    <a:pt x="15" y="8"/>
                  </a:cubicBezTo>
                  <a:cubicBezTo>
                    <a:pt x="16" y="7"/>
                    <a:pt x="16" y="7"/>
                    <a:pt x="17" y="7"/>
                  </a:cubicBezTo>
                  <a:cubicBezTo>
                    <a:pt x="18" y="7"/>
                    <a:pt x="18" y="8"/>
                    <a:pt x="19" y="8"/>
                  </a:cubicBezTo>
                  <a:lnTo>
                    <a:pt x="11" y="13"/>
                  </a:lnTo>
                  <a:close/>
                  <a:moveTo>
                    <a:pt x="15" y="68"/>
                  </a:moveTo>
                  <a:cubicBezTo>
                    <a:pt x="12" y="66"/>
                    <a:pt x="12" y="66"/>
                    <a:pt x="12" y="66"/>
                  </a:cubicBezTo>
                  <a:cubicBezTo>
                    <a:pt x="15" y="62"/>
                    <a:pt x="15" y="62"/>
                    <a:pt x="15" y="62"/>
                  </a:cubicBezTo>
                  <a:cubicBezTo>
                    <a:pt x="17" y="64"/>
                    <a:pt x="17" y="64"/>
                    <a:pt x="17" y="64"/>
                  </a:cubicBezTo>
                  <a:lnTo>
                    <a:pt x="15" y="68"/>
                  </a:lnTo>
                  <a:close/>
                  <a:moveTo>
                    <a:pt x="53" y="66"/>
                  </a:moveTo>
                  <a:cubicBezTo>
                    <a:pt x="51" y="68"/>
                    <a:pt x="51" y="68"/>
                    <a:pt x="51" y="68"/>
                  </a:cubicBezTo>
                  <a:cubicBezTo>
                    <a:pt x="48" y="64"/>
                    <a:pt x="48" y="64"/>
                    <a:pt x="48" y="64"/>
                  </a:cubicBezTo>
                  <a:cubicBezTo>
                    <a:pt x="50" y="62"/>
                    <a:pt x="50" y="62"/>
                    <a:pt x="50" y="62"/>
                  </a:cubicBezTo>
                  <a:lnTo>
                    <a:pt x="53" y="66"/>
                  </a:lnTo>
                  <a:close/>
                  <a:moveTo>
                    <a:pt x="33" y="64"/>
                  </a:moveTo>
                  <a:cubicBezTo>
                    <a:pt x="18" y="64"/>
                    <a:pt x="6" y="52"/>
                    <a:pt x="6" y="37"/>
                  </a:cubicBezTo>
                  <a:cubicBezTo>
                    <a:pt x="6" y="22"/>
                    <a:pt x="18" y="10"/>
                    <a:pt x="33" y="10"/>
                  </a:cubicBezTo>
                  <a:cubicBezTo>
                    <a:pt x="48" y="10"/>
                    <a:pt x="60" y="22"/>
                    <a:pt x="60" y="37"/>
                  </a:cubicBezTo>
                  <a:cubicBezTo>
                    <a:pt x="60" y="52"/>
                    <a:pt x="48" y="64"/>
                    <a:pt x="33" y="64"/>
                  </a:cubicBezTo>
                  <a:close/>
                  <a:moveTo>
                    <a:pt x="64" y="38"/>
                  </a:moveTo>
                  <a:cubicBezTo>
                    <a:pt x="64" y="40"/>
                    <a:pt x="63" y="41"/>
                    <a:pt x="62" y="41"/>
                  </a:cubicBezTo>
                  <a:cubicBezTo>
                    <a:pt x="62" y="40"/>
                    <a:pt x="62" y="38"/>
                    <a:pt x="62" y="37"/>
                  </a:cubicBezTo>
                  <a:cubicBezTo>
                    <a:pt x="62" y="35"/>
                    <a:pt x="62" y="34"/>
                    <a:pt x="62" y="32"/>
                  </a:cubicBezTo>
                  <a:cubicBezTo>
                    <a:pt x="63" y="33"/>
                    <a:pt x="64" y="34"/>
                    <a:pt x="64" y="35"/>
                  </a:cubicBezTo>
                  <a:lnTo>
                    <a:pt x="64" y="38"/>
                  </a:lnTo>
                  <a:close/>
                  <a:moveTo>
                    <a:pt x="33" y="12"/>
                  </a:moveTo>
                  <a:cubicBezTo>
                    <a:pt x="19" y="12"/>
                    <a:pt x="8" y="23"/>
                    <a:pt x="8" y="37"/>
                  </a:cubicBezTo>
                  <a:cubicBezTo>
                    <a:pt x="8" y="50"/>
                    <a:pt x="19" y="61"/>
                    <a:pt x="33" y="61"/>
                  </a:cubicBezTo>
                  <a:cubicBezTo>
                    <a:pt x="46" y="61"/>
                    <a:pt x="57" y="50"/>
                    <a:pt x="57" y="37"/>
                  </a:cubicBezTo>
                  <a:cubicBezTo>
                    <a:pt x="57" y="23"/>
                    <a:pt x="46" y="12"/>
                    <a:pt x="33" y="12"/>
                  </a:cubicBezTo>
                  <a:close/>
                  <a:moveTo>
                    <a:pt x="33" y="60"/>
                  </a:moveTo>
                  <a:cubicBezTo>
                    <a:pt x="20" y="60"/>
                    <a:pt x="10" y="49"/>
                    <a:pt x="10" y="37"/>
                  </a:cubicBezTo>
                  <a:cubicBezTo>
                    <a:pt x="10" y="24"/>
                    <a:pt x="20" y="14"/>
                    <a:pt x="33" y="14"/>
                  </a:cubicBezTo>
                  <a:cubicBezTo>
                    <a:pt x="45" y="14"/>
                    <a:pt x="56" y="24"/>
                    <a:pt x="56" y="37"/>
                  </a:cubicBezTo>
                  <a:cubicBezTo>
                    <a:pt x="56" y="49"/>
                    <a:pt x="45" y="60"/>
                    <a:pt x="33" y="60"/>
                  </a:cubicBezTo>
                  <a:close/>
                  <a:moveTo>
                    <a:pt x="36" y="35"/>
                  </a:moveTo>
                  <a:cubicBezTo>
                    <a:pt x="49" y="35"/>
                    <a:pt x="49" y="35"/>
                    <a:pt x="49" y="35"/>
                  </a:cubicBezTo>
                  <a:cubicBezTo>
                    <a:pt x="49" y="38"/>
                    <a:pt x="49" y="38"/>
                    <a:pt x="49" y="38"/>
                  </a:cubicBezTo>
                  <a:cubicBezTo>
                    <a:pt x="36" y="38"/>
                    <a:pt x="36" y="38"/>
                    <a:pt x="36" y="38"/>
                  </a:cubicBezTo>
                  <a:cubicBezTo>
                    <a:pt x="35" y="40"/>
                    <a:pt x="34" y="40"/>
                    <a:pt x="32" y="40"/>
                  </a:cubicBezTo>
                  <a:cubicBezTo>
                    <a:pt x="30" y="40"/>
                    <a:pt x="28" y="39"/>
                    <a:pt x="28" y="36"/>
                  </a:cubicBezTo>
                  <a:cubicBezTo>
                    <a:pt x="28" y="34"/>
                    <a:pt x="29" y="33"/>
                    <a:pt x="31" y="32"/>
                  </a:cubicBezTo>
                  <a:cubicBezTo>
                    <a:pt x="31" y="16"/>
                    <a:pt x="31" y="16"/>
                    <a:pt x="31" y="16"/>
                  </a:cubicBezTo>
                  <a:cubicBezTo>
                    <a:pt x="34" y="16"/>
                    <a:pt x="34" y="16"/>
                    <a:pt x="34" y="16"/>
                  </a:cubicBezTo>
                  <a:cubicBezTo>
                    <a:pt x="34" y="32"/>
                    <a:pt x="34" y="32"/>
                    <a:pt x="34" y="32"/>
                  </a:cubicBezTo>
                  <a:cubicBezTo>
                    <a:pt x="35" y="33"/>
                    <a:pt x="36" y="34"/>
                    <a:pt x="36" y="3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8" name="Freeform 22"/>
            <p:cNvSpPr>
              <a:spLocks noEditPoints="1"/>
            </p:cNvSpPr>
            <p:nvPr/>
          </p:nvSpPr>
          <p:spPr bwMode="auto">
            <a:xfrm>
              <a:off x="3752290" y="3398908"/>
              <a:ext cx="332018" cy="387354"/>
            </a:xfrm>
            <a:custGeom>
              <a:avLst/>
              <a:gdLst>
                <a:gd name="T0" fmla="*/ 18 w 58"/>
                <a:gd name="T1" fmla="*/ 37 h 68"/>
                <a:gd name="T2" fmla="*/ 17 w 58"/>
                <a:gd name="T3" fmla="*/ 31 h 68"/>
                <a:gd name="T4" fmla="*/ 40 w 58"/>
                <a:gd name="T5" fmla="*/ 16 h 68"/>
                <a:gd name="T6" fmla="*/ 17 w 58"/>
                <a:gd name="T7" fmla="*/ 30 h 68"/>
                <a:gd name="T8" fmla="*/ 44 w 58"/>
                <a:gd name="T9" fmla="*/ 18 h 68"/>
                <a:gd name="T10" fmla="*/ 17 w 58"/>
                <a:gd name="T11" fmla="*/ 23 h 68"/>
                <a:gd name="T12" fmla="*/ 30 w 58"/>
                <a:gd name="T13" fmla="*/ 16 h 68"/>
                <a:gd name="T14" fmla="*/ 14 w 58"/>
                <a:gd name="T15" fmla="*/ 21 h 68"/>
                <a:gd name="T16" fmla="*/ 34 w 58"/>
                <a:gd name="T17" fmla="*/ 66 h 68"/>
                <a:gd name="T18" fmla="*/ 28 w 58"/>
                <a:gd name="T19" fmla="*/ 68 h 68"/>
                <a:gd name="T20" fmla="*/ 20 w 58"/>
                <a:gd name="T21" fmla="*/ 62 h 68"/>
                <a:gd name="T22" fmla="*/ 23 w 58"/>
                <a:gd name="T23" fmla="*/ 50 h 68"/>
                <a:gd name="T24" fmla="*/ 17 w 58"/>
                <a:gd name="T25" fmla="*/ 44 h 68"/>
                <a:gd name="T26" fmla="*/ 40 w 58"/>
                <a:gd name="T27" fmla="*/ 30 h 68"/>
                <a:gd name="T28" fmla="*/ 25 w 58"/>
                <a:gd name="T29" fmla="*/ 41 h 68"/>
                <a:gd name="T30" fmla="*/ 29 w 58"/>
                <a:gd name="T31" fmla="*/ 50 h 68"/>
                <a:gd name="T32" fmla="*/ 40 w 58"/>
                <a:gd name="T33" fmla="*/ 39 h 68"/>
                <a:gd name="T34" fmla="*/ 35 w 58"/>
                <a:gd name="T35" fmla="*/ 50 h 68"/>
                <a:gd name="T36" fmla="*/ 34 w 58"/>
                <a:gd name="T37" fmla="*/ 52 h 68"/>
                <a:gd name="T38" fmla="*/ 33 w 58"/>
                <a:gd name="T39" fmla="*/ 52 h 68"/>
                <a:gd name="T40" fmla="*/ 28 w 58"/>
                <a:gd name="T41" fmla="*/ 52 h 68"/>
                <a:gd name="T42" fmla="*/ 22 w 58"/>
                <a:gd name="T43" fmla="*/ 54 h 68"/>
                <a:gd name="T44" fmla="*/ 25 w 58"/>
                <a:gd name="T45" fmla="*/ 64 h 68"/>
                <a:gd name="T46" fmla="*/ 36 w 58"/>
                <a:gd name="T47" fmla="*/ 62 h 68"/>
                <a:gd name="T48" fmla="*/ 39 w 58"/>
                <a:gd name="T49" fmla="*/ 9 h 68"/>
                <a:gd name="T50" fmla="*/ 41 w 58"/>
                <a:gd name="T51" fmla="*/ 10 h 68"/>
                <a:gd name="T52" fmla="*/ 42 w 58"/>
                <a:gd name="T53" fmla="*/ 4 h 68"/>
                <a:gd name="T54" fmla="*/ 15 w 58"/>
                <a:gd name="T55" fmla="*/ 54 h 68"/>
                <a:gd name="T56" fmla="*/ 19 w 58"/>
                <a:gd name="T57" fmla="*/ 49 h 68"/>
                <a:gd name="T58" fmla="*/ 48 w 58"/>
                <a:gd name="T59" fmla="*/ 19 h 68"/>
                <a:gd name="T60" fmla="*/ 54 w 58"/>
                <a:gd name="T61" fmla="*/ 14 h 68"/>
                <a:gd name="T62" fmla="*/ 47 w 58"/>
                <a:gd name="T63" fmla="*/ 18 h 68"/>
                <a:gd name="T64" fmla="*/ 4 w 58"/>
                <a:gd name="T65" fmla="*/ 42 h 68"/>
                <a:gd name="T66" fmla="*/ 5 w 58"/>
                <a:gd name="T67" fmla="*/ 44 h 68"/>
                <a:gd name="T68" fmla="*/ 9 w 58"/>
                <a:gd name="T69" fmla="*/ 39 h 68"/>
                <a:gd name="T70" fmla="*/ 50 w 58"/>
                <a:gd name="T71" fmla="*/ 29 h 68"/>
                <a:gd name="T72" fmla="*/ 58 w 58"/>
                <a:gd name="T73" fmla="*/ 29 h 68"/>
                <a:gd name="T74" fmla="*/ 7 w 58"/>
                <a:gd name="T75" fmla="*/ 28 h 68"/>
                <a:gd name="T76" fmla="*/ 1 w 58"/>
                <a:gd name="T77" fmla="*/ 30 h 68"/>
                <a:gd name="T78" fmla="*/ 49 w 58"/>
                <a:gd name="T79" fmla="*/ 39 h 68"/>
                <a:gd name="T80" fmla="*/ 53 w 58"/>
                <a:gd name="T81" fmla="*/ 44 h 68"/>
                <a:gd name="T82" fmla="*/ 54 w 58"/>
                <a:gd name="T83" fmla="*/ 42 h 68"/>
                <a:gd name="T84" fmla="*/ 4 w 58"/>
                <a:gd name="T85" fmla="*/ 14 h 68"/>
                <a:gd name="T86" fmla="*/ 10 w 58"/>
                <a:gd name="T87" fmla="*/ 19 h 68"/>
                <a:gd name="T88" fmla="*/ 5 w 58"/>
                <a:gd name="T89" fmla="*/ 14 h 68"/>
                <a:gd name="T90" fmla="*/ 39 w 58"/>
                <a:gd name="T91" fmla="*/ 49 h 68"/>
                <a:gd name="T92" fmla="*/ 44 w 58"/>
                <a:gd name="T93" fmla="*/ 54 h 68"/>
                <a:gd name="T94" fmla="*/ 17 w 58"/>
                <a:gd name="T95" fmla="*/ 10 h 68"/>
                <a:gd name="T96" fmla="*/ 19 w 58"/>
                <a:gd name="T97" fmla="*/ 9 h 68"/>
                <a:gd name="T98" fmla="*/ 14 w 58"/>
                <a:gd name="T99" fmla="*/ 5 h 68"/>
                <a:gd name="T100" fmla="*/ 30 w 58"/>
                <a:gd name="T101" fmla="*/ 7 h 68"/>
                <a:gd name="T102" fmla="*/ 28 w 58"/>
                <a:gd name="T103"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 h="68">
                  <a:moveTo>
                    <a:pt x="44" y="25"/>
                  </a:moveTo>
                  <a:cubicBezTo>
                    <a:pt x="44" y="26"/>
                    <a:pt x="42" y="28"/>
                    <a:pt x="41" y="28"/>
                  </a:cubicBezTo>
                  <a:cubicBezTo>
                    <a:pt x="18" y="37"/>
                    <a:pt x="18" y="37"/>
                    <a:pt x="18" y="37"/>
                  </a:cubicBezTo>
                  <a:cubicBezTo>
                    <a:pt x="18" y="37"/>
                    <a:pt x="17" y="37"/>
                    <a:pt x="17" y="37"/>
                  </a:cubicBezTo>
                  <a:cubicBezTo>
                    <a:pt x="15" y="37"/>
                    <a:pt x="14" y="36"/>
                    <a:pt x="14" y="35"/>
                  </a:cubicBezTo>
                  <a:cubicBezTo>
                    <a:pt x="14" y="33"/>
                    <a:pt x="16" y="32"/>
                    <a:pt x="17" y="31"/>
                  </a:cubicBezTo>
                  <a:cubicBezTo>
                    <a:pt x="40" y="23"/>
                    <a:pt x="40" y="23"/>
                    <a:pt x="40" y="23"/>
                  </a:cubicBezTo>
                  <a:cubicBezTo>
                    <a:pt x="42" y="22"/>
                    <a:pt x="44" y="23"/>
                    <a:pt x="44" y="25"/>
                  </a:cubicBezTo>
                  <a:close/>
                  <a:moveTo>
                    <a:pt x="40" y="16"/>
                  </a:moveTo>
                  <a:cubicBezTo>
                    <a:pt x="17" y="24"/>
                    <a:pt x="17" y="24"/>
                    <a:pt x="17" y="24"/>
                  </a:cubicBezTo>
                  <a:cubicBezTo>
                    <a:pt x="16" y="25"/>
                    <a:pt x="14" y="26"/>
                    <a:pt x="14" y="28"/>
                  </a:cubicBezTo>
                  <a:cubicBezTo>
                    <a:pt x="14" y="29"/>
                    <a:pt x="15" y="30"/>
                    <a:pt x="17" y="30"/>
                  </a:cubicBezTo>
                  <a:cubicBezTo>
                    <a:pt x="17" y="30"/>
                    <a:pt x="18" y="30"/>
                    <a:pt x="18" y="30"/>
                  </a:cubicBezTo>
                  <a:cubicBezTo>
                    <a:pt x="41" y="21"/>
                    <a:pt x="41" y="21"/>
                    <a:pt x="41" y="21"/>
                  </a:cubicBezTo>
                  <a:cubicBezTo>
                    <a:pt x="42" y="21"/>
                    <a:pt x="44" y="19"/>
                    <a:pt x="44" y="18"/>
                  </a:cubicBezTo>
                  <a:cubicBezTo>
                    <a:pt x="44" y="16"/>
                    <a:pt x="42" y="15"/>
                    <a:pt x="40" y="16"/>
                  </a:cubicBezTo>
                  <a:close/>
                  <a:moveTo>
                    <a:pt x="14" y="21"/>
                  </a:moveTo>
                  <a:cubicBezTo>
                    <a:pt x="14" y="22"/>
                    <a:pt x="15" y="23"/>
                    <a:pt x="17" y="23"/>
                  </a:cubicBezTo>
                  <a:cubicBezTo>
                    <a:pt x="17" y="23"/>
                    <a:pt x="18" y="23"/>
                    <a:pt x="18" y="23"/>
                  </a:cubicBezTo>
                  <a:cubicBezTo>
                    <a:pt x="27" y="19"/>
                    <a:pt x="27" y="19"/>
                    <a:pt x="27" y="19"/>
                  </a:cubicBezTo>
                  <a:cubicBezTo>
                    <a:pt x="29" y="19"/>
                    <a:pt x="30" y="17"/>
                    <a:pt x="30" y="16"/>
                  </a:cubicBezTo>
                  <a:cubicBezTo>
                    <a:pt x="30" y="14"/>
                    <a:pt x="28" y="13"/>
                    <a:pt x="26" y="14"/>
                  </a:cubicBezTo>
                  <a:cubicBezTo>
                    <a:pt x="17" y="17"/>
                    <a:pt x="17" y="17"/>
                    <a:pt x="17" y="17"/>
                  </a:cubicBezTo>
                  <a:cubicBezTo>
                    <a:pt x="16" y="18"/>
                    <a:pt x="14" y="19"/>
                    <a:pt x="14" y="21"/>
                  </a:cubicBezTo>
                  <a:close/>
                  <a:moveTo>
                    <a:pt x="38" y="54"/>
                  </a:moveTo>
                  <a:cubicBezTo>
                    <a:pt x="38" y="62"/>
                    <a:pt x="38" y="62"/>
                    <a:pt x="38" y="62"/>
                  </a:cubicBezTo>
                  <a:cubicBezTo>
                    <a:pt x="38" y="64"/>
                    <a:pt x="36" y="66"/>
                    <a:pt x="34" y="66"/>
                  </a:cubicBezTo>
                  <a:cubicBezTo>
                    <a:pt x="33" y="66"/>
                    <a:pt x="33" y="66"/>
                    <a:pt x="33" y="66"/>
                  </a:cubicBezTo>
                  <a:cubicBezTo>
                    <a:pt x="33" y="67"/>
                    <a:pt x="32" y="68"/>
                    <a:pt x="30" y="68"/>
                  </a:cubicBezTo>
                  <a:cubicBezTo>
                    <a:pt x="28" y="68"/>
                    <a:pt x="28" y="68"/>
                    <a:pt x="28" y="68"/>
                  </a:cubicBezTo>
                  <a:cubicBezTo>
                    <a:pt x="26" y="68"/>
                    <a:pt x="25" y="67"/>
                    <a:pt x="25" y="66"/>
                  </a:cubicBezTo>
                  <a:cubicBezTo>
                    <a:pt x="24" y="66"/>
                    <a:pt x="24" y="66"/>
                    <a:pt x="24" y="66"/>
                  </a:cubicBezTo>
                  <a:cubicBezTo>
                    <a:pt x="22" y="66"/>
                    <a:pt x="20" y="64"/>
                    <a:pt x="20" y="62"/>
                  </a:cubicBezTo>
                  <a:cubicBezTo>
                    <a:pt x="20" y="54"/>
                    <a:pt x="20" y="54"/>
                    <a:pt x="20" y="54"/>
                  </a:cubicBezTo>
                  <a:cubicBezTo>
                    <a:pt x="20" y="52"/>
                    <a:pt x="22" y="51"/>
                    <a:pt x="23" y="50"/>
                  </a:cubicBezTo>
                  <a:cubicBezTo>
                    <a:pt x="23" y="50"/>
                    <a:pt x="23" y="50"/>
                    <a:pt x="23" y="50"/>
                  </a:cubicBezTo>
                  <a:cubicBezTo>
                    <a:pt x="23" y="47"/>
                    <a:pt x="21" y="44"/>
                    <a:pt x="20" y="43"/>
                  </a:cubicBezTo>
                  <a:cubicBezTo>
                    <a:pt x="18" y="44"/>
                    <a:pt x="18" y="44"/>
                    <a:pt x="18" y="44"/>
                  </a:cubicBezTo>
                  <a:cubicBezTo>
                    <a:pt x="18" y="44"/>
                    <a:pt x="17" y="44"/>
                    <a:pt x="17" y="44"/>
                  </a:cubicBezTo>
                  <a:cubicBezTo>
                    <a:pt x="15" y="44"/>
                    <a:pt x="14" y="43"/>
                    <a:pt x="14" y="42"/>
                  </a:cubicBezTo>
                  <a:cubicBezTo>
                    <a:pt x="14" y="40"/>
                    <a:pt x="16" y="39"/>
                    <a:pt x="17" y="38"/>
                  </a:cubicBezTo>
                  <a:cubicBezTo>
                    <a:pt x="40" y="30"/>
                    <a:pt x="40" y="30"/>
                    <a:pt x="40" y="30"/>
                  </a:cubicBezTo>
                  <a:cubicBezTo>
                    <a:pt x="42" y="29"/>
                    <a:pt x="44" y="30"/>
                    <a:pt x="44" y="32"/>
                  </a:cubicBezTo>
                  <a:cubicBezTo>
                    <a:pt x="44" y="33"/>
                    <a:pt x="42" y="35"/>
                    <a:pt x="41" y="36"/>
                  </a:cubicBezTo>
                  <a:cubicBezTo>
                    <a:pt x="25" y="41"/>
                    <a:pt x="25" y="41"/>
                    <a:pt x="25" y="41"/>
                  </a:cubicBezTo>
                  <a:cubicBezTo>
                    <a:pt x="27" y="43"/>
                    <a:pt x="29" y="46"/>
                    <a:pt x="29" y="50"/>
                  </a:cubicBezTo>
                  <a:cubicBezTo>
                    <a:pt x="29" y="50"/>
                    <a:pt x="29" y="50"/>
                    <a:pt x="29" y="50"/>
                  </a:cubicBezTo>
                  <a:cubicBezTo>
                    <a:pt x="29" y="50"/>
                    <a:pt x="29" y="50"/>
                    <a:pt x="29" y="50"/>
                  </a:cubicBezTo>
                  <a:cubicBezTo>
                    <a:pt x="29" y="50"/>
                    <a:pt x="29" y="50"/>
                    <a:pt x="29" y="50"/>
                  </a:cubicBezTo>
                  <a:cubicBezTo>
                    <a:pt x="29" y="43"/>
                    <a:pt x="36" y="38"/>
                    <a:pt x="37" y="38"/>
                  </a:cubicBezTo>
                  <a:cubicBezTo>
                    <a:pt x="38" y="37"/>
                    <a:pt x="39" y="38"/>
                    <a:pt x="40" y="39"/>
                  </a:cubicBezTo>
                  <a:cubicBezTo>
                    <a:pt x="41" y="40"/>
                    <a:pt x="41" y="42"/>
                    <a:pt x="39" y="43"/>
                  </a:cubicBezTo>
                  <a:cubicBezTo>
                    <a:pt x="39" y="43"/>
                    <a:pt x="35" y="46"/>
                    <a:pt x="35" y="50"/>
                  </a:cubicBezTo>
                  <a:cubicBezTo>
                    <a:pt x="35" y="50"/>
                    <a:pt x="35" y="50"/>
                    <a:pt x="35" y="50"/>
                  </a:cubicBezTo>
                  <a:cubicBezTo>
                    <a:pt x="36" y="51"/>
                    <a:pt x="38" y="52"/>
                    <a:pt x="38" y="54"/>
                  </a:cubicBezTo>
                  <a:close/>
                  <a:moveTo>
                    <a:pt x="36" y="54"/>
                  </a:moveTo>
                  <a:cubicBezTo>
                    <a:pt x="36" y="53"/>
                    <a:pt x="35" y="52"/>
                    <a:pt x="34" y="52"/>
                  </a:cubicBezTo>
                  <a:cubicBezTo>
                    <a:pt x="34" y="52"/>
                    <a:pt x="34" y="52"/>
                    <a:pt x="34" y="52"/>
                  </a:cubicBezTo>
                  <a:cubicBezTo>
                    <a:pt x="34" y="52"/>
                    <a:pt x="34" y="52"/>
                    <a:pt x="34" y="52"/>
                  </a:cubicBezTo>
                  <a:cubicBezTo>
                    <a:pt x="34" y="52"/>
                    <a:pt x="34" y="52"/>
                    <a:pt x="33" y="52"/>
                  </a:cubicBezTo>
                  <a:cubicBezTo>
                    <a:pt x="33" y="52"/>
                    <a:pt x="33" y="52"/>
                    <a:pt x="33" y="52"/>
                  </a:cubicBezTo>
                  <a:cubicBezTo>
                    <a:pt x="30" y="52"/>
                    <a:pt x="30" y="52"/>
                    <a:pt x="30" y="52"/>
                  </a:cubicBezTo>
                  <a:cubicBezTo>
                    <a:pt x="28" y="52"/>
                    <a:pt x="28" y="52"/>
                    <a:pt x="28" y="52"/>
                  </a:cubicBezTo>
                  <a:cubicBezTo>
                    <a:pt x="24" y="52"/>
                    <a:pt x="24" y="52"/>
                    <a:pt x="24" y="52"/>
                  </a:cubicBezTo>
                  <a:cubicBezTo>
                    <a:pt x="24" y="52"/>
                    <a:pt x="24" y="52"/>
                    <a:pt x="24" y="52"/>
                  </a:cubicBezTo>
                  <a:cubicBezTo>
                    <a:pt x="23" y="52"/>
                    <a:pt x="22" y="53"/>
                    <a:pt x="22" y="54"/>
                  </a:cubicBezTo>
                  <a:cubicBezTo>
                    <a:pt x="22" y="62"/>
                    <a:pt x="22" y="62"/>
                    <a:pt x="22" y="62"/>
                  </a:cubicBezTo>
                  <a:cubicBezTo>
                    <a:pt x="22" y="63"/>
                    <a:pt x="23" y="64"/>
                    <a:pt x="24" y="64"/>
                  </a:cubicBezTo>
                  <a:cubicBezTo>
                    <a:pt x="25" y="64"/>
                    <a:pt x="25" y="64"/>
                    <a:pt x="25" y="64"/>
                  </a:cubicBezTo>
                  <a:cubicBezTo>
                    <a:pt x="33" y="64"/>
                    <a:pt x="33" y="64"/>
                    <a:pt x="33" y="64"/>
                  </a:cubicBezTo>
                  <a:cubicBezTo>
                    <a:pt x="34" y="64"/>
                    <a:pt x="34" y="64"/>
                    <a:pt x="34" y="64"/>
                  </a:cubicBezTo>
                  <a:cubicBezTo>
                    <a:pt x="35" y="64"/>
                    <a:pt x="36" y="63"/>
                    <a:pt x="36" y="62"/>
                  </a:cubicBezTo>
                  <a:lnTo>
                    <a:pt x="36" y="54"/>
                  </a:lnTo>
                  <a:close/>
                  <a:moveTo>
                    <a:pt x="42" y="4"/>
                  </a:moveTo>
                  <a:cubicBezTo>
                    <a:pt x="39" y="9"/>
                    <a:pt x="39" y="9"/>
                    <a:pt x="39" y="9"/>
                  </a:cubicBezTo>
                  <a:cubicBezTo>
                    <a:pt x="39" y="10"/>
                    <a:pt x="39" y="10"/>
                    <a:pt x="40" y="11"/>
                  </a:cubicBezTo>
                  <a:cubicBezTo>
                    <a:pt x="40" y="11"/>
                    <a:pt x="40" y="11"/>
                    <a:pt x="40" y="11"/>
                  </a:cubicBezTo>
                  <a:cubicBezTo>
                    <a:pt x="40" y="11"/>
                    <a:pt x="41" y="11"/>
                    <a:pt x="41" y="10"/>
                  </a:cubicBezTo>
                  <a:cubicBezTo>
                    <a:pt x="44" y="5"/>
                    <a:pt x="44" y="5"/>
                    <a:pt x="44" y="5"/>
                  </a:cubicBezTo>
                  <a:cubicBezTo>
                    <a:pt x="44" y="5"/>
                    <a:pt x="44" y="4"/>
                    <a:pt x="44" y="4"/>
                  </a:cubicBezTo>
                  <a:cubicBezTo>
                    <a:pt x="43" y="4"/>
                    <a:pt x="42" y="4"/>
                    <a:pt x="42" y="4"/>
                  </a:cubicBezTo>
                  <a:close/>
                  <a:moveTo>
                    <a:pt x="17" y="48"/>
                  </a:moveTo>
                  <a:cubicBezTo>
                    <a:pt x="14" y="53"/>
                    <a:pt x="14" y="53"/>
                    <a:pt x="14" y="53"/>
                  </a:cubicBezTo>
                  <a:cubicBezTo>
                    <a:pt x="14" y="53"/>
                    <a:pt x="14" y="54"/>
                    <a:pt x="15" y="54"/>
                  </a:cubicBezTo>
                  <a:cubicBezTo>
                    <a:pt x="15" y="54"/>
                    <a:pt x="15" y="54"/>
                    <a:pt x="15" y="54"/>
                  </a:cubicBezTo>
                  <a:cubicBezTo>
                    <a:pt x="15" y="54"/>
                    <a:pt x="16" y="54"/>
                    <a:pt x="16" y="54"/>
                  </a:cubicBezTo>
                  <a:cubicBezTo>
                    <a:pt x="19" y="49"/>
                    <a:pt x="19" y="49"/>
                    <a:pt x="19" y="49"/>
                  </a:cubicBezTo>
                  <a:cubicBezTo>
                    <a:pt x="19" y="48"/>
                    <a:pt x="19" y="47"/>
                    <a:pt x="18" y="47"/>
                  </a:cubicBezTo>
                  <a:cubicBezTo>
                    <a:pt x="18" y="47"/>
                    <a:pt x="17" y="47"/>
                    <a:pt x="17" y="48"/>
                  </a:cubicBezTo>
                  <a:close/>
                  <a:moveTo>
                    <a:pt x="48" y="19"/>
                  </a:moveTo>
                  <a:cubicBezTo>
                    <a:pt x="48" y="19"/>
                    <a:pt x="48" y="19"/>
                    <a:pt x="49" y="19"/>
                  </a:cubicBezTo>
                  <a:cubicBezTo>
                    <a:pt x="54" y="16"/>
                    <a:pt x="54" y="16"/>
                    <a:pt x="54" y="16"/>
                  </a:cubicBezTo>
                  <a:cubicBezTo>
                    <a:pt x="54" y="16"/>
                    <a:pt x="54" y="15"/>
                    <a:pt x="54" y="14"/>
                  </a:cubicBezTo>
                  <a:cubicBezTo>
                    <a:pt x="54" y="14"/>
                    <a:pt x="53" y="14"/>
                    <a:pt x="53" y="14"/>
                  </a:cubicBezTo>
                  <a:cubicBezTo>
                    <a:pt x="48" y="17"/>
                    <a:pt x="48" y="17"/>
                    <a:pt x="48" y="17"/>
                  </a:cubicBezTo>
                  <a:cubicBezTo>
                    <a:pt x="47" y="17"/>
                    <a:pt x="47" y="18"/>
                    <a:pt x="47" y="18"/>
                  </a:cubicBezTo>
                  <a:cubicBezTo>
                    <a:pt x="47" y="19"/>
                    <a:pt x="48" y="19"/>
                    <a:pt x="48" y="19"/>
                  </a:cubicBezTo>
                  <a:close/>
                  <a:moveTo>
                    <a:pt x="9" y="39"/>
                  </a:moveTo>
                  <a:cubicBezTo>
                    <a:pt x="4" y="42"/>
                    <a:pt x="4" y="42"/>
                    <a:pt x="4" y="42"/>
                  </a:cubicBezTo>
                  <a:cubicBezTo>
                    <a:pt x="4" y="42"/>
                    <a:pt x="4" y="43"/>
                    <a:pt x="4" y="43"/>
                  </a:cubicBezTo>
                  <a:cubicBezTo>
                    <a:pt x="4" y="44"/>
                    <a:pt x="4" y="44"/>
                    <a:pt x="5" y="44"/>
                  </a:cubicBezTo>
                  <a:cubicBezTo>
                    <a:pt x="5" y="44"/>
                    <a:pt x="5" y="44"/>
                    <a:pt x="5" y="44"/>
                  </a:cubicBezTo>
                  <a:cubicBezTo>
                    <a:pt x="10" y="41"/>
                    <a:pt x="10" y="41"/>
                    <a:pt x="10" y="41"/>
                  </a:cubicBezTo>
                  <a:cubicBezTo>
                    <a:pt x="11" y="41"/>
                    <a:pt x="11" y="40"/>
                    <a:pt x="11" y="40"/>
                  </a:cubicBezTo>
                  <a:cubicBezTo>
                    <a:pt x="10" y="39"/>
                    <a:pt x="10" y="39"/>
                    <a:pt x="9" y="39"/>
                  </a:cubicBezTo>
                  <a:close/>
                  <a:moveTo>
                    <a:pt x="57" y="28"/>
                  </a:moveTo>
                  <a:cubicBezTo>
                    <a:pt x="51" y="28"/>
                    <a:pt x="51" y="28"/>
                    <a:pt x="51" y="28"/>
                  </a:cubicBezTo>
                  <a:cubicBezTo>
                    <a:pt x="51" y="28"/>
                    <a:pt x="50" y="28"/>
                    <a:pt x="50" y="29"/>
                  </a:cubicBezTo>
                  <a:cubicBezTo>
                    <a:pt x="50" y="30"/>
                    <a:pt x="51" y="30"/>
                    <a:pt x="51" y="30"/>
                  </a:cubicBezTo>
                  <a:cubicBezTo>
                    <a:pt x="57" y="30"/>
                    <a:pt x="57" y="30"/>
                    <a:pt x="57" y="30"/>
                  </a:cubicBezTo>
                  <a:cubicBezTo>
                    <a:pt x="58" y="30"/>
                    <a:pt x="58" y="30"/>
                    <a:pt x="58" y="29"/>
                  </a:cubicBezTo>
                  <a:cubicBezTo>
                    <a:pt x="58" y="28"/>
                    <a:pt x="58" y="28"/>
                    <a:pt x="57" y="28"/>
                  </a:cubicBezTo>
                  <a:close/>
                  <a:moveTo>
                    <a:pt x="8" y="29"/>
                  </a:moveTo>
                  <a:cubicBezTo>
                    <a:pt x="8" y="28"/>
                    <a:pt x="7" y="28"/>
                    <a:pt x="7" y="28"/>
                  </a:cubicBezTo>
                  <a:cubicBezTo>
                    <a:pt x="1" y="28"/>
                    <a:pt x="1" y="28"/>
                    <a:pt x="1" y="28"/>
                  </a:cubicBezTo>
                  <a:cubicBezTo>
                    <a:pt x="0" y="28"/>
                    <a:pt x="0" y="28"/>
                    <a:pt x="0" y="29"/>
                  </a:cubicBezTo>
                  <a:cubicBezTo>
                    <a:pt x="0" y="30"/>
                    <a:pt x="0" y="30"/>
                    <a:pt x="1" y="30"/>
                  </a:cubicBezTo>
                  <a:cubicBezTo>
                    <a:pt x="7" y="30"/>
                    <a:pt x="7" y="30"/>
                    <a:pt x="7" y="30"/>
                  </a:cubicBezTo>
                  <a:cubicBezTo>
                    <a:pt x="7" y="30"/>
                    <a:pt x="8" y="30"/>
                    <a:pt x="8" y="29"/>
                  </a:cubicBezTo>
                  <a:close/>
                  <a:moveTo>
                    <a:pt x="49" y="39"/>
                  </a:moveTo>
                  <a:cubicBezTo>
                    <a:pt x="48" y="39"/>
                    <a:pt x="48" y="39"/>
                    <a:pt x="47" y="40"/>
                  </a:cubicBezTo>
                  <a:cubicBezTo>
                    <a:pt x="47" y="40"/>
                    <a:pt x="47" y="41"/>
                    <a:pt x="48" y="41"/>
                  </a:cubicBezTo>
                  <a:cubicBezTo>
                    <a:pt x="53" y="44"/>
                    <a:pt x="53" y="44"/>
                    <a:pt x="53" y="44"/>
                  </a:cubicBezTo>
                  <a:cubicBezTo>
                    <a:pt x="53" y="44"/>
                    <a:pt x="53" y="44"/>
                    <a:pt x="53" y="44"/>
                  </a:cubicBezTo>
                  <a:cubicBezTo>
                    <a:pt x="54" y="44"/>
                    <a:pt x="54" y="44"/>
                    <a:pt x="54" y="43"/>
                  </a:cubicBezTo>
                  <a:cubicBezTo>
                    <a:pt x="54" y="43"/>
                    <a:pt x="54" y="42"/>
                    <a:pt x="54" y="42"/>
                  </a:cubicBezTo>
                  <a:lnTo>
                    <a:pt x="49" y="39"/>
                  </a:lnTo>
                  <a:close/>
                  <a:moveTo>
                    <a:pt x="5" y="14"/>
                  </a:moveTo>
                  <a:cubicBezTo>
                    <a:pt x="5" y="14"/>
                    <a:pt x="4" y="14"/>
                    <a:pt x="4" y="14"/>
                  </a:cubicBezTo>
                  <a:cubicBezTo>
                    <a:pt x="4" y="15"/>
                    <a:pt x="4" y="16"/>
                    <a:pt x="4" y="16"/>
                  </a:cubicBezTo>
                  <a:cubicBezTo>
                    <a:pt x="9" y="19"/>
                    <a:pt x="9" y="19"/>
                    <a:pt x="9" y="19"/>
                  </a:cubicBezTo>
                  <a:cubicBezTo>
                    <a:pt x="10" y="19"/>
                    <a:pt x="10" y="19"/>
                    <a:pt x="10" y="19"/>
                  </a:cubicBezTo>
                  <a:cubicBezTo>
                    <a:pt x="10" y="19"/>
                    <a:pt x="11" y="19"/>
                    <a:pt x="11" y="18"/>
                  </a:cubicBezTo>
                  <a:cubicBezTo>
                    <a:pt x="11" y="18"/>
                    <a:pt x="11" y="17"/>
                    <a:pt x="10" y="17"/>
                  </a:cubicBezTo>
                  <a:lnTo>
                    <a:pt x="5" y="14"/>
                  </a:lnTo>
                  <a:close/>
                  <a:moveTo>
                    <a:pt x="41" y="48"/>
                  </a:moveTo>
                  <a:cubicBezTo>
                    <a:pt x="41" y="47"/>
                    <a:pt x="40" y="47"/>
                    <a:pt x="40" y="47"/>
                  </a:cubicBezTo>
                  <a:cubicBezTo>
                    <a:pt x="39" y="47"/>
                    <a:pt x="39" y="48"/>
                    <a:pt x="39" y="49"/>
                  </a:cubicBezTo>
                  <a:cubicBezTo>
                    <a:pt x="42" y="54"/>
                    <a:pt x="42" y="54"/>
                    <a:pt x="42" y="54"/>
                  </a:cubicBezTo>
                  <a:cubicBezTo>
                    <a:pt x="42" y="54"/>
                    <a:pt x="43" y="54"/>
                    <a:pt x="43" y="54"/>
                  </a:cubicBezTo>
                  <a:cubicBezTo>
                    <a:pt x="43" y="54"/>
                    <a:pt x="43" y="54"/>
                    <a:pt x="44" y="54"/>
                  </a:cubicBezTo>
                  <a:cubicBezTo>
                    <a:pt x="44" y="54"/>
                    <a:pt x="44" y="53"/>
                    <a:pt x="44" y="53"/>
                  </a:cubicBezTo>
                  <a:lnTo>
                    <a:pt x="41" y="48"/>
                  </a:lnTo>
                  <a:close/>
                  <a:moveTo>
                    <a:pt x="17" y="10"/>
                  </a:moveTo>
                  <a:cubicBezTo>
                    <a:pt x="17" y="11"/>
                    <a:pt x="18" y="11"/>
                    <a:pt x="18" y="11"/>
                  </a:cubicBezTo>
                  <a:cubicBezTo>
                    <a:pt x="18" y="11"/>
                    <a:pt x="18" y="11"/>
                    <a:pt x="18" y="11"/>
                  </a:cubicBezTo>
                  <a:cubicBezTo>
                    <a:pt x="19" y="10"/>
                    <a:pt x="19" y="10"/>
                    <a:pt x="19" y="9"/>
                  </a:cubicBezTo>
                  <a:cubicBezTo>
                    <a:pt x="16" y="4"/>
                    <a:pt x="16" y="4"/>
                    <a:pt x="16" y="4"/>
                  </a:cubicBezTo>
                  <a:cubicBezTo>
                    <a:pt x="16" y="4"/>
                    <a:pt x="15" y="4"/>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8" y="0"/>
                    <a:pt x="28" y="0"/>
                    <a:pt x="28" y="1"/>
                  </a:cubicBezTo>
                  <a:cubicBezTo>
                    <a:pt x="28" y="7"/>
                    <a:pt x="28" y="7"/>
                    <a:pt x="28" y="7"/>
                  </a:cubicBezTo>
                  <a:cubicBezTo>
                    <a:pt x="28" y="7"/>
                    <a:pt x="28" y="8"/>
                    <a:pt x="29" y="8"/>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19" name="Freeform 23"/>
            <p:cNvSpPr>
              <a:spLocks noEditPoints="1"/>
            </p:cNvSpPr>
            <p:nvPr/>
          </p:nvSpPr>
          <p:spPr bwMode="auto">
            <a:xfrm>
              <a:off x="6602590" y="3548096"/>
              <a:ext cx="218436" cy="214390"/>
            </a:xfrm>
            <a:custGeom>
              <a:avLst/>
              <a:gdLst>
                <a:gd name="T0" fmla="*/ 12 w 68"/>
                <a:gd name="T1" fmla="*/ 0 h 67"/>
                <a:gd name="T2" fmla="*/ 0 w 68"/>
                <a:gd name="T3" fmla="*/ 56 h 67"/>
                <a:gd name="T4" fmla="*/ 57 w 68"/>
                <a:gd name="T5" fmla="*/ 67 h 67"/>
                <a:gd name="T6" fmla="*/ 68 w 68"/>
                <a:gd name="T7" fmla="*/ 11 h 67"/>
                <a:gd name="T8" fmla="*/ 65 w 68"/>
                <a:gd name="T9" fmla="*/ 11 h 67"/>
                <a:gd name="T10" fmla="*/ 57 w 68"/>
                <a:gd name="T11" fmla="*/ 64 h 67"/>
                <a:gd name="T12" fmla="*/ 3 w 68"/>
                <a:gd name="T13" fmla="*/ 56 h 67"/>
                <a:gd name="T14" fmla="*/ 12 w 68"/>
                <a:gd name="T15" fmla="*/ 3 h 67"/>
                <a:gd name="T16" fmla="*/ 65 w 68"/>
                <a:gd name="T17" fmla="*/ 11 h 67"/>
                <a:gd name="T18" fmla="*/ 12 w 68"/>
                <a:gd name="T19" fmla="*/ 5 h 67"/>
                <a:gd name="T20" fmla="*/ 6 w 68"/>
                <a:gd name="T21" fmla="*/ 56 h 67"/>
                <a:gd name="T22" fmla="*/ 56 w 68"/>
                <a:gd name="T23" fmla="*/ 62 h 67"/>
                <a:gd name="T24" fmla="*/ 63 w 68"/>
                <a:gd name="T25" fmla="*/ 12 h 67"/>
                <a:gd name="T26" fmla="*/ 61 w 68"/>
                <a:gd name="T27" fmla="*/ 12 h 67"/>
                <a:gd name="T28" fmla="*/ 35 w 68"/>
                <a:gd name="T29" fmla="*/ 33 h 67"/>
                <a:gd name="T30" fmla="*/ 56 w 68"/>
                <a:gd name="T31" fmla="*/ 7 h 67"/>
                <a:gd name="T32" fmla="*/ 12 w 68"/>
                <a:gd name="T33" fmla="*/ 7 h 67"/>
                <a:gd name="T34" fmla="*/ 33 w 68"/>
                <a:gd name="T35" fmla="*/ 33 h 67"/>
                <a:gd name="T36" fmla="*/ 8 w 68"/>
                <a:gd name="T37" fmla="*/ 12 h 67"/>
                <a:gd name="T38" fmla="*/ 8 w 68"/>
                <a:gd name="T39" fmla="*/ 56 h 67"/>
                <a:gd name="T40" fmla="*/ 33 w 68"/>
                <a:gd name="T41" fmla="*/ 35 h 67"/>
                <a:gd name="T42" fmla="*/ 12 w 68"/>
                <a:gd name="T43" fmla="*/ 60 h 67"/>
                <a:gd name="T44" fmla="*/ 56 w 68"/>
                <a:gd name="T45" fmla="*/ 60 h 67"/>
                <a:gd name="T46" fmla="*/ 35 w 68"/>
                <a:gd name="T47" fmla="*/ 35 h 67"/>
                <a:gd name="T48" fmla="*/ 61 w 68"/>
                <a:gd name="T49" fmla="*/ 56 h 67"/>
                <a:gd name="T50" fmla="*/ 12 w 68"/>
                <a:gd name="T51" fmla="*/ 20 h 67"/>
                <a:gd name="T52" fmla="*/ 19 w 68"/>
                <a:gd name="T53" fmla="*/ 19 h 67"/>
                <a:gd name="T54" fmla="*/ 20 w 68"/>
                <a:gd name="T55" fmla="*/ 12 h 67"/>
                <a:gd name="T56" fmla="*/ 21 w 68"/>
                <a:gd name="T57" fmla="*/ 19 h 67"/>
                <a:gd name="T58" fmla="*/ 29 w 68"/>
                <a:gd name="T59" fmla="*/ 20 h 67"/>
                <a:gd name="T60" fmla="*/ 21 w 68"/>
                <a:gd name="T61" fmla="*/ 21 h 67"/>
                <a:gd name="T62" fmla="*/ 20 w 68"/>
                <a:gd name="T63" fmla="*/ 28 h 67"/>
                <a:gd name="T64" fmla="*/ 19 w 68"/>
                <a:gd name="T65" fmla="*/ 21 h 67"/>
                <a:gd name="T66" fmla="*/ 12 w 68"/>
                <a:gd name="T67" fmla="*/ 20 h 67"/>
                <a:gd name="T68" fmla="*/ 26 w 68"/>
                <a:gd name="T69" fmla="*/ 53 h 67"/>
                <a:gd name="T70" fmla="*/ 25 w 68"/>
                <a:gd name="T71" fmla="*/ 53 h 67"/>
                <a:gd name="T72" fmla="*/ 16 w 68"/>
                <a:gd name="T73" fmla="*/ 53 h 67"/>
                <a:gd name="T74" fmla="*/ 15 w 68"/>
                <a:gd name="T75" fmla="*/ 53 h 67"/>
                <a:gd name="T76" fmla="*/ 19 w 68"/>
                <a:gd name="T77" fmla="*/ 47 h 67"/>
                <a:gd name="T78" fmla="*/ 15 w 68"/>
                <a:gd name="T79" fmla="*/ 42 h 67"/>
                <a:gd name="T80" fmla="*/ 20 w 68"/>
                <a:gd name="T81" fmla="*/ 46 h 67"/>
                <a:gd name="T82" fmla="*/ 26 w 68"/>
                <a:gd name="T83" fmla="*/ 42 h 67"/>
                <a:gd name="T84" fmla="*/ 22 w 68"/>
                <a:gd name="T85" fmla="*/ 47 h 67"/>
                <a:gd name="T86" fmla="*/ 40 w 68"/>
                <a:gd name="T87" fmla="*/ 19 h 67"/>
                <a:gd name="T88" fmla="*/ 56 w 68"/>
                <a:gd name="T89" fmla="*/ 18 h 67"/>
                <a:gd name="T90" fmla="*/ 56 w 68"/>
                <a:gd name="T91" fmla="*/ 20 h 67"/>
                <a:gd name="T92" fmla="*/ 40 w 68"/>
                <a:gd name="T93" fmla="*/ 19 h 67"/>
                <a:gd name="T94" fmla="*/ 55 w 68"/>
                <a:gd name="T95" fmla="*/ 45 h 67"/>
                <a:gd name="T96" fmla="*/ 40 w 68"/>
                <a:gd name="T97" fmla="*/ 44 h 67"/>
                <a:gd name="T98" fmla="*/ 55 w 68"/>
                <a:gd name="T99" fmla="*/ 43 h 67"/>
                <a:gd name="T100" fmla="*/ 56 w 68"/>
                <a:gd name="T101" fmla="*/ 50 h 67"/>
                <a:gd name="T102" fmla="*/ 41 w 68"/>
                <a:gd name="T103" fmla="*/ 51 h 67"/>
                <a:gd name="T104" fmla="*/ 41 w 68"/>
                <a:gd name="T105" fmla="*/ 49 h 67"/>
                <a:gd name="T106" fmla="*/ 56 w 68"/>
                <a:gd name="T107"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57" y="0"/>
                  </a:moveTo>
                  <a:cubicBezTo>
                    <a:pt x="12" y="0"/>
                    <a:pt x="12" y="0"/>
                    <a:pt x="12" y="0"/>
                  </a:cubicBezTo>
                  <a:cubicBezTo>
                    <a:pt x="5" y="0"/>
                    <a:pt x="0" y="5"/>
                    <a:pt x="0" y="11"/>
                  </a:cubicBezTo>
                  <a:cubicBezTo>
                    <a:pt x="0" y="56"/>
                    <a:pt x="0" y="56"/>
                    <a:pt x="0" y="56"/>
                  </a:cubicBezTo>
                  <a:cubicBezTo>
                    <a:pt x="0" y="62"/>
                    <a:pt x="5" y="67"/>
                    <a:pt x="12" y="67"/>
                  </a:cubicBezTo>
                  <a:cubicBezTo>
                    <a:pt x="57" y="67"/>
                    <a:pt x="57" y="67"/>
                    <a:pt x="57" y="67"/>
                  </a:cubicBezTo>
                  <a:cubicBezTo>
                    <a:pt x="63" y="67"/>
                    <a:pt x="68" y="62"/>
                    <a:pt x="68" y="56"/>
                  </a:cubicBezTo>
                  <a:cubicBezTo>
                    <a:pt x="68" y="11"/>
                    <a:pt x="68" y="11"/>
                    <a:pt x="68" y="11"/>
                  </a:cubicBezTo>
                  <a:cubicBezTo>
                    <a:pt x="68" y="5"/>
                    <a:pt x="63" y="0"/>
                    <a:pt x="57" y="0"/>
                  </a:cubicBezTo>
                  <a:close/>
                  <a:moveTo>
                    <a:pt x="65" y="11"/>
                  </a:moveTo>
                  <a:cubicBezTo>
                    <a:pt x="65" y="56"/>
                    <a:pt x="65" y="56"/>
                    <a:pt x="65" y="56"/>
                  </a:cubicBezTo>
                  <a:cubicBezTo>
                    <a:pt x="65" y="61"/>
                    <a:pt x="61" y="64"/>
                    <a:pt x="57" y="64"/>
                  </a:cubicBezTo>
                  <a:cubicBezTo>
                    <a:pt x="12" y="64"/>
                    <a:pt x="12" y="64"/>
                    <a:pt x="12" y="64"/>
                  </a:cubicBezTo>
                  <a:cubicBezTo>
                    <a:pt x="7" y="64"/>
                    <a:pt x="3" y="61"/>
                    <a:pt x="3" y="56"/>
                  </a:cubicBezTo>
                  <a:cubicBezTo>
                    <a:pt x="3" y="11"/>
                    <a:pt x="3" y="11"/>
                    <a:pt x="3" y="11"/>
                  </a:cubicBezTo>
                  <a:cubicBezTo>
                    <a:pt x="3" y="7"/>
                    <a:pt x="7" y="3"/>
                    <a:pt x="12" y="3"/>
                  </a:cubicBezTo>
                  <a:cubicBezTo>
                    <a:pt x="57" y="3"/>
                    <a:pt x="57" y="3"/>
                    <a:pt x="57" y="3"/>
                  </a:cubicBezTo>
                  <a:cubicBezTo>
                    <a:pt x="61" y="3"/>
                    <a:pt x="65" y="7"/>
                    <a:pt x="65" y="11"/>
                  </a:cubicBezTo>
                  <a:close/>
                  <a:moveTo>
                    <a:pt x="56" y="5"/>
                  </a:moveTo>
                  <a:cubicBezTo>
                    <a:pt x="12" y="5"/>
                    <a:pt x="12" y="5"/>
                    <a:pt x="12" y="5"/>
                  </a:cubicBezTo>
                  <a:cubicBezTo>
                    <a:pt x="9" y="5"/>
                    <a:pt x="6" y="8"/>
                    <a:pt x="6" y="12"/>
                  </a:cubicBezTo>
                  <a:cubicBezTo>
                    <a:pt x="6" y="56"/>
                    <a:pt x="6" y="56"/>
                    <a:pt x="6" y="56"/>
                  </a:cubicBezTo>
                  <a:cubicBezTo>
                    <a:pt x="6" y="59"/>
                    <a:pt x="9" y="62"/>
                    <a:pt x="12" y="62"/>
                  </a:cubicBezTo>
                  <a:cubicBezTo>
                    <a:pt x="56" y="62"/>
                    <a:pt x="56" y="62"/>
                    <a:pt x="56" y="62"/>
                  </a:cubicBezTo>
                  <a:cubicBezTo>
                    <a:pt x="60" y="62"/>
                    <a:pt x="63" y="59"/>
                    <a:pt x="63" y="56"/>
                  </a:cubicBezTo>
                  <a:cubicBezTo>
                    <a:pt x="63" y="12"/>
                    <a:pt x="63" y="12"/>
                    <a:pt x="63" y="12"/>
                  </a:cubicBezTo>
                  <a:cubicBezTo>
                    <a:pt x="63" y="8"/>
                    <a:pt x="60" y="5"/>
                    <a:pt x="56" y="5"/>
                  </a:cubicBezTo>
                  <a:close/>
                  <a:moveTo>
                    <a:pt x="61" y="12"/>
                  </a:moveTo>
                  <a:cubicBezTo>
                    <a:pt x="61" y="33"/>
                    <a:pt x="61" y="33"/>
                    <a:pt x="61" y="33"/>
                  </a:cubicBezTo>
                  <a:cubicBezTo>
                    <a:pt x="35" y="33"/>
                    <a:pt x="35" y="33"/>
                    <a:pt x="35" y="33"/>
                  </a:cubicBezTo>
                  <a:cubicBezTo>
                    <a:pt x="35" y="7"/>
                    <a:pt x="35" y="7"/>
                    <a:pt x="35" y="7"/>
                  </a:cubicBezTo>
                  <a:cubicBezTo>
                    <a:pt x="56" y="7"/>
                    <a:pt x="56" y="7"/>
                    <a:pt x="56" y="7"/>
                  </a:cubicBezTo>
                  <a:cubicBezTo>
                    <a:pt x="59" y="7"/>
                    <a:pt x="61" y="9"/>
                    <a:pt x="61" y="12"/>
                  </a:cubicBezTo>
                  <a:close/>
                  <a:moveTo>
                    <a:pt x="12" y="7"/>
                  </a:moveTo>
                  <a:cubicBezTo>
                    <a:pt x="33" y="7"/>
                    <a:pt x="33" y="7"/>
                    <a:pt x="33" y="7"/>
                  </a:cubicBezTo>
                  <a:cubicBezTo>
                    <a:pt x="33" y="33"/>
                    <a:pt x="33" y="33"/>
                    <a:pt x="33" y="33"/>
                  </a:cubicBezTo>
                  <a:cubicBezTo>
                    <a:pt x="8" y="33"/>
                    <a:pt x="8" y="33"/>
                    <a:pt x="8" y="33"/>
                  </a:cubicBezTo>
                  <a:cubicBezTo>
                    <a:pt x="8" y="12"/>
                    <a:pt x="8" y="12"/>
                    <a:pt x="8" y="12"/>
                  </a:cubicBezTo>
                  <a:cubicBezTo>
                    <a:pt x="8" y="9"/>
                    <a:pt x="10" y="7"/>
                    <a:pt x="12" y="7"/>
                  </a:cubicBezTo>
                  <a:close/>
                  <a:moveTo>
                    <a:pt x="8" y="56"/>
                  </a:moveTo>
                  <a:cubicBezTo>
                    <a:pt x="8" y="35"/>
                    <a:pt x="8" y="35"/>
                    <a:pt x="8" y="35"/>
                  </a:cubicBezTo>
                  <a:cubicBezTo>
                    <a:pt x="33" y="35"/>
                    <a:pt x="33" y="35"/>
                    <a:pt x="33" y="35"/>
                  </a:cubicBezTo>
                  <a:cubicBezTo>
                    <a:pt x="33" y="60"/>
                    <a:pt x="33" y="60"/>
                    <a:pt x="33" y="60"/>
                  </a:cubicBezTo>
                  <a:cubicBezTo>
                    <a:pt x="12" y="60"/>
                    <a:pt x="12" y="60"/>
                    <a:pt x="12" y="60"/>
                  </a:cubicBezTo>
                  <a:cubicBezTo>
                    <a:pt x="10" y="60"/>
                    <a:pt x="8" y="58"/>
                    <a:pt x="8" y="56"/>
                  </a:cubicBezTo>
                  <a:close/>
                  <a:moveTo>
                    <a:pt x="56" y="60"/>
                  </a:moveTo>
                  <a:cubicBezTo>
                    <a:pt x="35" y="60"/>
                    <a:pt x="35" y="60"/>
                    <a:pt x="35" y="60"/>
                  </a:cubicBezTo>
                  <a:cubicBezTo>
                    <a:pt x="35" y="35"/>
                    <a:pt x="35" y="35"/>
                    <a:pt x="35" y="35"/>
                  </a:cubicBezTo>
                  <a:cubicBezTo>
                    <a:pt x="61" y="35"/>
                    <a:pt x="61" y="35"/>
                    <a:pt x="61" y="35"/>
                  </a:cubicBezTo>
                  <a:cubicBezTo>
                    <a:pt x="61" y="56"/>
                    <a:pt x="61" y="56"/>
                    <a:pt x="61" y="56"/>
                  </a:cubicBezTo>
                  <a:cubicBezTo>
                    <a:pt x="61" y="58"/>
                    <a:pt x="59" y="60"/>
                    <a:pt x="56" y="60"/>
                  </a:cubicBezTo>
                  <a:close/>
                  <a:moveTo>
                    <a:pt x="12" y="20"/>
                  </a:moveTo>
                  <a:cubicBezTo>
                    <a:pt x="12" y="19"/>
                    <a:pt x="13" y="19"/>
                    <a:pt x="13" y="19"/>
                  </a:cubicBezTo>
                  <a:cubicBezTo>
                    <a:pt x="19" y="19"/>
                    <a:pt x="19" y="19"/>
                    <a:pt x="19" y="19"/>
                  </a:cubicBezTo>
                  <a:cubicBezTo>
                    <a:pt x="19" y="13"/>
                    <a:pt x="19" y="13"/>
                    <a:pt x="19" y="13"/>
                  </a:cubicBezTo>
                  <a:cubicBezTo>
                    <a:pt x="19" y="12"/>
                    <a:pt x="20" y="12"/>
                    <a:pt x="20" y="12"/>
                  </a:cubicBezTo>
                  <a:cubicBezTo>
                    <a:pt x="21" y="12"/>
                    <a:pt x="21" y="12"/>
                    <a:pt x="21" y="13"/>
                  </a:cubicBezTo>
                  <a:cubicBezTo>
                    <a:pt x="21" y="19"/>
                    <a:pt x="21" y="19"/>
                    <a:pt x="21" y="19"/>
                  </a:cubicBezTo>
                  <a:cubicBezTo>
                    <a:pt x="28" y="19"/>
                    <a:pt x="28" y="19"/>
                    <a:pt x="28" y="19"/>
                  </a:cubicBezTo>
                  <a:cubicBezTo>
                    <a:pt x="28" y="19"/>
                    <a:pt x="29" y="19"/>
                    <a:pt x="29" y="20"/>
                  </a:cubicBezTo>
                  <a:cubicBezTo>
                    <a:pt x="29" y="20"/>
                    <a:pt x="28" y="21"/>
                    <a:pt x="28" y="21"/>
                  </a:cubicBezTo>
                  <a:cubicBezTo>
                    <a:pt x="21" y="21"/>
                    <a:pt x="21" y="21"/>
                    <a:pt x="21" y="21"/>
                  </a:cubicBezTo>
                  <a:cubicBezTo>
                    <a:pt x="21" y="27"/>
                    <a:pt x="21" y="27"/>
                    <a:pt x="21" y="27"/>
                  </a:cubicBezTo>
                  <a:cubicBezTo>
                    <a:pt x="21" y="27"/>
                    <a:pt x="21" y="28"/>
                    <a:pt x="20" y="28"/>
                  </a:cubicBezTo>
                  <a:cubicBezTo>
                    <a:pt x="20" y="28"/>
                    <a:pt x="19" y="27"/>
                    <a:pt x="19" y="27"/>
                  </a:cubicBezTo>
                  <a:cubicBezTo>
                    <a:pt x="19" y="21"/>
                    <a:pt x="19" y="21"/>
                    <a:pt x="19" y="21"/>
                  </a:cubicBezTo>
                  <a:cubicBezTo>
                    <a:pt x="13" y="21"/>
                    <a:pt x="13" y="21"/>
                    <a:pt x="13" y="21"/>
                  </a:cubicBezTo>
                  <a:cubicBezTo>
                    <a:pt x="13" y="21"/>
                    <a:pt x="12" y="20"/>
                    <a:pt x="12" y="20"/>
                  </a:cubicBezTo>
                  <a:close/>
                  <a:moveTo>
                    <a:pt x="26" y="52"/>
                  </a:moveTo>
                  <a:cubicBezTo>
                    <a:pt x="27" y="52"/>
                    <a:pt x="27" y="53"/>
                    <a:pt x="26" y="53"/>
                  </a:cubicBezTo>
                  <a:cubicBezTo>
                    <a:pt x="26" y="53"/>
                    <a:pt x="26" y="53"/>
                    <a:pt x="25" y="53"/>
                  </a:cubicBezTo>
                  <a:cubicBezTo>
                    <a:pt x="25" y="53"/>
                    <a:pt x="25" y="53"/>
                    <a:pt x="25" y="53"/>
                  </a:cubicBezTo>
                  <a:cubicBezTo>
                    <a:pt x="20" y="49"/>
                    <a:pt x="20" y="49"/>
                    <a:pt x="20" y="49"/>
                  </a:cubicBezTo>
                  <a:cubicBezTo>
                    <a:pt x="16" y="53"/>
                    <a:pt x="16" y="53"/>
                    <a:pt x="16" y="53"/>
                  </a:cubicBezTo>
                  <a:cubicBezTo>
                    <a:pt x="16" y="53"/>
                    <a:pt x="16" y="53"/>
                    <a:pt x="15" y="53"/>
                  </a:cubicBezTo>
                  <a:cubicBezTo>
                    <a:pt x="15" y="53"/>
                    <a:pt x="15" y="53"/>
                    <a:pt x="15" y="53"/>
                  </a:cubicBezTo>
                  <a:cubicBezTo>
                    <a:pt x="14" y="53"/>
                    <a:pt x="14" y="52"/>
                    <a:pt x="15" y="52"/>
                  </a:cubicBezTo>
                  <a:cubicBezTo>
                    <a:pt x="19" y="47"/>
                    <a:pt x="19" y="47"/>
                    <a:pt x="19" y="47"/>
                  </a:cubicBezTo>
                  <a:cubicBezTo>
                    <a:pt x="15" y="43"/>
                    <a:pt x="15" y="43"/>
                    <a:pt x="15" y="43"/>
                  </a:cubicBezTo>
                  <a:cubicBezTo>
                    <a:pt x="14" y="43"/>
                    <a:pt x="14" y="42"/>
                    <a:pt x="15" y="42"/>
                  </a:cubicBezTo>
                  <a:cubicBezTo>
                    <a:pt x="15" y="41"/>
                    <a:pt x="16" y="41"/>
                    <a:pt x="16" y="42"/>
                  </a:cubicBezTo>
                  <a:cubicBezTo>
                    <a:pt x="20" y="46"/>
                    <a:pt x="20" y="46"/>
                    <a:pt x="20" y="46"/>
                  </a:cubicBezTo>
                  <a:cubicBezTo>
                    <a:pt x="25" y="42"/>
                    <a:pt x="25" y="42"/>
                    <a:pt x="25" y="42"/>
                  </a:cubicBezTo>
                  <a:cubicBezTo>
                    <a:pt x="25" y="41"/>
                    <a:pt x="26" y="41"/>
                    <a:pt x="26" y="42"/>
                  </a:cubicBezTo>
                  <a:cubicBezTo>
                    <a:pt x="27" y="42"/>
                    <a:pt x="27" y="43"/>
                    <a:pt x="26" y="43"/>
                  </a:cubicBezTo>
                  <a:cubicBezTo>
                    <a:pt x="22" y="47"/>
                    <a:pt x="22" y="47"/>
                    <a:pt x="22" y="47"/>
                  </a:cubicBezTo>
                  <a:lnTo>
                    <a:pt x="26" y="52"/>
                  </a:lnTo>
                  <a:close/>
                  <a:moveTo>
                    <a:pt x="40" y="19"/>
                  </a:moveTo>
                  <a:cubicBezTo>
                    <a:pt x="40" y="19"/>
                    <a:pt x="41" y="18"/>
                    <a:pt x="41" y="18"/>
                  </a:cubicBezTo>
                  <a:cubicBezTo>
                    <a:pt x="56" y="18"/>
                    <a:pt x="56" y="18"/>
                    <a:pt x="56" y="18"/>
                  </a:cubicBezTo>
                  <a:cubicBezTo>
                    <a:pt x="56" y="18"/>
                    <a:pt x="57" y="19"/>
                    <a:pt x="57" y="19"/>
                  </a:cubicBezTo>
                  <a:cubicBezTo>
                    <a:pt x="57" y="20"/>
                    <a:pt x="56" y="20"/>
                    <a:pt x="56" y="20"/>
                  </a:cubicBezTo>
                  <a:cubicBezTo>
                    <a:pt x="41" y="20"/>
                    <a:pt x="41" y="20"/>
                    <a:pt x="41" y="20"/>
                  </a:cubicBezTo>
                  <a:cubicBezTo>
                    <a:pt x="41" y="20"/>
                    <a:pt x="40" y="20"/>
                    <a:pt x="40" y="19"/>
                  </a:cubicBezTo>
                  <a:close/>
                  <a:moveTo>
                    <a:pt x="56" y="44"/>
                  </a:moveTo>
                  <a:cubicBezTo>
                    <a:pt x="56" y="45"/>
                    <a:pt x="56" y="45"/>
                    <a:pt x="55" y="45"/>
                  </a:cubicBezTo>
                  <a:cubicBezTo>
                    <a:pt x="41" y="45"/>
                    <a:pt x="41" y="45"/>
                    <a:pt x="41" y="45"/>
                  </a:cubicBezTo>
                  <a:cubicBezTo>
                    <a:pt x="41" y="45"/>
                    <a:pt x="40" y="45"/>
                    <a:pt x="40" y="44"/>
                  </a:cubicBezTo>
                  <a:cubicBezTo>
                    <a:pt x="40" y="44"/>
                    <a:pt x="41" y="43"/>
                    <a:pt x="41" y="43"/>
                  </a:cubicBezTo>
                  <a:cubicBezTo>
                    <a:pt x="55" y="43"/>
                    <a:pt x="55" y="43"/>
                    <a:pt x="55" y="43"/>
                  </a:cubicBezTo>
                  <a:cubicBezTo>
                    <a:pt x="56" y="43"/>
                    <a:pt x="56" y="44"/>
                    <a:pt x="56" y="44"/>
                  </a:cubicBezTo>
                  <a:close/>
                  <a:moveTo>
                    <a:pt x="56" y="50"/>
                  </a:moveTo>
                  <a:cubicBezTo>
                    <a:pt x="56" y="51"/>
                    <a:pt x="56" y="51"/>
                    <a:pt x="55" y="51"/>
                  </a:cubicBezTo>
                  <a:cubicBezTo>
                    <a:pt x="41" y="51"/>
                    <a:pt x="41" y="51"/>
                    <a:pt x="41" y="51"/>
                  </a:cubicBezTo>
                  <a:cubicBezTo>
                    <a:pt x="41" y="51"/>
                    <a:pt x="40" y="51"/>
                    <a:pt x="40" y="50"/>
                  </a:cubicBezTo>
                  <a:cubicBezTo>
                    <a:pt x="40" y="50"/>
                    <a:pt x="41" y="49"/>
                    <a:pt x="41" y="49"/>
                  </a:cubicBezTo>
                  <a:cubicBezTo>
                    <a:pt x="55" y="49"/>
                    <a:pt x="55" y="49"/>
                    <a:pt x="55" y="49"/>
                  </a:cubicBezTo>
                  <a:cubicBezTo>
                    <a:pt x="56" y="49"/>
                    <a:pt x="56" y="50"/>
                    <a:pt x="56" y="50"/>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0" name="Freeform 17"/>
            <p:cNvSpPr>
              <a:spLocks noEditPoints="1"/>
            </p:cNvSpPr>
            <p:nvPr/>
          </p:nvSpPr>
          <p:spPr bwMode="auto">
            <a:xfrm>
              <a:off x="6460755" y="1437005"/>
              <a:ext cx="499264" cy="422907"/>
            </a:xfrm>
            <a:custGeom>
              <a:avLst/>
              <a:gdLst>
                <a:gd name="T0" fmla="*/ 70 w 72"/>
                <a:gd name="T1" fmla="*/ 16 h 61"/>
                <a:gd name="T2" fmla="*/ 56 w 72"/>
                <a:gd name="T3" fmla="*/ 18 h 61"/>
                <a:gd name="T4" fmla="*/ 43 w 72"/>
                <a:gd name="T5" fmla="*/ 46 h 61"/>
                <a:gd name="T6" fmla="*/ 12 w 72"/>
                <a:gd name="T7" fmla="*/ 46 h 61"/>
                <a:gd name="T8" fmla="*/ 13 w 72"/>
                <a:gd name="T9" fmla="*/ 49 h 61"/>
                <a:gd name="T10" fmla="*/ 48 w 72"/>
                <a:gd name="T11" fmla="*/ 51 h 61"/>
                <a:gd name="T12" fmla="*/ 13 w 72"/>
                <a:gd name="T13" fmla="*/ 52 h 61"/>
                <a:gd name="T14" fmla="*/ 9 w 72"/>
                <a:gd name="T15" fmla="*/ 45 h 61"/>
                <a:gd name="T16" fmla="*/ 7 w 72"/>
                <a:gd name="T17" fmla="*/ 42 h 61"/>
                <a:gd name="T18" fmla="*/ 1 w 72"/>
                <a:gd name="T19" fmla="*/ 23 h 61"/>
                <a:gd name="T20" fmla="*/ 10 w 72"/>
                <a:gd name="T21" fmla="*/ 41 h 61"/>
                <a:gd name="T22" fmla="*/ 43 w 72"/>
                <a:gd name="T23" fmla="*/ 43 h 61"/>
                <a:gd name="T24" fmla="*/ 54 w 72"/>
                <a:gd name="T25" fmla="*/ 17 h 61"/>
                <a:gd name="T26" fmla="*/ 70 w 72"/>
                <a:gd name="T27" fmla="*/ 13 h 61"/>
                <a:gd name="T28" fmla="*/ 18 w 72"/>
                <a:gd name="T29" fmla="*/ 57 h 61"/>
                <a:gd name="T30" fmla="*/ 11 w 72"/>
                <a:gd name="T31" fmla="*/ 57 h 61"/>
                <a:gd name="T32" fmla="*/ 18 w 72"/>
                <a:gd name="T33" fmla="*/ 57 h 61"/>
                <a:gd name="T34" fmla="*/ 14 w 72"/>
                <a:gd name="T35" fmla="*/ 55 h 61"/>
                <a:gd name="T36" fmla="*/ 14 w 72"/>
                <a:gd name="T37" fmla="*/ 59 h 61"/>
                <a:gd name="T38" fmla="*/ 45 w 72"/>
                <a:gd name="T39" fmla="*/ 57 h 61"/>
                <a:gd name="T40" fmla="*/ 38 w 72"/>
                <a:gd name="T41" fmla="*/ 57 h 61"/>
                <a:gd name="T42" fmla="*/ 45 w 72"/>
                <a:gd name="T43" fmla="*/ 57 h 61"/>
                <a:gd name="T44" fmla="*/ 41 w 72"/>
                <a:gd name="T45" fmla="*/ 55 h 61"/>
                <a:gd name="T46" fmla="*/ 41 w 72"/>
                <a:gd name="T47" fmla="*/ 59 h 61"/>
                <a:gd name="T48" fmla="*/ 12 w 72"/>
                <a:gd name="T49" fmla="*/ 37 h 61"/>
                <a:gd name="T50" fmla="*/ 45 w 72"/>
                <a:gd name="T51" fmla="*/ 36 h 61"/>
                <a:gd name="T52" fmla="*/ 12 w 72"/>
                <a:gd name="T53" fmla="*/ 35 h 61"/>
                <a:gd name="T54" fmla="*/ 12 w 72"/>
                <a:gd name="T55" fmla="*/ 37 h 61"/>
                <a:gd name="T56" fmla="*/ 12 w 72"/>
                <a:gd name="T57" fmla="*/ 40 h 61"/>
                <a:gd name="T58" fmla="*/ 43 w 72"/>
                <a:gd name="T59" fmla="*/ 41 h 61"/>
                <a:gd name="T60" fmla="*/ 43 w 72"/>
                <a:gd name="T61" fmla="*/ 39 h 61"/>
                <a:gd name="T62" fmla="*/ 37 w 72"/>
                <a:gd name="T63" fmla="*/ 31 h 61"/>
                <a:gd name="T64" fmla="*/ 44 w 72"/>
                <a:gd name="T65" fmla="*/ 30 h 61"/>
                <a:gd name="T66" fmla="*/ 43 w 72"/>
                <a:gd name="T67" fmla="*/ 0 h 61"/>
                <a:gd name="T68" fmla="*/ 36 w 72"/>
                <a:gd name="T69" fmla="*/ 0 h 61"/>
                <a:gd name="T70" fmla="*/ 37 w 72"/>
                <a:gd name="T71" fmla="*/ 31 h 61"/>
                <a:gd name="T72" fmla="*/ 31 w 72"/>
                <a:gd name="T73" fmla="*/ 31 h 61"/>
                <a:gd name="T74" fmla="*/ 32 w 72"/>
                <a:gd name="T75" fmla="*/ 8 h 61"/>
                <a:gd name="T76" fmla="*/ 25 w 72"/>
                <a:gd name="T77" fmla="*/ 8 h 61"/>
                <a:gd name="T78" fmla="*/ 24 w 72"/>
                <a:gd name="T79" fmla="*/ 30 h 61"/>
                <a:gd name="T80" fmla="*/ 13 w 72"/>
                <a:gd name="T81" fmla="*/ 31 h 61"/>
                <a:gd name="T82" fmla="*/ 20 w 72"/>
                <a:gd name="T83" fmla="*/ 30 h 61"/>
                <a:gd name="T84" fmla="*/ 20 w 72"/>
                <a:gd name="T85" fmla="*/ 16 h 61"/>
                <a:gd name="T86" fmla="*/ 13 w 72"/>
                <a:gd name="T87" fmla="*/ 16 h 61"/>
                <a:gd name="T88" fmla="*/ 13 w 72"/>
                <a:gd name="T8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61">
                  <a:moveTo>
                    <a:pt x="72" y="14"/>
                  </a:moveTo>
                  <a:cubicBezTo>
                    <a:pt x="72" y="15"/>
                    <a:pt x="71" y="16"/>
                    <a:pt x="70" y="16"/>
                  </a:cubicBezTo>
                  <a:cubicBezTo>
                    <a:pt x="59" y="16"/>
                    <a:pt x="59" y="16"/>
                    <a:pt x="59" y="16"/>
                  </a:cubicBezTo>
                  <a:cubicBezTo>
                    <a:pt x="58" y="16"/>
                    <a:pt x="57" y="17"/>
                    <a:pt x="56" y="18"/>
                  </a:cubicBezTo>
                  <a:cubicBezTo>
                    <a:pt x="49" y="42"/>
                    <a:pt x="49" y="42"/>
                    <a:pt x="49" y="42"/>
                  </a:cubicBezTo>
                  <a:cubicBezTo>
                    <a:pt x="48" y="44"/>
                    <a:pt x="46" y="46"/>
                    <a:pt x="43" y="46"/>
                  </a:cubicBezTo>
                  <a:cubicBezTo>
                    <a:pt x="13" y="46"/>
                    <a:pt x="13" y="46"/>
                    <a:pt x="13" y="46"/>
                  </a:cubicBezTo>
                  <a:cubicBezTo>
                    <a:pt x="13" y="46"/>
                    <a:pt x="12" y="46"/>
                    <a:pt x="12" y="46"/>
                  </a:cubicBezTo>
                  <a:cubicBezTo>
                    <a:pt x="12" y="48"/>
                    <a:pt x="12" y="48"/>
                    <a:pt x="12" y="48"/>
                  </a:cubicBezTo>
                  <a:cubicBezTo>
                    <a:pt x="12" y="49"/>
                    <a:pt x="12" y="49"/>
                    <a:pt x="13" y="49"/>
                  </a:cubicBezTo>
                  <a:cubicBezTo>
                    <a:pt x="47" y="49"/>
                    <a:pt x="47" y="49"/>
                    <a:pt x="47" y="49"/>
                  </a:cubicBezTo>
                  <a:cubicBezTo>
                    <a:pt x="47" y="49"/>
                    <a:pt x="48" y="50"/>
                    <a:pt x="48" y="51"/>
                  </a:cubicBezTo>
                  <a:cubicBezTo>
                    <a:pt x="48" y="52"/>
                    <a:pt x="47" y="52"/>
                    <a:pt x="47" y="52"/>
                  </a:cubicBezTo>
                  <a:cubicBezTo>
                    <a:pt x="13" y="52"/>
                    <a:pt x="13" y="52"/>
                    <a:pt x="13" y="52"/>
                  </a:cubicBezTo>
                  <a:cubicBezTo>
                    <a:pt x="11" y="52"/>
                    <a:pt x="9" y="50"/>
                    <a:pt x="9" y="48"/>
                  </a:cubicBezTo>
                  <a:cubicBezTo>
                    <a:pt x="9" y="45"/>
                    <a:pt x="9" y="45"/>
                    <a:pt x="9" y="45"/>
                  </a:cubicBezTo>
                  <a:cubicBezTo>
                    <a:pt x="9" y="45"/>
                    <a:pt x="9" y="44"/>
                    <a:pt x="9" y="44"/>
                  </a:cubicBezTo>
                  <a:cubicBezTo>
                    <a:pt x="8" y="44"/>
                    <a:pt x="8" y="43"/>
                    <a:pt x="7" y="42"/>
                  </a:cubicBezTo>
                  <a:cubicBezTo>
                    <a:pt x="0" y="25"/>
                    <a:pt x="0" y="25"/>
                    <a:pt x="0" y="25"/>
                  </a:cubicBezTo>
                  <a:cubicBezTo>
                    <a:pt x="0" y="24"/>
                    <a:pt x="0" y="23"/>
                    <a:pt x="1" y="23"/>
                  </a:cubicBezTo>
                  <a:cubicBezTo>
                    <a:pt x="1" y="22"/>
                    <a:pt x="2" y="23"/>
                    <a:pt x="3" y="24"/>
                  </a:cubicBezTo>
                  <a:cubicBezTo>
                    <a:pt x="10" y="41"/>
                    <a:pt x="10" y="41"/>
                    <a:pt x="10" y="41"/>
                  </a:cubicBezTo>
                  <a:cubicBezTo>
                    <a:pt x="11" y="42"/>
                    <a:pt x="12" y="43"/>
                    <a:pt x="13" y="43"/>
                  </a:cubicBezTo>
                  <a:cubicBezTo>
                    <a:pt x="43" y="43"/>
                    <a:pt x="43" y="43"/>
                    <a:pt x="43" y="43"/>
                  </a:cubicBezTo>
                  <a:cubicBezTo>
                    <a:pt x="44" y="43"/>
                    <a:pt x="46" y="42"/>
                    <a:pt x="46" y="41"/>
                  </a:cubicBezTo>
                  <a:cubicBezTo>
                    <a:pt x="54" y="17"/>
                    <a:pt x="54" y="17"/>
                    <a:pt x="54" y="17"/>
                  </a:cubicBezTo>
                  <a:cubicBezTo>
                    <a:pt x="54" y="15"/>
                    <a:pt x="57" y="13"/>
                    <a:pt x="59" y="13"/>
                  </a:cubicBezTo>
                  <a:cubicBezTo>
                    <a:pt x="70" y="13"/>
                    <a:pt x="70" y="13"/>
                    <a:pt x="70" y="13"/>
                  </a:cubicBezTo>
                  <a:cubicBezTo>
                    <a:pt x="71" y="13"/>
                    <a:pt x="72" y="13"/>
                    <a:pt x="72" y="14"/>
                  </a:cubicBezTo>
                  <a:close/>
                  <a:moveTo>
                    <a:pt x="18" y="57"/>
                  </a:moveTo>
                  <a:cubicBezTo>
                    <a:pt x="18" y="59"/>
                    <a:pt x="16" y="61"/>
                    <a:pt x="14" y="61"/>
                  </a:cubicBezTo>
                  <a:cubicBezTo>
                    <a:pt x="12" y="61"/>
                    <a:pt x="11" y="59"/>
                    <a:pt x="11" y="57"/>
                  </a:cubicBezTo>
                  <a:cubicBezTo>
                    <a:pt x="11" y="55"/>
                    <a:pt x="12" y="53"/>
                    <a:pt x="14" y="53"/>
                  </a:cubicBezTo>
                  <a:cubicBezTo>
                    <a:pt x="16" y="53"/>
                    <a:pt x="18" y="55"/>
                    <a:pt x="18" y="57"/>
                  </a:cubicBezTo>
                  <a:close/>
                  <a:moveTo>
                    <a:pt x="16" y="57"/>
                  </a:moveTo>
                  <a:cubicBezTo>
                    <a:pt x="16" y="56"/>
                    <a:pt x="15" y="55"/>
                    <a:pt x="14" y="55"/>
                  </a:cubicBezTo>
                  <a:cubicBezTo>
                    <a:pt x="14" y="55"/>
                    <a:pt x="13" y="56"/>
                    <a:pt x="13" y="57"/>
                  </a:cubicBezTo>
                  <a:cubicBezTo>
                    <a:pt x="13" y="58"/>
                    <a:pt x="14" y="59"/>
                    <a:pt x="14" y="59"/>
                  </a:cubicBezTo>
                  <a:cubicBezTo>
                    <a:pt x="15" y="59"/>
                    <a:pt x="16" y="58"/>
                    <a:pt x="16" y="57"/>
                  </a:cubicBezTo>
                  <a:close/>
                  <a:moveTo>
                    <a:pt x="45" y="57"/>
                  </a:moveTo>
                  <a:cubicBezTo>
                    <a:pt x="45" y="59"/>
                    <a:pt x="43" y="61"/>
                    <a:pt x="41" y="61"/>
                  </a:cubicBezTo>
                  <a:cubicBezTo>
                    <a:pt x="39" y="61"/>
                    <a:pt x="38" y="59"/>
                    <a:pt x="38" y="57"/>
                  </a:cubicBezTo>
                  <a:cubicBezTo>
                    <a:pt x="38" y="55"/>
                    <a:pt x="39" y="53"/>
                    <a:pt x="41" y="53"/>
                  </a:cubicBezTo>
                  <a:cubicBezTo>
                    <a:pt x="43" y="53"/>
                    <a:pt x="45" y="55"/>
                    <a:pt x="45" y="57"/>
                  </a:cubicBezTo>
                  <a:close/>
                  <a:moveTo>
                    <a:pt x="43" y="57"/>
                  </a:moveTo>
                  <a:cubicBezTo>
                    <a:pt x="43" y="56"/>
                    <a:pt x="42" y="55"/>
                    <a:pt x="41" y="55"/>
                  </a:cubicBezTo>
                  <a:cubicBezTo>
                    <a:pt x="40" y="55"/>
                    <a:pt x="40" y="56"/>
                    <a:pt x="40" y="57"/>
                  </a:cubicBezTo>
                  <a:cubicBezTo>
                    <a:pt x="40" y="58"/>
                    <a:pt x="40" y="59"/>
                    <a:pt x="41" y="59"/>
                  </a:cubicBezTo>
                  <a:cubicBezTo>
                    <a:pt x="42" y="59"/>
                    <a:pt x="43" y="58"/>
                    <a:pt x="43" y="57"/>
                  </a:cubicBezTo>
                  <a:close/>
                  <a:moveTo>
                    <a:pt x="12" y="37"/>
                  </a:moveTo>
                  <a:cubicBezTo>
                    <a:pt x="44" y="37"/>
                    <a:pt x="44" y="37"/>
                    <a:pt x="44" y="37"/>
                  </a:cubicBezTo>
                  <a:cubicBezTo>
                    <a:pt x="45" y="37"/>
                    <a:pt x="45" y="36"/>
                    <a:pt x="45" y="36"/>
                  </a:cubicBezTo>
                  <a:cubicBezTo>
                    <a:pt x="45" y="35"/>
                    <a:pt x="45" y="35"/>
                    <a:pt x="44" y="35"/>
                  </a:cubicBezTo>
                  <a:cubicBezTo>
                    <a:pt x="12" y="35"/>
                    <a:pt x="12" y="35"/>
                    <a:pt x="12" y="35"/>
                  </a:cubicBezTo>
                  <a:cubicBezTo>
                    <a:pt x="11" y="35"/>
                    <a:pt x="11" y="35"/>
                    <a:pt x="11" y="36"/>
                  </a:cubicBezTo>
                  <a:cubicBezTo>
                    <a:pt x="11" y="36"/>
                    <a:pt x="11" y="37"/>
                    <a:pt x="12" y="37"/>
                  </a:cubicBezTo>
                  <a:close/>
                  <a:moveTo>
                    <a:pt x="13" y="39"/>
                  </a:moveTo>
                  <a:cubicBezTo>
                    <a:pt x="13" y="39"/>
                    <a:pt x="12" y="40"/>
                    <a:pt x="12" y="40"/>
                  </a:cubicBezTo>
                  <a:cubicBezTo>
                    <a:pt x="12" y="41"/>
                    <a:pt x="13" y="41"/>
                    <a:pt x="13" y="41"/>
                  </a:cubicBezTo>
                  <a:cubicBezTo>
                    <a:pt x="43" y="41"/>
                    <a:pt x="43" y="41"/>
                    <a:pt x="43" y="41"/>
                  </a:cubicBezTo>
                  <a:cubicBezTo>
                    <a:pt x="44" y="41"/>
                    <a:pt x="44" y="41"/>
                    <a:pt x="44" y="40"/>
                  </a:cubicBezTo>
                  <a:cubicBezTo>
                    <a:pt x="44" y="40"/>
                    <a:pt x="44" y="39"/>
                    <a:pt x="43" y="39"/>
                  </a:cubicBezTo>
                  <a:lnTo>
                    <a:pt x="13" y="39"/>
                  </a:lnTo>
                  <a:close/>
                  <a:moveTo>
                    <a:pt x="37" y="31"/>
                  </a:moveTo>
                  <a:cubicBezTo>
                    <a:pt x="43" y="31"/>
                    <a:pt x="43" y="31"/>
                    <a:pt x="43" y="31"/>
                  </a:cubicBezTo>
                  <a:cubicBezTo>
                    <a:pt x="43" y="31"/>
                    <a:pt x="44" y="30"/>
                    <a:pt x="44" y="30"/>
                  </a:cubicBezTo>
                  <a:cubicBezTo>
                    <a:pt x="44" y="0"/>
                    <a:pt x="44" y="0"/>
                    <a:pt x="44" y="0"/>
                  </a:cubicBezTo>
                  <a:cubicBezTo>
                    <a:pt x="44" y="0"/>
                    <a:pt x="43" y="0"/>
                    <a:pt x="43" y="0"/>
                  </a:cubicBezTo>
                  <a:cubicBezTo>
                    <a:pt x="37" y="0"/>
                    <a:pt x="37" y="0"/>
                    <a:pt x="37" y="0"/>
                  </a:cubicBezTo>
                  <a:cubicBezTo>
                    <a:pt x="36" y="0"/>
                    <a:pt x="36" y="0"/>
                    <a:pt x="36" y="0"/>
                  </a:cubicBezTo>
                  <a:cubicBezTo>
                    <a:pt x="36" y="30"/>
                    <a:pt x="36" y="30"/>
                    <a:pt x="36" y="30"/>
                  </a:cubicBezTo>
                  <a:cubicBezTo>
                    <a:pt x="36" y="30"/>
                    <a:pt x="36" y="31"/>
                    <a:pt x="37" y="31"/>
                  </a:cubicBezTo>
                  <a:close/>
                  <a:moveTo>
                    <a:pt x="25" y="31"/>
                  </a:moveTo>
                  <a:cubicBezTo>
                    <a:pt x="31" y="31"/>
                    <a:pt x="31" y="31"/>
                    <a:pt x="31" y="31"/>
                  </a:cubicBezTo>
                  <a:cubicBezTo>
                    <a:pt x="32" y="31"/>
                    <a:pt x="32" y="30"/>
                    <a:pt x="32" y="30"/>
                  </a:cubicBezTo>
                  <a:cubicBezTo>
                    <a:pt x="32" y="8"/>
                    <a:pt x="32" y="8"/>
                    <a:pt x="32" y="8"/>
                  </a:cubicBezTo>
                  <a:cubicBezTo>
                    <a:pt x="32" y="8"/>
                    <a:pt x="32" y="8"/>
                    <a:pt x="31" y="8"/>
                  </a:cubicBezTo>
                  <a:cubicBezTo>
                    <a:pt x="25" y="8"/>
                    <a:pt x="25" y="8"/>
                    <a:pt x="25" y="8"/>
                  </a:cubicBezTo>
                  <a:cubicBezTo>
                    <a:pt x="25" y="8"/>
                    <a:pt x="24" y="8"/>
                    <a:pt x="24" y="8"/>
                  </a:cubicBezTo>
                  <a:cubicBezTo>
                    <a:pt x="24" y="30"/>
                    <a:pt x="24" y="30"/>
                    <a:pt x="24" y="30"/>
                  </a:cubicBezTo>
                  <a:cubicBezTo>
                    <a:pt x="24" y="30"/>
                    <a:pt x="25" y="31"/>
                    <a:pt x="25" y="31"/>
                  </a:cubicBezTo>
                  <a:close/>
                  <a:moveTo>
                    <a:pt x="13" y="31"/>
                  </a:moveTo>
                  <a:cubicBezTo>
                    <a:pt x="20" y="31"/>
                    <a:pt x="20" y="31"/>
                    <a:pt x="20" y="31"/>
                  </a:cubicBezTo>
                  <a:cubicBezTo>
                    <a:pt x="20" y="31"/>
                    <a:pt x="20" y="30"/>
                    <a:pt x="20" y="30"/>
                  </a:cubicBezTo>
                  <a:cubicBezTo>
                    <a:pt x="20" y="16"/>
                    <a:pt x="20" y="16"/>
                    <a:pt x="20" y="16"/>
                  </a:cubicBezTo>
                  <a:cubicBezTo>
                    <a:pt x="20" y="16"/>
                    <a:pt x="20" y="16"/>
                    <a:pt x="20" y="16"/>
                  </a:cubicBezTo>
                  <a:cubicBezTo>
                    <a:pt x="13" y="16"/>
                    <a:pt x="13" y="16"/>
                    <a:pt x="13" y="16"/>
                  </a:cubicBezTo>
                  <a:cubicBezTo>
                    <a:pt x="13" y="16"/>
                    <a:pt x="13" y="16"/>
                    <a:pt x="13" y="16"/>
                  </a:cubicBezTo>
                  <a:cubicBezTo>
                    <a:pt x="13" y="30"/>
                    <a:pt x="13" y="30"/>
                    <a:pt x="13" y="30"/>
                  </a:cubicBezTo>
                  <a:cubicBezTo>
                    <a:pt x="13" y="30"/>
                    <a:pt x="13" y="31"/>
                    <a:pt x="13" y="31"/>
                  </a:cubicBezTo>
                  <a:close/>
                </a:path>
              </a:pathLst>
            </a:custGeom>
            <a:solidFill>
              <a:schemeClr val="accent1"/>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1" name="Freeform 62"/>
            <p:cNvSpPr>
              <a:spLocks noEditPoints="1"/>
            </p:cNvSpPr>
            <p:nvPr/>
          </p:nvSpPr>
          <p:spPr bwMode="auto">
            <a:xfrm>
              <a:off x="5370746" y="1930749"/>
              <a:ext cx="292609" cy="338210"/>
            </a:xfrm>
            <a:custGeom>
              <a:avLst/>
              <a:gdLst>
                <a:gd name="T0" fmla="*/ 54 w 62"/>
                <a:gd name="T1" fmla="*/ 0 h 72"/>
                <a:gd name="T2" fmla="*/ 8 w 62"/>
                <a:gd name="T3" fmla="*/ 0 h 72"/>
                <a:gd name="T4" fmla="*/ 0 w 62"/>
                <a:gd name="T5" fmla="*/ 8 h 72"/>
                <a:gd name="T6" fmla="*/ 0 w 62"/>
                <a:gd name="T7" fmla="*/ 64 h 72"/>
                <a:gd name="T8" fmla="*/ 8 w 62"/>
                <a:gd name="T9" fmla="*/ 72 h 72"/>
                <a:gd name="T10" fmla="*/ 54 w 62"/>
                <a:gd name="T11" fmla="*/ 72 h 72"/>
                <a:gd name="T12" fmla="*/ 62 w 62"/>
                <a:gd name="T13" fmla="*/ 64 h 72"/>
                <a:gd name="T14" fmla="*/ 62 w 62"/>
                <a:gd name="T15" fmla="*/ 8 h 72"/>
                <a:gd name="T16" fmla="*/ 54 w 62"/>
                <a:gd name="T17" fmla="*/ 0 h 72"/>
                <a:gd name="T18" fmla="*/ 8 w 62"/>
                <a:gd name="T19" fmla="*/ 3 h 72"/>
                <a:gd name="T20" fmla="*/ 54 w 62"/>
                <a:gd name="T21" fmla="*/ 3 h 72"/>
                <a:gd name="T22" fmla="*/ 59 w 62"/>
                <a:gd name="T23" fmla="*/ 8 h 72"/>
                <a:gd name="T24" fmla="*/ 59 w 62"/>
                <a:gd name="T25" fmla="*/ 64 h 72"/>
                <a:gd name="T26" fmla="*/ 54 w 62"/>
                <a:gd name="T27" fmla="*/ 69 h 72"/>
                <a:gd name="T28" fmla="*/ 8 w 62"/>
                <a:gd name="T29" fmla="*/ 69 h 72"/>
                <a:gd name="T30" fmla="*/ 3 w 62"/>
                <a:gd name="T31" fmla="*/ 64 h 72"/>
                <a:gd name="T32" fmla="*/ 3 w 62"/>
                <a:gd name="T33" fmla="*/ 8 h 72"/>
                <a:gd name="T34" fmla="*/ 8 w 62"/>
                <a:gd name="T35" fmla="*/ 3 h 72"/>
                <a:gd name="T36" fmla="*/ 7 w 62"/>
                <a:gd name="T37" fmla="*/ 62 h 72"/>
                <a:gd name="T38" fmla="*/ 55 w 62"/>
                <a:gd name="T39" fmla="*/ 62 h 72"/>
                <a:gd name="T40" fmla="*/ 56 w 62"/>
                <a:gd name="T41" fmla="*/ 61 h 72"/>
                <a:gd name="T42" fmla="*/ 56 w 62"/>
                <a:gd name="T43" fmla="*/ 7 h 72"/>
                <a:gd name="T44" fmla="*/ 55 w 62"/>
                <a:gd name="T45" fmla="*/ 6 h 72"/>
                <a:gd name="T46" fmla="*/ 7 w 62"/>
                <a:gd name="T47" fmla="*/ 6 h 72"/>
                <a:gd name="T48" fmla="*/ 6 w 62"/>
                <a:gd name="T49" fmla="*/ 7 h 72"/>
                <a:gd name="T50" fmla="*/ 6 w 62"/>
                <a:gd name="T51" fmla="*/ 61 h 72"/>
                <a:gd name="T52" fmla="*/ 7 w 62"/>
                <a:gd name="T53" fmla="*/ 62 h 72"/>
                <a:gd name="T54" fmla="*/ 8 w 62"/>
                <a:gd name="T55" fmla="*/ 8 h 72"/>
                <a:gd name="T56" fmla="*/ 54 w 62"/>
                <a:gd name="T57" fmla="*/ 8 h 72"/>
                <a:gd name="T58" fmla="*/ 54 w 62"/>
                <a:gd name="T59" fmla="*/ 60 h 72"/>
                <a:gd name="T60" fmla="*/ 8 w 62"/>
                <a:gd name="T61" fmla="*/ 60 h 72"/>
                <a:gd name="T62" fmla="*/ 8 w 62"/>
                <a:gd name="T63" fmla="*/ 8 h 72"/>
                <a:gd name="T64" fmla="*/ 33 w 62"/>
                <a:gd name="T65" fmla="*/ 66 h 72"/>
                <a:gd name="T66" fmla="*/ 31 w 62"/>
                <a:gd name="T67" fmla="*/ 68 h 72"/>
                <a:gd name="T68" fmla="*/ 29 w 62"/>
                <a:gd name="T69" fmla="*/ 66 h 72"/>
                <a:gd name="T70" fmla="*/ 31 w 62"/>
                <a:gd name="T71" fmla="*/ 64 h 72"/>
                <a:gd name="T72" fmla="*/ 33 w 62"/>
                <a:gd name="T73"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72">
                  <a:moveTo>
                    <a:pt x="54" y="0"/>
                  </a:moveTo>
                  <a:cubicBezTo>
                    <a:pt x="8" y="0"/>
                    <a:pt x="8" y="0"/>
                    <a:pt x="8" y="0"/>
                  </a:cubicBezTo>
                  <a:cubicBezTo>
                    <a:pt x="4" y="0"/>
                    <a:pt x="0" y="3"/>
                    <a:pt x="0" y="8"/>
                  </a:cubicBezTo>
                  <a:cubicBezTo>
                    <a:pt x="0" y="64"/>
                    <a:pt x="0" y="64"/>
                    <a:pt x="0" y="64"/>
                  </a:cubicBezTo>
                  <a:cubicBezTo>
                    <a:pt x="0" y="68"/>
                    <a:pt x="4" y="72"/>
                    <a:pt x="8" y="72"/>
                  </a:cubicBezTo>
                  <a:cubicBezTo>
                    <a:pt x="54" y="72"/>
                    <a:pt x="54" y="72"/>
                    <a:pt x="54" y="72"/>
                  </a:cubicBezTo>
                  <a:cubicBezTo>
                    <a:pt x="58" y="72"/>
                    <a:pt x="62" y="68"/>
                    <a:pt x="62" y="64"/>
                  </a:cubicBezTo>
                  <a:cubicBezTo>
                    <a:pt x="62" y="8"/>
                    <a:pt x="62" y="8"/>
                    <a:pt x="62" y="8"/>
                  </a:cubicBezTo>
                  <a:cubicBezTo>
                    <a:pt x="62" y="3"/>
                    <a:pt x="58" y="0"/>
                    <a:pt x="54" y="0"/>
                  </a:cubicBezTo>
                  <a:close/>
                  <a:moveTo>
                    <a:pt x="8" y="3"/>
                  </a:moveTo>
                  <a:cubicBezTo>
                    <a:pt x="54" y="3"/>
                    <a:pt x="54" y="3"/>
                    <a:pt x="54" y="3"/>
                  </a:cubicBezTo>
                  <a:cubicBezTo>
                    <a:pt x="56" y="3"/>
                    <a:pt x="59" y="5"/>
                    <a:pt x="59" y="8"/>
                  </a:cubicBezTo>
                  <a:cubicBezTo>
                    <a:pt x="59" y="64"/>
                    <a:pt x="59" y="64"/>
                    <a:pt x="59" y="64"/>
                  </a:cubicBezTo>
                  <a:cubicBezTo>
                    <a:pt x="59" y="67"/>
                    <a:pt x="56" y="69"/>
                    <a:pt x="54" y="69"/>
                  </a:cubicBezTo>
                  <a:cubicBezTo>
                    <a:pt x="8" y="69"/>
                    <a:pt x="8" y="69"/>
                    <a:pt x="8" y="69"/>
                  </a:cubicBezTo>
                  <a:cubicBezTo>
                    <a:pt x="5" y="69"/>
                    <a:pt x="3" y="67"/>
                    <a:pt x="3" y="64"/>
                  </a:cubicBezTo>
                  <a:cubicBezTo>
                    <a:pt x="3" y="8"/>
                    <a:pt x="3" y="8"/>
                    <a:pt x="3" y="8"/>
                  </a:cubicBezTo>
                  <a:cubicBezTo>
                    <a:pt x="3" y="5"/>
                    <a:pt x="5" y="3"/>
                    <a:pt x="8" y="3"/>
                  </a:cubicBezTo>
                  <a:close/>
                  <a:moveTo>
                    <a:pt x="7" y="62"/>
                  </a:moveTo>
                  <a:cubicBezTo>
                    <a:pt x="55" y="62"/>
                    <a:pt x="55" y="62"/>
                    <a:pt x="55" y="62"/>
                  </a:cubicBezTo>
                  <a:cubicBezTo>
                    <a:pt x="55" y="62"/>
                    <a:pt x="56" y="61"/>
                    <a:pt x="56" y="61"/>
                  </a:cubicBezTo>
                  <a:cubicBezTo>
                    <a:pt x="56" y="7"/>
                    <a:pt x="56" y="7"/>
                    <a:pt x="56" y="7"/>
                  </a:cubicBezTo>
                  <a:cubicBezTo>
                    <a:pt x="56" y="6"/>
                    <a:pt x="55" y="6"/>
                    <a:pt x="55" y="6"/>
                  </a:cubicBezTo>
                  <a:cubicBezTo>
                    <a:pt x="7" y="6"/>
                    <a:pt x="7" y="6"/>
                    <a:pt x="7" y="6"/>
                  </a:cubicBezTo>
                  <a:cubicBezTo>
                    <a:pt x="7" y="6"/>
                    <a:pt x="6" y="6"/>
                    <a:pt x="6" y="7"/>
                  </a:cubicBezTo>
                  <a:cubicBezTo>
                    <a:pt x="6" y="61"/>
                    <a:pt x="6" y="61"/>
                    <a:pt x="6" y="61"/>
                  </a:cubicBezTo>
                  <a:cubicBezTo>
                    <a:pt x="6" y="61"/>
                    <a:pt x="7" y="62"/>
                    <a:pt x="7" y="62"/>
                  </a:cubicBezTo>
                  <a:close/>
                  <a:moveTo>
                    <a:pt x="8" y="8"/>
                  </a:moveTo>
                  <a:cubicBezTo>
                    <a:pt x="54" y="8"/>
                    <a:pt x="54" y="8"/>
                    <a:pt x="54" y="8"/>
                  </a:cubicBezTo>
                  <a:cubicBezTo>
                    <a:pt x="54" y="60"/>
                    <a:pt x="54" y="60"/>
                    <a:pt x="54" y="60"/>
                  </a:cubicBezTo>
                  <a:cubicBezTo>
                    <a:pt x="8" y="60"/>
                    <a:pt x="8" y="60"/>
                    <a:pt x="8" y="60"/>
                  </a:cubicBezTo>
                  <a:lnTo>
                    <a:pt x="8" y="8"/>
                  </a:lnTo>
                  <a:close/>
                  <a:moveTo>
                    <a:pt x="33" y="66"/>
                  </a:moveTo>
                  <a:cubicBezTo>
                    <a:pt x="33" y="67"/>
                    <a:pt x="32" y="68"/>
                    <a:pt x="31" y="68"/>
                  </a:cubicBezTo>
                  <a:cubicBezTo>
                    <a:pt x="30" y="68"/>
                    <a:pt x="29" y="67"/>
                    <a:pt x="29" y="66"/>
                  </a:cubicBezTo>
                  <a:cubicBezTo>
                    <a:pt x="29" y="65"/>
                    <a:pt x="30" y="64"/>
                    <a:pt x="31" y="64"/>
                  </a:cubicBezTo>
                  <a:cubicBezTo>
                    <a:pt x="32" y="64"/>
                    <a:pt x="33" y="65"/>
                    <a:pt x="33" y="66"/>
                  </a:cubicBezTo>
                  <a:close/>
                </a:path>
              </a:pathLst>
            </a:custGeom>
            <a:solidFill>
              <a:schemeClr val="accent4"/>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2" name="Freeform 52"/>
            <p:cNvSpPr>
              <a:spLocks noEditPoints="1"/>
            </p:cNvSpPr>
            <p:nvPr/>
          </p:nvSpPr>
          <p:spPr bwMode="auto">
            <a:xfrm>
              <a:off x="4290523" y="3450281"/>
              <a:ext cx="306095" cy="287984"/>
            </a:xfrm>
            <a:custGeom>
              <a:avLst/>
              <a:gdLst>
                <a:gd name="T0" fmla="*/ 23 w 68"/>
                <a:gd name="T1" fmla="*/ 5 h 67"/>
                <a:gd name="T2" fmla="*/ 7 w 68"/>
                <a:gd name="T3" fmla="*/ 11 h 67"/>
                <a:gd name="T4" fmla="*/ 7 w 68"/>
                <a:gd name="T5" fmla="*/ 67 h 67"/>
                <a:gd name="T6" fmla="*/ 38 w 68"/>
                <a:gd name="T7" fmla="*/ 62 h 67"/>
                <a:gd name="T8" fmla="*/ 49 w 68"/>
                <a:gd name="T9" fmla="*/ 56 h 67"/>
                <a:gd name="T10" fmla="*/ 64 w 68"/>
                <a:gd name="T11" fmla="*/ 47 h 67"/>
                <a:gd name="T12" fmla="*/ 60 w 68"/>
                <a:gd name="T13" fmla="*/ 0 h 67"/>
                <a:gd name="T14" fmla="*/ 52 w 68"/>
                <a:gd name="T15" fmla="*/ 51 h 67"/>
                <a:gd name="T16" fmla="*/ 59 w 68"/>
                <a:gd name="T17" fmla="*/ 44 h 67"/>
                <a:gd name="T18" fmla="*/ 56 w 68"/>
                <a:gd name="T19" fmla="*/ 41 h 67"/>
                <a:gd name="T20" fmla="*/ 56 w 68"/>
                <a:gd name="T21" fmla="*/ 51 h 67"/>
                <a:gd name="T22" fmla="*/ 50 w 68"/>
                <a:gd name="T23" fmla="*/ 43 h 67"/>
                <a:gd name="T24" fmla="*/ 33 w 68"/>
                <a:gd name="T25" fmla="*/ 45 h 67"/>
                <a:gd name="T26" fmla="*/ 48 w 68"/>
                <a:gd name="T27" fmla="*/ 53 h 67"/>
                <a:gd name="T28" fmla="*/ 26 w 68"/>
                <a:gd name="T29" fmla="*/ 7 h 67"/>
                <a:gd name="T30" fmla="*/ 65 w 68"/>
                <a:gd name="T31" fmla="*/ 7 h 67"/>
                <a:gd name="T32" fmla="*/ 56 w 68"/>
                <a:gd name="T33" fmla="*/ 39 h 67"/>
                <a:gd name="T34" fmla="*/ 9 w 68"/>
                <a:gd name="T35" fmla="*/ 23 h 67"/>
                <a:gd name="T36" fmla="*/ 12 w 68"/>
                <a:gd name="T37" fmla="*/ 30 h 67"/>
                <a:gd name="T38" fmla="*/ 10 w 68"/>
                <a:gd name="T39" fmla="*/ 32 h 67"/>
                <a:gd name="T40" fmla="*/ 10 w 68"/>
                <a:gd name="T41" fmla="*/ 38 h 67"/>
                <a:gd name="T42" fmla="*/ 12 w 68"/>
                <a:gd name="T43" fmla="*/ 40 h 67"/>
                <a:gd name="T44" fmla="*/ 9 w 68"/>
                <a:gd name="T45" fmla="*/ 47 h 67"/>
                <a:gd name="T46" fmla="*/ 12 w 68"/>
                <a:gd name="T47" fmla="*/ 54 h 67"/>
                <a:gd name="T48" fmla="*/ 9 w 68"/>
                <a:gd name="T49" fmla="*/ 55 h 67"/>
                <a:gd name="T50" fmla="*/ 19 w 68"/>
                <a:gd name="T51" fmla="*/ 61 h 67"/>
                <a:gd name="T52" fmla="*/ 25 w 68"/>
                <a:gd name="T53" fmla="*/ 64 h 67"/>
                <a:gd name="T54" fmla="*/ 3 w 68"/>
                <a:gd name="T55" fmla="*/ 19 h 67"/>
                <a:gd name="T56" fmla="*/ 12 w 68"/>
                <a:gd name="T57" fmla="*/ 22 h 67"/>
                <a:gd name="T58" fmla="*/ 34 w 68"/>
                <a:gd name="T59" fmla="*/ 61 h 67"/>
                <a:gd name="T60" fmla="*/ 19 w 68"/>
                <a:gd name="T61" fmla="*/ 59 h 67"/>
                <a:gd name="T62" fmla="*/ 19 w 68"/>
                <a:gd name="T63" fmla="*/ 8 h 67"/>
                <a:gd name="T64" fmla="*/ 21 w 68"/>
                <a:gd name="T65" fmla="*/ 17 h 67"/>
                <a:gd name="T66" fmla="*/ 24 w 68"/>
                <a:gd name="T67" fmla="*/ 19 h 67"/>
                <a:gd name="T68" fmla="*/ 20 w 68"/>
                <a:gd name="T69" fmla="*/ 26 h 67"/>
                <a:gd name="T70" fmla="*/ 24 w 68"/>
                <a:gd name="T71" fmla="*/ 33 h 67"/>
                <a:gd name="T72" fmla="*/ 21 w 68"/>
                <a:gd name="T73" fmla="*/ 35 h 67"/>
                <a:gd name="T74" fmla="*/ 21 w 68"/>
                <a:gd name="T75" fmla="*/ 41 h 67"/>
                <a:gd name="T76" fmla="*/ 24 w 68"/>
                <a:gd name="T77" fmla="*/ 43 h 67"/>
                <a:gd name="T78" fmla="*/ 21 w 68"/>
                <a:gd name="T79" fmla="*/ 49 h 67"/>
                <a:gd name="T80" fmla="*/ 24 w 68"/>
                <a:gd name="T81" fmla="*/ 51 h 67"/>
                <a:gd name="T82" fmla="*/ 38 w 68"/>
                <a:gd name="T83" fmla="*/ 57 h 67"/>
                <a:gd name="T84" fmla="*/ 40 w 68"/>
                <a:gd name="T85" fmla="*/ 58 h 67"/>
                <a:gd name="T86" fmla="*/ 40 w 68"/>
                <a:gd name="T87" fmla="*/ 55 h 67"/>
                <a:gd name="T88" fmla="*/ 40 w 68"/>
                <a:gd name="T89" fmla="*/ 58 h 67"/>
                <a:gd name="T90" fmla="*/ 33 w 68"/>
                <a:gd name="T91" fmla="*/ 13 h 67"/>
                <a:gd name="T92" fmla="*/ 58 w 68"/>
                <a:gd name="T93" fmla="*/ 11 h 67"/>
                <a:gd name="T94" fmla="*/ 58 w 68"/>
                <a:gd name="T95" fmla="*/ 21 h 67"/>
                <a:gd name="T96" fmla="*/ 33 w 68"/>
                <a:gd name="T97" fmla="*/ 19 h 67"/>
                <a:gd name="T98" fmla="*/ 59 w 68"/>
                <a:gd name="T99" fmla="*/ 28 h 67"/>
                <a:gd name="T100" fmla="*/ 32 w 68"/>
                <a:gd name="T101" fmla="*/ 28 h 67"/>
                <a:gd name="T102" fmla="*/ 59 w 68"/>
                <a:gd name="T103" fmla="*/ 28 h 67"/>
                <a:gd name="T104" fmla="*/ 33 w 68"/>
                <a:gd name="T105" fmla="*/ 37 h 67"/>
                <a:gd name="T106" fmla="*/ 58 w 68"/>
                <a:gd name="T107"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60" y="0"/>
                  </a:moveTo>
                  <a:cubicBezTo>
                    <a:pt x="31" y="0"/>
                    <a:pt x="31" y="0"/>
                    <a:pt x="31" y="0"/>
                  </a:cubicBezTo>
                  <a:cubicBezTo>
                    <a:pt x="27" y="0"/>
                    <a:pt x="24" y="2"/>
                    <a:pt x="23" y="5"/>
                  </a:cubicBezTo>
                  <a:cubicBezTo>
                    <a:pt x="19" y="5"/>
                    <a:pt x="19" y="5"/>
                    <a:pt x="19" y="5"/>
                  </a:cubicBezTo>
                  <a:cubicBezTo>
                    <a:pt x="15" y="5"/>
                    <a:pt x="13" y="8"/>
                    <a:pt x="12" y="11"/>
                  </a:cubicBezTo>
                  <a:cubicBezTo>
                    <a:pt x="7" y="11"/>
                    <a:pt x="7" y="11"/>
                    <a:pt x="7" y="11"/>
                  </a:cubicBezTo>
                  <a:cubicBezTo>
                    <a:pt x="3" y="11"/>
                    <a:pt x="0" y="14"/>
                    <a:pt x="0" y="19"/>
                  </a:cubicBezTo>
                  <a:cubicBezTo>
                    <a:pt x="0" y="60"/>
                    <a:pt x="0" y="60"/>
                    <a:pt x="0" y="60"/>
                  </a:cubicBezTo>
                  <a:cubicBezTo>
                    <a:pt x="0" y="64"/>
                    <a:pt x="3" y="67"/>
                    <a:pt x="7" y="67"/>
                  </a:cubicBezTo>
                  <a:cubicBezTo>
                    <a:pt x="25" y="67"/>
                    <a:pt x="25" y="67"/>
                    <a:pt x="25" y="67"/>
                  </a:cubicBezTo>
                  <a:cubicBezTo>
                    <a:pt x="29" y="67"/>
                    <a:pt x="33" y="66"/>
                    <a:pt x="35" y="64"/>
                  </a:cubicBezTo>
                  <a:cubicBezTo>
                    <a:pt x="38" y="62"/>
                    <a:pt x="38" y="62"/>
                    <a:pt x="38" y="62"/>
                  </a:cubicBezTo>
                  <a:cubicBezTo>
                    <a:pt x="41" y="62"/>
                    <a:pt x="45" y="60"/>
                    <a:pt x="47" y="59"/>
                  </a:cubicBezTo>
                  <a:cubicBezTo>
                    <a:pt x="48" y="57"/>
                    <a:pt x="48" y="57"/>
                    <a:pt x="48" y="57"/>
                  </a:cubicBezTo>
                  <a:cubicBezTo>
                    <a:pt x="49" y="56"/>
                    <a:pt x="49" y="56"/>
                    <a:pt x="49" y="56"/>
                  </a:cubicBezTo>
                  <a:cubicBezTo>
                    <a:pt x="53" y="56"/>
                    <a:pt x="57" y="55"/>
                    <a:pt x="59" y="53"/>
                  </a:cubicBezTo>
                  <a:cubicBezTo>
                    <a:pt x="62" y="50"/>
                    <a:pt x="62" y="50"/>
                    <a:pt x="62" y="50"/>
                  </a:cubicBezTo>
                  <a:cubicBezTo>
                    <a:pt x="64" y="47"/>
                    <a:pt x="64" y="47"/>
                    <a:pt x="64" y="47"/>
                  </a:cubicBezTo>
                  <a:cubicBezTo>
                    <a:pt x="66" y="46"/>
                    <a:pt x="68" y="41"/>
                    <a:pt x="68" y="38"/>
                  </a:cubicBezTo>
                  <a:cubicBezTo>
                    <a:pt x="68" y="7"/>
                    <a:pt x="68" y="7"/>
                    <a:pt x="68" y="7"/>
                  </a:cubicBezTo>
                  <a:cubicBezTo>
                    <a:pt x="68" y="3"/>
                    <a:pt x="64" y="0"/>
                    <a:pt x="60" y="0"/>
                  </a:cubicBezTo>
                  <a:close/>
                  <a:moveTo>
                    <a:pt x="52" y="53"/>
                  </a:moveTo>
                  <a:cubicBezTo>
                    <a:pt x="52" y="52"/>
                    <a:pt x="52" y="52"/>
                    <a:pt x="52" y="52"/>
                  </a:cubicBezTo>
                  <a:cubicBezTo>
                    <a:pt x="52" y="52"/>
                    <a:pt x="52" y="51"/>
                    <a:pt x="52" y="51"/>
                  </a:cubicBezTo>
                  <a:cubicBezTo>
                    <a:pt x="52" y="45"/>
                    <a:pt x="52" y="45"/>
                    <a:pt x="52" y="45"/>
                  </a:cubicBezTo>
                  <a:cubicBezTo>
                    <a:pt x="58" y="45"/>
                    <a:pt x="58" y="45"/>
                    <a:pt x="58" y="45"/>
                  </a:cubicBezTo>
                  <a:cubicBezTo>
                    <a:pt x="59" y="45"/>
                    <a:pt x="59" y="45"/>
                    <a:pt x="59" y="44"/>
                  </a:cubicBezTo>
                  <a:cubicBezTo>
                    <a:pt x="59" y="44"/>
                    <a:pt x="59" y="43"/>
                    <a:pt x="58" y="43"/>
                  </a:cubicBezTo>
                  <a:cubicBezTo>
                    <a:pt x="52" y="43"/>
                    <a:pt x="52" y="43"/>
                    <a:pt x="52" y="43"/>
                  </a:cubicBezTo>
                  <a:cubicBezTo>
                    <a:pt x="53" y="42"/>
                    <a:pt x="54" y="41"/>
                    <a:pt x="56" y="41"/>
                  </a:cubicBezTo>
                  <a:cubicBezTo>
                    <a:pt x="64" y="41"/>
                    <a:pt x="64" y="41"/>
                    <a:pt x="64" y="41"/>
                  </a:cubicBezTo>
                  <a:cubicBezTo>
                    <a:pt x="64" y="43"/>
                    <a:pt x="63" y="45"/>
                    <a:pt x="62" y="45"/>
                  </a:cubicBezTo>
                  <a:cubicBezTo>
                    <a:pt x="56" y="51"/>
                    <a:pt x="56" y="51"/>
                    <a:pt x="56" y="51"/>
                  </a:cubicBezTo>
                  <a:cubicBezTo>
                    <a:pt x="56" y="52"/>
                    <a:pt x="54" y="52"/>
                    <a:pt x="52" y="53"/>
                  </a:cubicBezTo>
                  <a:close/>
                  <a:moveTo>
                    <a:pt x="56" y="39"/>
                  </a:moveTo>
                  <a:cubicBezTo>
                    <a:pt x="53" y="39"/>
                    <a:pt x="51" y="41"/>
                    <a:pt x="50" y="43"/>
                  </a:cubicBezTo>
                  <a:cubicBezTo>
                    <a:pt x="33" y="43"/>
                    <a:pt x="33" y="43"/>
                    <a:pt x="33" y="43"/>
                  </a:cubicBezTo>
                  <a:cubicBezTo>
                    <a:pt x="32" y="43"/>
                    <a:pt x="32" y="44"/>
                    <a:pt x="32" y="44"/>
                  </a:cubicBezTo>
                  <a:cubicBezTo>
                    <a:pt x="32" y="45"/>
                    <a:pt x="32" y="45"/>
                    <a:pt x="33" y="45"/>
                  </a:cubicBezTo>
                  <a:cubicBezTo>
                    <a:pt x="50" y="45"/>
                    <a:pt x="50" y="45"/>
                    <a:pt x="50" y="45"/>
                  </a:cubicBezTo>
                  <a:cubicBezTo>
                    <a:pt x="50" y="51"/>
                    <a:pt x="50" y="51"/>
                    <a:pt x="50" y="51"/>
                  </a:cubicBezTo>
                  <a:cubicBezTo>
                    <a:pt x="48" y="53"/>
                    <a:pt x="48" y="53"/>
                    <a:pt x="48" y="53"/>
                  </a:cubicBezTo>
                  <a:cubicBezTo>
                    <a:pt x="31" y="53"/>
                    <a:pt x="31" y="53"/>
                    <a:pt x="31" y="53"/>
                  </a:cubicBezTo>
                  <a:cubicBezTo>
                    <a:pt x="28" y="53"/>
                    <a:pt x="26" y="51"/>
                    <a:pt x="26" y="49"/>
                  </a:cubicBezTo>
                  <a:cubicBezTo>
                    <a:pt x="26" y="7"/>
                    <a:pt x="26" y="7"/>
                    <a:pt x="26" y="7"/>
                  </a:cubicBezTo>
                  <a:cubicBezTo>
                    <a:pt x="26" y="5"/>
                    <a:pt x="28" y="3"/>
                    <a:pt x="31" y="3"/>
                  </a:cubicBezTo>
                  <a:cubicBezTo>
                    <a:pt x="60" y="3"/>
                    <a:pt x="60" y="3"/>
                    <a:pt x="60" y="3"/>
                  </a:cubicBezTo>
                  <a:cubicBezTo>
                    <a:pt x="63" y="3"/>
                    <a:pt x="65" y="5"/>
                    <a:pt x="65" y="7"/>
                  </a:cubicBezTo>
                  <a:cubicBezTo>
                    <a:pt x="65" y="38"/>
                    <a:pt x="65" y="38"/>
                    <a:pt x="65" y="38"/>
                  </a:cubicBezTo>
                  <a:cubicBezTo>
                    <a:pt x="65" y="38"/>
                    <a:pt x="65" y="39"/>
                    <a:pt x="65" y="39"/>
                  </a:cubicBezTo>
                  <a:lnTo>
                    <a:pt x="56" y="39"/>
                  </a:lnTo>
                  <a:close/>
                  <a:moveTo>
                    <a:pt x="12" y="22"/>
                  </a:moveTo>
                  <a:cubicBezTo>
                    <a:pt x="10" y="22"/>
                    <a:pt x="10" y="22"/>
                    <a:pt x="10" y="22"/>
                  </a:cubicBezTo>
                  <a:cubicBezTo>
                    <a:pt x="9" y="22"/>
                    <a:pt x="9" y="23"/>
                    <a:pt x="9" y="23"/>
                  </a:cubicBezTo>
                  <a:cubicBezTo>
                    <a:pt x="9" y="24"/>
                    <a:pt x="9" y="24"/>
                    <a:pt x="10" y="24"/>
                  </a:cubicBezTo>
                  <a:cubicBezTo>
                    <a:pt x="12" y="24"/>
                    <a:pt x="12" y="24"/>
                    <a:pt x="12" y="24"/>
                  </a:cubicBezTo>
                  <a:cubicBezTo>
                    <a:pt x="12" y="30"/>
                    <a:pt x="12" y="30"/>
                    <a:pt x="12" y="30"/>
                  </a:cubicBezTo>
                  <a:cubicBezTo>
                    <a:pt x="10" y="30"/>
                    <a:pt x="10" y="30"/>
                    <a:pt x="10" y="30"/>
                  </a:cubicBezTo>
                  <a:cubicBezTo>
                    <a:pt x="9" y="30"/>
                    <a:pt x="9" y="31"/>
                    <a:pt x="9" y="31"/>
                  </a:cubicBezTo>
                  <a:cubicBezTo>
                    <a:pt x="9" y="32"/>
                    <a:pt x="9" y="32"/>
                    <a:pt x="10" y="32"/>
                  </a:cubicBezTo>
                  <a:cubicBezTo>
                    <a:pt x="12" y="32"/>
                    <a:pt x="12" y="32"/>
                    <a:pt x="12" y="32"/>
                  </a:cubicBezTo>
                  <a:cubicBezTo>
                    <a:pt x="12" y="38"/>
                    <a:pt x="12" y="38"/>
                    <a:pt x="12" y="38"/>
                  </a:cubicBezTo>
                  <a:cubicBezTo>
                    <a:pt x="10" y="38"/>
                    <a:pt x="10" y="38"/>
                    <a:pt x="10" y="38"/>
                  </a:cubicBezTo>
                  <a:cubicBezTo>
                    <a:pt x="9" y="38"/>
                    <a:pt x="9" y="39"/>
                    <a:pt x="9" y="39"/>
                  </a:cubicBezTo>
                  <a:cubicBezTo>
                    <a:pt x="9" y="40"/>
                    <a:pt x="9" y="40"/>
                    <a:pt x="10" y="40"/>
                  </a:cubicBezTo>
                  <a:cubicBezTo>
                    <a:pt x="12" y="40"/>
                    <a:pt x="12" y="40"/>
                    <a:pt x="12" y="40"/>
                  </a:cubicBezTo>
                  <a:cubicBezTo>
                    <a:pt x="12" y="46"/>
                    <a:pt x="12" y="46"/>
                    <a:pt x="12" y="46"/>
                  </a:cubicBezTo>
                  <a:cubicBezTo>
                    <a:pt x="10" y="46"/>
                    <a:pt x="10" y="46"/>
                    <a:pt x="10" y="46"/>
                  </a:cubicBezTo>
                  <a:cubicBezTo>
                    <a:pt x="9" y="46"/>
                    <a:pt x="9" y="47"/>
                    <a:pt x="9" y="47"/>
                  </a:cubicBezTo>
                  <a:cubicBezTo>
                    <a:pt x="9" y="48"/>
                    <a:pt x="9" y="48"/>
                    <a:pt x="10" y="48"/>
                  </a:cubicBezTo>
                  <a:cubicBezTo>
                    <a:pt x="12" y="48"/>
                    <a:pt x="12" y="48"/>
                    <a:pt x="12" y="48"/>
                  </a:cubicBezTo>
                  <a:cubicBezTo>
                    <a:pt x="12" y="54"/>
                    <a:pt x="12" y="54"/>
                    <a:pt x="12" y="54"/>
                  </a:cubicBezTo>
                  <a:cubicBezTo>
                    <a:pt x="12" y="54"/>
                    <a:pt x="12" y="54"/>
                    <a:pt x="12" y="54"/>
                  </a:cubicBezTo>
                  <a:cubicBezTo>
                    <a:pt x="10" y="54"/>
                    <a:pt x="10" y="54"/>
                    <a:pt x="10" y="54"/>
                  </a:cubicBezTo>
                  <a:cubicBezTo>
                    <a:pt x="9" y="54"/>
                    <a:pt x="9" y="55"/>
                    <a:pt x="9" y="55"/>
                  </a:cubicBezTo>
                  <a:cubicBezTo>
                    <a:pt x="9" y="56"/>
                    <a:pt x="9" y="56"/>
                    <a:pt x="10" y="56"/>
                  </a:cubicBezTo>
                  <a:cubicBezTo>
                    <a:pt x="13" y="56"/>
                    <a:pt x="13" y="56"/>
                    <a:pt x="13" y="56"/>
                  </a:cubicBezTo>
                  <a:cubicBezTo>
                    <a:pt x="14" y="59"/>
                    <a:pt x="16" y="61"/>
                    <a:pt x="19" y="61"/>
                  </a:cubicBezTo>
                  <a:cubicBezTo>
                    <a:pt x="27" y="61"/>
                    <a:pt x="27" y="61"/>
                    <a:pt x="27" y="61"/>
                  </a:cubicBezTo>
                  <a:cubicBezTo>
                    <a:pt x="27" y="64"/>
                    <a:pt x="27" y="64"/>
                    <a:pt x="27" y="64"/>
                  </a:cubicBezTo>
                  <a:cubicBezTo>
                    <a:pt x="26" y="64"/>
                    <a:pt x="26" y="64"/>
                    <a:pt x="25" y="64"/>
                  </a:cubicBezTo>
                  <a:cubicBezTo>
                    <a:pt x="7" y="64"/>
                    <a:pt x="7" y="64"/>
                    <a:pt x="7" y="64"/>
                  </a:cubicBezTo>
                  <a:cubicBezTo>
                    <a:pt x="5" y="64"/>
                    <a:pt x="3" y="62"/>
                    <a:pt x="3" y="60"/>
                  </a:cubicBezTo>
                  <a:cubicBezTo>
                    <a:pt x="3" y="19"/>
                    <a:pt x="3" y="19"/>
                    <a:pt x="3" y="19"/>
                  </a:cubicBezTo>
                  <a:cubicBezTo>
                    <a:pt x="3" y="16"/>
                    <a:pt x="5" y="14"/>
                    <a:pt x="7" y="14"/>
                  </a:cubicBezTo>
                  <a:cubicBezTo>
                    <a:pt x="12" y="14"/>
                    <a:pt x="12" y="14"/>
                    <a:pt x="12" y="14"/>
                  </a:cubicBezTo>
                  <a:lnTo>
                    <a:pt x="12" y="22"/>
                  </a:lnTo>
                  <a:close/>
                  <a:moveTo>
                    <a:pt x="29" y="64"/>
                  </a:moveTo>
                  <a:cubicBezTo>
                    <a:pt x="29" y="61"/>
                    <a:pt x="29" y="61"/>
                    <a:pt x="29" y="61"/>
                  </a:cubicBezTo>
                  <a:cubicBezTo>
                    <a:pt x="34" y="61"/>
                    <a:pt x="34" y="61"/>
                    <a:pt x="34" y="61"/>
                  </a:cubicBezTo>
                  <a:cubicBezTo>
                    <a:pt x="33" y="62"/>
                    <a:pt x="33" y="62"/>
                    <a:pt x="33" y="62"/>
                  </a:cubicBezTo>
                  <a:cubicBezTo>
                    <a:pt x="32" y="63"/>
                    <a:pt x="31" y="63"/>
                    <a:pt x="29" y="64"/>
                  </a:cubicBezTo>
                  <a:close/>
                  <a:moveTo>
                    <a:pt x="19" y="59"/>
                  </a:moveTo>
                  <a:cubicBezTo>
                    <a:pt x="16" y="59"/>
                    <a:pt x="14" y="57"/>
                    <a:pt x="14" y="54"/>
                  </a:cubicBezTo>
                  <a:cubicBezTo>
                    <a:pt x="14" y="13"/>
                    <a:pt x="14" y="13"/>
                    <a:pt x="14" y="13"/>
                  </a:cubicBezTo>
                  <a:cubicBezTo>
                    <a:pt x="14" y="10"/>
                    <a:pt x="16" y="8"/>
                    <a:pt x="19" y="8"/>
                  </a:cubicBezTo>
                  <a:cubicBezTo>
                    <a:pt x="24" y="8"/>
                    <a:pt x="24" y="8"/>
                    <a:pt x="24" y="8"/>
                  </a:cubicBezTo>
                  <a:cubicBezTo>
                    <a:pt x="24" y="17"/>
                    <a:pt x="24" y="17"/>
                    <a:pt x="24" y="17"/>
                  </a:cubicBezTo>
                  <a:cubicBezTo>
                    <a:pt x="21" y="17"/>
                    <a:pt x="21" y="17"/>
                    <a:pt x="21" y="17"/>
                  </a:cubicBezTo>
                  <a:cubicBezTo>
                    <a:pt x="21" y="17"/>
                    <a:pt x="20" y="17"/>
                    <a:pt x="20" y="18"/>
                  </a:cubicBezTo>
                  <a:cubicBezTo>
                    <a:pt x="20" y="18"/>
                    <a:pt x="21" y="19"/>
                    <a:pt x="21" y="19"/>
                  </a:cubicBezTo>
                  <a:cubicBezTo>
                    <a:pt x="24" y="19"/>
                    <a:pt x="24" y="19"/>
                    <a:pt x="24" y="19"/>
                  </a:cubicBezTo>
                  <a:cubicBezTo>
                    <a:pt x="24" y="25"/>
                    <a:pt x="24" y="25"/>
                    <a:pt x="24" y="25"/>
                  </a:cubicBezTo>
                  <a:cubicBezTo>
                    <a:pt x="21" y="25"/>
                    <a:pt x="21" y="25"/>
                    <a:pt x="21" y="25"/>
                  </a:cubicBezTo>
                  <a:cubicBezTo>
                    <a:pt x="21" y="25"/>
                    <a:pt x="20" y="25"/>
                    <a:pt x="20" y="26"/>
                  </a:cubicBezTo>
                  <a:cubicBezTo>
                    <a:pt x="20" y="26"/>
                    <a:pt x="21" y="27"/>
                    <a:pt x="21" y="27"/>
                  </a:cubicBezTo>
                  <a:cubicBezTo>
                    <a:pt x="24" y="27"/>
                    <a:pt x="24" y="27"/>
                    <a:pt x="24" y="27"/>
                  </a:cubicBezTo>
                  <a:cubicBezTo>
                    <a:pt x="24" y="33"/>
                    <a:pt x="24" y="33"/>
                    <a:pt x="24" y="33"/>
                  </a:cubicBezTo>
                  <a:cubicBezTo>
                    <a:pt x="21" y="33"/>
                    <a:pt x="21" y="33"/>
                    <a:pt x="21" y="33"/>
                  </a:cubicBezTo>
                  <a:cubicBezTo>
                    <a:pt x="21" y="33"/>
                    <a:pt x="20" y="33"/>
                    <a:pt x="20" y="34"/>
                  </a:cubicBezTo>
                  <a:cubicBezTo>
                    <a:pt x="20" y="34"/>
                    <a:pt x="21" y="35"/>
                    <a:pt x="21" y="35"/>
                  </a:cubicBezTo>
                  <a:cubicBezTo>
                    <a:pt x="24" y="35"/>
                    <a:pt x="24" y="35"/>
                    <a:pt x="24" y="35"/>
                  </a:cubicBezTo>
                  <a:cubicBezTo>
                    <a:pt x="24" y="41"/>
                    <a:pt x="24" y="41"/>
                    <a:pt x="24" y="41"/>
                  </a:cubicBezTo>
                  <a:cubicBezTo>
                    <a:pt x="21" y="41"/>
                    <a:pt x="21" y="41"/>
                    <a:pt x="21" y="41"/>
                  </a:cubicBezTo>
                  <a:cubicBezTo>
                    <a:pt x="21" y="41"/>
                    <a:pt x="20" y="41"/>
                    <a:pt x="20" y="42"/>
                  </a:cubicBezTo>
                  <a:cubicBezTo>
                    <a:pt x="20" y="42"/>
                    <a:pt x="21" y="43"/>
                    <a:pt x="21" y="43"/>
                  </a:cubicBezTo>
                  <a:cubicBezTo>
                    <a:pt x="24" y="43"/>
                    <a:pt x="24" y="43"/>
                    <a:pt x="24" y="43"/>
                  </a:cubicBezTo>
                  <a:cubicBezTo>
                    <a:pt x="24" y="49"/>
                    <a:pt x="24" y="49"/>
                    <a:pt x="24" y="49"/>
                  </a:cubicBezTo>
                  <a:cubicBezTo>
                    <a:pt x="24" y="49"/>
                    <a:pt x="24" y="49"/>
                    <a:pt x="24" y="49"/>
                  </a:cubicBezTo>
                  <a:cubicBezTo>
                    <a:pt x="21" y="49"/>
                    <a:pt x="21" y="49"/>
                    <a:pt x="21" y="49"/>
                  </a:cubicBezTo>
                  <a:cubicBezTo>
                    <a:pt x="21" y="49"/>
                    <a:pt x="20" y="49"/>
                    <a:pt x="20" y="50"/>
                  </a:cubicBezTo>
                  <a:cubicBezTo>
                    <a:pt x="20" y="50"/>
                    <a:pt x="21" y="51"/>
                    <a:pt x="21" y="51"/>
                  </a:cubicBezTo>
                  <a:cubicBezTo>
                    <a:pt x="24" y="51"/>
                    <a:pt x="24" y="51"/>
                    <a:pt x="24" y="51"/>
                  </a:cubicBezTo>
                  <a:cubicBezTo>
                    <a:pt x="25" y="53"/>
                    <a:pt x="28" y="55"/>
                    <a:pt x="31" y="55"/>
                  </a:cubicBezTo>
                  <a:cubicBezTo>
                    <a:pt x="38" y="55"/>
                    <a:pt x="38" y="55"/>
                    <a:pt x="38" y="55"/>
                  </a:cubicBezTo>
                  <a:cubicBezTo>
                    <a:pt x="38" y="57"/>
                    <a:pt x="38" y="57"/>
                    <a:pt x="38" y="57"/>
                  </a:cubicBezTo>
                  <a:cubicBezTo>
                    <a:pt x="37" y="59"/>
                    <a:pt x="37" y="59"/>
                    <a:pt x="37" y="59"/>
                  </a:cubicBezTo>
                  <a:lnTo>
                    <a:pt x="19" y="59"/>
                  </a:lnTo>
                  <a:close/>
                  <a:moveTo>
                    <a:pt x="40" y="58"/>
                  </a:moveTo>
                  <a:cubicBezTo>
                    <a:pt x="40" y="58"/>
                    <a:pt x="40" y="58"/>
                    <a:pt x="40" y="58"/>
                  </a:cubicBezTo>
                  <a:cubicBezTo>
                    <a:pt x="41" y="57"/>
                    <a:pt x="41" y="57"/>
                    <a:pt x="40" y="57"/>
                  </a:cubicBezTo>
                  <a:cubicBezTo>
                    <a:pt x="40" y="55"/>
                    <a:pt x="40" y="55"/>
                    <a:pt x="40" y="55"/>
                  </a:cubicBezTo>
                  <a:cubicBezTo>
                    <a:pt x="46" y="55"/>
                    <a:pt x="46" y="55"/>
                    <a:pt x="46" y="55"/>
                  </a:cubicBezTo>
                  <a:cubicBezTo>
                    <a:pt x="45" y="56"/>
                    <a:pt x="45" y="56"/>
                    <a:pt x="45" y="56"/>
                  </a:cubicBezTo>
                  <a:cubicBezTo>
                    <a:pt x="44" y="57"/>
                    <a:pt x="42" y="58"/>
                    <a:pt x="40" y="58"/>
                  </a:cubicBezTo>
                  <a:close/>
                  <a:moveTo>
                    <a:pt x="59" y="12"/>
                  </a:moveTo>
                  <a:cubicBezTo>
                    <a:pt x="59" y="12"/>
                    <a:pt x="59" y="13"/>
                    <a:pt x="58" y="13"/>
                  </a:cubicBezTo>
                  <a:cubicBezTo>
                    <a:pt x="33" y="13"/>
                    <a:pt x="33" y="13"/>
                    <a:pt x="33" y="13"/>
                  </a:cubicBezTo>
                  <a:cubicBezTo>
                    <a:pt x="32" y="13"/>
                    <a:pt x="32" y="12"/>
                    <a:pt x="32" y="12"/>
                  </a:cubicBezTo>
                  <a:cubicBezTo>
                    <a:pt x="32" y="11"/>
                    <a:pt x="32" y="11"/>
                    <a:pt x="33" y="11"/>
                  </a:cubicBezTo>
                  <a:cubicBezTo>
                    <a:pt x="58" y="11"/>
                    <a:pt x="58" y="11"/>
                    <a:pt x="58" y="11"/>
                  </a:cubicBezTo>
                  <a:cubicBezTo>
                    <a:pt x="59" y="11"/>
                    <a:pt x="59" y="11"/>
                    <a:pt x="59" y="12"/>
                  </a:cubicBezTo>
                  <a:close/>
                  <a:moveTo>
                    <a:pt x="59" y="20"/>
                  </a:moveTo>
                  <a:cubicBezTo>
                    <a:pt x="59" y="21"/>
                    <a:pt x="59" y="21"/>
                    <a:pt x="58" y="21"/>
                  </a:cubicBezTo>
                  <a:cubicBezTo>
                    <a:pt x="33" y="21"/>
                    <a:pt x="33" y="21"/>
                    <a:pt x="33" y="21"/>
                  </a:cubicBezTo>
                  <a:cubicBezTo>
                    <a:pt x="32" y="21"/>
                    <a:pt x="32" y="21"/>
                    <a:pt x="32" y="20"/>
                  </a:cubicBezTo>
                  <a:cubicBezTo>
                    <a:pt x="32" y="19"/>
                    <a:pt x="32" y="19"/>
                    <a:pt x="33" y="19"/>
                  </a:cubicBezTo>
                  <a:cubicBezTo>
                    <a:pt x="58" y="19"/>
                    <a:pt x="58" y="19"/>
                    <a:pt x="58" y="19"/>
                  </a:cubicBezTo>
                  <a:cubicBezTo>
                    <a:pt x="59" y="19"/>
                    <a:pt x="59" y="19"/>
                    <a:pt x="59" y="20"/>
                  </a:cubicBezTo>
                  <a:close/>
                  <a:moveTo>
                    <a:pt x="59" y="28"/>
                  </a:moveTo>
                  <a:cubicBezTo>
                    <a:pt x="59" y="29"/>
                    <a:pt x="59" y="29"/>
                    <a:pt x="58" y="29"/>
                  </a:cubicBezTo>
                  <a:cubicBezTo>
                    <a:pt x="33" y="29"/>
                    <a:pt x="33" y="29"/>
                    <a:pt x="33" y="29"/>
                  </a:cubicBezTo>
                  <a:cubicBezTo>
                    <a:pt x="32" y="29"/>
                    <a:pt x="32" y="29"/>
                    <a:pt x="32" y="28"/>
                  </a:cubicBezTo>
                  <a:cubicBezTo>
                    <a:pt x="32" y="27"/>
                    <a:pt x="32" y="27"/>
                    <a:pt x="33" y="27"/>
                  </a:cubicBezTo>
                  <a:cubicBezTo>
                    <a:pt x="58" y="27"/>
                    <a:pt x="58" y="27"/>
                    <a:pt x="58" y="27"/>
                  </a:cubicBezTo>
                  <a:cubicBezTo>
                    <a:pt x="59" y="27"/>
                    <a:pt x="59" y="27"/>
                    <a:pt x="59" y="28"/>
                  </a:cubicBezTo>
                  <a:close/>
                  <a:moveTo>
                    <a:pt x="59" y="36"/>
                  </a:moveTo>
                  <a:cubicBezTo>
                    <a:pt x="59" y="37"/>
                    <a:pt x="59" y="37"/>
                    <a:pt x="58" y="37"/>
                  </a:cubicBezTo>
                  <a:cubicBezTo>
                    <a:pt x="33" y="37"/>
                    <a:pt x="33" y="37"/>
                    <a:pt x="33" y="37"/>
                  </a:cubicBezTo>
                  <a:cubicBezTo>
                    <a:pt x="32" y="37"/>
                    <a:pt x="32" y="37"/>
                    <a:pt x="32" y="36"/>
                  </a:cubicBezTo>
                  <a:cubicBezTo>
                    <a:pt x="32" y="36"/>
                    <a:pt x="32" y="35"/>
                    <a:pt x="33" y="35"/>
                  </a:cubicBezTo>
                  <a:cubicBezTo>
                    <a:pt x="58" y="35"/>
                    <a:pt x="58" y="35"/>
                    <a:pt x="58" y="35"/>
                  </a:cubicBezTo>
                  <a:cubicBezTo>
                    <a:pt x="59" y="35"/>
                    <a:pt x="59" y="36"/>
                    <a:pt x="59" y="36"/>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3" name="Freeform 85"/>
            <p:cNvSpPr>
              <a:spLocks noEditPoints="1"/>
            </p:cNvSpPr>
            <p:nvPr/>
          </p:nvSpPr>
          <p:spPr bwMode="auto">
            <a:xfrm>
              <a:off x="8238908" y="2516452"/>
              <a:ext cx="337527" cy="253644"/>
            </a:xfrm>
            <a:custGeom>
              <a:avLst/>
              <a:gdLst>
                <a:gd name="T0" fmla="*/ 53 w 71"/>
                <a:gd name="T1" fmla="*/ 5 h 51"/>
                <a:gd name="T2" fmla="*/ 0 w 71"/>
                <a:gd name="T3" fmla="*/ 12 h 51"/>
                <a:gd name="T4" fmla="*/ 8 w 71"/>
                <a:gd name="T5" fmla="*/ 33 h 51"/>
                <a:gd name="T6" fmla="*/ 12 w 71"/>
                <a:gd name="T7" fmla="*/ 43 h 51"/>
                <a:gd name="T8" fmla="*/ 46 w 71"/>
                <a:gd name="T9" fmla="*/ 40 h 51"/>
                <a:gd name="T10" fmla="*/ 11 w 71"/>
                <a:gd name="T11" fmla="*/ 35 h 51"/>
                <a:gd name="T12" fmla="*/ 48 w 71"/>
                <a:gd name="T13" fmla="*/ 31 h 51"/>
                <a:gd name="T14" fmla="*/ 56 w 71"/>
                <a:gd name="T15" fmla="*/ 6 h 51"/>
                <a:gd name="T16" fmla="*/ 71 w 71"/>
                <a:gd name="T17" fmla="*/ 2 h 51"/>
                <a:gd name="T18" fmla="*/ 45 w 71"/>
                <a:gd name="T19" fmla="*/ 18 h 51"/>
                <a:gd name="T20" fmla="*/ 49 w 71"/>
                <a:gd name="T21" fmla="*/ 18 h 51"/>
                <a:gd name="T22" fmla="*/ 45 w 71"/>
                <a:gd name="T23" fmla="*/ 20 h 51"/>
                <a:gd name="T24" fmla="*/ 9 w 71"/>
                <a:gd name="T25" fmla="*/ 30 h 51"/>
                <a:gd name="T26" fmla="*/ 12 w 71"/>
                <a:gd name="T27" fmla="*/ 32 h 51"/>
                <a:gd name="T28" fmla="*/ 28 w 71"/>
                <a:gd name="T29" fmla="*/ 18 h 51"/>
                <a:gd name="T30" fmla="*/ 35 w 71"/>
                <a:gd name="T31" fmla="*/ 18 h 51"/>
                <a:gd name="T32" fmla="*/ 43 w 71"/>
                <a:gd name="T33" fmla="*/ 18 h 51"/>
                <a:gd name="T34" fmla="*/ 28 w 71"/>
                <a:gd name="T35" fmla="*/ 20 h 51"/>
                <a:gd name="T36" fmla="*/ 28 w 71"/>
                <a:gd name="T37" fmla="*/ 25 h 51"/>
                <a:gd name="T38" fmla="*/ 21 w 71"/>
                <a:gd name="T39" fmla="*/ 25 h 51"/>
                <a:gd name="T40" fmla="*/ 26 w 71"/>
                <a:gd name="T41" fmla="*/ 25 h 51"/>
                <a:gd name="T42" fmla="*/ 20 w 71"/>
                <a:gd name="T43" fmla="*/ 13 h 51"/>
                <a:gd name="T44" fmla="*/ 18 w 71"/>
                <a:gd name="T45" fmla="*/ 18 h 51"/>
                <a:gd name="T46" fmla="*/ 18 w 71"/>
                <a:gd name="T47" fmla="*/ 13 h 51"/>
                <a:gd name="T48" fmla="*/ 19 w 71"/>
                <a:gd name="T49" fmla="*/ 25 h 51"/>
                <a:gd name="T50" fmla="*/ 18 w 71"/>
                <a:gd name="T51" fmla="*/ 20 h 51"/>
                <a:gd name="T52" fmla="*/ 5 w 71"/>
                <a:gd name="T53" fmla="*/ 20 h 51"/>
                <a:gd name="T54" fmla="*/ 13 w 71"/>
                <a:gd name="T55" fmla="*/ 27 h 51"/>
                <a:gd name="T56" fmla="*/ 14 w 71"/>
                <a:gd name="T57" fmla="*/ 32 h 51"/>
                <a:gd name="T58" fmla="*/ 26 w 71"/>
                <a:gd name="T59" fmla="*/ 27 h 51"/>
                <a:gd name="T60" fmla="*/ 21 w 71"/>
                <a:gd name="T61" fmla="*/ 27 h 51"/>
                <a:gd name="T62" fmla="*/ 33 w 71"/>
                <a:gd name="T63" fmla="*/ 32 h 51"/>
                <a:gd name="T64" fmla="*/ 36 w 71"/>
                <a:gd name="T65" fmla="*/ 27 h 51"/>
                <a:gd name="T66" fmla="*/ 35 w 71"/>
                <a:gd name="T67" fmla="*/ 32 h 51"/>
                <a:gd name="T68" fmla="*/ 37 w 71"/>
                <a:gd name="T69" fmla="*/ 20 h 51"/>
                <a:gd name="T70" fmla="*/ 36 w 71"/>
                <a:gd name="T71" fmla="*/ 25 h 51"/>
                <a:gd name="T72" fmla="*/ 9 w 71"/>
                <a:gd name="T73" fmla="*/ 13 h 51"/>
                <a:gd name="T74" fmla="*/ 3 w 71"/>
                <a:gd name="T75" fmla="*/ 14 h 51"/>
                <a:gd name="T76" fmla="*/ 42 w 71"/>
                <a:gd name="T77" fmla="*/ 32 h 51"/>
                <a:gd name="T78" fmla="*/ 46 w 71"/>
                <a:gd name="T79" fmla="*/ 27 h 51"/>
                <a:gd name="T80" fmla="*/ 13 w 71"/>
                <a:gd name="T81" fmla="*/ 44 h 51"/>
                <a:gd name="T82" fmla="*/ 17 w 71"/>
                <a:gd name="T83" fmla="*/ 48 h 51"/>
                <a:gd name="T84" fmla="*/ 12 w 71"/>
                <a:gd name="T85" fmla="*/ 48 h 51"/>
                <a:gd name="T86" fmla="*/ 13 w 71"/>
                <a:gd name="T87" fmla="*/ 49 h 51"/>
                <a:gd name="T88" fmla="*/ 40 w 71"/>
                <a:gd name="T89" fmla="*/ 51 h 51"/>
                <a:gd name="T90" fmla="*/ 40 w 71"/>
                <a:gd name="T91" fmla="*/ 49 h 51"/>
                <a:gd name="T92" fmla="*/ 42 w 71"/>
                <a:gd name="T93"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51">
                  <a:moveTo>
                    <a:pt x="70" y="0"/>
                  </a:moveTo>
                  <a:cubicBezTo>
                    <a:pt x="59" y="0"/>
                    <a:pt x="59" y="0"/>
                    <a:pt x="59" y="0"/>
                  </a:cubicBezTo>
                  <a:cubicBezTo>
                    <a:pt x="56" y="0"/>
                    <a:pt x="54" y="2"/>
                    <a:pt x="53" y="5"/>
                  </a:cubicBezTo>
                  <a:cubicBezTo>
                    <a:pt x="51" y="10"/>
                    <a:pt x="51" y="10"/>
                    <a:pt x="51" y="10"/>
                  </a:cubicBezTo>
                  <a:cubicBezTo>
                    <a:pt x="4" y="10"/>
                    <a:pt x="4" y="10"/>
                    <a:pt x="4" y="10"/>
                  </a:cubicBezTo>
                  <a:cubicBezTo>
                    <a:pt x="2" y="10"/>
                    <a:pt x="1" y="11"/>
                    <a:pt x="0" y="12"/>
                  </a:cubicBezTo>
                  <a:cubicBezTo>
                    <a:pt x="0" y="13"/>
                    <a:pt x="0" y="14"/>
                    <a:pt x="0" y="16"/>
                  </a:cubicBezTo>
                  <a:cubicBezTo>
                    <a:pt x="6" y="31"/>
                    <a:pt x="6" y="31"/>
                    <a:pt x="6" y="31"/>
                  </a:cubicBezTo>
                  <a:cubicBezTo>
                    <a:pt x="7" y="32"/>
                    <a:pt x="7" y="32"/>
                    <a:pt x="8" y="33"/>
                  </a:cubicBezTo>
                  <a:cubicBezTo>
                    <a:pt x="8" y="33"/>
                    <a:pt x="8" y="33"/>
                    <a:pt x="8" y="34"/>
                  </a:cubicBezTo>
                  <a:cubicBezTo>
                    <a:pt x="8" y="38"/>
                    <a:pt x="8" y="38"/>
                    <a:pt x="8" y="38"/>
                  </a:cubicBezTo>
                  <a:cubicBezTo>
                    <a:pt x="8" y="41"/>
                    <a:pt x="10" y="43"/>
                    <a:pt x="12" y="43"/>
                  </a:cubicBezTo>
                  <a:cubicBezTo>
                    <a:pt x="46" y="43"/>
                    <a:pt x="46" y="43"/>
                    <a:pt x="46" y="43"/>
                  </a:cubicBezTo>
                  <a:cubicBezTo>
                    <a:pt x="46" y="43"/>
                    <a:pt x="47" y="42"/>
                    <a:pt x="47" y="41"/>
                  </a:cubicBezTo>
                  <a:cubicBezTo>
                    <a:pt x="47" y="41"/>
                    <a:pt x="46" y="40"/>
                    <a:pt x="46" y="40"/>
                  </a:cubicBezTo>
                  <a:cubicBezTo>
                    <a:pt x="12" y="40"/>
                    <a:pt x="12" y="40"/>
                    <a:pt x="12" y="40"/>
                  </a:cubicBezTo>
                  <a:cubicBezTo>
                    <a:pt x="11" y="40"/>
                    <a:pt x="11" y="39"/>
                    <a:pt x="11" y="38"/>
                  </a:cubicBezTo>
                  <a:cubicBezTo>
                    <a:pt x="11" y="35"/>
                    <a:pt x="11" y="35"/>
                    <a:pt x="11" y="35"/>
                  </a:cubicBezTo>
                  <a:cubicBezTo>
                    <a:pt x="11" y="35"/>
                    <a:pt x="12" y="35"/>
                    <a:pt x="12" y="35"/>
                  </a:cubicBezTo>
                  <a:cubicBezTo>
                    <a:pt x="42" y="35"/>
                    <a:pt x="42" y="35"/>
                    <a:pt x="42" y="35"/>
                  </a:cubicBezTo>
                  <a:cubicBezTo>
                    <a:pt x="45" y="35"/>
                    <a:pt x="47" y="33"/>
                    <a:pt x="48" y="31"/>
                  </a:cubicBezTo>
                  <a:cubicBezTo>
                    <a:pt x="54" y="13"/>
                    <a:pt x="54" y="13"/>
                    <a:pt x="54" y="13"/>
                  </a:cubicBezTo>
                  <a:cubicBezTo>
                    <a:pt x="54" y="13"/>
                    <a:pt x="54" y="12"/>
                    <a:pt x="54" y="12"/>
                  </a:cubicBezTo>
                  <a:cubicBezTo>
                    <a:pt x="56" y="6"/>
                    <a:pt x="56" y="6"/>
                    <a:pt x="56" y="6"/>
                  </a:cubicBezTo>
                  <a:cubicBezTo>
                    <a:pt x="56" y="4"/>
                    <a:pt x="58" y="3"/>
                    <a:pt x="59" y="3"/>
                  </a:cubicBezTo>
                  <a:cubicBezTo>
                    <a:pt x="70" y="3"/>
                    <a:pt x="70" y="3"/>
                    <a:pt x="70" y="3"/>
                  </a:cubicBezTo>
                  <a:cubicBezTo>
                    <a:pt x="70" y="3"/>
                    <a:pt x="71" y="3"/>
                    <a:pt x="71" y="2"/>
                  </a:cubicBezTo>
                  <a:cubicBezTo>
                    <a:pt x="71" y="1"/>
                    <a:pt x="70" y="0"/>
                    <a:pt x="70" y="0"/>
                  </a:cubicBezTo>
                  <a:close/>
                  <a:moveTo>
                    <a:pt x="49" y="18"/>
                  </a:moveTo>
                  <a:cubicBezTo>
                    <a:pt x="45" y="18"/>
                    <a:pt x="45" y="18"/>
                    <a:pt x="45" y="18"/>
                  </a:cubicBezTo>
                  <a:cubicBezTo>
                    <a:pt x="46" y="13"/>
                    <a:pt x="46" y="13"/>
                    <a:pt x="46" y="13"/>
                  </a:cubicBezTo>
                  <a:cubicBezTo>
                    <a:pt x="50" y="13"/>
                    <a:pt x="50" y="13"/>
                    <a:pt x="50" y="13"/>
                  </a:cubicBezTo>
                  <a:lnTo>
                    <a:pt x="49" y="18"/>
                  </a:lnTo>
                  <a:close/>
                  <a:moveTo>
                    <a:pt x="47" y="25"/>
                  </a:moveTo>
                  <a:cubicBezTo>
                    <a:pt x="44" y="25"/>
                    <a:pt x="44" y="25"/>
                    <a:pt x="44" y="25"/>
                  </a:cubicBezTo>
                  <a:cubicBezTo>
                    <a:pt x="45" y="20"/>
                    <a:pt x="45" y="20"/>
                    <a:pt x="45" y="20"/>
                  </a:cubicBezTo>
                  <a:cubicBezTo>
                    <a:pt x="48" y="20"/>
                    <a:pt x="48" y="20"/>
                    <a:pt x="48" y="20"/>
                  </a:cubicBezTo>
                  <a:lnTo>
                    <a:pt x="47" y="25"/>
                  </a:lnTo>
                  <a:close/>
                  <a:moveTo>
                    <a:pt x="9" y="30"/>
                  </a:moveTo>
                  <a:cubicBezTo>
                    <a:pt x="8" y="27"/>
                    <a:pt x="8" y="27"/>
                    <a:pt x="8" y="27"/>
                  </a:cubicBezTo>
                  <a:cubicBezTo>
                    <a:pt x="11" y="27"/>
                    <a:pt x="11" y="27"/>
                    <a:pt x="11" y="27"/>
                  </a:cubicBezTo>
                  <a:cubicBezTo>
                    <a:pt x="12" y="32"/>
                    <a:pt x="12" y="32"/>
                    <a:pt x="12" y="32"/>
                  </a:cubicBezTo>
                  <a:cubicBezTo>
                    <a:pt x="11" y="32"/>
                    <a:pt x="10" y="31"/>
                    <a:pt x="9" y="30"/>
                  </a:cubicBezTo>
                  <a:close/>
                  <a:moveTo>
                    <a:pt x="35" y="18"/>
                  </a:moveTo>
                  <a:cubicBezTo>
                    <a:pt x="28" y="18"/>
                    <a:pt x="28" y="18"/>
                    <a:pt x="28" y="18"/>
                  </a:cubicBezTo>
                  <a:cubicBezTo>
                    <a:pt x="29" y="13"/>
                    <a:pt x="29" y="13"/>
                    <a:pt x="29" y="13"/>
                  </a:cubicBezTo>
                  <a:cubicBezTo>
                    <a:pt x="35" y="13"/>
                    <a:pt x="35" y="13"/>
                    <a:pt x="35" y="13"/>
                  </a:cubicBezTo>
                  <a:lnTo>
                    <a:pt x="35" y="18"/>
                  </a:lnTo>
                  <a:close/>
                  <a:moveTo>
                    <a:pt x="37" y="13"/>
                  </a:moveTo>
                  <a:cubicBezTo>
                    <a:pt x="44" y="13"/>
                    <a:pt x="44" y="13"/>
                    <a:pt x="44" y="13"/>
                  </a:cubicBezTo>
                  <a:cubicBezTo>
                    <a:pt x="43" y="18"/>
                    <a:pt x="43" y="18"/>
                    <a:pt x="43" y="18"/>
                  </a:cubicBezTo>
                  <a:cubicBezTo>
                    <a:pt x="37" y="18"/>
                    <a:pt x="37" y="18"/>
                    <a:pt x="37" y="18"/>
                  </a:cubicBezTo>
                  <a:lnTo>
                    <a:pt x="37" y="13"/>
                  </a:lnTo>
                  <a:close/>
                  <a:moveTo>
                    <a:pt x="28" y="20"/>
                  </a:moveTo>
                  <a:cubicBezTo>
                    <a:pt x="35" y="20"/>
                    <a:pt x="35" y="20"/>
                    <a:pt x="35" y="20"/>
                  </a:cubicBezTo>
                  <a:cubicBezTo>
                    <a:pt x="34" y="25"/>
                    <a:pt x="34" y="25"/>
                    <a:pt x="34" y="25"/>
                  </a:cubicBezTo>
                  <a:cubicBezTo>
                    <a:pt x="28" y="25"/>
                    <a:pt x="28" y="25"/>
                    <a:pt x="28" y="25"/>
                  </a:cubicBezTo>
                  <a:lnTo>
                    <a:pt x="28" y="20"/>
                  </a:lnTo>
                  <a:close/>
                  <a:moveTo>
                    <a:pt x="26" y="25"/>
                  </a:moveTo>
                  <a:cubicBezTo>
                    <a:pt x="21" y="25"/>
                    <a:pt x="21" y="25"/>
                    <a:pt x="21" y="25"/>
                  </a:cubicBezTo>
                  <a:cubicBezTo>
                    <a:pt x="20" y="20"/>
                    <a:pt x="20" y="20"/>
                    <a:pt x="20" y="20"/>
                  </a:cubicBezTo>
                  <a:cubicBezTo>
                    <a:pt x="26" y="20"/>
                    <a:pt x="26" y="20"/>
                    <a:pt x="26" y="20"/>
                  </a:cubicBezTo>
                  <a:lnTo>
                    <a:pt x="26" y="25"/>
                  </a:lnTo>
                  <a:close/>
                  <a:moveTo>
                    <a:pt x="26" y="18"/>
                  </a:moveTo>
                  <a:cubicBezTo>
                    <a:pt x="20" y="18"/>
                    <a:pt x="20" y="18"/>
                    <a:pt x="20" y="18"/>
                  </a:cubicBezTo>
                  <a:cubicBezTo>
                    <a:pt x="20" y="13"/>
                    <a:pt x="20" y="13"/>
                    <a:pt x="20" y="13"/>
                  </a:cubicBezTo>
                  <a:cubicBezTo>
                    <a:pt x="27" y="13"/>
                    <a:pt x="27" y="13"/>
                    <a:pt x="27" y="13"/>
                  </a:cubicBezTo>
                  <a:lnTo>
                    <a:pt x="26" y="18"/>
                  </a:lnTo>
                  <a:close/>
                  <a:moveTo>
                    <a:pt x="18" y="18"/>
                  </a:moveTo>
                  <a:cubicBezTo>
                    <a:pt x="12" y="18"/>
                    <a:pt x="12" y="18"/>
                    <a:pt x="12" y="18"/>
                  </a:cubicBezTo>
                  <a:cubicBezTo>
                    <a:pt x="11" y="13"/>
                    <a:pt x="11" y="13"/>
                    <a:pt x="11" y="13"/>
                  </a:cubicBezTo>
                  <a:cubicBezTo>
                    <a:pt x="18" y="13"/>
                    <a:pt x="18" y="13"/>
                    <a:pt x="18" y="13"/>
                  </a:cubicBezTo>
                  <a:lnTo>
                    <a:pt x="18" y="18"/>
                  </a:lnTo>
                  <a:close/>
                  <a:moveTo>
                    <a:pt x="18" y="20"/>
                  </a:moveTo>
                  <a:cubicBezTo>
                    <a:pt x="19" y="25"/>
                    <a:pt x="19" y="25"/>
                    <a:pt x="19" y="25"/>
                  </a:cubicBezTo>
                  <a:cubicBezTo>
                    <a:pt x="13" y="25"/>
                    <a:pt x="13" y="25"/>
                    <a:pt x="13" y="25"/>
                  </a:cubicBezTo>
                  <a:cubicBezTo>
                    <a:pt x="12" y="20"/>
                    <a:pt x="12" y="20"/>
                    <a:pt x="12" y="20"/>
                  </a:cubicBezTo>
                  <a:lnTo>
                    <a:pt x="18" y="20"/>
                  </a:lnTo>
                  <a:close/>
                  <a:moveTo>
                    <a:pt x="11" y="25"/>
                  </a:moveTo>
                  <a:cubicBezTo>
                    <a:pt x="7" y="25"/>
                    <a:pt x="7" y="25"/>
                    <a:pt x="7" y="25"/>
                  </a:cubicBezTo>
                  <a:cubicBezTo>
                    <a:pt x="5" y="20"/>
                    <a:pt x="5" y="20"/>
                    <a:pt x="5" y="20"/>
                  </a:cubicBezTo>
                  <a:cubicBezTo>
                    <a:pt x="10" y="20"/>
                    <a:pt x="10" y="20"/>
                    <a:pt x="10" y="20"/>
                  </a:cubicBezTo>
                  <a:lnTo>
                    <a:pt x="11" y="25"/>
                  </a:lnTo>
                  <a:close/>
                  <a:moveTo>
                    <a:pt x="13" y="27"/>
                  </a:moveTo>
                  <a:cubicBezTo>
                    <a:pt x="19" y="27"/>
                    <a:pt x="19" y="27"/>
                    <a:pt x="19" y="27"/>
                  </a:cubicBezTo>
                  <a:cubicBezTo>
                    <a:pt x="19" y="32"/>
                    <a:pt x="19" y="32"/>
                    <a:pt x="19" y="32"/>
                  </a:cubicBezTo>
                  <a:cubicBezTo>
                    <a:pt x="14" y="32"/>
                    <a:pt x="14" y="32"/>
                    <a:pt x="14" y="32"/>
                  </a:cubicBezTo>
                  <a:lnTo>
                    <a:pt x="13" y="27"/>
                  </a:lnTo>
                  <a:close/>
                  <a:moveTo>
                    <a:pt x="21" y="27"/>
                  </a:moveTo>
                  <a:cubicBezTo>
                    <a:pt x="26" y="27"/>
                    <a:pt x="26" y="27"/>
                    <a:pt x="26" y="27"/>
                  </a:cubicBezTo>
                  <a:cubicBezTo>
                    <a:pt x="26" y="32"/>
                    <a:pt x="26" y="32"/>
                    <a:pt x="26" y="32"/>
                  </a:cubicBezTo>
                  <a:cubicBezTo>
                    <a:pt x="21" y="32"/>
                    <a:pt x="21" y="32"/>
                    <a:pt x="21" y="32"/>
                  </a:cubicBezTo>
                  <a:lnTo>
                    <a:pt x="21" y="27"/>
                  </a:lnTo>
                  <a:close/>
                  <a:moveTo>
                    <a:pt x="28" y="27"/>
                  </a:moveTo>
                  <a:cubicBezTo>
                    <a:pt x="34" y="27"/>
                    <a:pt x="34" y="27"/>
                    <a:pt x="34" y="27"/>
                  </a:cubicBezTo>
                  <a:cubicBezTo>
                    <a:pt x="33" y="32"/>
                    <a:pt x="33" y="32"/>
                    <a:pt x="33" y="32"/>
                  </a:cubicBezTo>
                  <a:cubicBezTo>
                    <a:pt x="28" y="32"/>
                    <a:pt x="28" y="32"/>
                    <a:pt x="28" y="32"/>
                  </a:cubicBezTo>
                  <a:lnTo>
                    <a:pt x="28" y="27"/>
                  </a:lnTo>
                  <a:close/>
                  <a:moveTo>
                    <a:pt x="36" y="27"/>
                  </a:moveTo>
                  <a:cubicBezTo>
                    <a:pt x="41" y="27"/>
                    <a:pt x="41" y="27"/>
                    <a:pt x="41" y="27"/>
                  </a:cubicBezTo>
                  <a:cubicBezTo>
                    <a:pt x="40" y="32"/>
                    <a:pt x="40" y="32"/>
                    <a:pt x="40" y="32"/>
                  </a:cubicBezTo>
                  <a:cubicBezTo>
                    <a:pt x="35" y="32"/>
                    <a:pt x="35" y="32"/>
                    <a:pt x="35" y="32"/>
                  </a:cubicBezTo>
                  <a:lnTo>
                    <a:pt x="36" y="27"/>
                  </a:lnTo>
                  <a:close/>
                  <a:moveTo>
                    <a:pt x="36" y="25"/>
                  </a:moveTo>
                  <a:cubicBezTo>
                    <a:pt x="37" y="20"/>
                    <a:pt x="37" y="20"/>
                    <a:pt x="37" y="20"/>
                  </a:cubicBezTo>
                  <a:cubicBezTo>
                    <a:pt x="43" y="20"/>
                    <a:pt x="43" y="20"/>
                    <a:pt x="43" y="20"/>
                  </a:cubicBezTo>
                  <a:cubicBezTo>
                    <a:pt x="42" y="25"/>
                    <a:pt x="42" y="25"/>
                    <a:pt x="42" y="25"/>
                  </a:cubicBezTo>
                  <a:lnTo>
                    <a:pt x="36" y="25"/>
                  </a:lnTo>
                  <a:close/>
                  <a:moveTo>
                    <a:pt x="4" y="13"/>
                  </a:moveTo>
                  <a:cubicBezTo>
                    <a:pt x="4" y="13"/>
                    <a:pt x="4" y="13"/>
                    <a:pt x="4" y="13"/>
                  </a:cubicBezTo>
                  <a:cubicBezTo>
                    <a:pt x="9" y="13"/>
                    <a:pt x="9" y="13"/>
                    <a:pt x="9" y="13"/>
                  </a:cubicBezTo>
                  <a:cubicBezTo>
                    <a:pt x="10" y="18"/>
                    <a:pt x="10" y="18"/>
                    <a:pt x="10" y="18"/>
                  </a:cubicBezTo>
                  <a:cubicBezTo>
                    <a:pt x="4" y="18"/>
                    <a:pt x="4" y="18"/>
                    <a:pt x="4" y="18"/>
                  </a:cubicBezTo>
                  <a:cubicBezTo>
                    <a:pt x="3" y="14"/>
                    <a:pt x="3" y="14"/>
                    <a:pt x="3" y="14"/>
                  </a:cubicBezTo>
                  <a:cubicBezTo>
                    <a:pt x="3" y="14"/>
                    <a:pt x="3" y="14"/>
                    <a:pt x="3" y="14"/>
                  </a:cubicBezTo>
                  <a:cubicBezTo>
                    <a:pt x="3" y="13"/>
                    <a:pt x="3" y="13"/>
                    <a:pt x="4" y="13"/>
                  </a:cubicBezTo>
                  <a:close/>
                  <a:moveTo>
                    <a:pt x="42" y="32"/>
                  </a:moveTo>
                  <a:cubicBezTo>
                    <a:pt x="42" y="32"/>
                    <a:pt x="42" y="32"/>
                    <a:pt x="42" y="32"/>
                  </a:cubicBezTo>
                  <a:cubicBezTo>
                    <a:pt x="43" y="27"/>
                    <a:pt x="43" y="27"/>
                    <a:pt x="43" y="27"/>
                  </a:cubicBezTo>
                  <a:cubicBezTo>
                    <a:pt x="46" y="27"/>
                    <a:pt x="46" y="27"/>
                    <a:pt x="46" y="27"/>
                  </a:cubicBezTo>
                  <a:cubicBezTo>
                    <a:pt x="45" y="30"/>
                    <a:pt x="45" y="30"/>
                    <a:pt x="45" y="30"/>
                  </a:cubicBezTo>
                  <a:cubicBezTo>
                    <a:pt x="45" y="31"/>
                    <a:pt x="43" y="32"/>
                    <a:pt x="42" y="32"/>
                  </a:cubicBezTo>
                  <a:close/>
                  <a:moveTo>
                    <a:pt x="13" y="44"/>
                  </a:moveTo>
                  <a:cubicBezTo>
                    <a:pt x="11" y="44"/>
                    <a:pt x="10" y="46"/>
                    <a:pt x="10" y="48"/>
                  </a:cubicBezTo>
                  <a:cubicBezTo>
                    <a:pt x="10" y="50"/>
                    <a:pt x="11" y="51"/>
                    <a:pt x="13" y="51"/>
                  </a:cubicBezTo>
                  <a:cubicBezTo>
                    <a:pt x="15" y="51"/>
                    <a:pt x="17" y="50"/>
                    <a:pt x="17" y="48"/>
                  </a:cubicBezTo>
                  <a:cubicBezTo>
                    <a:pt x="17" y="46"/>
                    <a:pt x="15" y="44"/>
                    <a:pt x="13" y="44"/>
                  </a:cubicBezTo>
                  <a:close/>
                  <a:moveTo>
                    <a:pt x="13" y="49"/>
                  </a:moveTo>
                  <a:cubicBezTo>
                    <a:pt x="13" y="49"/>
                    <a:pt x="12" y="48"/>
                    <a:pt x="12" y="48"/>
                  </a:cubicBezTo>
                  <a:cubicBezTo>
                    <a:pt x="12" y="47"/>
                    <a:pt x="13" y="46"/>
                    <a:pt x="13" y="46"/>
                  </a:cubicBezTo>
                  <a:cubicBezTo>
                    <a:pt x="14" y="46"/>
                    <a:pt x="15" y="47"/>
                    <a:pt x="15" y="48"/>
                  </a:cubicBezTo>
                  <a:cubicBezTo>
                    <a:pt x="15" y="48"/>
                    <a:pt x="14" y="49"/>
                    <a:pt x="13" y="49"/>
                  </a:cubicBezTo>
                  <a:close/>
                  <a:moveTo>
                    <a:pt x="40" y="44"/>
                  </a:moveTo>
                  <a:cubicBezTo>
                    <a:pt x="38" y="44"/>
                    <a:pt x="37" y="46"/>
                    <a:pt x="37" y="48"/>
                  </a:cubicBezTo>
                  <a:cubicBezTo>
                    <a:pt x="37" y="50"/>
                    <a:pt x="38" y="51"/>
                    <a:pt x="40" y="51"/>
                  </a:cubicBezTo>
                  <a:cubicBezTo>
                    <a:pt x="42" y="51"/>
                    <a:pt x="44" y="50"/>
                    <a:pt x="44" y="48"/>
                  </a:cubicBezTo>
                  <a:cubicBezTo>
                    <a:pt x="44" y="46"/>
                    <a:pt x="42" y="44"/>
                    <a:pt x="40" y="44"/>
                  </a:cubicBezTo>
                  <a:close/>
                  <a:moveTo>
                    <a:pt x="40" y="49"/>
                  </a:moveTo>
                  <a:cubicBezTo>
                    <a:pt x="39" y="49"/>
                    <a:pt x="39" y="48"/>
                    <a:pt x="39" y="48"/>
                  </a:cubicBezTo>
                  <a:cubicBezTo>
                    <a:pt x="39" y="47"/>
                    <a:pt x="39" y="46"/>
                    <a:pt x="40" y="46"/>
                  </a:cubicBezTo>
                  <a:cubicBezTo>
                    <a:pt x="41" y="46"/>
                    <a:pt x="42" y="47"/>
                    <a:pt x="42" y="48"/>
                  </a:cubicBezTo>
                  <a:cubicBezTo>
                    <a:pt x="42" y="48"/>
                    <a:pt x="41" y="49"/>
                    <a:pt x="40" y="49"/>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4" name="Freeform 28"/>
            <p:cNvSpPr>
              <a:spLocks noEditPoints="1"/>
            </p:cNvSpPr>
            <p:nvPr/>
          </p:nvSpPr>
          <p:spPr bwMode="auto">
            <a:xfrm>
              <a:off x="3637416" y="3912724"/>
              <a:ext cx="399647" cy="324286"/>
            </a:xfrm>
            <a:custGeom>
              <a:avLst/>
              <a:gdLst>
                <a:gd name="T0" fmla="*/ 26 w 74"/>
                <a:gd name="T1" fmla="*/ 0 h 60"/>
                <a:gd name="T2" fmla="*/ 19 w 74"/>
                <a:gd name="T3" fmla="*/ 53 h 60"/>
                <a:gd name="T4" fmla="*/ 49 w 74"/>
                <a:gd name="T5" fmla="*/ 60 h 60"/>
                <a:gd name="T6" fmla="*/ 56 w 74"/>
                <a:gd name="T7" fmla="*/ 7 h 60"/>
                <a:gd name="T8" fmla="*/ 53 w 74"/>
                <a:gd name="T9" fmla="*/ 7 h 60"/>
                <a:gd name="T10" fmla="*/ 49 w 74"/>
                <a:gd name="T11" fmla="*/ 57 h 60"/>
                <a:gd name="T12" fmla="*/ 22 w 74"/>
                <a:gd name="T13" fmla="*/ 53 h 60"/>
                <a:gd name="T14" fmla="*/ 26 w 74"/>
                <a:gd name="T15" fmla="*/ 3 h 60"/>
                <a:gd name="T16" fmla="*/ 53 w 74"/>
                <a:gd name="T17" fmla="*/ 7 h 60"/>
                <a:gd name="T18" fmla="*/ 25 w 74"/>
                <a:gd name="T19" fmla="*/ 6 h 60"/>
                <a:gd name="T20" fmla="*/ 24 w 74"/>
                <a:gd name="T21" fmla="*/ 50 h 60"/>
                <a:gd name="T22" fmla="*/ 50 w 74"/>
                <a:gd name="T23" fmla="*/ 51 h 60"/>
                <a:gd name="T24" fmla="*/ 51 w 74"/>
                <a:gd name="T25" fmla="*/ 7 h 60"/>
                <a:gd name="T26" fmla="*/ 49 w 74"/>
                <a:gd name="T27" fmla="*/ 49 h 60"/>
                <a:gd name="T28" fmla="*/ 26 w 74"/>
                <a:gd name="T29" fmla="*/ 8 h 60"/>
                <a:gd name="T30" fmla="*/ 49 w 74"/>
                <a:gd name="T31" fmla="*/ 49 h 60"/>
                <a:gd name="T32" fmla="*/ 37 w 74"/>
                <a:gd name="T33" fmla="*/ 56 h 60"/>
                <a:gd name="T34" fmla="*/ 37 w 74"/>
                <a:gd name="T35" fmla="*/ 52 h 60"/>
                <a:gd name="T36" fmla="*/ 74 w 74"/>
                <a:gd name="T37" fmla="*/ 23 h 60"/>
                <a:gd name="T38" fmla="*/ 67 w 74"/>
                <a:gd name="T39" fmla="*/ 41 h 60"/>
                <a:gd name="T40" fmla="*/ 66 w 74"/>
                <a:gd name="T41" fmla="*/ 39 h 60"/>
                <a:gd name="T42" fmla="*/ 66 w 74"/>
                <a:gd name="T43" fmla="*/ 7 h 60"/>
                <a:gd name="T44" fmla="*/ 68 w 74"/>
                <a:gd name="T45" fmla="*/ 6 h 60"/>
                <a:gd name="T46" fmla="*/ 69 w 74"/>
                <a:gd name="T47" fmla="*/ 23 h 60"/>
                <a:gd name="T48" fmla="*/ 64 w 74"/>
                <a:gd name="T49" fmla="*/ 37 h 60"/>
                <a:gd name="T50" fmla="*/ 63 w 74"/>
                <a:gd name="T51" fmla="*/ 35 h 60"/>
                <a:gd name="T52" fmla="*/ 63 w 74"/>
                <a:gd name="T53" fmla="*/ 11 h 60"/>
                <a:gd name="T54" fmla="*/ 65 w 74"/>
                <a:gd name="T55" fmla="*/ 10 h 60"/>
                <a:gd name="T56" fmla="*/ 64 w 74"/>
                <a:gd name="T57" fmla="*/ 23 h 60"/>
                <a:gd name="T58" fmla="*/ 60 w 74"/>
                <a:gd name="T59" fmla="*/ 33 h 60"/>
                <a:gd name="T60" fmla="*/ 60 w 74"/>
                <a:gd name="T61" fmla="*/ 31 h 60"/>
                <a:gd name="T62" fmla="*/ 60 w 74"/>
                <a:gd name="T63" fmla="*/ 15 h 60"/>
                <a:gd name="T64" fmla="*/ 61 w 74"/>
                <a:gd name="T65" fmla="*/ 14 h 60"/>
                <a:gd name="T66" fmla="*/ 8 w 74"/>
                <a:gd name="T67" fmla="*/ 39 h 60"/>
                <a:gd name="T68" fmla="*/ 7 w 74"/>
                <a:gd name="T69" fmla="*/ 41 h 60"/>
                <a:gd name="T70" fmla="*/ 0 w 74"/>
                <a:gd name="T71" fmla="*/ 23 h 60"/>
                <a:gd name="T72" fmla="*/ 8 w 74"/>
                <a:gd name="T73" fmla="*/ 6 h 60"/>
                <a:gd name="T74" fmla="*/ 2 w 74"/>
                <a:gd name="T75" fmla="*/ 23 h 60"/>
                <a:gd name="T76" fmla="*/ 12 w 74"/>
                <a:gd name="T77" fmla="*/ 35 h 60"/>
                <a:gd name="T78" fmla="*/ 11 w 74"/>
                <a:gd name="T79" fmla="*/ 37 h 60"/>
                <a:gd name="T80" fmla="*/ 6 w 74"/>
                <a:gd name="T81" fmla="*/ 23 h 60"/>
                <a:gd name="T82" fmla="*/ 11 w 74"/>
                <a:gd name="T83" fmla="*/ 10 h 60"/>
                <a:gd name="T84" fmla="*/ 8 w 74"/>
                <a:gd name="T85" fmla="*/ 23 h 60"/>
                <a:gd name="T86" fmla="*/ 15 w 74"/>
                <a:gd name="T87" fmla="*/ 15 h 60"/>
                <a:gd name="T88" fmla="*/ 15 w 74"/>
                <a:gd name="T89" fmla="*/ 31 h 60"/>
                <a:gd name="T90" fmla="*/ 14 w 74"/>
                <a:gd name="T91" fmla="*/ 33 h 60"/>
                <a:gd name="T92" fmla="*/ 11 w 74"/>
                <a:gd name="T93" fmla="*/ 23 h 60"/>
                <a:gd name="T94" fmla="*/ 15 w 74"/>
                <a:gd name="T95"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 h="60">
                  <a:moveTo>
                    <a:pt x="49" y="0"/>
                  </a:moveTo>
                  <a:cubicBezTo>
                    <a:pt x="26" y="0"/>
                    <a:pt x="26" y="0"/>
                    <a:pt x="26" y="0"/>
                  </a:cubicBezTo>
                  <a:cubicBezTo>
                    <a:pt x="22" y="0"/>
                    <a:pt x="19" y="3"/>
                    <a:pt x="19" y="7"/>
                  </a:cubicBezTo>
                  <a:cubicBezTo>
                    <a:pt x="19" y="53"/>
                    <a:pt x="19" y="53"/>
                    <a:pt x="19" y="53"/>
                  </a:cubicBezTo>
                  <a:cubicBezTo>
                    <a:pt x="19" y="56"/>
                    <a:pt x="22" y="60"/>
                    <a:pt x="26" y="60"/>
                  </a:cubicBezTo>
                  <a:cubicBezTo>
                    <a:pt x="49" y="60"/>
                    <a:pt x="49" y="60"/>
                    <a:pt x="49" y="60"/>
                  </a:cubicBezTo>
                  <a:cubicBezTo>
                    <a:pt x="53" y="60"/>
                    <a:pt x="56" y="56"/>
                    <a:pt x="56" y="53"/>
                  </a:cubicBezTo>
                  <a:cubicBezTo>
                    <a:pt x="56" y="7"/>
                    <a:pt x="56" y="7"/>
                    <a:pt x="56" y="7"/>
                  </a:cubicBezTo>
                  <a:cubicBezTo>
                    <a:pt x="56" y="3"/>
                    <a:pt x="53" y="0"/>
                    <a:pt x="49" y="0"/>
                  </a:cubicBezTo>
                  <a:close/>
                  <a:moveTo>
                    <a:pt x="53" y="7"/>
                  </a:moveTo>
                  <a:cubicBezTo>
                    <a:pt x="53" y="53"/>
                    <a:pt x="53" y="53"/>
                    <a:pt x="53" y="53"/>
                  </a:cubicBezTo>
                  <a:cubicBezTo>
                    <a:pt x="53" y="55"/>
                    <a:pt x="51" y="57"/>
                    <a:pt x="49" y="57"/>
                  </a:cubicBezTo>
                  <a:cubicBezTo>
                    <a:pt x="26" y="57"/>
                    <a:pt x="26" y="57"/>
                    <a:pt x="26" y="57"/>
                  </a:cubicBezTo>
                  <a:cubicBezTo>
                    <a:pt x="24" y="57"/>
                    <a:pt x="22" y="55"/>
                    <a:pt x="22" y="53"/>
                  </a:cubicBezTo>
                  <a:cubicBezTo>
                    <a:pt x="22" y="7"/>
                    <a:pt x="22" y="7"/>
                    <a:pt x="22" y="7"/>
                  </a:cubicBezTo>
                  <a:cubicBezTo>
                    <a:pt x="22" y="5"/>
                    <a:pt x="24" y="3"/>
                    <a:pt x="26" y="3"/>
                  </a:cubicBezTo>
                  <a:cubicBezTo>
                    <a:pt x="49" y="3"/>
                    <a:pt x="49" y="3"/>
                    <a:pt x="49" y="3"/>
                  </a:cubicBezTo>
                  <a:cubicBezTo>
                    <a:pt x="51" y="3"/>
                    <a:pt x="53" y="5"/>
                    <a:pt x="53" y="7"/>
                  </a:cubicBezTo>
                  <a:close/>
                  <a:moveTo>
                    <a:pt x="50" y="6"/>
                  </a:moveTo>
                  <a:cubicBezTo>
                    <a:pt x="25" y="6"/>
                    <a:pt x="25" y="6"/>
                    <a:pt x="25" y="6"/>
                  </a:cubicBezTo>
                  <a:cubicBezTo>
                    <a:pt x="24" y="6"/>
                    <a:pt x="24" y="6"/>
                    <a:pt x="24" y="7"/>
                  </a:cubicBezTo>
                  <a:cubicBezTo>
                    <a:pt x="24" y="50"/>
                    <a:pt x="24" y="50"/>
                    <a:pt x="24" y="50"/>
                  </a:cubicBezTo>
                  <a:cubicBezTo>
                    <a:pt x="24" y="51"/>
                    <a:pt x="24" y="51"/>
                    <a:pt x="25" y="51"/>
                  </a:cubicBezTo>
                  <a:cubicBezTo>
                    <a:pt x="50" y="51"/>
                    <a:pt x="50" y="51"/>
                    <a:pt x="50" y="51"/>
                  </a:cubicBezTo>
                  <a:cubicBezTo>
                    <a:pt x="50" y="51"/>
                    <a:pt x="51" y="51"/>
                    <a:pt x="51" y="50"/>
                  </a:cubicBezTo>
                  <a:cubicBezTo>
                    <a:pt x="51" y="7"/>
                    <a:pt x="51" y="7"/>
                    <a:pt x="51" y="7"/>
                  </a:cubicBezTo>
                  <a:cubicBezTo>
                    <a:pt x="51" y="6"/>
                    <a:pt x="50" y="6"/>
                    <a:pt x="50" y="6"/>
                  </a:cubicBezTo>
                  <a:close/>
                  <a:moveTo>
                    <a:pt x="49" y="49"/>
                  </a:moveTo>
                  <a:cubicBezTo>
                    <a:pt x="26" y="49"/>
                    <a:pt x="26" y="49"/>
                    <a:pt x="26" y="49"/>
                  </a:cubicBezTo>
                  <a:cubicBezTo>
                    <a:pt x="26" y="8"/>
                    <a:pt x="26" y="8"/>
                    <a:pt x="26" y="8"/>
                  </a:cubicBezTo>
                  <a:cubicBezTo>
                    <a:pt x="49" y="8"/>
                    <a:pt x="49" y="8"/>
                    <a:pt x="49" y="8"/>
                  </a:cubicBezTo>
                  <a:lnTo>
                    <a:pt x="49" y="49"/>
                  </a:lnTo>
                  <a:close/>
                  <a:moveTo>
                    <a:pt x="39" y="54"/>
                  </a:moveTo>
                  <a:cubicBezTo>
                    <a:pt x="39" y="55"/>
                    <a:pt x="38" y="56"/>
                    <a:pt x="37" y="56"/>
                  </a:cubicBezTo>
                  <a:cubicBezTo>
                    <a:pt x="36" y="56"/>
                    <a:pt x="35" y="55"/>
                    <a:pt x="35" y="54"/>
                  </a:cubicBezTo>
                  <a:cubicBezTo>
                    <a:pt x="35" y="53"/>
                    <a:pt x="36" y="52"/>
                    <a:pt x="37" y="52"/>
                  </a:cubicBezTo>
                  <a:cubicBezTo>
                    <a:pt x="38" y="52"/>
                    <a:pt x="39" y="53"/>
                    <a:pt x="39" y="54"/>
                  </a:cubicBezTo>
                  <a:close/>
                  <a:moveTo>
                    <a:pt x="74" y="23"/>
                  </a:moveTo>
                  <a:cubicBezTo>
                    <a:pt x="74" y="30"/>
                    <a:pt x="72" y="36"/>
                    <a:pt x="68" y="41"/>
                  </a:cubicBezTo>
                  <a:cubicBezTo>
                    <a:pt x="68" y="41"/>
                    <a:pt x="67" y="41"/>
                    <a:pt x="67" y="41"/>
                  </a:cubicBezTo>
                  <a:cubicBezTo>
                    <a:pt x="67" y="41"/>
                    <a:pt x="67" y="41"/>
                    <a:pt x="67" y="41"/>
                  </a:cubicBezTo>
                  <a:cubicBezTo>
                    <a:pt x="66" y="40"/>
                    <a:pt x="66" y="40"/>
                    <a:pt x="66" y="39"/>
                  </a:cubicBezTo>
                  <a:cubicBezTo>
                    <a:pt x="70" y="35"/>
                    <a:pt x="72" y="29"/>
                    <a:pt x="72" y="23"/>
                  </a:cubicBezTo>
                  <a:cubicBezTo>
                    <a:pt x="72" y="17"/>
                    <a:pt x="70" y="12"/>
                    <a:pt x="66" y="7"/>
                  </a:cubicBezTo>
                  <a:cubicBezTo>
                    <a:pt x="66" y="7"/>
                    <a:pt x="66" y="6"/>
                    <a:pt x="67" y="6"/>
                  </a:cubicBezTo>
                  <a:cubicBezTo>
                    <a:pt x="67" y="5"/>
                    <a:pt x="68" y="6"/>
                    <a:pt x="68" y="6"/>
                  </a:cubicBezTo>
                  <a:cubicBezTo>
                    <a:pt x="72" y="11"/>
                    <a:pt x="74" y="17"/>
                    <a:pt x="74" y="23"/>
                  </a:cubicBezTo>
                  <a:close/>
                  <a:moveTo>
                    <a:pt x="69" y="23"/>
                  </a:moveTo>
                  <a:cubicBezTo>
                    <a:pt x="69" y="28"/>
                    <a:pt x="67" y="33"/>
                    <a:pt x="65" y="36"/>
                  </a:cubicBezTo>
                  <a:cubicBezTo>
                    <a:pt x="64" y="37"/>
                    <a:pt x="64" y="37"/>
                    <a:pt x="64" y="37"/>
                  </a:cubicBezTo>
                  <a:cubicBezTo>
                    <a:pt x="64" y="37"/>
                    <a:pt x="63" y="37"/>
                    <a:pt x="63" y="37"/>
                  </a:cubicBezTo>
                  <a:cubicBezTo>
                    <a:pt x="63" y="36"/>
                    <a:pt x="63" y="36"/>
                    <a:pt x="63" y="35"/>
                  </a:cubicBezTo>
                  <a:cubicBezTo>
                    <a:pt x="66" y="32"/>
                    <a:pt x="67" y="28"/>
                    <a:pt x="67" y="23"/>
                  </a:cubicBezTo>
                  <a:cubicBezTo>
                    <a:pt x="67" y="19"/>
                    <a:pt x="66" y="15"/>
                    <a:pt x="63" y="11"/>
                  </a:cubicBezTo>
                  <a:cubicBezTo>
                    <a:pt x="63" y="11"/>
                    <a:pt x="63" y="10"/>
                    <a:pt x="63" y="10"/>
                  </a:cubicBezTo>
                  <a:cubicBezTo>
                    <a:pt x="64" y="10"/>
                    <a:pt x="64" y="10"/>
                    <a:pt x="65" y="10"/>
                  </a:cubicBezTo>
                  <a:cubicBezTo>
                    <a:pt x="67" y="14"/>
                    <a:pt x="69" y="19"/>
                    <a:pt x="69" y="23"/>
                  </a:cubicBezTo>
                  <a:close/>
                  <a:moveTo>
                    <a:pt x="64" y="23"/>
                  </a:moveTo>
                  <a:cubicBezTo>
                    <a:pt x="64" y="26"/>
                    <a:pt x="63" y="29"/>
                    <a:pt x="61" y="32"/>
                  </a:cubicBezTo>
                  <a:cubicBezTo>
                    <a:pt x="61" y="32"/>
                    <a:pt x="61" y="33"/>
                    <a:pt x="60" y="33"/>
                  </a:cubicBezTo>
                  <a:cubicBezTo>
                    <a:pt x="60" y="33"/>
                    <a:pt x="60" y="33"/>
                    <a:pt x="60" y="33"/>
                  </a:cubicBezTo>
                  <a:cubicBezTo>
                    <a:pt x="59" y="32"/>
                    <a:pt x="59" y="32"/>
                    <a:pt x="60" y="31"/>
                  </a:cubicBezTo>
                  <a:cubicBezTo>
                    <a:pt x="61" y="29"/>
                    <a:pt x="62" y="26"/>
                    <a:pt x="62" y="23"/>
                  </a:cubicBezTo>
                  <a:cubicBezTo>
                    <a:pt x="62" y="21"/>
                    <a:pt x="61" y="18"/>
                    <a:pt x="60" y="15"/>
                  </a:cubicBezTo>
                  <a:cubicBezTo>
                    <a:pt x="59" y="15"/>
                    <a:pt x="59" y="14"/>
                    <a:pt x="60" y="14"/>
                  </a:cubicBezTo>
                  <a:cubicBezTo>
                    <a:pt x="60" y="14"/>
                    <a:pt x="61" y="14"/>
                    <a:pt x="61" y="14"/>
                  </a:cubicBezTo>
                  <a:cubicBezTo>
                    <a:pt x="63" y="17"/>
                    <a:pt x="64" y="20"/>
                    <a:pt x="64" y="23"/>
                  </a:cubicBezTo>
                  <a:close/>
                  <a:moveTo>
                    <a:pt x="8" y="39"/>
                  </a:moveTo>
                  <a:cubicBezTo>
                    <a:pt x="9" y="40"/>
                    <a:pt x="8" y="40"/>
                    <a:pt x="8" y="41"/>
                  </a:cubicBezTo>
                  <a:cubicBezTo>
                    <a:pt x="8" y="41"/>
                    <a:pt x="8" y="41"/>
                    <a:pt x="7" y="41"/>
                  </a:cubicBezTo>
                  <a:cubicBezTo>
                    <a:pt x="7" y="41"/>
                    <a:pt x="7" y="41"/>
                    <a:pt x="7" y="41"/>
                  </a:cubicBezTo>
                  <a:cubicBezTo>
                    <a:pt x="3" y="36"/>
                    <a:pt x="0" y="30"/>
                    <a:pt x="0" y="23"/>
                  </a:cubicBezTo>
                  <a:cubicBezTo>
                    <a:pt x="0" y="17"/>
                    <a:pt x="3" y="11"/>
                    <a:pt x="7" y="6"/>
                  </a:cubicBezTo>
                  <a:cubicBezTo>
                    <a:pt x="7" y="6"/>
                    <a:pt x="8" y="5"/>
                    <a:pt x="8" y="6"/>
                  </a:cubicBezTo>
                  <a:cubicBezTo>
                    <a:pt x="8" y="6"/>
                    <a:pt x="9" y="7"/>
                    <a:pt x="8" y="7"/>
                  </a:cubicBezTo>
                  <a:cubicBezTo>
                    <a:pt x="5" y="12"/>
                    <a:pt x="2" y="17"/>
                    <a:pt x="2" y="23"/>
                  </a:cubicBezTo>
                  <a:cubicBezTo>
                    <a:pt x="2" y="29"/>
                    <a:pt x="5" y="35"/>
                    <a:pt x="8" y="39"/>
                  </a:cubicBezTo>
                  <a:close/>
                  <a:moveTo>
                    <a:pt x="12" y="35"/>
                  </a:moveTo>
                  <a:cubicBezTo>
                    <a:pt x="12" y="36"/>
                    <a:pt x="12" y="36"/>
                    <a:pt x="11" y="37"/>
                  </a:cubicBezTo>
                  <a:cubicBezTo>
                    <a:pt x="11" y="37"/>
                    <a:pt x="11" y="37"/>
                    <a:pt x="11" y="37"/>
                  </a:cubicBezTo>
                  <a:cubicBezTo>
                    <a:pt x="10" y="37"/>
                    <a:pt x="10" y="37"/>
                    <a:pt x="10" y="36"/>
                  </a:cubicBezTo>
                  <a:cubicBezTo>
                    <a:pt x="7" y="33"/>
                    <a:pt x="6" y="28"/>
                    <a:pt x="6" y="23"/>
                  </a:cubicBezTo>
                  <a:cubicBezTo>
                    <a:pt x="6" y="19"/>
                    <a:pt x="7" y="14"/>
                    <a:pt x="10" y="10"/>
                  </a:cubicBezTo>
                  <a:cubicBezTo>
                    <a:pt x="10" y="10"/>
                    <a:pt x="11" y="10"/>
                    <a:pt x="11" y="10"/>
                  </a:cubicBezTo>
                  <a:cubicBezTo>
                    <a:pt x="12" y="10"/>
                    <a:pt x="12" y="11"/>
                    <a:pt x="12" y="11"/>
                  </a:cubicBezTo>
                  <a:cubicBezTo>
                    <a:pt x="9" y="15"/>
                    <a:pt x="8" y="19"/>
                    <a:pt x="8" y="23"/>
                  </a:cubicBezTo>
                  <a:cubicBezTo>
                    <a:pt x="8" y="28"/>
                    <a:pt x="9" y="32"/>
                    <a:pt x="12" y="35"/>
                  </a:cubicBezTo>
                  <a:close/>
                  <a:moveTo>
                    <a:pt x="15" y="15"/>
                  </a:moveTo>
                  <a:cubicBezTo>
                    <a:pt x="14" y="18"/>
                    <a:pt x="13" y="21"/>
                    <a:pt x="13" y="23"/>
                  </a:cubicBezTo>
                  <a:cubicBezTo>
                    <a:pt x="13" y="26"/>
                    <a:pt x="14" y="29"/>
                    <a:pt x="15" y="31"/>
                  </a:cubicBezTo>
                  <a:cubicBezTo>
                    <a:pt x="15" y="32"/>
                    <a:pt x="15" y="32"/>
                    <a:pt x="15" y="33"/>
                  </a:cubicBezTo>
                  <a:cubicBezTo>
                    <a:pt x="15" y="33"/>
                    <a:pt x="14" y="33"/>
                    <a:pt x="14" y="33"/>
                  </a:cubicBezTo>
                  <a:cubicBezTo>
                    <a:pt x="14" y="33"/>
                    <a:pt x="14" y="32"/>
                    <a:pt x="13" y="32"/>
                  </a:cubicBezTo>
                  <a:cubicBezTo>
                    <a:pt x="12" y="29"/>
                    <a:pt x="11" y="26"/>
                    <a:pt x="11" y="23"/>
                  </a:cubicBezTo>
                  <a:cubicBezTo>
                    <a:pt x="11" y="20"/>
                    <a:pt x="12" y="17"/>
                    <a:pt x="13" y="14"/>
                  </a:cubicBezTo>
                  <a:cubicBezTo>
                    <a:pt x="14" y="14"/>
                    <a:pt x="14" y="14"/>
                    <a:pt x="15" y="14"/>
                  </a:cubicBezTo>
                  <a:cubicBezTo>
                    <a:pt x="15" y="14"/>
                    <a:pt x="15" y="15"/>
                    <a:pt x="15" y="15"/>
                  </a:cubicBezTo>
                  <a:close/>
                </a:path>
              </a:pathLst>
            </a:custGeom>
            <a:solidFill>
              <a:schemeClr val="accent4"/>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5" name="Freeform 15"/>
            <p:cNvSpPr>
              <a:spLocks noEditPoints="1"/>
            </p:cNvSpPr>
            <p:nvPr/>
          </p:nvSpPr>
          <p:spPr bwMode="auto">
            <a:xfrm>
              <a:off x="8200165" y="3107567"/>
              <a:ext cx="428644" cy="305865"/>
            </a:xfrm>
            <a:custGeom>
              <a:avLst/>
              <a:gdLst>
                <a:gd name="T0" fmla="*/ 9 w 84"/>
                <a:gd name="T1" fmla="*/ 37 h 60"/>
                <a:gd name="T2" fmla="*/ 74 w 84"/>
                <a:gd name="T3" fmla="*/ 37 h 60"/>
                <a:gd name="T4" fmla="*/ 10 w 84"/>
                <a:gd name="T5" fmla="*/ 5 h 60"/>
                <a:gd name="T6" fmla="*/ 11 w 84"/>
                <a:gd name="T7" fmla="*/ 7 h 60"/>
                <a:gd name="T8" fmla="*/ 32 w 84"/>
                <a:gd name="T9" fmla="*/ 24 h 60"/>
                <a:gd name="T10" fmla="*/ 33 w 84"/>
                <a:gd name="T11" fmla="*/ 25 h 60"/>
                <a:gd name="T12" fmla="*/ 34 w 84"/>
                <a:gd name="T13" fmla="*/ 29 h 60"/>
                <a:gd name="T14" fmla="*/ 37 w 84"/>
                <a:gd name="T15" fmla="*/ 29 h 60"/>
                <a:gd name="T16" fmla="*/ 37 w 84"/>
                <a:gd name="T17" fmla="*/ 31 h 60"/>
                <a:gd name="T18" fmla="*/ 41 w 84"/>
                <a:gd name="T19" fmla="*/ 32 h 60"/>
                <a:gd name="T20" fmla="*/ 43 w 84"/>
                <a:gd name="T21" fmla="*/ 32 h 60"/>
                <a:gd name="T22" fmla="*/ 47 w 84"/>
                <a:gd name="T23" fmla="*/ 30 h 60"/>
                <a:gd name="T24" fmla="*/ 48 w 84"/>
                <a:gd name="T25" fmla="*/ 29 h 60"/>
                <a:gd name="T26" fmla="*/ 51 w 84"/>
                <a:gd name="T27" fmla="*/ 27 h 60"/>
                <a:gd name="T28" fmla="*/ 50 w 84"/>
                <a:gd name="T29" fmla="*/ 25 h 60"/>
                <a:gd name="T30" fmla="*/ 52 w 84"/>
                <a:gd name="T31" fmla="*/ 23 h 60"/>
                <a:gd name="T32" fmla="*/ 51 w 84"/>
                <a:gd name="T33" fmla="*/ 20 h 60"/>
                <a:gd name="T34" fmla="*/ 50 w 84"/>
                <a:gd name="T35" fmla="*/ 18 h 60"/>
                <a:gd name="T36" fmla="*/ 49 w 84"/>
                <a:gd name="T37" fmla="*/ 15 h 60"/>
                <a:gd name="T38" fmla="*/ 47 w 84"/>
                <a:gd name="T39" fmla="*/ 15 h 60"/>
                <a:gd name="T40" fmla="*/ 46 w 84"/>
                <a:gd name="T41" fmla="*/ 13 h 60"/>
                <a:gd name="T42" fmla="*/ 42 w 84"/>
                <a:gd name="T43" fmla="*/ 13 h 60"/>
                <a:gd name="T44" fmla="*/ 40 w 84"/>
                <a:gd name="T45" fmla="*/ 12 h 60"/>
                <a:gd name="T46" fmla="*/ 37 w 84"/>
                <a:gd name="T47" fmla="*/ 14 h 60"/>
                <a:gd name="T48" fmla="*/ 35 w 84"/>
                <a:gd name="T49" fmla="*/ 14 h 60"/>
                <a:gd name="T50" fmla="*/ 33 w 84"/>
                <a:gd name="T51" fmla="*/ 18 h 60"/>
                <a:gd name="T52" fmla="*/ 33 w 84"/>
                <a:gd name="T53" fmla="*/ 20 h 60"/>
                <a:gd name="T54" fmla="*/ 31 w 84"/>
                <a:gd name="T55" fmla="*/ 22 h 60"/>
                <a:gd name="T56" fmla="*/ 33 w 84"/>
                <a:gd name="T57" fmla="*/ 22 h 60"/>
                <a:gd name="T58" fmla="*/ 35 w 84"/>
                <a:gd name="T59" fmla="*/ 17 h 60"/>
                <a:gd name="T60" fmla="*/ 39 w 84"/>
                <a:gd name="T61" fmla="*/ 14 h 60"/>
                <a:gd name="T62" fmla="*/ 45 w 84"/>
                <a:gd name="T63" fmla="*/ 14 h 60"/>
                <a:gd name="T64" fmla="*/ 49 w 84"/>
                <a:gd name="T65" fmla="*/ 17 h 60"/>
                <a:gd name="T66" fmla="*/ 50 w 84"/>
                <a:gd name="T67" fmla="*/ 22 h 60"/>
                <a:gd name="T68" fmla="*/ 49 w 84"/>
                <a:gd name="T69" fmla="*/ 26 h 60"/>
                <a:gd name="T70" fmla="*/ 45 w 84"/>
                <a:gd name="T71" fmla="*/ 30 h 60"/>
                <a:gd name="T72" fmla="*/ 39 w 84"/>
                <a:gd name="T73" fmla="*/ 30 h 60"/>
                <a:gd name="T74" fmla="*/ 35 w 84"/>
                <a:gd name="T75" fmla="*/ 27 h 60"/>
                <a:gd name="T76" fmla="*/ 33 w 84"/>
                <a:gd name="T77" fmla="*/ 22 h 60"/>
                <a:gd name="T78" fmla="*/ 42 w 84"/>
                <a:gd name="T79" fmla="*/ 27 h 60"/>
                <a:gd name="T80" fmla="*/ 37 w 84"/>
                <a:gd name="T81" fmla="*/ 22 h 60"/>
                <a:gd name="T82" fmla="*/ 44 w 84"/>
                <a:gd name="T83" fmla="*/ 22 h 60"/>
                <a:gd name="T84" fmla="*/ 42 w 84"/>
                <a:gd name="T85" fmla="*/ 19 h 60"/>
                <a:gd name="T86" fmla="*/ 79 w 84"/>
                <a:gd name="T87" fmla="*/ 6 h 60"/>
                <a:gd name="T88" fmla="*/ 5 w 84"/>
                <a:gd name="T89" fmla="*/ 6 h 60"/>
                <a:gd name="T90" fmla="*/ 0 w 84"/>
                <a:gd name="T91" fmla="*/ 51 h 60"/>
                <a:gd name="T92" fmla="*/ 0 w 84"/>
                <a:gd name="T93" fmla="*/ 55 h 60"/>
                <a:gd name="T94" fmla="*/ 84 w 84"/>
                <a:gd name="T95" fmla="*/ 55 h 60"/>
                <a:gd name="T96" fmla="*/ 76 w 84"/>
                <a:gd name="T97" fmla="*/ 57 h 60"/>
                <a:gd name="T98" fmla="*/ 3 w 84"/>
                <a:gd name="T99" fmla="*/ 53 h 60"/>
                <a:gd name="T100" fmla="*/ 30 w 84"/>
                <a:gd name="T101" fmla="*/ 56 h 60"/>
                <a:gd name="T102" fmla="*/ 54 w 84"/>
                <a:gd name="T103" fmla="*/ 53 h 60"/>
                <a:gd name="T104" fmla="*/ 76 w 84"/>
                <a:gd name="T105" fmla="*/ 57 h 60"/>
                <a:gd name="T106" fmla="*/ 52 w 84"/>
                <a:gd name="T107" fmla="*/ 54 h 60"/>
                <a:gd name="T108" fmla="*/ 53 w 84"/>
                <a:gd name="T109" fmla="*/ 51 h 60"/>
                <a:gd name="T110" fmla="*/ 7 w 84"/>
                <a:gd name="T111" fmla="*/ 43 h 60"/>
                <a:gd name="T112" fmla="*/ 53 w 84"/>
                <a:gd name="T113" fmla="*/ 51 h 60"/>
                <a:gd name="T114" fmla="*/ 8 w 84"/>
                <a:gd name="T115" fmla="*/ 41 h 60"/>
                <a:gd name="T116" fmla="*/ 10 w 84"/>
                <a:gd name="T117" fmla="*/ 3 h 60"/>
                <a:gd name="T118" fmla="*/ 76 w 84"/>
                <a:gd name="T119"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60">
                  <a:moveTo>
                    <a:pt x="10" y="5"/>
                  </a:moveTo>
                  <a:cubicBezTo>
                    <a:pt x="10" y="5"/>
                    <a:pt x="9" y="5"/>
                    <a:pt x="9" y="6"/>
                  </a:cubicBezTo>
                  <a:cubicBezTo>
                    <a:pt x="9" y="37"/>
                    <a:pt x="9" y="37"/>
                    <a:pt x="9" y="37"/>
                  </a:cubicBezTo>
                  <a:cubicBezTo>
                    <a:pt x="9" y="37"/>
                    <a:pt x="10" y="38"/>
                    <a:pt x="10" y="38"/>
                  </a:cubicBezTo>
                  <a:cubicBezTo>
                    <a:pt x="73" y="38"/>
                    <a:pt x="73" y="38"/>
                    <a:pt x="73" y="38"/>
                  </a:cubicBezTo>
                  <a:cubicBezTo>
                    <a:pt x="74" y="38"/>
                    <a:pt x="74" y="37"/>
                    <a:pt x="74" y="37"/>
                  </a:cubicBezTo>
                  <a:cubicBezTo>
                    <a:pt x="74" y="6"/>
                    <a:pt x="74" y="6"/>
                    <a:pt x="74" y="6"/>
                  </a:cubicBezTo>
                  <a:cubicBezTo>
                    <a:pt x="74" y="5"/>
                    <a:pt x="74" y="5"/>
                    <a:pt x="73" y="5"/>
                  </a:cubicBezTo>
                  <a:lnTo>
                    <a:pt x="10" y="5"/>
                  </a:lnTo>
                  <a:close/>
                  <a:moveTo>
                    <a:pt x="72" y="36"/>
                  </a:moveTo>
                  <a:cubicBezTo>
                    <a:pt x="11" y="36"/>
                    <a:pt x="11" y="36"/>
                    <a:pt x="11" y="36"/>
                  </a:cubicBezTo>
                  <a:cubicBezTo>
                    <a:pt x="11" y="7"/>
                    <a:pt x="11" y="7"/>
                    <a:pt x="11" y="7"/>
                  </a:cubicBezTo>
                  <a:cubicBezTo>
                    <a:pt x="72" y="7"/>
                    <a:pt x="72" y="7"/>
                    <a:pt x="72" y="7"/>
                  </a:cubicBezTo>
                  <a:lnTo>
                    <a:pt x="72" y="36"/>
                  </a:lnTo>
                  <a:close/>
                  <a:moveTo>
                    <a:pt x="32" y="24"/>
                  </a:moveTo>
                  <a:cubicBezTo>
                    <a:pt x="32" y="24"/>
                    <a:pt x="33" y="24"/>
                    <a:pt x="33" y="24"/>
                  </a:cubicBezTo>
                  <a:cubicBezTo>
                    <a:pt x="33" y="24"/>
                    <a:pt x="33" y="24"/>
                    <a:pt x="34" y="25"/>
                  </a:cubicBezTo>
                  <a:cubicBezTo>
                    <a:pt x="34" y="25"/>
                    <a:pt x="34" y="25"/>
                    <a:pt x="33" y="25"/>
                  </a:cubicBezTo>
                  <a:cubicBezTo>
                    <a:pt x="33" y="25"/>
                    <a:pt x="33" y="26"/>
                    <a:pt x="33" y="26"/>
                  </a:cubicBezTo>
                  <a:cubicBezTo>
                    <a:pt x="33" y="26"/>
                    <a:pt x="33" y="26"/>
                    <a:pt x="33" y="27"/>
                  </a:cubicBezTo>
                  <a:cubicBezTo>
                    <a:pt x="33" y="28"/>
                    <a:pt x="34" y="28"/>
                    <a:pt x="34" y="29"/>
                  </a:cubicBezTo>
                  <a:cubicBezTo>
                    <a:pt x="35" y="29"/>
                    <a:pt x="35" y="29"/>
                    <a:pt x="35" y="29"/>
                  </a:cubicBezTo>
                  <a:cubicBezTo>
                    <a:pt x="35" y="29"/>
                    <a:pt x="36" y="29"/>
                    <a:pt x="36" y="29"/>
                  </a:cubicBezTo>
                  <a:cubicBezTo>
                    <a:pt x="36" y="29"/>
                    <a:pt x="36" y="28"/>
                    <a:pt x="37" y="29"/>
                  </a:cubicBezTo>
                  <a:cubicBezTo>
                    <a:pt x="37" y="29"/>
                    <a:pt x="37" y="29"/>
                    <a:pt x="37" y="30"/>
                  </a:cubicBezTo>
                  <a:cubicBezTo>
                    <a:pt x="37" y="30"/>
                    <a:pt x="37" y="30"/>
                    <a:pt x="37" y="30"/>
                  </a:cubicBezTo>
                  <a:cubicBezTo>
                    <a:pt x="37" y="31"/>
                    <a:pt x="37" y="31"/>
                    <a:pt x="37" y="31"/>
                  </a:cubicBezTo>
                  <a:cubicBezTo>
                    <a:pt x="38" y="31"/>
                    <a:pt x="39" y="32"/>
                    <a:pt x="40" y="32"/>
                  </a:cubicBezTo>
                  <a:cubicBezTo>
                    <a:pt x="40" y="32"/>
                    <a:pt x="40" y="32"/>
                    <a:pt x="40" y="32"/>
                  </a:cubicBezTo>
                  <a:cubicBezTo>
                    <a:pt x="40" y="32"/>
                    <a:pt x="41" y="32"/>
                    <a:pt x="41" y="32"/>
                  </a:cubicBezTo>
                  <a:cubicBezTo>
                    <a:pt x="41" y="32"/>
                    <a:pt x="41" y="31"/>
                    <a:pt x="41" y="31"/>
                  </a:cubicBezTo>
                  <a:cubicBezTo>
                    <a:pt x="41" y="30"/>
                    <a:pt x="42" y="30"/>
                    <a:pt x="42" y="31"/>
                  </a:cubicBezTo>
                  <a:cubicBezTo>
                    <a:pt x="42" y="31"/>
                    <a:pt x="43" y="32"/>
                    <a:pt x="43" y="32"/>
                  </a:cubicBezTo>
                  <a:cubicBezTo>
                    <a:pt x="43" y="32"/>
                    <a:pt x="43" y="32"/>
                    <a:pt x="44" y="32"/>
                  </a:cubicBezTo>
                  <a:cubicBezTo>
                    <a:pt x="44" y="32"/>
                    <a:pt x="45" y="31"/>
                    <a:pt x="46" y="31"/>
                  </a:cubicBezTo>
                  <a:cubicBezTo>
                    <a:pt x="46" y="31"/>
                    <a:pt x="47" y="31"/>
                    <a:pt x="47" y="30"/>
                  </a:cubicBezTo>
                  <a:cubicBezTo>
                    <a:pt x="47" y="30"/>
                    <a:pt x="47" y="30"/>
                    <a:pt x="47" y="30"/>
                  </a:cubicBezTo>
                  <a:cubicBezTo>
                    <a:pt x="46" y="29"/>
                    <a:pt x="47" y="29"/>
                    <a:pt x="47" y="29"/>
                  </a:cubicBezTo>
                  <a:cubicBezTo>
                    <a:pt x="47" y="28"/>
                    <a:pt x="47" y="29"/>
                    <a:pt x="48" y="29"/>
                  </a:cubicBezTo>
                  <a:cubicBezTo>
                    <a:pt x="48" y="29"/>
                    <a:pt x="48" y="29"/>
                    <a:pt x="48" y="29"/>
                  </a:cubicBezTo>
                  <a:cubicBezTo>
                    <a:pt x="49" y="29"/>
                    <a:pt x="49" y="29"/>
                    <a:pt x="49" y="29"/>
                  </a:cubicBezTo>
                  <a:cubicBezTo>
                    <a:pt x="50" y="28"/>
                    <a:pt x="50" y="28"/>
                    <a:pt x="51" y="27"/>
                  </a:cubicBezTo>
                  <a:cubicBezTo>
                    <a:pt x="51" y="26"/>
                    <a:pt x="51" y="26"/>
                    <a:pt x="51" y="26"/>
                  </a:cubicBezTo>
                  <a:cubicBezTo>
                    <a:pt x="51" y="26"/>
                    <a:pt x="51" y="25"/>
                    <a:pt x="50" y="25"/>
                  </a:cubicBezTo>
                  <a:cubicBezTo>
                    <a:pt x="50" y="25"/>
                    <a:pt x="50" y="25"/>
                    <a:pt x="50" y="25"/>
                  </a:cubicBezTo>
                  <a:cubicBezTo>
                    <a:pt x="50" y="24"/>
                    <a:pt x="50" y="24"/>
                    <a:pt x="51" y="24"/>
                  </a:cubicBezTo>
                  <a:cubicBezTo>
                    <a:pt x="51" y="24"/>
                    <a:pt x="51" y="24"/>
                    <a:pt x="51" y="24"/>
                  </a:cubicBezTo>
                  <a:cubicBezTo>
                    <a:pt x="52" y="24"/>
                    <a:pt x="52" y="24"/>
                    <a:pt x="52" y="23"/>
                  </a:cubicBezTo>
                  <a:cubicBezTo>
                    <a:pt x="52" y="23"/>
                    <a:pt x="52" y="22"/>
                    <a:pt x="52" y="22"/>
                  </a:cubicBezTo>
                  <a:cubicBezTo>
                    <a:pt x="52" y="21"/>
                    <a:pt x="52" y="21"/>
                    <a:pt x="52" y="20"/>
                  </a:cubicBezTo>
                  <a:cubicBezTo>
                    <a:pt x="52" y="20"/>
                    <a:pt x="52" y="20"/>
                    <a:pt x="51" y="20"/>
                  </a:cubicBezTo>
                  <a:cubicBezTo>
                    <a:pt x="51" y="20"/>
                    <a:pt x="51" y="20"/>
                    <a:pt x="51" y="20"/>
                  </a:cubicBezTo>
                  <a:cubicBezTo>
                    <a:pt x="50" y="20"/>
                    <a:pt x="50" y="19"/>
                    <a:pt x="50" y="19"/>
                  </a:cubicBezTo>
                  <a:cubicBezTo>
                    <a:pt x="50" y="19"/>
                    <a:pt x="50" y="19"/>
                    <a:pt x="50" y="18"/>
                  </a:cubicBezTo>
                  <a:cubicBezTo>
                    <a:pt x="51" y="18"/>
                    <a:pt x="51" y="18"/>
                    <a:pt x="51" y="18"/>
                  </a:cubicBezTo>
                  <a:cubicBezTo>
                    <a:pt x="51" y="18"/>
                    <a:pt x="51" y="17"/>
                    <a:pt x="51" y="17"/>
                  </a:cubicBezTo>
                  <a:cubicBezTo>
                    <a:pt x="50" y="16"/>
                    <a:pt x="50" y="15"/>
                    <a:pt x="49" y="15"/>
                  </a:cubicBezTo>
                  <a:cubicBezTo>
                    <a:pt x="49" y="15"/>
                    <a:pt x="49" y="14"/>
                    <a:pt x="48" y="14"/>
                  </a:cubicBezTo>
                  <a:cubicBezTo>
                    <a:pt x="48" y="14"/>
                    <a:pt x="48" y="15"/>
                    <a:pt x="48" y="15"/>
                  </a:cubicBezTo>
                  <a:cubicBezTo>
                    <a:pt x="47" y="15"/>
                    <a:pt x="47" y="15"/>
                    <a:pt x="47" y="15"/>
                  </a:cubicBezTo>
                  <a:cubicBezTo>
                    <a:pt x="47" y="15"/>
                    <a:pt x="46" y="14"/>
                    <a:pt x="47" y="14"/>
                  </a:cubicBezTo>
                  <a:cubicBezTo>
                    <a:pt x="47" y="14"/>
                    <a:pt x="47" y="13"/>
                    <a:pt x="47" y="13"/>
                  </a:cubicBezTo>
                  <a:cubicBezTo>
                    <a:pt x="47" y="13"/>
                    <a:pt x="46" y="13"/>
                    <a:pt x="46" y="13"/>
                  </a:cubicBezTo>
                  <a:cubicBezTo>
                    <a:pt x="45" y="12"/>
                    <a:pt x="44" y="12"/>
                    <a:pt x="44" y="12"/>
                  </a:cubicBezTo>
                  <a:cubicBezTo>
                    <a:pt x="43" y="12"/>
                    <a:pt x="43" y="12"/>
                    <a:pt x="43" y="12"/>
                  </a:cubicBezTo>
                  <a:cubicBezTo>
                    <a:pt x="43" y="12"/>
                    <a:pt x="42" y="12"/>
                    <a:pt x="42" y="13"/>
                  </a:cubicBezTo>
                  <a:cubicBezTo>
                    <a:pt x="42" y="13"/>
                    <a:pt x="41" y="13"/>
                    <a:pt x="41" y="13"/>
                  </a:cubicBezTo>
                  <a:cubicBezTo>
                    <a:pt x="41" y="12"/>
                    <a:pt x="41" y="12"/>
                    <a:pt x="41" y="12"/>
                  </a:cubicBezTo>
                  <a:cubicBezTo>
                    <a:pt x="40" y="12"/>
                    <a:pt x="40" y="12"/>
                    <a:pt x="40" y="12"/>
                  </a:cubicBezTo>
                  <a:cubicBezTo>
                    <a:pt x="39" y="12"/>
                    <a:pt x="38" y="12"/>
                    <a:pt x="37" y="13"/>
                  </a:cubicBezTo>
                  <a:cubicBezTo>
                    <a:pt x="37" y="13"/>
                    <a:pt x="37" y="13"/>
                    <a:pt x="37" y="13"/>
                  </a:cubicBezTo>
                  <a:cubicBezTo>
                    <a:pt x="37" y="13"/>
                    <a:pt x="37" y="14"/>
                    <a:pt x="37" y="14"/>
                  </a:cubicBezTo>
                  <a:cubicBezTo>
                    <a:pt x="37" y="14"/>
                    <a:pt x="37" y="15"/>
                    <a:pt x="37" y="15"/>
                  </a:cubicBezTo>
                  <a:cubicBezTo>
                    <a:pt x="36" y="15"/>
                    <a:pt x="36" y="15"/>
                    <a:pt x="36" y="15"/>
                  </a:cubicBezTo>
                  <a:cubicBezTo>
                    <a:pt x="36" y="15"/>
                    <a:pt x="35" y="14"/>
                    <a:pt x="35" y="14"/>
                  </a:cubicBezTo>
                  <a:cubicBezTo>
                    <a:pt x="35" y="14"/>
                    <a:pt x="35" y="15"/>
                    <a:pt x="34" y="15"/>
                  </a:cubicBezTo>
                  <a:cubicBezTo>
                    <a:pt x="34" y="15"/>
                    <a:pt x="33" y="16"/>
                    <a:pt x="33" y="17"/>
                  </a:cubicBezTo>
                  <a:cubicBezTo>
                    <a:pt x="33" y="17"/>
                    <a:pt x="33" y="18"/>
                    <a:pt x="33" y="18"/>
                  </a:cubicBezTo>
                  <a:cubicBezTo>
                    <a:pt x="33" y="18"/>
                    <a:pt x="33" y="18"/>
                    <a:pt x="33" y="18"/>
                  </a:cubicBezTo>
                  <a:cubicBezTo>
                    <a:pt x="34" y="19"/>
                    <a:pt x="34" y="19"/>
                    <a:pt x="34" y="19"/>
                  </a:cubicBezTo>
                  <a:cubicBezTo>
                    <a:pt x="33" y="19"/>
                    <a:pt x="33" y="20"/>
                    <a:pt x="33" y="20"/>
                  </a:cubicBezTo>
                  <a:cubicBezTo>
                    <a:pt x="32" y="20"/>
                    <a:pt x="32" y="20"/>
                    <a:pt x="32" y="20"/>
                  </a:cubicBezTo>
                  <a:cubicBezTo>
                    <a:pt x="32" y="20"/>
                    <a:pt x="32" y="20"/>
                    <a:pt x="32" y="20"/>
                  </a:cubicBezTo>
                  <a:cubicBezTo>
                    <a:pt x="32" y="21"/>
                    <a:pt x="31" y="21"/>
                    <a:pt x="31" y="22"/>
                  </a:cubicBezTo>
                  <a:cubicBezTo>
                    <a:pt x="31" y="22"/>
                    <a:pt x="32" y="23"/>
                    <a:pt x="32" y="23"/>
                  </a:cubicBezTo>
                  <a:cubicBezTo>
                    <a:pt x="32" y="24"/>
                    <a:pt x="32" y="24"/>
                    <a:pt x="32" y="24"/>
                  </a:cubicBezTo>
                  <a:close/>
                  <a:moveTo>
                    <a:pt x="33" y="22"/>
                  </a:moveTo>
                  <a:cubicBezTo>
                    <a:pt x="34" y="21"/>
                    <a:pt x="35" y="21"/>
                    <a:pt x="35" y="20"/>
                  </a:cubicBezTo>
                  <a:cubicBezTo>
                    <a:pt x="36" y="19"/>
                    <a:pt x="36" y="18"/>
                    <a:pt x="35" y="17"/>
                  </a:cubicBezTo>
                  <a:cubicBezTo>
                    <a:pt x="35" y="17"/>
                    <a:pt x="35" y="17"/>
                    <a:pt x="35" y="17"/>
                  </a:cubicBezTo>
                  <a:cubicBezTo>
                    <a:pt x="36" y="17"/>
                    <a:pt x="37" y="17"/>
                    <a:pt x="38" y="17"/>
                  </a:cubicBezTo>
                  <a:cubicBezTo>
                    <a:pt x="39" y="16"/>
                    <a:pt x="39" y="15"/>
                    <a:pt x="39" y="14"/>
                  </a:cubicBezTo>
                  <a:cubicBezTo>
                    <a:pt x="39" y="14"/>
                    <a:pt x="39" y="14"/>
                    <a:pt x="39" y="14"/>
                  </a:cubicBezTo>
                  <a:cubicBezTo>
                    <a:pt x="40" y="15"/>
                    <a:pt x="41" y="15"/>
                    <a:pt x="42" y="15"/>
                  </a:cubicBezTo>
                  <a:cubicBezTo>
                    <a:pt x="43" y="15"/>
                    <a:pt x="44" y="15"/>
                    <a:pt x="44" y="14"/>
                  </a:cubicBezTo>
                  <a:cubicBezTo>
                    <a:pt x="44" y="14"/>
                    <a:pt x="44" y="14"/>
                    <a:pt x="45" y="14"/>
                  </a:cubicBezTo>
                  <a:cubicBezTo>
                    <a:pt x="44" y="15"/>
                    <a:pt x="45" y="16"/>
                    <a:pt x="46" y="17"/>
                  </a:cubicBezTo>
                  <a:cubicBezTo>
                    <a:pt x="46" y="17"/>
                    <a:pt x="47" y="17"/>
                    <a:pt x="48" y="17"/>
                  </a:cubicBezTo>
                  <a:cubicBezTo>
                    <a:pt x="48" y="17"/>
                    <a:pt x="48" y="17"/>
                    <a:pt x="49" y="17"/>
                  </a:cubicBezTo>
                  <a:cubicBezTo>
                    <a:pt x="48" y="18"/>
                    <a:pt x="48" y="19"/>
                    <a:pt x="48" y="20"/>
                  </a:cubicBezTo>
                  <a:cubicBezTo>
                    <a:pt x="48" y="21"/>
                    <a:pt x="49" y="21"/>
                    <a:pt x="50" y="22"/>
                  </a:cubicBezTo>
                  <a:cubicBezTo>
                    <a:pt x="50" y="22"/>
                    <a:pt x="50" y="22"/>
                    <a:pt x="50" y="22"/>
                  </a:cubicBezTo>
                  <a:cubicBezTo>
                    <a:pt x="50" y="22"/>
                    <a:pt x="50" y="22"/>
                    <a:pt x="50" y="22"/>
                  </a:cubicBezTo>
                  <a:cubicBezTo>
                    <a:pt x="49" y="22"/>
                    <a:pt x="48" y="23"/>
                    <a:pt x="48" y="24"/>
                  </a:cubicBezTo>
                  <a:cubicBezTo>
                    <a:pt x="48" y="25"/>
                    <a:pt x="48" y="26"/>
                    <a:pt x="49" y="26"/>
                  </a:cubicBezTo>
                  <a:cubicBezTo>
                    <a:pt x="48" y="27"/>
                    <a:pt x="48" y="27"/>
                    <a:pt x="48" y="27"/>
                  </a:cubicBezTo>
                  <a:cubicBezTo>
                    <a:pt x="47" y="27"/>
                    <a:pt x="46" y="27"/>
                    <a:pt x="46" y="27"/>
                  </a:cubicBezTo>
                  <a:cubicBezTo>
                    <a:pt x="45" y="28"/>
                    <a:pt x="44" y="29"/>
                    <a:pt x="45" y="30"/>
                  </a:cubicBezTo>
                  <a:cubicBezTo>
                    <a:pt x="44" y="30"/>
                    <a:pt x="44" y="30"/>
                    <a:pt x="44" y="30"/>
                  </a:cubicBezTo>
                  <a:cubicBezTo>
                    <a:pt x="44" y="29"/>
                    <a:pt x="43" y="28"/>
                    <a:pt x="42" y="28"/>
                  </a:cubicBezTo>
                  <a:cubicBezTo>
                    <a:pt x="41" y="28"/>
                    <a:pt x="40" y="29"/>
                    <a:pt x="39" y="30"/>
                  </a:cubicBezTo>
                  <a:cubicBezTo>
                    <a:pt x="39" y="30"/>
                    <a:pt x="39" y="30"/>
                    <a:pt x="39" y="30"/>
                  </a:cubicBezTo>
                  <a:cubicBezTo>
                    <a:pt x="39" y="29"/>
                    <a:pt x="39" y="28"/>
                    <a:pt x="38" y="27"/>
                  </a:cubicBezTo>
                  <a:cubicBezTo>
                    <a:pt x="37" y="27"/>
                    <a:pt x="36" y="27"/>
                    <a:pt x="35" y="27"/>
                  </a:cubicBezTo>
                  <a:cubicBezTo>
                    <a:pt x="35" y="27"/>
                    <a:pt x="35" y="27"/>
                    <a:pt x="35" y="26"/>
                  </a:cubicBezTo>
                  <a:cubicBezTo>
                    <a:pt x="36" y="26"/>
                    <a:pt x="36" y="25"/>
                    <a:pt x="35" y="24"/>
                  </a:cubicBezTo>
                  <a:cubicBezTo>
                    <a:pt x="35" y="23"/>
                    <a:pt x="34" y="22"/>
                    <a:pt x="33" y="22"/>
                  </a:cubicBezTo>
                  <a:cubicBezTo>
                    <a:pt x="33" y="22"/>
                    <a:pt x="33" y="22"/>
                    <a:pt x="33" y="22"/>
                  </a:cubicBezTo>
                  <a:cubicBezTo>
                    <a:pt x="33" y="22"/>
                    <a:pt x="33" y="22"/>
                    <a:pt x="33" y="22"/>
                  </a:cubicBezTo>
                  <a:close/>
                  <a:moveTo>
                    <a:pt x="42" y="27"/>
                  </a:moveTo>
                  <a:cubicBezTo>
                    <a:pt x="44" y="27"/>
                    <a:pt x="46" y="24"/>
                    <a:pt x="46" y="22"/>
                  </a:cubicBezTo>
                  <a:cubicBezTo>
                    <a:pt x="46" y="19"/>
                    <a:pt x="44" y="17"/>
                    <a:pt x="42" y="17"/>
                  </a:cubicBezTo>
                  <a:cubicBezTo>
                    <a:pt x="39" y="17"/>
                    <a:pt x="37" y="19"/>
                    <a:pt x="37" y="22"/>
                  </a:cubicBezTo>
                  <a:cubicBezTo>
                    <a:pt x="37" y="24"/>
                    <a:pt x="39" y="27"/>
                    <a:pt x="42" y="27"/>
                  </a:cubicBezTo>
                  <a:close/>
                  <a:moveTo>
                    <a:pt x="42" y="19"/>
                  </a:moveTo>
                  <a:cubicBezTo>
                    <a:pt x="43" y="19"/>
                    <a:pt x="44" y="20"/>
                    <a:pt x="44" y="22"/>
                  </a:cubicBezTo>
                  <a:cubicBezTo>
                    <a:pt x="44" y="23"/>
                    <a:pt x="43" y="25"/>
                    <a:pt x="42" y="25"/>
                  </a:cubicBezTo>
                  <a:cubicBezTo>
                    <a:pt x="40" y="25"/>
                    <a:pt x="39" y="23"/>
                    <a:pt x="39" y="22"/>
                  </a:cubicBezTo>
                  <a:cubicBezTo>
                    <a:pt x="39" y="20"/>
                    <a:pt x="40" y="19"/>
                    <a:pt x="42" y="19"/>
                  </a:cubicBezTo>
                  <a:close/>
                  <a:moveTo>
                    <a:pt x="84" y="51"/>
                  </a:moveTo>
                  <a:cubicBezTo>
                    <a:pt x="79" y="42"/>
                    <a:pt x="79" y="42"/>
                    <a:pt x="79" y="42"/>
                  </a:cubicBezTo>
                  <a:cubicBezTo>
                    <a:pt x="79" y="6"/>
                    <a:pt x="79" y="6"/>
                    <a:pt x="79" y="6"/>
                  </a:cubicBezTo>
                  <a:cubicBezTo>
                    <a:pt x="79" y="1"/>
                    <a:pt x="78" y="0"/>
                    <a:pt x="74" y="0"/>
                  </a:cubicBezTo>
                  <a:cubicBezTo>
                    <a:pt x="10" y="0"/>
                    <a:pt x="10" y="0"/>
                    <a:pt x="10" y="0"/>
                  </a:cubicBezTo>
                  <a:cubicBezTo>
                    <a:pt x="6" y="0"/>
                    <a:pt x="5" y="1"/>
                    <a:pt x="5" y="6"/>
                  </a:cubicBezTo>
                  <a:cubicBezTo>
                    <a:pt x="5" y="42"/>
                    <a:pt x="5" y="42"/>
                    <a:pt x="5" y="42"/>
                  </a:cubicBezTo>
                  <a:cubicBezTo>
                    <a:pt x="0" y="51"/>
                    <a:pt x="0" y="51"/>
                    <a:pt x="0" y="51"/>
                  </a:cubicBezTo>
                  <a:cubicBezTo>
                    <a:pt x="0" y="51"/>
                    <a:pt x="0" y="51"/>
                    <a:pt x="0" y="51"/>
                  </a:cubicBezTo>
                  <a:cubicBezTo>
                    <a:pt x="0" y="51"/>
                    <a:pt x="0" y="51"/>
                    <a:pt x="0" y="51"/>
                  </a:cubicBezTo>
                  <a:cubicBezTo>
                    <a:pt x="0" y="51"/>
                    <a:pt x="0" y="51"/>
                    <a:pt x="0" y="51"/>
                  </a:cubicBezTo>
                  <a:cubicBezTo>
                    <a:pt x="0" y="52"/>
                    <a:pt x="0" y="53"/>
                    <a:pt x="0" y="55"/>
                  </a:cubicBezTo>
                  <a:cubicBezTo>
                    <a:pt x="0" y="58"/>
                    <a:pt x="3" y="60"/>
                    <a:pt x="7" y="60"/>
                  </a:cubicBezTo>
                  <a:cubicBezTo>
                    <a:pt x="76" y="60"/>
                    <a:pt x="76" y="60"/>
                    <a:pt x="76" y="60"/>
                  </a:cubicBezTo>
                  <a:cubicBezTo>
                    <a:pt x="80" y="60"/>
                    <a:pt x="84" y="58"/>
                    <a:pt x="84" y="55"/>
                  </a:cubicBezTo>
                  <a:cubicBezTo>
                    <a:pt x="84" y="52"/>
                    <a:pt x="84" y="52"/>
                    <a:pt x="84" y="52"/>
                  </a:cubicBezTo>
                  <a:cubicBezTo>
                    <a:pt x="84" y="52"/>
                    <a:pt x="84" y="52"/>
                    <a:pt x="84" y="51"/>
                  </a:cubicBezTo>
                  <a:close/>
                  <a:moveTo>
                    <a:pt x="76" y="57"/>
                  </a:moveTo>
                  <a:cubicBezTo>
                    <a:pt x="7" y="57"/>
                    <a:pt x="7" y="57"/>
                    <a:pt x="7" y="57"/>
                  </a:cubicBezTo>
                  <a:cubicBezTo>
                    <a:pt x="5" y="57"/>
                    <a:pt x="3" y="56"/>
                    <a:pt x="3" y="55"/>
                  </a:cubicBezTo>
                  <a:cubicBezTo>
                    <a:pt x="3" y="53"/>
                    <a:pt x="3" y="53"/>
                    <a:pt x="3" y="53"/>
                  </a:cubicBezTo>
                  <a:cubicBezTo>
                    <a:pt x="29" y="53"/>
                    <a:pt x="29" y="53"/>
                    <a:pt x="29" y="53"/>
                  </a:cubicBezTo>
                  <a:cubicBezTo>
                    <a:pt x="29" y="55"/>
                    <a:pt x="29" y="55"/>
                    <a:pt x="29" y="55"/>
                  </a:cubicBezTo>
                  <a:cubicBezTo>
                    <a:pt x="29" y="56"/>
                    <a:pt x="30" y="56"/>
                    <a:pt x="30" y="56"/>
                  </a:cubicBezTo>
                  <a:cubicBezTo>
                    <a:pt x="53" y="56"/>
                    <a:pt x="53" y="56"/>
                    <a:pt x="53" y="56"/>
                  </a:cubicBezTo>
                  <a:cubicBezTo>
                    <a:pt x="54" y="56"/>
                    <a:pt x="54" y="56"/>
                    <a:pt x="54" y="55"/>
                  </a:cubicBezTo>
                  <a:cubicBezTo>
                    <a:pt x="54" y="53"/>
                    <a:pt x="54" y="53"/>
                    <a:pt x="54" y="53"/>
                  </a:cubicBezTo>
                  <a:cubicBezTo>
                    <a:pt x="81" y="53"/>
                    <a:pt x="81" y="53"/>
                    <a:pt x="81" y="53"/>
                  </a:cubicBezTo>
                  <a:cubicBezTo>
                    <a:pt x="81" y="55"/>
                    <a:pt x="81" y="55"/>
                    <a:pt x="81" y="55"/>
                  </a:cubicBezTo>
                  <a:cubicBezTo>
                    <a:pt x="81" y="56"/>
                    <a:pt x="79" y="57"/>
                    <a:pt x="76" y="57"/>
                  </a:cubicBezTo>
                  <a:close/>
                  <a:moveTo>
                    <a:pt x="31" y="53"/>
                  </a:moveTo>
                  <a:cubicBezTo>
                    <a:pt x="52" y="53"/>
                    <a:pt x="52" y="53"/>
                    <a:pt x="52" y="53"/>
                  </a:cubicBezTo>
                  <a:cubicBezTo>
                    <a:pt x="52" y="54"/>
                    <a:pt x="52" y="54"/>
                    <a:pt x="52" y="54"/>
                  </a:cubicBezTo>
                  <a:cubicBezTo>
                    <a:pt x="31" y="54"/>
                    <a:pt x="31" y="54"/>
                    <a:pt x="31" y="54"/>
                  </a:cubicBezTo>
                  <a:lnTo>
                    <a:pt x="31" y="53"/>
                  </a:lnTo>
                  <a:close/>
                  <a:moveTo>
                    <a:pt x="53" y="51"/>
                  </a:moveTo>
                  <a:cubicBezTo>
                    <a:pt x="30" y="51"/>
                    <a:pt x="30" y="51"/>
                    <a:pt x="30" y="51"/>
                  </a:cubicBezTo>
                  <a:cubicBezTo>
                    <a:pt x="3" y="51"/>
                    <a:pt x="3" y="51"/>
                    <a:pt x="3" y="51"/>
                  </a:cubicBezTo>
                  <a:cubicBezTo>
                    <a:pt x="7" y="43"/>
                    <a:pt x="7" y="43"/>
                    <a:pt x="7" y="43"/>
                  </a:cubicBezTo>
                  <a:cubicBezTo>
                    <a:pt x="76" y="43"/>
                    <a:pt x="76" y="43"/>
                    <a:pt x="76" y="43"/>
                  </a:cubicBezTo>
                  <a:cubicBezTo>
                    <a:pt x="80" y="51"/>
                    <a:pt x="80" y="51"/>
                    <a:pt x="80" y="51"/>
                  </a:cubicBezTo>
                  <a:lnTo>
                    <a:pt x="53" y="51"/>
                  </a:lnTo>
                  <a:close/>
                  <a:moveTo>
                    <a:pt x="76" y="6"/>
                  </a:moveTo>
                  <a:cubicBezTo>
                    <a:pt x="76" y="41"/>
                    <a:pt x="76" y="41"/>
                    <a:pt x="76" y="41"/>
                  </a:cubicBezTo>
                  <a:cubicBezTo>
                    <a:pt x="8" y="41"/>
                    <a:pt x="8" y="41"/>
                    <a:pt x="8" y="41"/>
                  </a:cubicBezTo>
                  <a:cubicBezTo>
                    <a:pt x="8" y="6"/>
                    <a:pt x="8" y="6"/>
                    <a:pt x="8" y="6"/>
                  </a:cubicBezTo>
                  <a:cubicBezTo>
                    <a:pt x="8" y="5"/>
                    <a:pt x="8" y="4"/>
                    <a:pt x="8" y="3"/>
                  </a:cubicBezTo>
                  <a:cubicBezTo>
                    <a:pt x="8" y="3"/>
                    <a:pt x="9" y="3"/>
                    <a:pt x="10" y="3"/>
                  </a:cubicBezTo>
                  <a:cubicBezTo>
                    <a:pt x="74" y="3"/>
                    <a:pt x="74" y="3"/>
                    <a:pt x="74" y="3"/>
                  </a:cubicBezTo>
                  <a:cubicBezTo>
                    <a:pt x="74" y="3"/>
                    <a:pt x="75" y="3"/>
                    <a:pt x="76" y="3"/>
                  </a:cubicBezTo>
                  <a:cubicBezTo>
                    <a:pt x="76" y="4"/>
                    <a:pt x="76" y="5"/>
                    <a:pt x="76" y="6"/>
                  </a:cubicBezTo>
                  <a:close/>
                </a:path>
              </a:pathLst>
            </a:custGeom>
            <a:solidFill>
              <a:schemeClr val="accent4"/>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6" name="Freeform 15"/>
            <p:cNvSpPr>
              <a:spLocks noEditPoints="1"/>
            </p:cNvSpPr>
            <p:nvPr/>
          </p:nvSpPr>
          <p:spPr bwMode="auto">
            <a:xfrm>
              <a:off x="6913482" y="4480515"/>
              <a:ext cx="376270" cy="268493"/>
            </a:xfrm>
            <a:custGeom>
              <a:avLst/>
              <a:gdLst>
                <a:gd name="T0" fmla="*/ 9 w 84"/>
                <a:gd name="T1" fmla="*/ 37 h 60"/>
                <a:gd name="T2" fmla="*/ 74 w 84"/>
                <a:gd name="T3" fmla="*/ 37 h 60"/>
                <a:gd name="T4" fmla="*/ 10 w 84"/>
                <a:gd name="T5" fmla="*/ 5 h 60"/>
                <a:gd name="T6" fmla="*/ 11 w 84"/>
                <a:gd name="T7" fmla="*/ 7 h 60"/>
                <a:gd name="T8" fmla="*/ 32 w 84"/>
                <a:gd name="T9" fmla="*/ 24 h 60"/>
                <a:gd name="T10" fmla="*/ 33 w 84"/>
                <a:gd name="T11" fmla="*/ 25 h 60"/>
                <a:gd name="T12" fmla="*/ 34 w 84"/>
                <a:gd name="T13" fmla="*/ 29 h 60"/>
                <a:gd name="T14" fmla="*/ 37 w 84"/>
                <a:gd name="T15" fmla="*/ 29 h 60"/>
                <a:gd name="T16" fmla="*/ 37 w 84"/>
                <a:gd name="T17" fmla="*/ 31 h 60"/>
                <a:gd name="T18" fmla="*/ 41 w 84"/>
                <a:gd name="T19" fmla="*/ 32 h 60"/>
                <a:gd name="T20" fmla="*/ 43 w 84"/>
                <a:gd name="T21" fmla="*/ 32 h 60"/>
                <a:gd name="T22" fmla="*/ 47 w 84"/>
                <a:gd name="T23" fmla="*/ 30 h 60"/>
                <a:gd name="T24" fmla="*/ 48 w 84"/>
                <a:gd name="T25" fmla="*/ 29 h 60"/>
                <a:gd name="T26" fmla="*/ 51 w 84"/>
                <a:gd name="T27" fmla="*/ 27 h 60"/>
                <a:gd name="T28" fmla="*/ 50 w 84"/>
                <a:gd name="T29" fmla="*/ 25 h 60"/>
                <a:gd name="T30" fmla="*/ 52 w 84"/>
                <a:gd name="T31" fmla="*/ 23 h 60"/>
                <a:gd name="T32" fmla="*/ 51 w 84"/>
                <a:gd name="T33" fmla="*/ 20 h 60"/>
                <a:gd name="T34" fmla="*/ 50 w 84"/>
                <a:gd name="T35" fmla="*/ 18 h 60"/>
                <a:gd name="T36" fmla="*/ 49 w 84"/>
                <a:gd name="T37" fmla="*/ 15 h 60"/>
                <a:gd name="T38" fmla="*/ 47 w 84"/>
                <a:gd name="T39" fmla="*/ 15 h 60"/>
                <a:gd name="T40" fmla="*/ 46 w 84"/>
                <a:gd name="T41" fmla="*/ 13 h 60"/>
                <a:gd name="T42" fmla="*/ 42 w 84"/>
                <a:gd name="T43" fmla="*/ 13 h 60"/>
                <a:gd name="T44" fmla="*/ 40 w 84"/>
                <a:gd name="T45" fmla="*/ 12 h 60"/>
                <a:gd name="T46" fmla="*/ 37 w 84"/>
                <a:gd name="T47" fmla="*/ 14 h 60"/>
                <a:gd name="T48" fmla="*/ 35 w 84"/>
                <a:gd name="T49" fmla="*/ 14 h 60"/>
                <a:gd name="T50" fmla="*/ 33 w 84"/>
                <a:gd name="T51" fmla="*/ 18 h 60"/>
                <a:gd name="T52" fmla="*/ 33 w 84"/>
                <a:gd name="T53" fmla="*/ 20 h 60"/>
                <a:gd name="T54" fmla="*/ 31 w 84"/>
                <a:gd name="T55" fmla="*/ 22 h 60"/>
                <a:gd name="T56" fmla="*/ 33 w 84"/>
                <a:gd name="T57" fmla="*/ 22 h 60"/>
                <a:gd name="T58" fmla="*/ 35 w 84"/>
                <a:gd name="T59" fmla="*/ 17 h 60"/>
                <a:gd name="T60" fmla="*/ 39 w 84"/>
                <a:gd name="T61" fmla="*/ 14 h 60"/>
                <a:gd name="T62" fmla="*/ 45 w 84"/>
                <a:gd name="T63" fmla="*/ 14 h 60"/>
                <a:gd name="T64" fmla="*/ 49 w 84"/>
                <a:gd name="T65" fmla="*/ 17 h 60"/>
                <a:gd name="T66" fmla="*/ 50 w 84"/>
                <a:gd name="T67" fmla="*/ 22 h 60"/>
                <a:gd name="T68" fmla="*/ 49 w 84"/>
                <a:gd name="T69" fmla="*/ 26 h 60"/>
                <a:gd name="T70" fmla="*/ 45 w 84"/>
                <a:gd name="T71" fmla="*/ 30 h 60"/>
                <a:gd name="T72" fmla="*/ 39 w 84"/>
                <a:gd name="T73" fmla="*/ 30 h 60"/>
                <a:gd name="T74" fmla="*/ 35 w 84"/>
                <a:gd name="T75" fmla="*/ 27 h 60"/>
                <a:gd name="T76" fmla="*/ 33 w 84"/>
                <a:gd name="T77" fmla="*/ 22 h 60"/>
                <a:gd name="T78" fmla="*/ 42 w 84"/>
                <a:gd name="T79" fmla="*/ 27 h 60"/>
                <a:gd name="T80" fmla="*/ 37 w 84"/>
                <a:gd name="T81" fmla="*/ 22 h 60"/>
                <a:gd name="T82" fmla="*/ 44 w 84"/>
                <a:gd name="T83" fmla="*/ 22 h 60"/>
                <a:gd name="T84" fmla="*/ 42 w 84"/>
                <a:gd name="T85" fmla="*/ 19 h 60"/>
                <a:gd name="T86" fmla="*/ 79 w 84"/>
                <a:gd name="T87" fmla="*/ 6 h 60"/>
                <a:gd name="T88" fmla="*/ 5 w 84"/>
                <a:gd name="T89" fmla="*/ 6 h 60"/>
                <a:gd name="T90" fmla="*/ 0 w 84"/>
                <a:gd name="T91" fmla="*/ 51 h 60"/>
                <a:gd name="T92" fmla="*/ 0 w 84"/>
                <a:gd name="T93" fmla="*/ 55 h 60"/>
                <a:gd name="T94" fmla="*/ 84 w 84"/>
                <a:gd name="T95" fmla="*/ 55 h 60"/>
                <a:gd name="T96" fmla="*/ 76 w 84"/>
                <a:gd name="T97" fmla="*/ 57 h 60"/>
                <a:gd name="T98" fmla="*/ 3 w 84"/>
                <a:gd name="T99" fmla="*/ 53 h 60"/>
                <a:gd name="T100" fmla="*/ 30 w 84"/>
                <a:gd name="T101" fmla="*/ 56 h 60"/>
                <a:gd name="T102" fmla="*/ 54 w 84"/>
                <a:gd name="T103" fmla="*/ 53 h 60"/>
                <a:gd name="T104" fmla="*/ 76 w 84"/>
                <a:gd name="T105" fmla="*/ 57 h 60"/>
                <a:gd name="T106" fmla="*/ 52 w 84"/>
                <a:gd name="T107" fmla="*/ 54 h 60"/>
                <a:gd name="T108" fmla="*/ 53 w 84"/>
                <a:gd name="T109" fmla="*/ 51 h 60"/>
                <a:gd name="T110" fmla="*/ 7 w 84"/>
                <a:gd name="T111" fmla="*/ 43 h 60"/>
                <a:gd name="T112" fmla="*/ 53 w 84"/>
                <a:gd name="T113" fmla="*/ 51 h 60"/>
                <a:gd name="T114" fmla="*/ 8 w 84"/>
                <a:gd name="T115" fmla="*/ 41 h 60"/>
                <a:gd name="T116" fmla="*/ 10 w 84"/>
                <a:gd name="T117" fmla="*/ 3 h 60"/>
                <a:gd name="T118" fmla="*/ 76 w 84"/>
                <a:gd name="T119"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60">
                  <a:moveTo>
                    <a:pt x="10" y="5"/>
                  </a:moveTo>
                  <a:cubicBezTo>
                    <a:pt x="10" y="5"/>
                    <a:pt x="9" y="5"/>
                    <a:pt x="9" y="6"/>
                  </a:cubicBezTo>
                  <a:cubicBezTo>
                    <a:pt x="9" y="37"/>
                    <a:pt x="9" y="37"/>
                    <a:pt x="9" y="37"/>
                  </a:cubicBezTo>
                  <a:cubicBezTo>
                    <a:pt x="9" y="37"/>
                    <a:pt x="10" y="38"/>
                    <a:pt x="10" y="38"/>
                  </a:cubicBezTo>
                  <a:cubicBezTo>
                    <a:pt x="73" y="38"/>
                    <a:pt x="73" y="38"/>
                    <a:pt x="73" y="38"/>
                  </a:cubicBezTo>
                  <a:cubicBezTo>
                    <a:pt x="74" y="38"/>
                    <a:pt x="74" y="37"/>
                    <a:pt x="74" y="37"/>
                  </a:cubicBezTo>
                  <a:cubicBezTo>
                    <a:pt x="74" y="6"/>
                    <a:pt x="74" y="6"/>
                    <a:pt x="74" y="6"/>
                  </a:cubicBezTo>
                  <a:cubicBezTo>
                    <a:pt x="74" y="5"/>
                    <a:pt x="74" y="5"/>
                    <a:pt x="73" y="5"/>
                  </a:cubicBezTo>
                  <a:lnTo>
                    <a:pt x="10" y="5"/>
                  </a:lnTo>
                  <a:close/>
                  <a:moveTo>
                    <a:pt x="72" y="36"/>
                  </a:moveTo>
                  <a:cubicBezTo>
                    <a:pt x="11" y="36"/>
                    <a:pt x="11" y="36"/>
                    <a:pt x="11" y="36"/>
                  </a:cubicBezTo>
                  <a:cubicBezTo>
                    <a:pt x="11" y="7"/>
                    <a:pt x="11" y="7"/>
                    <a:pt x="11" y="7"/>
                  </a:cubicBezTo>
                  <a:cubicBezTo>
                    <a:pt x="72" y="7"/>
                    <a:pt x="72" y="7"/>
                    <a:pt x="72" y="7"/>
                  </a:cubicBezTo>
                  <a:lnTo>
                    <a:pt x="72" y="36"/>
                  </a:lnTo>
                  <a:close/>
                  <a:moveTo>
                    <a:pt x="32" y="24"/>
                  </a:moveTo>
                  <a:cubicBezTo>
                    <a:pt x="32" y="24"/>
                    <a:pt x="33" y="24"/>
                    <a:pt x="33" y="24"/>
                  </a:cubicBezTo>
                  <a:cubicBezTo>
                    <a:pt x="33" y="24"/>
                    <a:pt x="33" y="24"/>
                    <a:pt x="34" y="25"/>
                  </a:cubicBezTo>
                  <a:cubicBezTo>
                    <a:pt x="34" y="25"/>
                    <a:pt x="34" y="25"/>
                    <a:pt x="33" y="25"/>
                  </a:cubicBezTo>
                  <a:cubicBezTo>
                    <a:pt x="33" y="25"/>
                    <a:pt x="33" y="26"/>
                    <a:pt x="33" y="26"/>
                  </a:cubicBezTo>
                  <a:cubicBezTo>
                    <a:pt x="33" y="26"/>
                    <a:pt x="33" y="26"/>
                    <a:pt x="33" y="27"/>
                  </a:cubicBezTo>
                  <a:cubicBezTo>
                    <a:pt x="33" y="28"/>
                    <a:pt x="34" y="28"/>
                    <a:pt x="34" y="29"/>
                  </a:cubicBezTo>
                  <a:cubicBezTo>
                    <a:pt x="35" y="29"/>
                    <a:pt x="35" y="29"/>
                    <a:pt x="35" y="29"/>
                  </a:cubicBezTo>
                  <a:cubicBezTo>
                    <a:pt x="35" y="29"/>
                    <a:pt x="36" y="29"/>
                    <a:pt x="36" y="29"/>
                  </a:cubicBezTo>
                  <a:cubicBezTo>
                    <a:pt x="36" y="29"/>
                    <a:pt x="36" y="28"/>
                    <a:pt x="37" y="29"/>
                  </a:cubicBezTo>
                  <a:cubicBezTo>
                    <a:pt x="37" y="29"/>
                    <a:pt x="37" y="29"/>
                    <a:pt x="37" y="30"/>
                  </a:cubicBezTo>
                  <a:cubicBezTo>
                    <a:pt x="37" y="30"/>
                    <a:pt x="37" y="30"/>
                    <a:pt x="37" y="30"/>
                  </a:cubicBezTo>
                  <a:cubicBezTo>
                    <a:pt x="37" y="31"/>
                    <a:pt x="37" y="31"/>
                    <a:pt x="37" y="31"/>
                  </a:cubicBezTo>
                  <a:cubicBezTo>
                    <a:pt x="38" y="31"/>
                    <a:pt x="39" y="32"/>
                    <a:pt x="40" y="32"/>
                  </a:cubicBezTo>
                  <a:cubicBezTo>
                    <a:pt x="40" y="32"/>
                    <a:pt x="40" y="32"/>
                    <a:pt x="40" y="32"/>
                  </a:cubicBezTo>
                  <a:cubicBezTo>
                    <a:pt x="40" y="32"/>
                    <a:pt x="41" y="32"/>
                    <a:pt x="41" y="32"/>
                  </a:cubicBezTo>
                  <a:cubicBezTo>
                    <a:pt x="41" y="32"/>
                    <a:pt x="41" y="31"/>
                    <a:pt x="41" y="31"/>
                  </a:cubicBezTo>
                  <a:cubicBezTo>
                    <a:pt x="41" y="30"/>
                    <a:pt x="42" y="30"/>
                    <a:pt x="42" y="31"/>
                  </a:cubicBezTo>
                  <a:cubicBezTo>
                    <a:pt x="42" y="31"/>
                    <a:pt x="43" y="32"/>
                    <a:pt x="43" y="32"/>
                  </a:cubicBezTo>
                  <a:cubicBezTo>
                    <a:pt x="43" y="32"/>
                    <a:pt x="43" y="32"/>
                    <a:pt x="44" y="32"/>
                  </a:cubicBezTo>
                  <a:cubicBezTo>
                    <a:pt x="44" y="32"/>
                    <a:pt x="45" y="31"/>
                    <a:pt x="46" y="31"/>
                  </a:cubicBezTo>
                  <a:cubicBezTo>
                    <a:pt x="46" y="31"/>
                    <a:pt x="47" y="31"/>
                    <a:pt x="47" y="30"/>
                  </a:cubicBezTo>
                  <a:cubicBezTo>
                    <a:pt x="47" y="30"/>
                    <a:pt x="47" y="30"/>
                    <a:pt x="47" y="30"/>
                  </a:cubicBezTo>
                  <a:cubicBezTo>
                    <a:pt x="46" y="29"/>
                    <a:pt x="47" y="29"/>
                    <a:pt x="47" y="29"/>
                  </a:cubicBezTo>
                  <a:cubicBezTo>
                    <a:pt x="47" y="28"/>
                    <a:pt x="47" y="29"/>
                    <a:pt x="48" y="29"/>
                  </a:cubicBezTo>
                  <a:cubicBezTo>
                    <a:pt x="48" y="29"/>
                    <a:pt x="48" y="29"/>
                    <a:pt x="48" y="29"/>
                  </a:cubicBezTo>
                  <a:cubicBezTo>
                    <a:pt x="49" y="29"/>
                    <a:pt x="49" y="29"/>
                    <a:pt x="49" y="29"/>
                  </a:cubicBezTo>
                  <a:cubicBezTo>
                    <a:pt x="50" y="28"/>
                    <a:pt x="50" y="28"/>
                    <a:pt x="51" y="27"/>
                  </a:cubicBezTo>
                  <a:cubicBezTo>
                    <a:pt x="51" y="26"/>
                    <a:pt x="51" y="26"/>
                    <a:pt x="51" y="26"/>
                  </a:cubicBezTo>
                  <a:cubicBezTo>
                    <a:pt x="51" y="26"/>
                    <a:pt x="51" y="25"/>
                    <a:pt x="50" y="25"/>
                  </a:cubicBezTo>
                  <a:cubicBezTo>
                    <a:pt x="50" y="25"/>
                    <a:pt x="50" y="25"/>
                    <a:pt x="50" y="25"/>
                  </a:cubicBezTo>
                  <a:cubicBezTo>
                    <a:pt x="50" y="24"/>
                    <a:pt x="50" y="24"/>
                    <a:pt x="51" y="24"/>
                  </a:cubicBezTo>
                  <a:cubicBezTo>
                    <a:pt x="51" y="24"/>
                    <a:pt x="51" y="24"/>
                    <a:pt x="51" y="24"/>
                  </a:cubicBezTo>
                  <a:cubicBezTo>
                    <a:pt x="52" y="24"/>
                    <a:pt x="52" y="24"/>
                    <a:pt x="52" y="23"/>
                  </a:cubicBezTo>
                  <a:cubicBezTo>
                    <a:pt x="52" y="23"/>
                    <a:pt x="52" y="22"/>
                    <a:pt x="52" y="22"/>
                  </a:cubicBezTo>
                  <a:cubicBezTo>
                    <a:pt x="52" y="21"/>
                    <a:pt x="52" y="21"/>
                    <a:pt x="52" y="20"/>
                  </a:cubicBezTo>
                  <a:cubicBezTo>
                    <a:pt x="52" y="20"/>
                    <a:pt x="52" y="20"/>
                    <a:pt x="51" y="20"/>
                  </a:cubicBezTo>
                  <a:cubicBezTo>
                    <a:pt x="51" y="20"/>
                    <a:pt x="51" y="20"/>
                    <a:pt x="51" y="20"/>
                  </a:cubicBezTo>
                  <a:cubicBezTo>
                    <a:pt x="50" y="20"/>
                    <a:pt x="50" y="19"/>
                    <a:pt x="50" y="19"/>
                  </a:cubicBezTo>
                  <a:cubicBezTo>
                    <a:pt x="50" y="19"/>
                    <a:pt x="50" y="19"/>
                    <a:pt x="50" y="18"/>
                  </a:cubicBezTo>
                  <a:cubicBezTo>
                    <a:pt x="51" y="18"/>
                    <a:pt x="51" y="18"/>
                    <a:pt x="51" y="18"/>
                  </a:cubicBezTo>
                  <a:cubicBezTo>
                    <a:pt x="51" y="18"/>
                    <a:pt x="51" y="17"/>
                    <a:pt x="51" y="17"/>
                  </a:cubicBezTo>
                  <a:cubicBezTo>
                    <a:pt x="50" y="16"/>
                    <a:pt x="50" y="15"/>
                    <a:pt x="49" y="15"/>
                  </a:cubicBezTo>
                  <a:cubicBezTo>
                    <a:pt x="49" y="15"/>
                    <a:pt x="49" y="14"/>
                    <a:pt x="48" y="14"/>
                  </a:cubicBezTo>
                  <a:cubicBezTo>
                    <a:pt x="48" y="14"/>
                    <a:pt x="48" y="15"/>
                    <a:pt x="48" y="15"/>
                  </a:cubicBezTo>
                  <a:cubicBezTo>
                    <a:pt x="47" y="15"/>
                    <a:pt x="47" y="15"/>
                    <a:pt x="47" y="15"/>
                  </a:cubicBezTo>
                  <a:cubicBezTo>
                    <a:pt x="47" y="15"/>
                    <a:pt x="46" y="14"/>
                    <a:pt x="47" y="14"/>
                  </a:cubicBezTo>
                  <a:cubicBezTo>
                    <a:pt x="47" y="14"/>
                    <a:pt x="47" y="13"/>
                    <a:pt x="47" y="13"/>
                  </a:cubicBezTo>
                  <a:cubicBezTo>
                    <a:pt x="47" y="13"/>
                    <a:pt x="46" y="13"/>
                    <a:pt x="46" y="13"/>
                  </a:cubicBezTo>
                  <a:cubicBezTo>
                    <a:pt x="45" y="12"/>
                    <a:pt x="44" y="12"/>
                    <a:pt x="44" y="12"/>
                  </a:cubicBezTo>
                  <a:cubicBezTo>
                    <a:pt x="43" y="12"/>
                    <a:pt x="43" y="12"/>
                    <a:pt x="43" y="12"/>
                  </a:cubicBezTo>
                  <a:cubicBezTo>
                    <a:pt x="43" y="12"/>
                    <a:pt x="42" y="12"/>
                    <a:pt x="42" y="13"/>
                  </a:cubicBezTo>
                  <a:cubicBezTo>
                    <a:pt x="42" y="13"/>
                    <a:pt x="41" y="13"/>
                    <a:pt x="41" y="13"/>
                  </a:cubicBezTo>
                  <a:cubicBezTo>
                    <a:pt x="41" y="12"/>
                    <a:pt x="41" y="12"/>
                    <a:pt x="41" y="12"/>
                  </a:cubicBezTo>
                  <a:cubicBezTo>
                    <a:pt x="40" y="12"/>
                    <a:pt x="40" y="12"/>
                    <a:pt x="40" y="12"/>
                  </a:cubicBezTo>
                  <a:cubicBezTo>
                    <a:pt x="39" y="12"/>
                    <a:pt x="38" y="12"/>
                    <a:pt x="37" y="13"/>
                  </a:cubicBezTo>
                  <a:cubicBezTo>
                    <a:pt x="37" y="13"/>
                    <a:pt x="37" y="13"/>
                    <a:pt x="37" y="13"/>
                  </a:cubicBezTo>
                  <a:cubicBezTo>
                    <a:pt x="37" y="13"/>
                    <a:pt x="37" y="14"/>
                    <a:pt x="37" y="14"/>
                  </a:cubicBezTo>
                  <a:cubicBezTo>
                    <a:pt x="37" y="14"/>
                    <a:pt x="37" y="15"/>
                    <a:pt x="37" y="15"/>
                  </a:cubicBezTo>
                  <a:cubicBezTo>
                    <a:pt x="36" y="15"/>
                    <a:pt x="36" y="15"/>
                    <a:pt x="36" y="15"/>
                  </a:cubicBezTo>
                  <a:cubicBezTo>
                    <a:pt x="36" y="15"/>
                    <a:pt x="35" y="14"/>
                    <a:pt x="35" y="14"/>
                  </a:cubicBezTo>
                  <a:cubicBezTo>
                    <a:pt x="35" y="14"/>
                    <a:pt x="35" y="15"/>
                    <a:pt x="34" y="15"/>
                  </a:cubicBezTo>
                  <a:cubicBezTo>
                    <a:pt x="34" y="15"/>
                    <a:pt x="33" y="16"/>
                    <a:pt x="33" y="17"/>
                  </a:cubicBezTo>
                  <a:cubicBezTo>
                    <a:pt x="33" y="17"/>
                    <a:pt x="33" y="18"/>
                    <a:pt x="33" y="18"/>
                  </a:cubicBezTo>
                  <a:cubicBezTo>
                    <a:pt x="33" y="18"/>
                    <a:pt x="33" y="18"/>
                    <a:pt x="33" y="18"/>
                  </a:cubicBezTo>
                  <a:cubicBezTo>
                    <a:pt x="34" y="19"/>
                    <a:pt x="34" y="19"/>
                    <a:pt x="34" y="19"/>
                  </a:cubicBezTo>
                  <a:cubicBezTo>
                    <a:pt x="33" y="19"/>
                    <a:pt x="33" y="20"/>
                    <a:pt x="33" y="20"/>
                  </a:cubicBezTo>
                  <a:cubicBezTo>
                    <a:pt x="32" y="20"/>
                    <a:pt x="32" y="20"/>
                    <a:pt x="32" y="20"/>
                  </a:cubicBezTo>
                  <a:cubicBezTo>
                    <a:pt x="32" y="20"/>
                    <a:pt x="32" y="20"/>
                    <a:pt x="32" y="20"/>
                  </a:cubicBezTo>
                  <a:cubicBezTo>
                    <a:pt x="32" y="21"/>
                    <a:pt x="31" y="21"/>
                    <a:pt x="31" y="22"/>
                  </a:cubicBezTo>
                  <a:cubicBezTo>
                    <a:pt x="31" y="22"/>
                    <a:pt x="32" y="23"/>
                    <a:pt x="32" y="23"/>
                  </a:cubicBezTo>
                  <a:cubicBezTo>
                    <a:pt x="32" y="24"/>
                    <a:pt x="32" y="24"/>
                    <a:pt x="32" y="24"/>
                  </a:cubicBezTo>
                  <a:close/>
                  <a:moveTo>
                    <a:pt x="33" y="22"/>
                  </a:moveTo>
                  <a:cubicBezTo>
                    <a:pt x="34" y="21"/>
                    <a:pt x="35" y="21"/>
                    <a:pt x="35" y="20"/>
                  </a:cubicBezTo>
                  <a:cubicBezTo>
                    <a:pt x="36" y="19"/>
                    <a:pt x="36" y="18"/>
                    <a:pt x="35" y="17"/>
                  </a:cubicBezTo>
                  <a:cubicBezTo>
                    <a:pt x="35" y="17"/>
                    <a:pt x="35" y="17"/>
                    <a:pt x="35" y="17"/>
                  </a:cubicBezTo>
                  <a:cubicBezTo>
                    <a:pt x="36" y="17"/>
                    <a:pt x="37" y="17"/>
                    <a:pt x="38" y="17"/>
                  </a:cubicBezTo>
                  <a:cubicBezTo>
                    <a:pt x="39" y="16"/>
                    <a:pt x="39" y="15"/>
                    <a:pt x="39" y="14"/>
                  </a:cubicBezTo>
                  <a:cubicBezTo>
                    <a:pt x="39" y="14"/>
                    <a:pt x="39" y="14"/>
                    <a:pt x="39" y="14"/>
                  </a:cubicBezTo>
                  <a:cubicBezTo>
                    <a:pt x="40" y="15"/>
                    <a:pt x="41" y="15"/>
                    <a:pt x="42" y="15"/>
                  </a:cubicBezTo>
                  <a:cubicBezTo>
                    <a:pt x="43" y="15"/>
                    <a:pt x="44" y="15"/>
                    <a:pt x="44" y="14"/>
                  </a:cubicBezTo>
                  <a:cubicBezTo>
                    <a:pt x="44" y="14"/>
                    <a:pt x="44" y="14"/>
                    <a:pt x="45" y="14"/>
                  </a:cubicBezTo>
                  <a:cubicBezTo>
                    <a:pt x="44" y="15"/>
                    <a:pt x="45" y="16"/>
                    <a:pt x="46" y="17"/>
                  </a:cubicBezTo>
                  <a:cubicBezTo>
                    <a:pt x="46" y="17"/>
                    <a:pt x="47" y="17"/>
                    <a:pt x="48" y="17"/>
                  </a:cubicBezTo>
                  <a:cubicBezTo>
                    <a:pt x="48" y="17"/>
                    <a:pt x="48" y="17"/>
                    <a:pt x="49" y="17"/>
                  </a:cubicBezTo>
                  <a:cubicBezTo>
                    <a:pt x="48" y="18"/>
                    <a:pt x="48" y="19"/>
                    <a:pt x="48" y="20"/>
                  </a:cubicBezTo>
                  <a:cubicBezTo>
                    <a:pt x="48" y="21"/>
                    <a:pt x="49" y="21"/>
                    <a:pt x="50" y="22"/>
                  </a:cubicBezTo>
                  <a:cubicBezTo>
                    <a:pt x="50" y="22"/>
                    <a:pt x="50" y="22"/>
                    <a:pt x="50" y="22"/>
                  </a:cubicBezTo>
                  <a:cubicBezTo>
                    <a:pt x="50" y="22"/>
                    <a:pt x="50" y="22"/>
                    <a:pt x="50" y="22"/>
                  </a:cubicBezTo>
                  <a:cubicBezTo>
                    <a:pt x="49" y="22"/>
                    <a:pt x="48" y="23"/>
                    <a:pt x="48" y="24"/>
                  </a:cubicBezTo>
                  <a:cubicBezTo>
                    <a:pt x="48" y="25"/>
                    <a:pt x="48" y="26"/>
                    <a:pt x="49" y="26"/>
                  </a:cubicBezTo>
                  <a:cubicBezTo>
                    <a:pt x="48" y="27"/>
                    <a:pt x="48" y="27"/>
                    <a:pt x="48" y="27"/>
                  </a:cubicBezTo>
                  <a:cubicBezTo>
                    <a:pt x="47" y="27"/>
                    <a:pt x="46" y="27"/>
                    <a:pt x="46" y="27"/>
                  </a:cubicBezTo>
                  <a:cubicBezTo>
                    <a:pt x="45" y="28"/>
                    <a:pt x="44" y="29"/>
                    <a:pt x="45" y="30"/>
                  </a:cubicBezTo>
                  <a:cubicBezTo>
                    <a:pt x="44" y="30"/>
                    <a:pt x="44" y="30"/>
                    <a:pt x="44" y="30"/>
                  </a:cubicBezTo>
                  <a:cubicBezTo>
                    <a:pt x="44" y="29"/>
                    <a:pt x="43" y="28"/>
                    <a:pt x="42" y="28"/>
                  </a:cubicBezTo>
                  <a:cubicBezTo>
                    <a:pt x="41" y="28"/>
                    <a:pt x="40" y="29"/>
                    <a:pt x="39" y="30"/>
                  </a:cubicBezTo>
                  <a:cubicBezTo>
                    <a:pt x="39" y="30"/>
                    <a:pt x="39" y="30"/>
                    <a:pt x="39" y="30"/>
                  </a:cubicBezTo>
                  <a:cubicBezTo>
                    <a:pt x="39" y="29"/>
                    <a:pt x="39" y="28"/>
                    <a:pt x="38" y="27"/>
                  </a:cubicBezTo>
                  <a:cubicBezTo>
                    <a:pt x="37" y="27"/>
                    <a:pt x="36" y="27"/>
                    <a:pt x="35" y="27"/>
                  </a:cubicBezTo>
                  <a:cubicBezTo>
                    <a:pt x="35" y="27"/>
                    <a:pt x="35" y="27"/>
                    <a:pt x="35" y="26"/>
                  </a:cubicBezTo>
                  <a:cubicBezTo>
                    <a:pt x="36" y="26"/>
                    <a:pt x="36" y="25"/>
                    <a:pt x="35" y="24"/>
                  </a:cubicBezTo>
                  <a:cubicBezTo>
                    <a:pt x="35" y="23"/>
                    <a:pt x="34" y="22"/>
                    <a:pt x="33" y="22"/>
                  </a:cubicBezTo>
                  <a:cubicBezTo>
                    <a:pt x="33" y="22"/>
                    <a:pt x="33" y="22"/>
                    <a:pt x="33" y="22"/>
                  </a:cubicBezTo>
                  <a:cubicBezTo>
                    <a:pt x="33" y="22"/>
                    <a:pt x="33" y="22"/>
                    <a:pt x="33" y="22"/>
                  </a:cubicBezTo>
                  <a:close/>
                  <a:moveTo>
                    <a:pt x="42" y="27"/>
                  </a:moveTo>
                  <a:cubicBezTo>
                    <a:pt x="44" y="27"/>
                    <a:pt x="46" y="24"/>
                    <a:pt x="46" y="22"/>
                  </a:cubicBezTo>
                  <a:cubicBezTo>
                    <a:pt x="46" y="19"/>
                    <a:pt x="44" y="17"/>
                    <a:pt x="42" y="17"/>
                  </a:cubicBezTo>
                  <a:cubicBezTo>
                    <a:pt x="39" y="17"/>
                    <a:pt x="37" y="19"/>
                    <a:pt x="37" y="22"/>
                  </a:cubicBezTo>
                  <a:cubicBezTo>
                    <a:pt x="37" y="24"/>
                    <a:pt x="39" y="27"/>
                    <a:pt x="42" y="27"/>
                  </a:cubicBezTo>
                  <a:close/>
                  <a:moveTo>
                    <a:pt x="42" y="19"/>
                  </a:moveTo>
                  <a:cubicBezTo>
                    <a:pt x="43" y="19"/>
                    <a:pt x="44" y="20"/>
                    <a:pt x="44" y="22"/>
                  </a:cubicBezTo>
                  <a:cubicBezTo>
                    <a:pt x="44" y="23"/>
                    <a:pt x="43" y="25"/>
                    <a:pt x="42" y="25"/>
                  </a:cubicBezTo>
                  <a:cubicBezTo>
                    <a:pt x="40" y="25"/>
                    <a:pt x="39" y="23"/>
                    <a:pt x="39" y="22"/>
                  </a:cubicBezTo>
                  <a:cubicBezTo>
                    <a:pt x="39" y="20"/>
                    <a:pt x="40" y="19"/>
                    <a:pt x="42" y="19"/>
                  </a:cubicBezTo>
                  <a:close/>
                  <a:moveTo>
                    <a:pt x="84" y="51"/>
                  </a:moveTo>
                  <a:cubicBezTo>
                    <a:pt x="79" y="42"/>
                    <a:pt x="79" y="42"/>
                    <a:pt x="79" y="42"/>
                  </a:cubicBezTo>
                  <a:cubicBezTo>
                    <a:pt x="79" y="6"/>
                    <a:pt x="79" y="6"/>
                    <a:pt x="79" y="6"/>
                  </a:cubicBezTo>
                  <a:cubicBezTo>
                    <a:pt x="79" y="1"/>
                    <a:pt x="78" y="0"/>
                    <a:pt x="74" y="0"/>
                  </a:cubicBezTo>
                  <a:cubicBezTo>
                    <a:pt x="10" y="0"/>
                    <a:pt x="10" y="0"/>
                    <a:pt x="10" y="0"/>
                  </a:cubicBezTo>
                  <a:cubicBezTo>
                    <a:pt x="6" y="0"/>
                    <a:pt x="5" y="1"/>
                    <a:pt x="5" y="6"/>
                  </a:cubicBezTo>
                  <a:cubicBezTo>
                    <a:pt x="5" y="42"/>
                    <a:pt x="5" y="42"/>
                    <a:pt x="5" y="42"/>
                  </a:cubicBezTo>
                  <a:cubicBezTo>
                    <a:pt x="0" y="51"/>
                    <a:pt x="0" y="51"/>
                    <a:pt x="0" y="51"/>
                  </a:cubicBezTo>
                  <a:cubicBezTo>
                    <a:pt x="0" y="51"/>
                    <a:pt x="0" y="51"/>
                    <a:pt x="0" y="51"/>
                  </a:cubicBezTo>
                  <a:cubicBezTo>
                    <a:pt x="0" y="51"/>
                    <a:pt x="0" y="51"/>
                    <a:pt x="0" y="51"/>
                  </a:cubicBezTo>
                  <a:cubicBezTo>
                    <a:pt x="0" y="51"/>
                    <a:pt x="0" y="51"/>
                    <a:pt x="0" y="51"/>
                  </a:cubicBezTo>
                  <a:cubicBezTo>
                    <a:pt x="0" y="52"/>
                    <a:pt x="0" y="53"/>
                    <a:pt x="0" y="55"/>
                  </a:cubicBezTo>
                  <a:cubicBezTo>
                    <a:pt x="0" y="58"/>
                    <a:pt x="3" y="60"/>
                    <a:pt x="7" y="60"/>
                  </a:cubicBezTo>
                  <a:cubicBezTo>
                    <a:pt x="76" y="60"/>
                    <a:pt x="76" y="60"/>
                    <a:pt x="76" y="60"/>
                  </a:cubicBezTo>
                  <a:cubicBezTo>
                    <a:pt x="80" y="60"/>
                    <a:pt x="84" y="58"/>
                    <a:pt x="84" y="55"/>
                  </a:cubicBezTo>
                  <a:cubicBezTo>
                    <a:pt x="84" y="52"/>
                    <a:pt x="84" y="52"/>
                    <a:pt x="84" y="52"/>
                  </a:cubicBezTo>
                  <a:cubicBezTo>
                    <a:pt x="84" y="52"/>
                    <a:pt x="84" y="52"/>
                    <a:pt x="84" y="51"/>
                  </a:cubicBezTo>
                  <a:close/>
                  <a:moveTo>
                    <a:pt x="76" y="57"/>
                  </a:moveTo>
                  <a:cubicBezTo>
                    <a:pt x="7" y="57"/>
                    <a:pt x="7" y="57"/>
                    <a:pt x="7" y="57"/>
                  </a:cubicBezTo>
                  <a:cubicBezTo>
                    <a:pt x="5" y="57"/>
                    <a:pt x="3" y="56"/>
                    <a:pt x="3" y="55"/>
                  </a:cubicBezTo>
                  <a:cubicBezTo>
                    <a:pt x="3" y="53"/>
                    <a:pt x="3" y="53"/>
                    <a:pt x="3" y="53"/>
                  </a:cubicBezTo>
                  <a:cubicBezTo>
                    <a:pt x="29" y="53"/>
                    <a:pt x="29" y="53"/>
                    <a:pt x="29" y="53"/>
                  </a:cubicBezTo>
                  <a:cubicBezTo>
                    <a:pt x="29" y="55"/>
                    <a:pt x="29" y="55"/>
                    <a:pt x="29" y="55"/>
                  </a:cubicBezTo>
                  <a:cubicBezTo>
                    <a:pt x="29" y="56"/>
                    <a:pt x="30" y="56"/>
                    <a:pt x="30" y="56"/>
                  </a:cubicBezTo>
                  <a:cubicBezTo>
                    <a:pt x="53" y="56"/>
                    <a:pt x="53" y="56"/>
                    <a:pt x="53" y="56"/>
                  </a:cubicBezTo>
                  <a:cubicBezTo>
                    <a:pt x="54" y="56"/>
                    <a:pt x="54" y="56"/>
                    <a:pt x="54" y="55"/>
                  </a:cubicBezTo>
                  <a:cubicBezTo>
                    <a:pt x="54" y="53"/>
                    <a:pt x="54" y="53"/>
                    <a:pt x="54" y="53"/>
                  </a:cubicBezTo>
                  <a:cubicBezTo>
                    <a:pt x="81" y="53"/>
                    <a:pt x="81" y="53"/>
                    <a:pt x="81" y="53"/>
                  </a:cubicBezTo>
                  <a:cubicBezTo>
                    <a:pt x="81" y="55"/>
                    <a:pt x="81" y="55"/>
                    <a:pt x="81" y="55"/>
                  </a:cubicBezTo>
                  <a:cubicBezTo>
                    <a:pt x="81" y="56"/>
                    <a:pt x="79" y="57"/>
                    <a:pt x="76" y="57"/>
                  </a:cubicBezTo>
                  <a:close/>
                  <a:moveTo>
                    <a:pt x="31" y="53"/>
                  </a:moveTo>
                  <a:cubicBezTo>
                    <a:pt x="52" y="53"/>
                    <a:pt x="52" y="53"/>
                    <a:pt x="52" y="53"/>
                  </a:cubicBezTo>
                  <a:cubicBezTo>
                    <a:pt x="52" y="54"/>
                    <a:pt x="52" y="54"/>
                    <a:pt x="52" y="54"/>
                  </a:cubicBezTo>
                  <a:cubicBezTo>
                    <a:pt x="31" y="54"/>
                    <a:pt x="31" y="54"/>
                    <a:pt x="31" y="54"/>
                  </a:cubicBezTo>
                  <a:lnTo>
                    <a:pt x="31" y="53"/>
                  </a:lnTo>
                  <a:close/>
                  <a:moveTo>
                    <a:pt x="53" y="51"/>
                  </a:moveTo>
                  <a:cubicBezTo>
                    <a:pt x="30" y="51"/>
                    <a:pt x="30" y="51"/>
                    <a:pt x="30" y="51"/>
                  </a:cubicBezTo>
                  <a:cubicBezTo>
                    <a:pt x="3" y="51"/>
                    <a:pt x="3" y="51"/>
                    <a:pt x="3" y="51"/>
                  </a:cubicBezTo>
                  <a:cubicBezTo>
                    <a:pt x="7" y="43"/>
                    <a:pt x="7" y="43"/>
                    <a:pt x="7" y="43"/>
                  </a:cubicBezTo>
                  <a:cubicBezTo>
                    <a:pt x="76" y="43"/>
                    <a:pt x="76" y="43"/>
                    <a:pt x="76" y="43"/>
                  </a:cubicBezTo>
                  <a:cubicBezTo>
                    <a:pt x="80" y="51"/>
                    <a:pt x="80" y="51"/>
                    <a:pt x="80" y="51"/>
                  </a:cubicBezTo>
                  <a:lnTo>
                    <a:pt x="53" y="51"/>
                  </a:lnTo>
                  <a:close/>
                  <a:moveTo>
                    <a:pt x="76" y="6"/>
                  </a:moveTo>
                  <a:cubicBezTo>
                    <a:pt x="76" y="41"/>
                    <a:pt x="76" y="41"/>
                    <a:pt x="76" y="41"/>
                  </a:cubicBezTo>
                  <a:cubicBezTo>
                    <a:pt x="8" y="41"/>
                    <a:pt x="8" y="41"/>
                    <a:pt x="8" y="41"/>
                  </a:cubicBezTo>
                  <a:cubicBezTo>
                    <a:pt x="8" y="6"/>
                    <a:pt x="8" y="6"/>
                    <a:pt x="8" y="6"/>
                  </a:cubicBezTo>
                  <a:cubicBezTo>
                    <a:pt x="8" y="5"/>
                    <a:pt x="8" y="4"/>
                    <a:pt x="8" y="3"/>
                  </a:cubicBezTo>
                  <a:cubicBezTo>
                    <a:pt x="8" y="3"/>
                    <a:pt x="9" y="3"/>
                    <a:pt x="10" y="3"/>
                  </a:cubicBezTo>
                  <a:cubicBezTo>
                    <a:pt x="74" y="3"/>
                    <a:pt x="74" y="3"/>
                    <a:pt x="74" y="3"/>
                  </a:cubicBezTo>
                  <a:cubicBezTo>
                    <a:pt x="74" y="3"/>
                    <a:pt x="75" y="3"/>
                    <a:pt x="76" y="3"/>
                  </a:cubicBezTo>
                  <a:cubicBezTo>
                    <a:pt x="76" y="4"/>
                    <a:pt x="76" y="5"/>
                    <a:pt x="76" y="6"/>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7" name="Freeform 24"/>
            <p:cNvSpPr>
              <a:spLocks noEditPoints="1"/>
            </p:cNvSpPr>
            <p:nvPr/>
          </p:nvSpPr>
          <p:spPr bwMode="auto">
            <a:xfrm>
              <a:off x="6538222" y="2271782"/>
              <a:ext cx="323243" cy="340955"/>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solidFill>
              <a:schemeClr val="accent2"/>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8" name="Freeform 35"/>
            <p:cNvSpPr>
              <a:spLocks noEditPoints="1"/>
            </p:cNvSpPr>
            <p:nvPr/>
          </p:nvSpPr>
          <p:spPr bwMode="auto">
            <a:xfrm>
              <a:off x="7951851" y="2089846"/>
              <a:ext cx="385943" cy="385941"/>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solidFill>
              <a:schemeClr val="accent3"/>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29" name="Freeform 16"/>
            <p:cNvSpPr>
              <a:spLocks noEditPoints="1"/>
            </p:cNvSpPr>
            <p:nvPr/>
          </p:nvSpPr>
          <p:spPr bwMode="auto">
            <a:xfrm>
              <a:off x="5908559" y="1717795"/>
              <a:ext cx="315706" cy="348087"/>
            </a:xfrm>
            <a:custGeom>
              <a:avLst/>
              <a:gdLst>
                <a:gd name="T0" fmla="*/ 33 w 66"/>
                <a:gd name="T1" fmla="*/ 0 h 73"/>
                <a:gd name="T2" fmla="*/ 26 w 66"/>
                <a:gd name="T3" fmla="*/ 6 h 73"/>
                <a:gd name="T4" fmla="*/ 39 w 66"/>
                <a:gd name="T5" fmla="*/ 7 h 73"/>
                <a:gd name="T6" fmla="*/ 28 w 66"/>
                <a:gd name="T7" fmla="*/ 5 h 73"/>
                <a:gd name="T8" fmla="*/ 33 w 66"/>
                <a:gd name="T9" fmla="*/ 1 h 73"/>
                <a:gd name="T10" fmla="*/ 28 w 66"/>
                <a:gd name="T11" fmla="*/ 5 h 73"/>
                <a:gd name="T12" fmla="*/ 50 w 66"/>
                <a:gd name="T13" fmla="*/ 13 h 73"/>
                <a:gd name="T14" fmla="*/ 55 w 66"/>
                <a:gd name="T15" fmla="*/ 15 h 73"/>
                <a:gd name="T16" fmla="*/ 54 w 66"/>
                <a:gd name="T17" fmla="*/ 8 h 73"/>
                <a:gd name="T18" fmla="*/ 45 w 66"/>
                <a:gd name="T19" fmla="*/ 8 h 73"/>
                <a:gd name="T20" fmla="*/ 49 w 66"/>
                <a:gd name="T21" fmla="*/ 11 h 73"/>
                <a:gd name="T22" fmla="*/ 33 w 66"/>
                <a:gd name="T23" fmla="*/ 7 h 73"/>
                <a:gd name="T24" fmla="*/ 17 w 66"/>
                <a:gd name="T25" fmla="*/ 12 h 73"/>
                <a:gd name="T26" fmla="*/ 21 w 66"/>
                <a:gd name="T27" fmla="*/ 8 h 73"/>
                <a:gd name="T28" fmla="*/ 14 w 66"/>
                <a:gd name="T29" fmla="*/ 6 h 73"/>
                <a:gd name="T30" fmla="*/ 10 w 66"/>
                <a:gd name="T31" fmla="*/ 15 h 73"/>
                <a:gd name="T32" fmla="*/ 15 w 66"/>
                <a:gd name="T33" fmla="*/ 12 h 73"/>
                <a:gd name="T34" fmla="*/ 15 w 66"/>
                <a:gd name="T35" fmla="*/ 13 h 73"/>
                <a:gd name="T36" fmla="*/ 0 w 66"/>
                <a:gd name="T37" fmla="*/ 35 h 73"/>
                <a:gd name="T38" fmla="*/ 4 w 66"/>
                <a:gd name="T39" fmla="*/ 43 h 73"/>
                <a:gd name="T40" fmla="*/ 14 w 66"/>
                <a:gd name="T41" fmla="*/ 60 h 73"/>
                <a:gd name="T42" fmla="*/ 11 w 66"/>
                <a:gd name="T43" fmla="*/ 68 h 73"/>
                <a:gd name="T44" fmla="*/ 12 w 66"/>
                <a:gd name="T45" fmla="*/ 73 h 73"/>
                <a:gd name="T46" fmla="*/ 15 w 66"/>
                <a:gd name="T47" fmla="*/ 70 h 73"/>
                <a:gd name="T48" fmla="*/ 20 w 66"/>
                <a:gd name="T49" fmla="*/ 63 h 73"/>
                <a:gd name="T50" fmla="*/ 46 w 66"/>
                <a:gd name="T51" fmla="*/ 63 h 73"/>
                <a:gd name="T52" fmla="*/ 52 w 66"/>
                <a:gd name="T53" fmla="*/ 70 h 73"/>
                <a:gd name="T54" fmla="*/ 57 w 66"/>
                <a:gd name="T55" fmla="*/ 71 h 73"/>
                <a:gd name="T56" fmla="*/ 56 w 66"/>
                <a:gd name="T57" fmla="*/ 67 h 73"/>
                <a:gd name="T58" fmla="*/ 62 w 66"/>
                <a:gd name="T59" fmla="*/ 43 h 73"/>
                <a:gd name="T60" fmla="*/ 66 w 66"/>
                <a:gd name="T61" fmla="*/ 35 h 73"/>
                <a:gd name="T62" fmla="*/ 2 w 66"/>
                <a:gd name="T63" fmla="*/ 38 h 73"/>
                <a:gd name="T64" fmla="*/ 3 w 66"/>
                <a:gd name="T65" fmla="*/ 32 h 73"/>
                <a:gd name="T66" fmla="*/ 3 w 66"/>
                <a:gd name="T67" fmla="*/ 41 h 73"/>
                <a:gd name="T68" fmla="*/ 47 w 66"/>
                <a:gd name="T69" fmla="*/ 8 h 73"/>
                <a:gd name="T70" fmla="*/ 53 w 66"/>
                <a:gd name="T71" fmla="*/ 10 h 73"/>
                <a:gd name="T72" fmla="*/ 47 w 66"/>
                <a:gd name="T73" fmla="*/ 8 h 73"/>
                <a:gd name="T74" fmla="*/ 12 w 66"/>
                <a:gd name="T75" fmla="*/ 10 h 73"/>
                <a:gd name="T76" fmla="*/ 17 w 66"/>
                <a:gd name="T77" fmla="*/ 7 h 73"/>
                <a:gd name="T78" fmla="*/ 11 w 66"/>
                <a:gd name="T79" fmla="*/ 13 h 73"/>
                <a:gd name="T80" fmla="*/ 12 w 66"/>
                <a:gd name="T81" fmla="*/ 66 h 73"/>
                <a:gd name="T82" fmla="*/ 17 w 66"/>
                <a:gd name="T83" fmla="*/ 64 h 73"/>
                <a:gd name="T84" fmla="*/ 53 w 66"/>
                <a:gd name="T85" fmla="*/ 66 h 73"/>
                <a:gd name="T86" fmla="*/ 48 w 66"/>
                <a:gd name="T87" fmla="*/ 64 h 73"/>
                <a:gd name="T88" fmla="*/ 53 w 66"/>
                <a:gd name="T89" fmla="*/ 66 h 73"/>
                <a:gd name="T90" fmla="*/ 6 w 66"/>
                <a:gd name="T91" fmla="*/ 37 h 73"/>
                <a:gd name="T92" fmla="*/ 60 w 66"/>
                <a:gd name="T93" fmla="*/ 37 h 73"/>
                <a:gd name="T94" fmla="*/ 64 w 66"/>
                <a:gd name="T95" fmla="*/ 38 h 73"/>
                <a:gd name="T96" fmla="*/ 62 w 66"/>
                <a:gd name="T97" fmla="*/ 37 h 73"/>
                <a:gd name="T98" fmla="*/ 64 w 66"/>
                <a:gd name="T99" fmla="*/ 35 h 73"/>
                <a:gd name="T100" fmla="*/ 33 w 66"/>
                <a:gd name="T101" fmla="*/ 12 h 73"/>
                <a:gd name="T102" fmla="*/ 33 w 66"/>
                <a:gd name="T103" fmla="*/ 61 h 73"/>
                <a:gd name="T104" fmla="*/ 33 w 66"/>
                <a:gd name="T105" fmla="*/ 12 h 73"/>
                <a:gd name="T106" fmla="*/ 10 w 66"/>
                <a:gd name="T107" fmla="*/ 37 h 73"/>
                <a:gd name="T108" fmla="*/ 56 w 66"/>
                <a:gd name="T109" fmla="*/ 37 h 73"/>
                <a:gd name="T110" fmla="*/ 36 w 66"/>
                <a:gd name="T111" fmla="*/ 35 h 73"/>
                <a:gd name="T112" fmla="*/ 49 w 66"/>
                <a:gd name="T113" fmla="*/ 38 h 73"/>
                <a:gd name="T114" fmla="*/ 32 w 66"/>
                <a:gd name="T115" fmla="*/ 40 h 73"/>
                <a:gd name="T116" fmla="*/ 31 w 66"/>
                <a:gd name="T117" fmla="*/ 32 h 73"/>
                <a:gd name="T118" fmla="*/ 34 w 66"/>
                <a:gd name="T119" fmla="*/ 16 h 73"/>
                <a:gd name="T120" fmla="*/ 36 w 66"/>
                <a:gd name="T12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 h="73">
                  <a:moveTo>
                    <a:pt x="39" y="6"/>
                  </a:moveTo>
                  <a:cubicBezTo>
                    <a:pt x="39" y="2"/>
                    <a:pt x="37" y="0"/>
                    <a:pt x="33" y="0"/>
                  </a:cubicBezTo>
                  <a:cubicBezTo>
                    <a:pt x="32" y="0"/>
                    <a:pt x="32" y="0"/>
                    <a:pt x="32" y="0"/>
                  </a:cubicBezTo>
                  <a:cubicBezTo>
                    <a:pt x="29" y="0"/>
                    <a:pt x="26" y="2"/>
                    <a:pt x="26" y="6"/>
                  </a:cubicBezTo>
                  <a:cubicBezTo>
                    <a:pt x="26" y="7"/>
                    <a:pt x="26" y="7"/>
                    <a:pt x="26" y="7"/>
                  </a:cubicBezTo>
                  <a:cubicBezTo>
                    <a:pt x="39" y="7"/>
                    <a:pt x="39" y="7"/>
                    <a:pt x="39" y="7"/>
                  </a:cubicBezTo>
                  <a:lnTo>
                    <a:pt x="39" y="6"/>
                  </a:lnTo>
                  <a:close/>
                  <a:moveTo>
                    <a:pt x="28" y="5"/>
                  </a:moveTo>
                  <a:cubicBezTo>
                    <a:pt x="28" y="3"/>
                    <a:pt x="30" y="1"/>
                    <a:pt x="32" y="1"/>
                  </a:cubicBezTo>
                  <a:cubicBezTo>
                    <a:pt x="33" y="1"/>
                    <a:pt x="33" y="1"/>
                    <a:pt x="33" y="1"/>
                  </a:cubicBezTo>
                  <a:cubicBezTo>
                    <a:pt x="35" y="1"/>
                    <a:pt x="37" y="3"/>
                    <a:pt x="38" y="5"/>
                  </a:cubicBezTo>
                  <a:lnTo>
                    <a:pt x="28" y="5"/>
                  </a:lnTo>
                  <a:close/>
                  <a:moveTo>
                    <a:pt x="62" y="30"/>
                  </a:moveTo>
                  <a:cubicBezTo>
                    <a:pt x="60" y="23"/>
                    <a:pt x="56" y="17"/>
                    <a:pt x="50" y="13"/>
                  </a:cubicBezTo>
                  <a:cubicBezTo>
                    <a:pt x="50" y="12"/>
                    <a:pt x="50" y="12"/>
                    <a:pt x="50" y="12"/>
                  </a:cubicBezTo>
                  <a:cubicBezTo>
                    <a:pt x="55" y="15"/>
                    <a:pt x="55" y="15"/>
                    <a:pt x="55" y="15"/>
                  </a:cubicBezTo>
                  <a:cubicBezTo>
                    <a:pt x="55" y="15"/>
                    <a:pt x="55" y="15"/>
                    <a:pt x="55" y="15"/>
                  </a:cubicBezTo>
                  <a:cubicBezTo>
                    <a:pt x="57" y="13"/>
                    <a:pt x="56" y="10"/>
                    <a:pt x="54" y="8"/>
                  </a:cubicBezTo>
                  <a:cubicBezTo>
                    <a:pt x="51" y="6"/>
                    <a:pt x="51" y="6"/>
                    <a:pt x="51" y="6"/>
                  </a:cubicBezTo>
                  <a:cubicBezTo>
                    <a:pt x="49" y="5"/>
                    <a:pt x="46" y="6"/>
                    <a:pt x="45" y="8"/>
                  </a:cubicBezTo>
                  <a:cubicBezTo>
                    <a:pt x="44" y="8"/>
                    <a:pt x="44" y="8"/>
                    <a:pt x="44" y="8"/>
                  </a:cubicBezTo>
                  <a:cubicBezTo>
                    <a:pt x="49" y="11"/>
                    <a:pt x="49" y="11"/>
                    <a:pt x="49" y="11"/>
                  </a:cubicBezTo>
                  <a:cubicBezTo>
                    <a:pt x="49" y="12"/>
                    <a:pt x="49" y="12"/>
                    <a:pt x="49" y="12"/>
                  </a:cubicBezTo>
                  <a:cubicBezTo>
                    <a:pt x="44" y="9"/>
                    <a:pt x="39" y="7"/>
                    <a:pt x="33" y="7"/>
                  </a:cubicBezTo>
                  <a:cubicBezTo>
                    <a:pt x="27" y="7"/>
                    <a:pt x="21" y="9"/>
                    <a:pt x="17" y="12"/>
                  </a:cubicBezTo>
                  <a:cubicBezTo>
                    <a:pt x="17" y="12"/>
                    <a:pt x="17" y="12"/>
                    <a:pt x="17" y="12"/>
                  </a:cubicBezTo>
                  <a:cubicBezTo>
                    <a:pt x="17" y="11"/>
                    <a:pt x="17" y="11"/>
                    <a:pt x="17" y="11"/>
                  </a:cubicBezTo>
                  <a:cubicBezTo>
                    <a:pt x="21" y="8"/>
                    <a:pt x="21" y="8"/>
                    <a:pt x="21" y="8"/>
                  </a:cubicBezTo>
                  <a:cubicBezTo>
                    <a:pt x="21" y="8"/>
                    <a:pt x="21" y="8"/>
                    <a:pt x="21" y="8"/>
                  </a:cubicBezTo>
                  <a:cubicBezTo>
                    <a:pt x="20" y="6"/>
                    <a:pt x="17" y="5"/>
                    <a:pt x="14" y="6"/>
                  </a:cubicBezTo>
                  <a:cubicBezTo>
                    <a:pt x="11" y="8"/>
                    <a:pt x="11" y="8"/>
                    <a:pt x="11" y="8"/>
                  </a:cubicBezTo>
                  <a:cubicBezTo>
                    <a:pt x="9" y="10"/>
                    <a:pt x="9" y="13"/>
                    <a:pt x="10" y="15"/>
                  </a:cubicBezTo>
                  <a:cubicBezTo>
                    <a:pt x="11" y="15"/>
                    <a:pt x="11" y="15"/>
                    <a:pt x="11" y="15"/>
                  </a:cubicBezTo>
                  <a:cubicBezTo>
                    <a:pt x="15" y="12"/>
                    <a:pt x="15" y="12"/>
                    <a:pt x="15" y="12"/>
                  </a:cubicBezTo>
                  <a:cubicBezTo>
                    <a:pt x="15" y="13"/>
                    <a:pt x="15" y="13"/>
                    <a:pt x="15" y="13"/>
                  </a:cubicBezTo>
                  <a:cubicBezTo>
                    <a:pt x="15" y="13"/>
                    <a:pt x="15" y="13"/>
                    <a:pt x="15" y="13"/>
                  </a:cubicBezTo>
                  <a:cubicBezTo>
                    <a:pt x="10" y="17"/>
                    <a:pt x="5" y="23"/>
                    <a:pt x="4" y="30"/>
                  </a:cubicBezTo>
                  <a:cubicBezTo>
                    <a:pt x="2" y="31"/>
                    <a:pt x="0" y="33"/>
                    <a:pt x="0" y="35"/>
                  </a:cubicBezTo>
                  <a:cubicBezTo>
                    <a:pt x="0" y="38"/>
                    <a:pt x="0" y="38"/>
                    <a:pt x="0" y="38"/>
                  </a:cubicBezTo>
                  <a:cubicBezTo>
                    <a:pt x="0" y="41"/>
                    <a:pt x="2" y="43"/>
                    <a:pt x="4" y="43"/>
                  </a:cubicBezTo>
                  <a:cubicBezTo>
                    <a:pt x="5" y="50"/>
                    <a:pt x="9" y="56"/>
                    <a:pt x="14" y="60"/>
                  </a:cubicBezTo>
                  <a:cubicBezTo>
                    <a:pt x="14" y="60"/>
                    <a:pt x="14" y="60"/>
                    <a:pt x="14" y="60"/>
                  </a:cubicBezTo>
                  <a:cubicBezTo>
                    <a:pt x="10" y="67"/>
                    <a:pt x="10" y="67"/>
                    <a:pt x="10" y="67"/>
                  </a:cubicBezTo>
                  <a:cubicBezTo>
                    <a:pt x="11" y="68"/>
                    <a:pt x="11" y="68"/>
                    <a:pt x="11" y="68"/>
                  </a:cubicBezTo>
                  <a:cubicBezTo>
                    <a:pt x="9" y="71"/>
                    <a:pt x="9" y="71"/>
                    <a:pt x="9" y="71"/>
                  </a:cubicBezTo>
                  <a:cubicBezTo>
                    <a:pt x="12" y="73"/>
                    <a:pt x="12" y="73"/>
                    <a:pt x="12" y="73"/>
                  </a:cubicBezTo>
                  <a:cubicBezTo>
                    <a:pt x="14" y="70"/>
                    <a:pt x="14" y="70"/>
                    <a:pt x="14" y="70"/>
                  </a:cubicBezTo>
                  <a:cubicBezTo>
                    <a:pt x="15" y="70"/>
                    <a:pt x="15" y="70"/>
                    <a:pt x="15" y="70"/>
                  </a:cubicBezTo>
                  <a:cubicBezTo>
                    <a:pt x="20" y="63"/>
                    <a:pt x="20" y="63"/>
                    <a:pt x="20" y="63"/>
                  </a:cubicBezTo>
                  <a:cubicBezTo>
                    <a:pt x="20" y="63"/>
                    <a:pt x="20" y="63"/>
                    <a:pt x="20" y="63"/>
                  </a:cubicBezTo>
                  <a:cubicBezTo>
                    <a:pt x="24" y="65"/>
                    <a:pt x="28" y="66"/>
                    <a:pt x="33" y="66"/>
                  </a:cubicBezTo>
                  <a:cubicBezTo>
                    <a:pt x="37" y="66"/>
                    <a:pt x="42" y="65"/>
                    <a:pt x="46" y="63"/>
                  </a:cubicBezTo>
                  <a:cubicBezTo>
                    <a:pt x="50" y="70"/>
                    <a:pt x="50" y="70"/>
                    <a:pt x="50" y="70"/>
                  </a:cubicBezTo>
                  <a:cubicBezTo>
                    <a:pt x="52" y="70"/>
                    <a:pt x="52" y="70"/>
                    <a:pt x="52" y="70"/>
                  </a:cubicBezTo>
                  <a:cubicBezTo>
                    <a:pt x="54" y="73"/>
                    <a:pt x="54" y="73"/>
                    <a:pt x="54" y="73"/>
                  </a:cubicBezTo>
                  <a:cubicBezTo>
                    <a:pt x="57" y="71"/>
                    <a:pt x="57" y="71"/>
                    <a:pt x="57" y="71"/>
                  </a:cubicBezTo>
                  <a:cubicBezTo>
                    <a:pt x="55" y="68"/>
                    <a:pt x="55" y="68"/>
                    <a:pt x="55" y="68"/>
                  </a:cubicBezTo>
                  <a:cubicBezTo>
                    <a:pt x="56" y="67"/>
                    <a:pt x="56" y="67"/>
                    <a:pt x="56" y="67"/>
                  </a:cubicBezTo>
                  <a:cubicBezTo>
                    <a:pt x="51" y="60"/>
                    <a:pt x="51" y="60"/>
                    <a:pt x="51" y="60"/>
                  </a:cubicBezTo>
                  <a:cubicBezTo>
                    <a:pt x="57" y="56"/>
                    <a:pt x="60" y="50"/>
                    <a:pt x="62" y="43"/>
                  </a:cubicBezTo>
                  <a:cubicBezTo>
                    <a:pt x="64" y="43"/>
                    <a:pt x="66" y="41"/>
                    <a:pt x="66" y="38"/>
                  </a:cubicBezTo>
                  <a:cubicBezTo>
                    <a:pt x="66" y="35"/>
                    <a:pt x="66" y="35"/>
                    <a:pt x="66" y="35"/>
                  </a:cubicBezTo>
                  <a:cubicBezTo>
                    <a:pt x="66" y="33"/>
                    <a:pt x="64" y="31"/>
                    <a:pt x="62" y="30"/>
                  </a:cubicBezTo>
                  <a:close/>
                  <a:moveTo>
                    <a:pt x="2" y="38"/>
                  </a:moveTo>
                  <a:cubicBezTo>
                    <a:pt x="2" y="35"/>
                    <a:pt x="2" y="35"/>
                    <a:pt x="2" y="35"/>
                  </a:cubicBezTo>
                  <a:cubicBezTo>
                    <a:pt x="2" y="34"/>
                    <a:pt x="2" y="33"/>
                    <a:pt x="3" y="32"/>
                  </a:cubicBezTo>
                  <a:cubicBezTo>
                    <a:pt x="3" y="34"/>
                    <a:pt x="3" y="35"/>
                    <a:pt x="3" y="37"/>
                  </a:cubicBezTo>
                  <a:cubicBezTo>
                    <a:pt x="3" y="38"/>
                    <a:pt x="3" y="40"/>
                    <a:pt x="3" y="41"/>
                  </a:cubicBezTo>
                  <a:cubicBezTo>
                    <a:pt x="2" y="41"/>
                    <a:pt x="2" y="40"/>
                    <a:pt x="2" y="38"/>
                  </a:cubicBezTo>
                  <a:close/>
                  <a:moveTo>
                    <a:pt x="47" y="8"/>
                  </a:moveTo>
                  <a:cubicBezTo>
                    <a:pt x="48" y="7"/>
                    <a:pt x="49" y="7"/>
                    <a:pt x="50" y="8"/>
                  </a:cubicBezTo>
                  <a:cubicBezTo>
                    <a:pt x="53" y="10"/>
                    <a:pt x="53" y="10"/>
                    <a:pt x="53" y="10"/>
                  </a:cubicBezTo>
                  <a:cubicBezTo>
                    <a:pt x="54" y="10"/>
                    <a:pt x="55" y="12"/>
                    <a:pt x="54" y="13"/>
                  </a:cubicBezTo>
                  <a:lnTo>
                    <a:pt x="47" y="8"/>
                  </a:lnTo>
                  <a:close/>
                  <a:moveTo>
                    <a:pt x="11" y="13"/>
                  </a:moveTo>
                  <a:cubicBezTo>
                    <a:pt x="11" y="12"/>
                    <a:pt x="11" y="10"/>
                    <a:pt x="12" y="10"/>
                  </a:cubicBezTo>
                  <a:cubicBezTo>
                    <a:pt x="15" y="8"/>
                    <a:pt x="15" y="8"/>
                    <a:pt x="15" y="8"/>
                  </a:cubicBezTo>
                  <a:cubicBezTo>
                    <a:pt x="16" y="7"/>
                    <a:pt x="16" y="7"/>
                    <a:pt x="17" y="7"/>
                  </a:cubicBezTo>
                  <a:cubicBezTo>
                    <a:pt x="18" y="7"/>
                    <a:pt x="18" y="8"/>
                    <a:pt x="19" y="8"/>
                  </a:cubicBezTo>
                  <a:lnTo>
                    <a:pt x="11" y="13"/>
                  </a:lnTo>
                  <a:close/>
                  <a:moveTo>
                    <a:pt x="15" y="68"/>
                  </a:moveTo>
                  <a:cubicBezTo>
                    <a:pt x="12" y="66"/>
                    <a:pt x="12" y="66"/>
                    <a:pt x="12" y="66"/>
                  </a:cubicBezTo>
                  <a:cubicBezTo>
                    <a:pt x="15" y="62"/>
                    <a:pt x="15" y="62"/>
                    <a:pt x="15" y="62"/>
                  </a:cubicBezTo>
                  <a:cubicBezTo>
                    <a:pt x="17" y="64"/>
                    <a:pt x="17" y="64"/>
                    <a:pt x="17" y="64"/>
                  </a:cubicBezTo>
                  <a:lnTo>
                    <a:pt x="15" y="68"/>
                  </a:lnTo>
                  <a:close/>
                  <a:moveTo>
                    <a:pt x="53" y="66"/>
                  </a:moveTo>
                  <a:cubicBezTo>
                    <a:pt x="51" y="68"/>
                    <a:pt x="51" y="68"/>
                    <a:pt x="51" y="68"/>
                  </a:cubicBezTo>
                  <a:cubicBezTo>
                    <a:pt x="48" y="64"/>
                    <a:pt x="48" y="64"/>
                    <a:pt x="48" y="64"/>
                  </a:cubicBezTo>
                  <a:cubicBezTo>
                    <a:pt x="50" y="62"/>
                    <a:pt x="50" y="62"/>
                    <a:pt x="50" y="62"/>
                  </a:cubicBezTo>
                  <a:lnTo>
                    <a:pt x="53" y="66"/>
                  </a:lnTo>
                  <a:close/>
                  <a:moveTo>
                    <a:pt x="33" y="64"/>
                  </a:moveTo>
                  <a:cubicBezTo>
                    <a:pt x="18" y="64"/>
                    <a:pt x="6" y="52"/>
                    <a:pt x="6" y="37"/>
                  </a:cubicBezTo>
                  <a:cubicBezTo>
                    <a:pt x="6" y="22"/>
                    <a:pt x="18" y="10"/>
                    <a:pt x="33" y="10"/>
                  </a:cubicBezTo>
                  <a:cubicBezTo>
                    <a:pt x="48" y="10"/>
                    <a:pt x="60" y="22"/>
                    <a:pt x="60" y="37"/>
                  </a:cubicBezTo>
                  <a:cubicBezTo>
                    <a:pt x="60" y="52"/>
                    <a:pt x="48" y="64"/>
                    <a:pt x="33" y="64"/>
                  </a:cubicBezTo>
                  <a:close/>
                  <a:moveTo>
                    <a:pt x="64" y="38"/>
                  </a:moveTo>
                  <a:cubicBezTo>
                    <a:pt x="64" y="40"/>
                    <a:pt x="63" y="41"/>
                    <a:pt x="62" y="41"/>
                  </a:cubicBezTo>
                  <a:cubicBezTo>
                    <a:pt x="62" y="40"/>
                    <a:pt x="62" y="38"/>
                    <a:pt x="62" y="37"/>
                  </a:cubicBezTo>
                  <a:cubicBezTo>
                    <a:pt x="62" y="35"/>
                    <a:pt x="62" y="34"/>
                    <a:pt x="62" y="32"/>
                  </a:cubicBezTo>
                  <a:cubicBezTo>
                    <a:pt x="63" y="33"/>
                    <a:pt x="64" y="34"/>
                    <a:pt x="64" y="35"/>
                  </a:cubicBezTo>
                  <a:lnTo>
                    <a:pt x="64" y="38"/>
                  </a:lnTo>
                  <a:close/>
                  <a:moveTo>
                    <a:pt x="33" y="12"/>
                  </a:moveTo>
                  <a:cubicBezTo>
                    <a:pt x="19" y="12"/>
                    <a:pt x="8" y="23"/>
                    <a:pt x="8" y="37"/>
                  </a:cubicBezTo>
                  <a:cubicBezTo>
                    <a:pt x="8" y="50"/>
                    <a:pt x="19" y="61"/>
                    <a:pt x="33" y="61"/>
                  </a:cubicBezTo>
                  <a:cubicBezTo>
                    <a:pt x="46" y="61"/>
                    <a:pt x="57" y="50"/>
                    <a:pt x="57" y="37"/>
                  </a:cubicBezTo>
                  <a:cubicBezTo>
                    <a:pt x="57" y="23"/>
                    <a:pt x="46" y="12"/>
                    <a:pt x="33" y="12"/>
                  </a:cubicBezTo>
                  <a:close/>
                  <a:moveTo>
                    <a:pt x="33" y="60"/>
                  </a:moveTo>
                  <a:cubicBezTo>
                    <a:pt x="20" y="60"/>
                    <a:pt x="10" y="49"/>
                    <a:pt x="10" y="37"/>
                  </a:cubicBezTo>
                  <a:cubicBezTo>
                    <a:pt x="10" y="24"/>
                    <a:pt x="20" y="14"/>
                    <a:pt x="33" y="14"/>
                  </a:cubicBezTo>
                  <a:cubicBezTo>
                    <a:pt x="45" y="14"/>
                    <a:pt x="56" y="24"/>
                    <a:pt x="56" y="37"/>
                  </a:cubicBezTo>
                  <a:cubicBezTo>
                    <a:pt x="56" y="49"/>
                    <a:pt x="45" y="60"/>
                    <a:pt x="33" y="60"/>
                  </a:cubicBezTo>
                  <a:close/>
                  <a:moveTo>
                    <a:pt x="36" y="35"/>
                  </a:moveTo>
                  <a:cubicBezTo>
                    <a:pt x="49" y="35"/>
                    <a:pt x="49" y="35"/>
                    <a:pt x="49" y="35"/>
                  </a:cubicBezTo>
                  <a:cubicBezTo>
                    <a:pt x="49" y="38"/>
                    <a:pt x="49" y="38"/>
                    <a:pt x="49" y="38"/>
                  </a:cubicBezTo>
                  <a:cubicBezTo>
                    <a:pt x="36" y="38"/>
                    <a:pt x="36" y="38"/>
                    <a:pt x="36" y="38"/>
                  </a:cubicBezTo>
                  <a:cubicBezTo>
                    <a:pt x="35" y="40"/>
                    <a:pt x="34" y="40"/>
                    <a:pt x="32" y="40"/>
                  </a:cubicBezTo>
                  <a:cubicBezTo>
                    <a:pt x="30" y="40"/>
                    <a:pt x="28" y="39"/>
                    <a:pt x="28" y="36"/>
                  </a:cubicBezTo>
                  <a:cubicBezTo>
                    <a:pt x="28" y="34"/>
                    <a:pt x="29" y="33"/>
                    <a:pt x="31" y="32"/>
                  </a:cubicBezTo>
                  <a:cubicBezTo>
                    <a:pt x="31" y="16"/>
                    <a:pt x="31" y="16"/>
                    <a:pt x="31" y="16"/>
                  </a:cubicBezTo>
                  <a:cubicBezTo>
                    <a:pt x="34" y="16"/>
                    <a:pt x="34" y="16"/>
                    <a:pt x="34" y="16"/>
                  </a:cubicBezTo>
                  <a:cubicBezTo>
                    <a:pt x="34" y="32"/>
                    <a:pt x="34" y="32"/>
                    <a:pt x="34" y="32"/>
                  </a:cubicBezTo>
                  <a:cubicBezTo>
                    <a:pt x="35" y="33"/>
                    <a:pt x="36" y="34"/>
                    <a:pt x="36" y="3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0" name="Freeform 62"/>
            <p:cNvSpPr>
              <a:spLocks noEditPoints="1"/>
            </p:cNvSpPr>
            <p:nvPr/>
          </p:nvSpPr>
          <p:spPr bwMode="auto">
            <a:xfrm>
              <a:off x="5775182" y="3543823"/>
              <a:ext cx="292609" cy="338210"/>
            </a:xfrm>
            <a:custGeom>
              <a:avLst/>
              <a:gdLst>
                <a:gd name="T0" fmla="*/ 54 w 62"/>
                <a:gd name="T1" fmla="*/ 0 h 72"/>
                <a:gd name="T2" fmla="*/ 8 w 62"/>
                <a:gd name="T3" fmla="*/ 0 h 72"/>
                <a:gd name="T4" fmla="*/ 0 w 62"/>
                <a:gd name="T5" fmla="*/ 8 h 72"/>
                <a:gd name="T6" fmla="*/ 0 w 62"/>
                <a:gd name="T7" fmla="*/ 64 h 72"/>
                <a:gd name="T8" fmla="*/ 8 w 62"/>
                <a:gd name="T9" fmla="*/ 72 h 72"/>
                <a:gd name="T10" fmla="*/ 54 w 62"/>
                <a:gd name="T11" fmla="*/ 72 h 72"/>
                <a:gd name="T12" fmla="*/ 62 w 62"/>
                <a:gd name="T13" fmla="*/ 64 h 72"/>
                <a:gd name="T14" fmla="*/ 62 w 62"/>
                <a:gd name="T15" fmla="*/ 8 h 72"/>
                <a:gd name="T16" fmla="*/ 54 w 62"/>
                <a:gd name="T17" fmla="*/ 0 h 72"/>
                <a:gd name="T18" fmla="*/ 8 w 62"/>
                <a:gd name="T19" fmla="*/ 3 h 72"/>
                <a:gd name="T20" fmla="*/ 54 w 62"/>
                <a:gd name="T21" fmla="*/ 3 h 72"/>
                <a:gd name="T22" fmla="*/ 59 w 62"/>
                <a:gd name="T23" fmla="*/ 8 h 72"/>
                <a:gd name="T24" fmla="*/ 59 w 62"/>
                <a:gd name="T25" fmla="*/ 64 h 72"/>
                <a:gd name="T26" fmla="*/ 54 w 62"/>
                <a:gd name="T27" fmla="*/ 69 h 72"/>
                <a:gd name="T28" fmla="*/ 8 w 62"/>
                <a:gd name="T29" fmla="*/ 69 h 72"/>
                <a:gd name="T30" fmla="*/ 3 w 62"/>
                <a:gd name="T31" fmla="*/ 64 h 72"/>
                <a:gd name="T32" fmla="*/ 3 w 62"/>
                <a:gd name="T33" fmla="*/ 8 h 72"/>
                <a:gd name="T34" fmla="*/ 8 w 62"/>
                <a:gd name="T35" fmla="*/ 3 h 72"/>
                <a:gd name="T36" fmla="*/ 7 w 62"/>
                <a:gd name="T37" fmla="*/ 62 h 72"/>
                <a:gd name="T38" fmla="*/ 55 w 62"/>
                <a:gd name="T39" fmla="*/ 62 h 72"/>
                <a:gd name="T40" fmla="*/ 56 w 62"/>
                <a:gd name="T41" fmla="*/ 61 h 72"/>
                <a:gd name="T42" fmla="*/ 56 w 62"/>
                <a:gd name="T43" fmla="*/ 7 h 72"/>
                <a:gd name="T44" fmla="*/ 55 w 62"/>
                <a:gd name="T45" fmla="*/ 6 h 72"/>
                <a:gd name="T46" fmla="*/ 7 w 62"/>
                <a:gd name="T47" fmla="*/ 6 h 72"/>
                <a:gd name="T48" fmla="*/ 6 w 62"/>
                <a:gd name="T49" fmla="*/ 7 h 72"/>
                <a:gd name="T50" fmla="*/ 6 w 62"/>
                <a:gd name="T51" fmla="*/ 61 h 72"/>
                <a:gd name="T52" fmla="*/ 7 w 62"/>
                <a:gd name="T53" fmla="*/ 62 h 72"/>
                <a:gd name="T54" fmla="*/ 8 w 62"/>
                <a:gd name="T55" fmla="*/ 8 h 72"/>
                <a:gd name="T56" fmla="*/ 54 w 62"/>
                <a:gd name="T57" fmla="*/ 8 h 72"/>
                <a:gd name="T58" fmla="*/ 54 w 62"/>
                <a:gd name="T59" fmla="*/ 60 h 72"/>
                <a:gd name="T60" fmla="*/ 8 w 62"/>
                <a:gd name="T61" fmla="*/ 60 h 72"/>
                <a:gd name="T62" fmla="*/ 8 w 62"/>
                <a:gd name="T63" fmla="*/ 8 h 72"/>
                <a:gd name="T64" fmla="*/ 33 w 62"/>
                <a:gd name="T65" fmla="*/ 66 h 72"/>
                <a:gd name="T66" fmla="*/ 31 w 62"/>
                <a:gd name="T67" fmla="*/ 68 h 72"/>
                <a:gd name="T68" fmla="*/ 29 w 62"/>
                <a:gd name="T69" fmla="*/ 66 h 72"/>
                <a:gd name="T70" fmla="*/ 31 w 62"/>
                <a:gd name="T71" fmla="*/ 64 h 72"/>
                <a:gd name="T72" fmla="*/ 33 w 62"/>
                <a:gd name="T73"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72">
                  <a:moveTo>
                    <a:pt x="54" y="0"/>
                  </a:moveTo>
                  <a:cubicBezTo>
                    <a:pt x="8" y="0"/>
                    <a:pt x="8" y="0"/>
                    <a:pt x="8" y="0"/>
                  </a:cubicBezTo>
                  <a:cubicBezTo>
                    <a:pt x="4" y="0"/>
                    <a:pt x="0" y="3"/>
                    <a:pt x="0" y="8"/>
                  </a:cubicBezTo>
                  <a:cubicBezTo>
                    <a:pt x="0" y="64"/>
                    <a:pt x="0" y="64"/>
                    <a:pt x="0" y="64"/>
                  </a:cubicBezTo>
                  <a:cubicBezTo>
                    <a:pt x="0" y="68"/>
                    <a:pt x="4" y="72"/>
                    <a:pt x="8" y="72"/>
                  </a:cubicBezTo>
                  <a:cubicBezTo>
                    <a:pt x="54" y="72"/>
                    <a:pt x="54" y="72"/>
                    <a:pt x="54" y="72"/>
                  </a:cubicBezTo>
                  <a:cubicBezTo>
                    <a:pt x="58" y="72"/>
                    <a:pt x="62" y="68"/>
                    <a:pt x="62" y="64"/>
                  </a:cubicBezTo>
                  <a:cubicBezTo>
                    <a:pt x="62" y="8"/>
                    <a:pt x="62" y="8"/>
                    <a:pt x="62" y="8"/>
                  </a:cubicBezTo>
                  <a:cubicBezTo>
                    <a:pt x="62" y="3"/>
                    <a:pt x="58" y="0"/>
                    <a:pt x="54" y="0"/>
                  </a:cubicBezTo>
                  <a:close/>
                  <a:moveTo>
                    <a:pt x="8" y="3"/>
                  </a:moveTo>
                  <a:cubicBezTo>
                    <a:pt x="54" y="3"/>
                    <a:pt x="54" y="3"/>
                    <a:pt x="54" y="3"/>
                  </a:cubicBezTo>
                  <a:cubicBezTo>
                    <a:pt x="56" y="3"/>
                    <a:pt x="59" y="5"/>
                    <a:pt x="59" y="8"/>
                  </a:cubicBezTo>
                  <a:cubicBezTo>
                    <a:pt x="59" y="64"/>
                    <a:pt x="59" y="64"/>
                    <a:pt x="59" y="64"/>
                  </a:cubicBezTo>
                  <a:cubicBezTo>
                    <a:pt x="59" y="67"/>
                    <a:pt x="56" y="69"/>
                    <a:pt x="54" y="69"/>
                  </a:cubicBezTo>
                  <a:cubicBezTo>
                    <a:pt x="8" y="69"/>
                    <a:pt x="8" y="69"/>
                    <a:pt x="8" y="69"/>
                  </a:cubicBezTo>
                  <a:cubicBezTo>
                    <a:pt x="5" y="69"/>
                    <a:pt x="3" y="67"/>
                    <a:pt x="3" y="64"/>
                  </a:cubicBezTo>
                  <a:cubicBezTo>
                    <a:pt x="3" y="8"/>
                    <a:pt x="3" y="8"/>
                    <a:pt x="3" y="8"/>
                  </a:cubicBezTo>
                  <a:cubicBezTo>
                    <a:pt x="3" y="5"/>
                    <a:pt x="5" y="3"/>
                    <a:pt x="8" y="3"/>
                  </a:cubicBezTo>
                  <a:close/>
                  <a:moveTo>
                    <a:pt x="7" y="62"/>
                  </a:moveTo>
                  <a:cubicBezTo>
                    <a:pt x="55" y="62"/>
                    <a:pt x="55" y="62"/>
                    <a:pt x="55" y="62"/>
                  </a:cubicBezTo>
                  <a:cubicBezTo>
                    <a:pt x="55" y="62"/>
                    <a:pt x="56" y="61"/>
                    <a:pt x="56" y="61"/>
                  </a:cubicBezTo>
                  <a:cubicBezTo>
                    <a:pt x="56" y="7"/>
                    <a:pt x="56" y="7"/>
                    <a:pt x="56" y="7"/>
                  </a:cubicBezTo>
                  <a:cubicBezTo>
                    <a:pt x="56" y="6"/>
                    <a:pt x="55" y="6"/>
                    <a:pt x="55" y="6"/>
                  </a:cubicBezTo>
                  <a:cubicBezTo>
                    <a:pt x="7" y="6"/>
                    <a:pt x="7" y="6"/>
                    <a:pt x="7" y="6"/>
                  </a:cubicBezTo>
                  <a:cubicBezTo>
                    <a:pt x="7" y="6"/>
                    <a:pt x="6" y="6"/>
                    <a:pt x="6" y="7"/>
                  </a:cubicBezTo>
                  <a:cubicBezTo>
                    <a:pt x="6" y="61"/>
                    <a:pt x="6" y="61"/>
                    <a:pt x="6" y="61"/>
                  </a:cubicBezTo>
                  <a:cubicBezTo>
                    <a:pt x="6" y="61"/>
                    <a:pt x="7" y="62"/>
                    <a:pt x="7" y="62"/>
                  </a:cubicBezTo>
                  <a:close/>
                  <a:moveTo>
                    <a:pt x="8" y="8"/>
                  </a:moveTo>
                  <a:cubicBezTo>
                    <a:pt x="54" y="8"/>
                    <a:pt x="54" y="8"/>
                    <a:pt x="54" y="8"/>
                  </a:cubicBezTo>
                  <a:cubicBezTo>
                    <a:pt x="54" y="60"/>
                    <a:pt x="54" y="60"/>
                    <a:pt x="54" y="60"/>
                  </a:cubicBezTo>
                  <a:cubicBezTo>
                    <a:pt x="8" y="60"/>
                    <a:pt x="8" y="60"/>
                    <a:pt x="8" y="60"/>
                  </a:cubicBezTo>
                  <a:lnTo>
                    <a:pt x="8" y="8"/>
                  </a:lnTo>
                  <a:close/>
                  <a:moveTo>
                    <a:pt x="33" y="66"/>
                  </a:moveTo>
                  <a:cubicBezTo>
                    <a:pt x="33" y="67"/>
                    <a:pt x="32" y="68"/>
                    <a:pt x="31" y="68"/>
                  </a:cubicBezTo>
                  <a:cubicBezTo>
                    <a:pt x="30" y="68"/>
                    <a:pt x="29" y="67"/>
                    <a:pt x="29" y="66"/>
                  </a:cubicBezTo>
                  <a:cubicBezTo>
                    <a:pt x="29" y="65"/>
                    <a:pt x="30" y="64"/>
                    <a:pt x="31" y="64"/>
                  </a:cubicBezTo>
                  <a:cubicBezTo>
                    <a:pt x="32" y="64"/>
                    <a:pt x="33" y="65"/>
                    <a:pt x="33" y="66"/>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1" name="Freeform 15"/>
            <p:cNvSpPr>
              <a:spLocks noEditPoints="1"/>
            </p:cNvSpPr>
            <p:nvPr/>
          </p:nvSpPr>
          <p:spPr bwMode="auto">
            <a:xfrm>
              <a:off x="4459828" y="2887534"/>
              <a:ext cx="428644" cy="305865"/>
            </a:xfrm>
            <a:custGeom>
              <a:avLst/>
              <a:gdLst>
                <a:gd name="T0" fmla="*/ 9 w 84"/>
                <a:gd name="T1" fmla="*/ 37 h 60"/>
                <a:gd name="T2" fmla="*/ 74 w 84"/>
                <a:gd name="T3" fmla="*/ 37 h 60"/>
                <a:gd name="T4" fmla="*/ 10 w 84"/>
                <a:gd name="T5" fmla="*/ 5 h 60"/>
                <a:gd name="T6" fmla="*/ 11 w 84"/>
                <a:gd name="T7" fmla="*/ 7 h 60"/>
                <a:gd name="T8" fmla="*/ 32 w 84"/>
                <a:gd name="T9" fmla="*/ 24 h 60"/>
                <a:gd name="T10" fmla="*/ 33 w 84"/>
                <a:gd name="T11" fmla="*/ 25 h 60"/>
                <a:gd name="T12" fmla="*/ 34 w 84"/>
                <a:gd name="T13" fmla="*/ 29 h 60"/>
                <a:gd name="T14" fmla="*/ 37 w 84"/>
                <a:gd name="T15" fmla="*/ 29 h 60"/>
                <a:gd name="T16" fmla="*/ 37 w 84"/>
                <a:gd name="T17" fmla="*/ 31 h 60"/>
                <a:gd name="T18" fmla="*/ 41 w 84"/>
                <a:gd name="T19" fmla="*/ 32 h 60"/>
                <a:gd name="T20" fmla="*/ 43 w 84"/>
                <a:gd name="T21" fmla="*/ 32 h 60"/>
                <a:gd name="T22" fmla="*/ 47 w 84"/>
                <a:gd name="T23" fmla="*/ 30 h 60"/>
                <a:gd name="T24" fmla="*/ 48 w 84"/>
                <a:gd name="T25" fmla="*/ 29 h 60"/>
                <a:gd name="T26" fmla="*/ 51 w 84"/>
                <a:gd name="T27" fmla="*/ 27 h 60"/>
                <a:gd name="T28" fmla="*/ 50 w 84"/>
                <a:gd name="T29" fmla="*/ 25 h 60"/>
                <a:gd name="T30" fmla="*/ 52 w 84"/>
                <a:gd name="T31" fmla="*/ 23 h 60"/>
                <a:gd name="T32" fmla="*/ 51 w 84"/>
                <a:gd name="T33" fmla="*/ 20 h 60"/>
                <a:gd name="T34" fmla="*/ 50 w 84"/>
                <a:gd name="T35" fmla="*/ 18 h 60"/>
                <a:gd name="T36" fmla="*/ 49 w 84"/>
                <a:gd name="T37" fmla="*/ 15 h 60"/>
                <a:gd name="T38" fmla="*/ 47 w 84"/>
                <a:gd name="T39" fmla="*/ 15 h 60"/>
                <a:gd name="T40" fmla="*/ 46 w 84"/>
                <a:gd name="T41" fmla="*/ 13 h 60"/>
                <a:gd name="T42" fmla="*/ 42 w 84"/>
                <a:gd name="T43" fmla="*/ 13 h 60"/>
                <a:gd name="T44" fmla="*/ 40 w 84"/>
                <a:gd name="T45" fmla="*/ 12 h 60"/>
                <a:gd name="T46" fmla="*/ 37 w 84"/>
                <a:gd name="T47" fmla="*/ 14 h 60"/>
                <a:gd name="T48" fmla="*/ 35 w 84"/>
                <a:gd name="T49" fmla="*/ 14 h 60"/>
                <a:gd name="T50" fmla="*/ 33 w 84"/>
                <a:gd name="T51" fmla="*/ 18 h 60"/>
                <a:gd name="T52" fmla="*/ 33 w 84"/>
                <a:gd name="T53" fmla="*/ 20 h 60"/>
                <a:gd name="T54" fmla="*/ 31 w 84"/>
                <a:gd name="T55" fmla="*/ 22 h 60"/>
                <a:gd name="T56" fmla="*/ 33 w 84"/>
                <a:gd name="T57" fmla="*/ 22 h 60"/>
                <a:gd name="T58" fmla="*/ 35 w 84"/>
                <a:gd name="T59" fmla="*/ 17 h 60"/>
                <a:gd name="T60" fmla="*/ 39 w 84"/>
                <a:gd name="T61" fmla="*/ 14 h 60"/>
                <a:gd name="T62" fmla="*/ 45 w 84"/>
                <a:gd name="T63" fmla="*/ 14 h 60"/>
                <a:gd name="T64" fmla="*/ 49 w 84"/>
                <a:gd name="T65" fmla="*/ 17 h 60"/>
                <a:gd name="T66" fmla="*/ 50 w 84"/>
                <a:gd name="T67" fmla="*/ 22 h 60"/>
                <a:gd name="T68" fmla="*/ 49 w 84"/>
                <a:gd name="T69" fmla="*/ 26 h 60"/>
                <a:gd name="T70" fmla="*/ 45 w 84"/>
                <a:gd name="T71" fmla="*/ 30 h 60"/>
                <a:gd name="T72" fmla="*/ 39 w 84"/>
                <a:gd name="T73" fmla="*/ 30 h 60"/>
                <a:gd name="T74" fmla="*/ 35 w 84"/>
                <a:gd name="T75" fmla="*/ 27 h 60"/>
                <a:gd name="T76" fmla="*/ 33 w 84"/>
                <a:gd name="T77" fmla="*/ 22 h 60"/>
                <a:gd name="T78" fmla="*/ 42 w 84"/>
                <a:gd name="T79" fmla="*/ 27 h 60"/>
                <a:gd name="T80" fmla="*/ 37 w 84"/>
                <a:gd name="T81" fmla="*/ 22 h 60"/>
                <a:gd name="T82" fmla="*/ 44 w 84"/>
                <a:gd name="T83" fmla="*/ 22 h 60"/>
                <a:gd name="T84" fmla="*/ 42 w 84"/>
                <a:gd name="T85" fmla="*/ 19 h 60"/>
                <a:gd name="T86" fmla="*/ 79 w 84"/>
                <a:gd name="T87" fmla="*/ 6 h 60"/>
                <a:gd name="T88" fmla="*/ 5 w 84"/>
                <a:gd name="T89" fmla="*/ 6 h 60"/>
                <a:gd name="T90" fmla="*/ 0 w 84"/>
                <a:gd name="T91" fmla="*/ 51 h 60"/>
                <a:gd name="T92" fmla="*/ 0 w 84"/>
                <a:gd name="T93" fmla="*/ 55 h 60"/>
                <a:gd name="T94" fmla="*/ 84 w 84"/>
                <a:gd name="T95" fmla="*/ 55 h 60"/>
                <a:gd name="T96" fmla="*/ 76 w 84"/>
                <a:gd name="T97" fmla="*/ 57 h 60"/>
                <a:gd name="T98" fmla="*/ 3 w 84"/>
                <a:gd name="T99" fmla="*/ 53 h 60"/>
                <a:gd name="T100" fmla="*/ 30 w 84"/>
                <a:gd name="T101" fmla="*/ 56 h 60"/>
                <a:gd name="T102" fmla="*/ 54 w 84"/>
                <a:gd name="T103" fmla="*/ 53 h 60"/>
                <a:gd name="T104" fmla="*/ 76 w 84"/>
                <a:gd name="T105" fmla="*/ 57 h 60"/>
                <a:gd name="T106" fmla="*/ 52 w 84"/>
                <a:gd name="T107" fmla="*/ 54 h 60"/>
                <a:gd name="T108" fmla="*/ 53 w 84"/>
                <a:gd name="T109" fmla="*/ 51 h 60"/>
                <a:gd name="T110" fmla="*/ 7 w 84"/>
                <a:gd name="T111" fmla="*/ 43 h 60"/>
                <a:gd name="T112" fmla="*/ 53 w 84"/>
                <a:gd name="T113" fmla="*/ 51 h 60"/>
                <a:gd name="T114" fmla="*/ 8 w 84"/>
                <a:gd name="T115" fmla="*/ 41 h 60"/>
                <a:gd name="T116" fmla="*/ 10 w 84"/>
                <a:gd name="T117" fmla="*/ 3 h 60"/>
                <a:gd name="T118" fmla="*/ 76 w 84"/>
                <a:gd name="T119"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60">
                  <a:moveTo>
                    <a:pt x="10" y="5"/>
                  </a:moveTo>
                  <a:cubicBezTo>
                    <a:pt x="10" y="5"/>
                    <a:pt x="9" y="5"/>
                    <a:pt x="9" y="6"/>
                  </a:cubicBezTo>
                  <a:cubicBezTo>
                    <a:pt x="9" y="37"/>
                    <a:pt x="9" y="37"/>
                    <a:pt x="9" y="37"/>
                  </a:cubicBezTo>
                  <a:cubicBezTo>
                    <a:pt x="9" y="37"/>
                    <a:pt x="10" y="38"/>
                    <a:pt x="10" y="38"/>
                  </a:cubicBezTo>
                  <a:cubicBezTo>
                    <a:pt x="73" y="38"/>
                    <a:pt x="73" y="38"/>
                    <a:pt x="73" y="38"/>
                  </a:cubicBezTo>
                  <a:cubicBezTo>
                    <a:pt x="74" y="38"/>
                    <a:pt x="74" y="37"/>
                    <a:pt x="74" y="37"/>
                  </a:cubicBezTo>
                  <a:cubicBezTo>
                    <a:pt x="74" y="6"/>
                    <a:pt x="74" y="6"/>
                    <a:pt x="74" y="6"/>
                  </a:cubicBezTo>
                  <a:cubicBezTo>
                    <a:pt x="74" y="5"/>
                    <a:pt x="74" y="5"/>
                    <a:pt x="73" y="5"/>
                  </a:cubicBezTo>
                  <a:lnTo>
                    <a:pt x="10" y="5"/>
                  </a:lnTo>
                  <a:close/>
                  <a:moveTo>
                    <a:pt x="72" y="36"/>
                  </a:moveTo>
                  <a:cubicBezTo>
                    <a:pt x="11" y="36"/>
                    <a:pt x="11" y="36"/>
                    <a:pt x="11" y="36"/>
                  </a:cubicBezTo>
                  <a:cubicBezTo>
                    <a:pt x="11" y="7"/>
                    <a:pt x="11" y="7"/>
                    <a:pt x="11" y="7"/>
                  </a:cubicBezTo>
                  <a:cubicBezTo>
                    <a:pt x="72" y="7"/>
                    <a:pt x="72" y="7"/>
                    <a:pt x="72" y="7"/>
                  </a:cubicBezTo>
                  <a:lnTo>
                    <a:pt x="72" y="36"/>
                  </a:lnTo>
                  <a:close/>
                  <a:moveTo>
                    <a:pt x="32" y="24"/>
                  </a:moveTo>
                  <a:cubicBezTo>
                    <a:pt x="32" y="24"/>
                    <a:pt x="33" y="24"/>
                    <a:pt x="33" y="24"/>
                  </a:cubicBezTo>
                  <a:cubicBezTo>
                    <a:pt x="33" y="24"/>
                    <a:pt x="33" y="24"/>
                    <a:pt x="34" y="25"/>
                  </a:cubicBezTo>
                  <a:cubicBezTo>
                    <a:pt x="34" y="25"/>
                    <a:pt x="34" y="25"/>
                    <a:pt x="33" y="25"/>
                  </a:cubicBezTo>
                  <a:cubicBezTo>
                    <a:pt x="33" y="25"/>
                    <a:pt x="33" y="26"/>
                    <a:pt x="33" y="26"/>
                  </a:cubicBezTo>
                  <a:cubicBezTo>
                    <a:pt x="33" y="26"/>
                    <a:pt x="33" y="26"/>
                    <a:pt x="33" y="27"/>
                  </a:cubicBezTo>
                  <a:cubicBezTo>
                    <a:pt x="33" y="28"/>
                    <a:pt x="34" y="28"/>
                    <a:pt x="34" y="29"/>
                  </a:cubicBezTo>
                  <a:cubicBezTo>
                    <a:pt x="35" y="29"/>
                    <a:pt x="35" y="29"/>
                    <a:pt x="35" y="29"/>
                  </a:cubicBezTo>
                  <a:cubicBezTo>
                    <a:pt x="35" y="29"/>
                    <a:pt x="36" y="29"/>
                    <a:pt x="36" y="29"/>
                  </a:cubicBezTo>
                  <a:cubicBezTo>
                    <a:pt x="36" y="29"/>
                    <a:pt x="36" y="28"/>
                    <a:pt x="37" y="29"/>
                  </a:cubicBezTo>
                  <a:cubicBezTo>
                    <a:pt x="37" y="29"/>
                    <a:pt x="37" y="29"/>
                    <a:pt x="37" y="30"/>
                  </a:cubicBezTo>
                  <a:cubicBezTo>
                    <a:pt x="37" y="30"/>
                    <a:pt x="37" y="30"/>
                    <a:pt x="37" y="30"/>
                  </a:cubicBezTo>
                  <a:cubicBezTo>
                    <a:pt x="37" y="31"/>
                    <a:pt x="37" y="31"/>
                    <a:pt x="37" y="31"/>
                  </a:cubicBezTo>
                  <a:cubicBezTo>
                    <a:pt x="38" y="31"/>
                    <a:pt x="39" y="32"/>
                    <a:pt x="40" y="32"/>
                  </a:cubicBezTo>
                  <a:cubicBezTo>
                    <a:pt x="40" y="32"/>
                    <a:pt x="40" y="32"/>
                    <a:pt x="40" y="32"/>
                  </a:cubicBezTo>
                  <a:cubicBezTo>
                    <a:pt x="40" y="32"/>
                    <a:pt x="41" y="32"/>
                    <a:pt x="41" y="32"/>
                  </a:cubicBezTo>
                  <a:cubicBezTo>
                    <a:pt x="41" y="32"/>
                    <a:pt x="41" y="31"/>
                    <a:pt x="41" y="31"/>
                  </a:cubicBezTo>
                  <a:cubicBezTo>
                    <a:pt x="41" y="30"/>
                    <a:pt x="42" y="30"/>
                    <a:pt x="42" y="31"/>
                  </a:cubicBezTo>
                  <a:cubicBezTo>
                    <a:pt x="42" y="31"/>
                    <a:pt x="43" y="32"/>
                    <a:pt x="43" y="32"/>
                  </a:cubicBezTo>
                  <a:cubicBezTo>
                    <a:pt x="43" y="32"/>
                    <a:pt x="43" y="32"/>
                    <a:pt x="44" y="32"/>
                  </a:cubicBezTo>
                  <a:cubicBezTo>
                    <a:pt x="44" y="32"/>
                    <a:pt x="45" y="31"/>
                    <a:pt x="46" y="31"/>
                  </a:cubicBezTo>
                  <a:cubicBezTo>
                    <a:pt x="46" y="31"/>
                    <a:pt x="47" y="31"/>
                    <a:pt x="47" y="30"/>
                  </a:cubicBezTo>
                  <a:cubicBezTo>
                    <a:pt x="47" y="30"/>
                    <a:pt x="47" y="30"/>
                    <a:pt x="47" y="30"/>
                  </a:cubicBezTo>
                  <a:cubicBezTo>
                    <a:pt x="46" y="29"/>
                    <a:pt x="47" y="29"/>
                    <a:pt x="47" y="29"/>
                  </a:cubicBezTo>
                  <a:cubicBezTo>
                    <a:pt x="47" y="28"/>
                    <a:pt x="47" y="29"/>
                    <a:pt x="48" y="29"/>
                  </a:cubicBezTo>
                  <a:cubicBezTo>
                    <a:pt x="48" y="29"/>
                    <a:pt x="48" y="29"/>
                    <a:pt x="48" y="29"/>
                  </a:cubicBezTo>
                  <a:cubicBezTo>
                    <a:pt x="49" y="29"/>
                    <a:pt x="49" y="29"/>
                    <a:pt x="49" y="29"/>
                  </a:cubicBezTo>
                  <a:cubicBezTo>
                    <a:pt x="50" y="28"/>
                    <a:pt x="50" y="28"/>
                    <a:pt x="51" y="27"/>
                  </a:cubicBezTo>
                  <a:cubicBezTo>
                    <a:pt x="51" y="26"/>
                    <a:pt x="51" y="26"/>
                    <a:pt x="51" y="26"/>
                  </a:cubicBezTo>
                  <a:cubicBezTo>
                    <a:pt x="51" y="26"/>
                    <a:pt x="51" y="25"/>
                    <a:pt x="50" y="25"/>
                  </a:cubicBezTo>
                  <a:cubicBezTo>
                    <a:pt x="50" y="25"/>
                    <a:pt x="50" y="25"/>
                    <a:pt x="50" y="25"/>
                  </a:cubicBezTo>
                  <a:cubicBezTo>
                    <a:pt x="50" y="24"/>
                    <a:pt x="50" y="24"/>
                    <a:pt x="51" y="24"/>
                  </a:cubicBezTo>
                  <a:cubicBezTo>
                    <a:pt x="51" y="24"/>
                    <a:pt x="51" y="24"/>
                    <a:pt x="51" y="24"/>
                  </a:cubicBezTo>
                  <a:cubicBezTo>
                    <a:pt x="52" y="24"/>
                    <a:pt x="52" y="24"/>
                    <a:pt x="52" y="23"/>
                  </a:cubicBezTo>
                  <a:cubicBezTo>
                    <a:pt x="52" y="23"/>
                    <a:pt x="52" y="22"/>
                    <a:pt x="52" y="22"/>
                  </a:cubicBezTo>
                  <a:cubicBezTo>
                    <a:pt x="52" y="21"/>
                    <a:pt x="52" y="21"/>
                    <a:pt x="52" y="20"/>
                  </a:cubicBezTo>
                  <a:cubicBezTo>
                    <a:pt x="52" y="20"/>
                    <a:pt x="52" y="20"/>
                    <a:pt x="51" y="20"/>
                  </a:cubicBezTo>
                  <a:cubicBezTo>
                    <a:pt x="51" y="20"/>
                    <a:pt x="51" y="20"/>
                    <a:pt x="51" y="20"/>
                  </a:cubicBezTo>
                  <a:cubicBezTo>
                    <a:pt x="50" y="20"/>
                    <a:pt x="50" y="19"/>
                    <a:pt x="50" y="19"/>
                  </a:cubicBezTo>
                  <a:cubicBezTo>
                    <a:pt x="50" y="19"/>
                    <a:pt x="50" y="19"/>
                    <a:pt x="50" y="18"/>
                  </a:cubicBezTo>
                  <a:cubicBezTo>
                    <a:pt x="51" y="18"/>
                    <a:pt x="51" y="18"/>
                    <a:pt x="51" y="18"/>
                  </a:cubicBezTo>
                  <a:cubicBezTo>
                    <a:pt x="51" y="18"/>
                    <a:pt x="51" y="17"/>
                    <a:pt x="51" y="17"/>
                  </a:cubicBezTo>
                  <a:cubicBezTo>
                    <a:pt x="50" y="16"/>
                    <a:pt x="50" y="15"/>
                    <a:pt x="49" y="15"/>
                  </a:cubicBezTo>
                  <a:cubicBezTo>
                    <a:pt x="49" y="15"/>
                    <a:pt x="49" y="14"/>
                    <a:pt x="48" y="14"/>
                  </a:cubicBezTo>
                  <a:cubicBezTo>
                    <a:pt x="48" y="14"/>
                    <a:pt x="48" y="15"/>
                    <a:pt x="48" y="15"/>
                  </a:cubicBezTo>
                  <a:cubicBezTo>
                    <a:pt x="47" y="15"/>
                    <a:pt x="47" y="15"/>
                    <a:pt x="47" y="15"/>
                  </a:cubicBezTo>
                  <a:cubicBezTo>
                    <a:pt x="47" y="15"/>
                    <a:pt x="46" y="14"/>
                    <a:pt x="47" y="14"/>
                  </a:cubicBezTo>
                  <a:cubicBezTo>
                    <a:pt x="47" y="14"/>
                    <a:pt x="47" y="13"/>
                    <a:pt x="47" y="13"/>
                  </a:cubicBezTo>
                  <a:cubicBezTo>
                    <a:pt x="47" y="13"/>
                    <a:pt x="46" y="13"/>
                    <a:pt x="46" y="13"/>
                  </a:cubicBezTo>
                  <a:cubicBezTo>
                    <a:pt x="45" y="12"/>
                    <a:pt x="44" y="12"/>
                    <a:pt x="44" y="12"/>
                  </a:cubicBezTo>
                  <a:cubicBezTo>
                    <a:pt x="43" y="12"/>
                    <a:pt x="43" y="12"/>
                    <a:pt x="43" y="12"/>
                  </a:cubicBezTo>
                  <a:cubicBezTo>
                    <a:pt x="43" y="12"/>
                    <a:pt x="42" y="12"/>
                    <a:pt x="42" y="13"/>
                  </a:cubicBezTo>
                  <a:cubicBezTo>
                    <a:pt x="42" y="13"/>
                    <a:pt x="41" y="13"/>
                    <a:pt x="41" y="13"/>
                  </a:cubicBezTo>
                  <a:cubicBezTo>
                    <a:pt x="41" y="12"/>
                    <a:pt x="41" y="12"/>
                    <a:pt x="41" y="12"/>
                  </a:cubicBezTo>
                  <a:cubicBezTo>
                    <a:pt x="40" y="12"/>
                    <a:pt x="40" y="12"/>
                    <a:pt x="40" y="12"/>
                  </a:cubicBezTo>
                  <a:cubicBezTo>
                    <a:pt x="39" y="12"/>
                    <a:pt x="38" y="12"/>
                    <a:pt x="37" y="13"/>
                  </a:cubicBezTo>
                  <a:cubicBezTo>
                    <a:pt x="37" y="13"/>
                    <a:pt x="37" y="13"/>
                    <a:pt x="37" y="13"/>
                  </a:cubicBezTo>
                  <a:cubicBezTo>
                    <a:pt x="37" y="13"/>
                    <a:pt x="37" y="14"/>
                    <a:pt x="37" y="14"/>
                  </a:cubicBezTo>
                  <a:cubicBezTo>
                    <a:pt x="37" y="14"/>
                    <a:pt x="37" y="15"/>
                    <a:pt x="37" y="15"/>
                  </a:cubicBezTo>
                  <a:cubicBezTo>
                    <a:pt x="36" y="15"/>
                    <a:pt x="36" y="15"/>
                    <a:pt x="36" y="15"/>
                  </a:cubicBezTo>
                  <a:cubicBezTo>
                    <a:pt x="36" y="15"/>
                    <a:pt x="35" y="14"/>
                    <a:pt x="35" y="14"/>
                  </a:cubicBezTo>
                  <a:cubicBezTo>
                    <a:pt x="35" y="14"/>
                    <a:pt x="35" y="15"/>
                    <a:pt x="34" y="15"/>
                  </a:cubicBezTo>
                  <a:cubicBezTo>
                    <a:pt x="34" y="15"/>
                    <a:pt x="33" y="16"/>
                    <a:pt x="33" y="17"/>
                  </a:cubicBezTo>
                  <a:cubicBezTo>
                    <a:pt x="33" y="17"/>
                    <a:pt x="33" y="18"/>
                    <a:pt x="33" y="18"/>
                  </a:cubicBezTo>
                  <a:cubicBezTo>
                    <a:pt x="33" y="18"/>
                    <a:pt x="33" y="18"/>
                    <a:pt x="33" y="18"/>
                  </a:cubicBezTo>
                  <a:cubicBezTo>
                    <a:pt x="34" y="19"/>
                    <a:pt x="34" y="19"/>
                    <a:pt x="34" y="19"/>
                  </a:cubicBezTo>
                  <a:cubicBezTo>
                    <a:pt x="33" y="19"/>
                    <a:pt x="33" y="20"/>
                    <a:pt x="33" y="20"/>
                  </a:cubicBezTo>
                  <a:cubicBezTo>
                    <a:pt x="32" y="20"/>
                    <a:pt x="32" y="20"/>
                    <a:pt x="32" y="20"/>
                  </a:cubicBezTo>
                  <a:cubicBezTo>
                    <a:pt x="32" y="20"/>
                    <a:pt x="32" y="20"/>
                    <a:pt x="32" y="20"/>
                  </a:cubicBezTo>
                  <a:cubicBezTo>
                    <a:pt x="32" y="21"/>
                    <a:pt x="31" y="21"/>
                    <a:pt x="31" y="22"/>
                  </a:cubicBezTo>
                  <a:cubicBezTo>
                    <a:pt x="31" y="22"/>
                    <a:pt x="32" y="23"/>
                    <a:pt x="32" y="23"/>
                  </a:cubicBezTo>
                  <a:cubicBezTo>
                    <a:pt x="32" y="24"/>
                    <a:pt x="32" y="24"/>
                    <a:pt x="32" y="24"/>
                  </a:cubicBezTo>
                  <a:close/>
                  <a:moveTo>
                    <a:pt x="33" y="22"/>
                  </a:moveTo>
                  <a:cubicBezTo>
                    <a:pt x="34" y="21"/>
                    <a:pt x="35" y="21"/>
                    <a:pt x="35" y="20"/>
                  </a:cubicBezTo>
                  <a:cubicBezTo>
                    <a:pt x="36" y="19"/>
                    <a:pt x="36" y="18"/>
                    <a:pt x="35" y="17"/>
                  </a:cubicBezTo>
                  <a:cubicBezTo>
                    <a:pt x="35" y="17"/>
                    <a:pt x="35" y="17"/>
                    <a:pt x="35" y="17"/>
                  </a:cubicBezTo>
                  <a:cubicBezTo>
                    <a:pt x="36" y="17"/>
                    <a:pt x="37" y="17"/>
                    <a:pt x="38" y="17"/>
                  </a:cubicBezTo>
                  <a:cubicBezTo>
                    <a:pt x="39" y="16"/>
                    <a:pt x="39" y="15"/>
                    <a:pt x="39" y="14"/>
                  </a:cubicBezTo>
                  <a:cubicBezTo>
                    <a:pt x="39" y="14"/>
                    <a:pt x="39" y="14"/>
                    <a:pt x="39" y="14"/>
                  </a:cubicBezTo>
                  <a:cubicBezTo>
                    <a:pt x="40" y="15"/>
                    <a:pt x="41" y="15"/>
                    <a:pt x="42" y="15"/>
                  </a:cubicBezTo>
                  <a:cubicBezTo>
                    <a:pt x="43" y="15"/>
                    <a:pt x="44" y="15"/>
                    <a:pt x="44" y="14"/>
                  </a:cubicBezTo>
                  <a:cubicBezTo>
                    <a:pt x="44" y="14"/>
                    <a:pt x="44" y="14"/>
                    <a:pt x="45" y="14"/>
                  </a:cubicBezTo>
                  <a:cubicBezTo>
                    <a:pt x="44" y="15"/>
                    <a:pt x="45" y="16"/>
                    <a:pt x="46" y="17"/>
                  </a:cubicBezTo>
                  <a:cubicBezTo>
                    <a:pt x="46" y="17"/>
                    <a:pt x="47" y="17"/>
                    <a:pt x="48" y="17"/>
                  </a:cubicBezTo>
                  <a:cubicBezTo>
                    <a:pt x="48" y="17"/>
                    <a:pt x="48" y="17"/>
                    <a:pt x="49" y="17"/>
                  </a:cubicBezTo>
                  <a:cubicBezTo>
                    <a:pt x="48" y="18"/>
                    <a:pt x="48" y="19"/>
                    <a:pt x="48" y="20"/>
                  </a:cubicBezTo>
                  <a:cubicBezTo>
                    <a:pt x="48" y="21"/>
                    <a:pt x="49" y="21"/>
                    <a:pt x="50" y="22"/>
                  </a:cubicBezTo>
                  <a:cubicBezTo>
                    <a:pt x="50" y="22"/>
                    <a:pt x="50" y="22"/>
                    <a:pt x="50" y="22"/>
                  </a:cubicBezTo>
                  <a:cubicBezTo>
                    <a:pt x="50" y="22"/>
                    <a:pt x="50" y="22"/>
                    <a:pt x="50" y="22"/>
                  </a:cubicBezTo>
                  <a:cubicBezTo>
                    <a:pt x="49" y="22"/>
                    <a:pt x="48" y="23"/>
                    <a:pt x="48" y="24"/>
                  </a:cubicBezTo>
                  <a:cubicBezTo>
                    <a:pt x="48" y="25"/>
                    <a:pt x="48" y="26"/>
                    <a:pt x="49" y="26"/>
                  </a:cubicBezTo>
                  <a:cubicBezTo>
                    <a:pt x="48" y="27"/>
                    <a:pt x="48" y="27"/>
                    <a:pt x="48" y="27"/>
                  </a:cubicBezTo>
                  <a:cubicBezTo>
                    <a:pt x="47" y="27"/>
                    <a:pt x="46" y="27"/>
                    <a:pt x="46" y="27"/>
                  </a:cubicBezTo>
                  <a:cubicBezTo>
                    <a:pt x="45" y="28"/>
                    <a:pt x="44" y="29"/>
                    <a:pt x="45" y="30"/>
                  </a:cubicBezTo>
                  <a:cubicBezTo>
                    <a:pt x="44" y="30"/>
                    <a:pt x="44" y="30"/>
                    <a:pt x="44" y="30"/>
                  </a:cubicBezTo>
                  <a:cubicBezTo>
                    <a:pt x="44" y="29"/>
                    <a:pt x="43" y="28"/>
                    <a:pt x="42" y="28"/>
                  </a:cubicBezTo>
                  <a:cubicBezTo>
                    <a:pt x="41" y="28"/>
                    <a:pt x="40" y="29"/>
                    <a:pt x="39" y="30"/>
                  </a:cubicBezTo>
                  <a:cubicBezTo>
                    <a:pt x="39" y="30"/>
                    <a:pt x="39" y="30"/>
                    <a:pt x="39" y="30"/>
                  </a:cubicBezTo>
                  <a:cubicBezTo>
                    <a:pt x="39" y="29"/>
                    <a:pt x="39" y="28"/>
                    <a:pt x="38" y="27"/>
                  </a:cubicBezTo>
                  <a:cubicBezTo>
                    <a:pt x="37" y="27"/>
                    <a:pt x="36" y="27"/>
                    <a:pt x="35" y="27"/>
                  </a:cubicBezTo>
                  <a:cubicBezTo>
                    <a:pt x="35" y="27"/>
                    <a:pt x="35" y="27"/>
                    <a:pt x="35" y="26"/>
                  </a:cubicBezTo>
                  <a:cubicBezTo>
                    <a:pt x="36" y="26"/>
                    <a:pt x="36" y="25"/>
                    <a:pt x="35" y="24"/>
                  </a:cubicBezTo>
                  <a:cubicBezTo>
                    <a:pt x="35" y="23"/>
                    <a:pt x="34" y="22"/>
                    <a:pt x="33" y="22"/>
                  </a:cubicBezTo>
                  <a:cubicBezTo>
                    <a:pt x="33" y="22"/>
                    <a:pt x="33" y="22"/>
                    <a:pt x="33" y="22"/>
                  </a:cubicBezTo>
                  <a:cubicBezTo>
                    <a:pt x="33" y="22"/>
                    <a:pt x="33" y="22"/>
                    <a:pt x="33" y="22"/>
                  </a:cubicBezTo>
                  <a:close/>
                  <a:moveTo>
                    <a:pt x="42" y="27"/>
                  </a:moveTo>
                  <a:cubicBezTo>
                    <a:pt x="44" y="27"/>
                    <a:pt x="46" y="24"/>
                    <a:pt x="46" y="22"/>
                  </a:cubicBezTo>
                  <a:cubicBezTo>
                    <a:pt x="46" y="19"/>
                    <a:pt x="44" y="17"/>
                    <a:pt x="42" y="17"/>
                  </a:cubicBezTo>
                  <a:cubicBezTo>
                    <a:pt x="39" y="17"/>
                    <a:pt x="37" y="19"/>
                    <a:pt x="37" y="22"/>
                  </a:cubicBezTo>
                  <a:cubicBezTo>
                    <a:pt x="37" y="24"/>
                    <a:pt x="39" y="27"/>
                    <a:pt x="42" y="27"/>
                  </a:cubicBezTo>
                  <a:close/>
                  <a:moveTo>
                    <a:pt x="42" y="19"/>
                  </a:moveTo>
                  <a:cubicBezTo>
                    <a:pt x="43" y="19"/>
                    <a:pt x="44" y="20"/>
                    <a:pt x="44" y="22"/>
                  </a:cubicBezTo>
                  <a:cubicBezTo>
                    <a:pt x="44" y="23"/>
                    <a:pt x="43" y="25"/>
                    <a:pt x="42" y="25"/>
                  </a:cubicBezTo>
                  <a:cubicBezTo>
                    <a:pt x="40" y="25"/>
                    <a:pt x="39" y="23"/>
                    <a:pt x="39" y="22"/>
                  </a:cubicBezTo>
                  <a:cubicBezTo>
                    <a:pt x="39" y="20"/>
                    <a:pt x="40" y="19"/>
                    <a:pt x="42" y="19"/>
                  </a:cubicBezTo>
                  <a:close/>
                  <a:moveTo>
                    <a:pt x="84" y="51"/>
                  </a:moveTo>
                  <a:cubicBezTo>
                    <a:pt x="79" y="42"/>
                    <a:pt x="79" y="42"/>
                    <a:pt x="79" y="42"/>
                  </a:cubicBezTo>
                  <a:cubicBezTo>
                    <a:pt x="79" y="6"/>
                    <a:pt x="79" y="6"/>
                    <a:pt x="79" y="6"/>
                  </a:cubicBezTo>
                  <a:cubicBezTo>
                    <a:pt x="79" y="1"/>
                    <a:pt x="78" y="0"/>
                    <a:pt x="74" y="0"/>
                  </a:cubicBezTo>
                  <a:cubicBezTo>
                    <a:pt x="10" y="0"/>
                    <a:pt x="10" y="0"/>
                    <a:pt x="10" y="0"/>
                  </a:cubicBezTo>
                  <a:cubicBezTo>
                    <a:pt x="6" y="0"/>
                    <a:pt x="5" y="1"/>
                    <a:pt x="5" y="6"/>
                  </a:cubicBezTo>
                  <a:cubicBezTo>
                    <a:pt x="5" y="42"/>
                    <a:pt x="5" y="42"/>
                    <a:pt x="5" y="42"/>
                  </a:cubicBezTo>
                  <a:cubicBezTo>
                    <a:pt x="0" y="51"/>
                    <a:pt x="0" y="51"/>
                    <a:pt x="0" y="51"/>
                  </a:cubicBezTo>
                  <a:cubicBezTo>
                    <a:pt x="0" y="51"/>
                    <a:pt x="0" y="51"/>
                    <a:pt x="0" y="51"/>
                  </a:cubicBezTo>
                  <a:cubicBezTo>
                    <a:pt x="0" y="51"/>
                    <a:pt x="0" y="51"/>
                    <a:pt x="0" y="51"/>
                  </a:cubicBezTo>
                  <a:cubicBezTo>
                    <a:pt x="0" y="51"/>
                    <a:pt x="0" y="51"/>
                    <a:pt x="0" y="51"/>
                  </a:cubicBezTo>
                  <a:cubicBezTo>
                    <a:pt x="0" y="52"/>
                    <a:pt x="0" y="53"/>
                    <a:pt x="0" y="55"/>
                  </a:cubicBezTo>
                  <a:cubicBezTo>
                    <a:pt x="0" y="58"/>
                    <a:pt x="3" y="60"/>
                    <a:pt x="7" y="60"/>
                  </a:cubicBezTo>
                  <a:cubicBezTo>
                    <a:pt x="76" y="60"/>
                    <a:pt x="76" y="60"/>
                    <a:pt x="76" y="60"/>
                  </a:cubicBezTo>
                  <a:cubicBezTo>
                    <a:pt x="80" y="60"/>
                    <a:pt x="84" y="58"/>
                    <a:pt x="84" y="55"/>
                  </a:cubicBezTo>
                  <a:cubicBezTo>
                    <a:pt x="84" y="52"/>
                    <a:pt x="84" y="52"/>
                    <a:pt x="84" y="52"/>
                  </a:cubicBezTo>
                  <a:cubicBezTo>
                    <a:pt x="84" y="52"/>
                    <a:pt x="84" y="52"/>
                    <a:pt x="84" y="51"/>
                  </a:cubicBezTo>
                  <a:close/>
                  <a:moveTo>
                    <a:pt x="76" y="57"/>
                  </a:moveTo>
                  <a:cubicBezTo>
                    <a:pt x="7" y="57"/>
                    <a:pt x="7" y="57"/>
                    <a:pt x="7" y="57"/>
                  </a:cubicBezTo>
                  <a:cubicBezTo>
                    <a:pt x="5" y="57"/>
                    <a:pt x="3" y="56"/>
                    <a:pt x="3" y="55"/>
                  </a:cubicBezTo>
                  <a:cubicBezTo>
                    <a:pt x="3" y="53"/>
                    <a:pt x="3" y="53"/>
                    <a:pt x="3" y="53"/>
                  </a:cubicBezTo>
                  <a:cubicBezTo>
                    <a:pt x="29" y="53"/>
                    <a:pt x="29" y="53"/>
                    <a:pt x="29" y="53"/>
                  </a:cubicBezTo>
                  <a:cubicBezTo>
                    <a:pt x="29" y="55"/>
                    <a:pt x="29" y="55"/>
                    <a:pt x="29" y="55"/>
                  </a:cubicBezTo>
                  <a:cubicBezTo>
                    <a:pt x="29" y="56"/>
                    <a:pt x="30" y="56"/>
                    <a:pt x="30" y="56"/>
                  </a:cubicBezTo>
                  <a:cubicBezTo>
                    <a:pt x="53" y="56"/>
                    <a:pt x="53" y="56"/>
                    <a:pt x="53" y="56"/>
                  </a:cubicBezTo>
                  <a:cubicBezTo>
                    <a:pt x="54" y="56"/>
                    <a:pt x="54" y="56"/>
                    <a:pt x="54" y="55"/>
                  </a:cubicBezTo>
                  <a:cubicBezTo>
                    <a:pt x="54" y="53"/>
                    <a:pt x="54" y="53"/>
                    <a:pt x="54" y="53"/>
                  </a:cubicBezTo>
                  <a:cubicBezTo>
                    <a:pt x="81" y="53"/>
                    <a:pt x="81" y="53"/>
                    <a:pt x="81" y="53"/>
                  </a:cubicBezTo>
                  <a:cubicBezTo>
                    <a:pt x="81" y="55"/>
                    <a:pt x="81" y="55"/>
                    <a:pt x="81" y="55"/>
                  </a:cubicBezTo>
                  <a:cubicBezTo>
                    <a:pt x="81" y="56"/>
                    <a:pt x="79" y="57"/>
                    <a:pt x="76" y="57"/>
                  </a:cubicBezTo>
                  <a:close/>
                  <a:moveTo>
                    <a:pt x="31" y="53"/>
                  </a:moveTo>
                  <a:cubicBezTo>
                    <a:pt x="52" y="53"/>
                    <a:pt x="52" y="53"/>
                    <a:pt x="52" y="53"/>
                  </a:cubicBezTo>
                  <a:cubicBezTo>
                    <a:pt x="52" y="54"/>
                    <a:pt x="52" y="54"/>
                    <a:pt x="52" y="54"/>
                  </a:cubicBezTo>
                  <a:cubicBezTo>
                    <a:pt x="31" y="54"/>
                    <a:pt x="31" y="54"/>
                    <a:pt x="31" y="54"/>
                  </a:cubicBezTo>
                  <a:lnTo>
                    <a:pt x="31" y="53"/>
                  </a:lnTo>
                  <a:close/>
                  <a:moveTo>
                    <a:pt x="53" y="51"/>
                  </a:moveTo>
                  <a:cubicBezTo>
                    <a:pt x="30" y="51"/>
                    <a:pt x="30" y="51"/>
                    <a:pt x="30" y="51"/>
                  </a:cubicBezTo>
                  <a:cubicBezTo>
                    <a:pt x="3" y="51"/>
                    <a:pt x="3" y="51"/>
                    <a:pt x="3" y="51"/>
                  </a:cubicBezTo>
                  <a:cubicBezTo>
                    <a:pt x="7" y="43"/>
                    <a:pt x="7" y="43"/>
                    <a:pt x="7" y="43"/>
                  </a:cubicBezTo>
                  <a:cubicBezTo>
                    <a:pt x="76" y="43"/>
                    <a:pt x="76" y="43"/>
                    <a:pt x="76" y="43"/>
                  </a:cubicBezTo>
                  <a:cubicBezTo>
                    <a:pt x="80" y="51"/>
                    <a:pt x="80" y="51"/>
                    <a:pt x="80" y="51"/>
                  </a:cubicBezTo>
                  <a:lnTo>
                    <a:pt x="53" y="51"/>
                  </a:lnTo>
                  <a:close/>
                  <a:moveTo>
                    <a:pt x="76" y="6"/>
                  </a:moveTo>
                  <a:cubicBezTo>
                    <a:pt x="76" y="41"/>
                    <a:pt x="76" y="41"/>
                    <a:pt x="76" y="41"/>
                  </a:cubicBezTo>
                  <a:cubicBezTo>
                    <a:pt x="8" y="41"/>
                    <a:pt x="8" y="41"/>
                    <a:pt x="8" y="41"/>
                  </a:cubicBezTo>
                  <a:cubicBezTo>
                    <a:pt x="8" y="6"/>
                    <a:pt x="8" y="6"/>
                    <a:pt x="8" y="6"/>
                  </a:cubicBezTo>
                  <a:cubicBezTo>
                    <a:pt x="8" y="5"/>
                    <a:pt x="8" y="4"/>
                    <a:pt x="8" y="3"/>
                  </a:cubicBezTo>
                  <a:cubicBezTo>
                    <a:pt x="8" y="3"/>
                    <a:pt x="9" y="3"/>
                    <a:pt x="10" y="3"/>
                  </a:cubicBezTo>
                  <a:cubicBezTo>
                    <a:pt x="74" y="3"/>
                    <a:pt x="74" y="3"/>
                    <a:pt x="74" y="3"/>
                  </a:cubicBezTo>
                  <a:cubicBezTo>
                    <a:pt x="74" y="3"/>
                    <a:pt x="75" y="3"/>
                    <a:pt x="76" y="3"/>
                  </a:cubicBezTo>
                  <a:cubicBezTo>
                    <a:pt x="76" y="4"/>
                    <a:pt x="76" y="5"/>
                    <a:pt x="76" y="6"/>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2" name="Freeform 14"/>
            <p:cNvSpPr>
              <a:spLocks noEditPoints="1"/>
            </p:cNvSpPr>
            <p:nvPr/>
          </p:nvSpPr>
          <p:spPr bwMode="auto">
            <a:xfrm>
              <a:off x="5801839" y="2896569"/>
              <a:ext cx="331940" cy="387265"/>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solidFill>
              <a:schemeClr val="accent3"/>
            </a:solid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3" name="Freeform 42"/>
            <p:cNvSpPr>
              <a:spLocks noEditPoints="1"/>
            </p:cNvSpPr>
            <p:nvPr/>
          </p:nvSpPr>
          <p:spPr bwMode="auto">
            <a:xfrm>
              <a:off x="3501010" y="4288055"/>
              <a:ext cx="385943" cy="385941"/>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4" name="Freeform 41"/>
            <p:cNvSpPr>
              <a:spLocks noEditPoints="1"/>
            </p:cNvSpPr>
            <p:nvPr/>
          </p:nvSpPr>
          <p:spPr bwMode="auto">
            <a:xfrm>
              <a:off x="4972332" y="2034995"/>
              <a:ext cx="397043" cy="383809"/>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5" name="Freeform 41"/>
            <p:cNvSpPr>
              <a:spLocks noEditPoints="1"/>
            </p:cNvSpPr>
            <p:nvPr/>
          </p:nvSpPr>
          <p:spPr bwMode="auto">
            <a:xfrm>
              <a:off x="7319804" y="5173856"/>
              <a:ext cx="397043" cy="383809"/>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6" name="Freeform 46"/>
            <p:cNvSpPr>
              <a:spLocks noEditPoints="1"/>
            </p:cNvSpPr>
            <p:nvPr/>
          </p:nvSpPr>
          <p:spPr bwMode="auto">
            <a:xfrm>
              <a:off x="7866024" y="4675976"/>
              <a:ext cx="315253" cy="315255"/>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4 w 35"/>
                <a:gd name="T21" fmla="*/ 12 h 35"/>
                <a:gd name="T22" fmla="*/ 19 w 35"/>
                <a:gd name="T23" fmla="*/ 18 h 35"/>
                <a:gd name="T24" fmla="*/ 24 w 35"/>
                <a:gd name="T25" fmla="*/ 23 h 35"/>
                <a:gd name="T26" fmla="*/ 24 w 35"/>
                <a:gd name="T27" fmla="*/ 24 h 35"/>
                <a:gd name="T28" fmla="*/ 24 w 35"/>
                <a:gd name="T29" fmla="*/ 25 h 35"/>
                <a:gd name="T30" fmla="*/ 23 w 35"/>
                <a:gd name="T31" fmla="*/ 24 h 35"/>
                <a:gd name="T32" fmla="*/ 18 w 35"/>
                <a:gd name="T33" fmla="*/ 19 h 35"/>
                <a:gd name="T34" fmla="*/ 12 w 35"/>
                <a:gd name="T35" fmla="*/ 24 h 35"/>
                <a:gd name="T36" fmla="*/ 12 w 35"/>
                <a:gd name="T37" fmla="*/ 25 h 35"/>
                <a:gd name="T38" fmla="*/ 11 w 35"/>
                <a:gd name="T39" fmla="*/ 24 h 35"/>
                <a:gd name="T40" fmla="*/ 11 w 35"/>
                <a:gd name="T41" fmla="*/ 23 h 35"/>
                <a:gd name="T42" fmla="*/ 16 w 35"/>
                <a:gd name="T43" fmla="*/ 18 h 35"/>
                <a:gd name="T44" fmla="*/ 11 w 35"/>
                <a:gd name="T45" fmla="*/ 12 h 35"/>
                <a:gd name="T46" fmla="*/ 11 w 35"/>
                <a:gd name="T47" fmla="*/ 11 h 35"/>
                <a:gd name="T48" fmla="*/ 12 w 35"/>
                <a:gd name="T49" fmla="*/ 11 h 35"/>
                <a:gd name="T50" fmla="*/ 18 w 35"/>
                <a:gd name="T51" fmla="*/ 16 h 35"/>
                <a:gd name="T52" fmla="*/ 23 w 35"/>
                <a:gd name="T53" fmla="*/ 11 h 35"/>
                <a:gd name="T54" fmla="*/ 24 w 35"/>
                <a:gd name="T55" fmla="*/ 11 h 35"/>
                <a:gd name="T56" fmla="*/ 24 w 35"/>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35">
                  <a:moveTo>
                    <a:pt x="18" y="0"/>
                  </a:moveTo>
                  <a:cubicBezTo>
                    <a:pt x="8" y="0"/>
                    <a:pt x="0" y="8"/>
                    <a:pt x="0" y="18"/>
                  </a:cubicBezTo>
                  <a:cubicBezTo>
                    <a:pt x="0" y="27"/>
                    <a:pt x="8" y="35"/>
                    <a:pt x="18" y="35"/>
                  </a:cubicBezTo>
                  <a:cubicBezTo>
                    <a:pt x="27" y="35"/>
                    <a:pt x="35" y="27"/>
                    <a:pt x="35" y="18"/>
                  </a:cubicBezTo>
                  <a:cubicBezTo>
                    <a:pt x="35" y="8"/>
                    <a:pt x="27"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4" y="12"/>
                  </a:moveTo>
                  <a:cubicBezTo>
                    <a:pt x="19" y="18"/>
                    <a:pt x="19" y="18"/>
                    <a:pt x="19" y="18"/>
                  </a:cubicBezTo>
                  <a:cubicBezTo>
                    <a:pt x="24" y="23"/>
                    <a:pt x="24" y="23"/>
                    <a:pt x="24" y="23"/>
                  </a:cubicBezTo>
                  <a:cubicBezTo>
                    <a:pt x="25" y="23"/>
                    <a:pt x="25" y="24"/>
                    <a:pt x="24" y="24"/>
                  </a:cubicBezTo>
                  <a:cubicBezTo>
                    <a:pt x="24" y="24"/>
                    <a:pt x="24" y="25"/>
                    <a:pt x="24" y="25"/>
                  </a:cubicBezTo>
                  <a:cubicBezTo>
                    <a:pt x="23" y="25"/>
                    <a:pt x="23" y="24"/>
                    <a:pt x="23" y="24"/>
                  </a:cubicBezTo>
                  <a:cubicBezTo>
                    <a:pt x="18" y="19"/>
                    <a:pt x="18" y="19"/>
                    <a:pt x="18" y="19"/>
                  </a:cubicBezTo>
                  <a:cubicBezTo>
                    <a:pt x="12" y="24"/>
                    <a:pt x="12" y="24"/>
                    <a:pt x="12" y="24"/>
                  </a:cubicBezTo>
                  <a:cubicBezTo>
                    <a:pt x="12" y="24"/>
                    <a:pt x="12" y="25"/>
                    <a:pt x="12" y="25"/>
                  </a:cubicBezTo>
                  <a:cubicBezTo>
                    <a:pt x="11" y="25"/>
                    <a:pt x="11" y="24"/>
                    <a:pt x="11" y="24"/>
                  </a:cubicBezTo>
                  <a:cubicBezTo>
                    <a:pt x="11" y="24"/>
                    <a:pt x="11" y="23"/>
                    <a:pt x="11" y="23"/>
                  </a:cubicBezTo>
                  <a:cubicBezTo>
                    <a:pt x="16" y="18"/>
                    <a:pt x="16" y="18"/>
                    <a:pt x="16" y="18"/>
                  </a:cubicBezTo>
                  <a:cubicBezTo>
                    <a:pt x="11" y="12"/>
                    <a:pt x="11" y="12"/>
                    <a:pt x="11" y="12"/>
                  </a:cubicBezTo>
                  <a:cubicBezTo>
                    <a:pt x="11" y="12"/>
                    <a:pt x="11" y="11"/>
                    <a:pt x="11" y="11"/>
                  </a:cubicBezTo>
                  <a:cubicBezTo>
                    <a:pt x="11" y="10"/>
                    <a:pt x="12" y="10"/>
                    <a:pt x="12" y="11"/>
                  </a:cubicBezTo>
                  <a:cubicBezTo>
                    <a:pt x="18" y="16"/>
                    <a:pt x="18" y="16"/>
                    <a:pt x="18" y="16"/>
                  </a:cubicBezTo>
                  <a:cubicBezTo>
                    <a:pt x="23" y="11"/>
                    <a:pt x="23" y="11"/>
                    <a:pt x="23" y="11"/>
                  </a:cubicBezTo>
                  <a:cubicBezTo>
                    <a:pt x="23" y="10"/>
                    <a:pt x="24" y="10"/>
                    <a:pt x="24" y="11"/>
                  </a:cubicBezTo>
                  <a:cubicBezTo>
                    <a:pt x="25" y="11"/>
                    <a:pt x="25" y="12"/>
                    <a:pt x="24"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7" name="Freeform 14"/>
            <p:cNvSpPr>
              <a:spLocks noEditPoints="1"/>
            </p:cNvSpPr>
            <p:nvPr/>
          </p:nvSpPr>
          <p:spPr bwMode="auto">
            <a:xfrm>
              <a:off x="3324968" y="3698332"/>
              <a:ext cx="280525" cy="327280"/>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8" name="Freeform 49"/>
            <p:cNvSpPr>
              <a:spLocks noEditPoints="1"/>
            </p:cNvSpPr>
            <p:nvPr/>
          </p:nvSpPr>
          <p:spPr bwMode="auto">
            <a:xfrm>
              <a:off x="3306314" y="4096824"/>
              <a:ext cx="218436" cy="214390"/>
            </a:xfrm>
            <a:custGeom>
              <a:avLst/>
              <a:gdLst>
                <a:gd name="T0" fmla="*/ 12 w 68"/>
                <a:gd name="T1" fmla="*/ 0 h 67"/>
                <a:gd name="T2" fmla="*/ 0 w 68"/>
                <a:gd name="T3" fmla="*/ 56 h 67"/>
                <a:gd name="T4" fmla="*/ 57 w 68"/>
                <a:gd name="T5" fmla="*/ 67 h 67"/>
                <a:gd name="T6" fmla="*/ 68 w 68"/>
                <a:gd name="T7" fmla="*/ 11 h 67"/>
                <a:gd name="T8" fmla="*/ 65 w 68"/>
                <a:gd name="T9" fmla="*/ 11 h 67"/>
                <a:gd name="T10" fmla="*/ 57 w 68"/>
                <a:gd name="T11" fmla="*/ 64 h 67"/>
                <a:gd name="T12" fmla="*/ 3 w 68"/>
                <a:gd name="T13" fmla="*/ 56 h 67"/>
                <a:gd name="T14" fmla="*/ 12 w 68"/>
                <a:gd name="T15" fmla="*/ 3 h 67"/>
                <a:gd name="T16" fmla="*/ 65 w 68"/>
                <a:gd name="T17" fmla="*/ 11 h 67"/>
                <a:gd name="T18" fmla="*/ 12 w 68"/>
                <a:gd name="T19" fmla="*/ 5 h 67"/>
                <a:gd name="T20" fmla="*/ 6 w 68"/>
                <a:gd name="T21" fmla="*/ 56 h 67"/>
                <a:gd name="T22" fmla="*/ 56 w 68"/>
                <a:gd name="T23" fmla="*/ 62 h 67"/>
                <a:gd name="T24" fmla="*/ 63 w 68"/>
                <a:gd name="T25" fmla="*/ 12 h 67"/>
                <a:gd name="T26" fmla="*/ 61 w 68"/>
                <a:gd name="T27" fmla="*/ 12 h 67"/>
                <a:gd name="T28" fmla="*/ 35 w 68"/>
                <a:gd name="T29" fmla="*/ 33 h 67"/>
                <a:gd name="T30" fmla="*/ 56 w 68"/>
                <a:gd name="T31" fmla="*/ 7 h 67"/>
                <a:gd name="T32" fmla="*/ 12 w 68"/>
                <a:gd name="T33" fmla="*/ 7 h 67"/>
                <a:gd name="T34" fmla="*/ 33 w 68"/>
                <a:gd name="T35" fmla="*/ 33 h 67"/>
                <a:gd name="T36" fmla="*/ 8 w 68"/>
                <a:gd name="T37" fmla="*/ 12 h 67"/>
                <a:gd name="T38" fmla="*/ 8 w 68"/>
                <a:gd name="T39" fmla="*/ 56 h 67"/>
                <a:gd name="T40" fmla="*/ 33 w 68"/>
                <a:gd name="T41" fmla="*/ 35 h 67"/>
                <a:gd name="T42" fmla="*/ 12 w 68"/>
                <a:gd name="T43" fmla="*/ 60 h 67"/>
                <a:gd name="T44" fmla="*/ 56 w 68"/>
                <a:gd name="T45" fmla="*/ 60 h 67"/>
                <a:gd name="T46" fmla="*/ 35 w 68"/>
                <a:gd name="T47" fmla="*/ 35 h 67"/>
                <a:gd name="T48" fmla="*/ 61 w 68"/>
                <a:gd name="T49" fmla="*/ 56 h 67"/>
                <a:gd name="T50" fmla="*/ 12 w 68"/>
                <a:gd name="T51" fmla="*/ 20 h 67"/>
                <a:gd name="T52" fmla="*/ 19 w 68"/>
                <a:gd name="T53" fmla="*/ 19 h 67"/>
                <a:gd name="T54" fmla="*/ 20 w 68"/>
                <a:gd name="T55" fmla="*/ 12 h 67"/>
                <a:gd name="T56" fmla="*/ 21 w 68"/>
                <a:gd name="T57" fmla="*/ 19 h 67"/>
                <a:gd name="T58" fmla="*/ 29 w 68"/>
                <a:gd name="T59" fmla="*/ 20 h 67"/>
                <a:gd name="T60" fmla="*/ 21 w 68"/>
                <a:gd name="T61" fmla="*/ 21 h 67"/>
                <a:gd name="T62" fmla="*/ 20 w 68"/>
                <a:gd name="T63" fmla="*/ 28 h 67"/>
                <a:gd name="T64" fmla="*/ 19 w 68"/>
                <a:gd name="T65" fmla="*/ 21 h 67"/>
                <a:gd name="T66" fmla="*/ 12 w 68"/>
                <a:gd name="T67" fmla="*/ 20 h 67"/>
                <a:gd name="T68" fmla="*/ 26 w 68"/>
                <a:gd name="T69" fmla="*/ 53 h 67"/>
                <a:gd name="T70" fmla="*/ 25 w 68"/>
                <a:gd name="T71" fmla="*/ 53 h 67"/>
                <a:gd name="T72" fmla="*/ 16 w 68"/>
                <a:gd name="T73" fmla="*/ 53 h 67"/>
                <a:gd name="T74" fmla="*/ 15 w 68"/>
                <a:gd name="T75" fmla="*/ 53 h 67"/>
                <a:gd name="T76" fmla="*/ 19 w 68"/>
                <a:gd name="T77" fmla="*/ 47 h 67"/>
                <a:gd name="T78" fmla="*/ 15 w 68"/>
                <a:gd name="T79" fmla="*/ 42 h 67"/>
                <a:gd name="T80" fmla="*/ 20 w 68"/>
                <a:gd name="T81" fmla="*/ 46 h 67"/>
                <a:gd name="T82" fmla="*/ 26 w 68"/>
                <a:gd name="T83" fmla="*/ 42 h 67"/>
                <a:gd name="T84" fmla="*/ 22 w 68"/>
                <a:gd name="T85" fmla="*/ 47 h 67"/>
                <a:gd name="T86" fmla="*/ 40 w 68"/>
                <a:gd name="T87" fmla="*/ 19 h 67"/>
                <a:gd name="T88" fmla="*/ 56 w 68"/>
                <a:gd name="T89" fmla="*/ 18 h 67"/>
                <a:gd name="T90" fmla="*/ 56 w 68"/>
                <a:gd name="T91" fmla="*/ 20 h 67"/>
                <a:gd name="T92" fmla="*/ 40 w 68"/>
                <a:gd name="T93" fmla="*/ 19 h 67"/>
                <a:gd name="T94" fmla="*/ 55 w 68"/>
                <a:gd name="T95" fmla="*/ 45 h 67"/>
                <a:gd name="T96" fmla="*/ 40 w 68"/>
                <a:gd name="T97" fmla="*/ 44 h 67"/>
                <a:gd name="T98" fmla="*/ 55 w 68"/>
                <a:gd name="T99" fmla="*/ 43 h 67"/>
                <a:gd name="T100" fmla="*/ 56 w 68"/>
                <a:gd name="T101" fmla="*/ 50 h 67"/>
                <a:gd name="T102" fmla="*/ 41 w 68"/>
                <a:gd name="T103" fmla="*/ 51 h 67"/>
                <a:gd name="T104" fmla="*/ 41 w 68"/>
                <a:gd name="T105" fmla="*/ 49 h 67"/>
                <a:gd name="T106" fmla="*/ 56 w 68"/>
                <a:gd name="T107"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57" y="0"/>
                  </a:moveTo>
                  <a:cubicBezTo>
                    <a:pt x="12" y="0"/>
                    <a:pt x="12" y="0"/>
                    <a:pt x="12" y="0"/>
                  </a:cubicBezTo>
                  <a:cubicBezTo>
                    <a:pt x="5" y="0"/>
                    <a:pt x="0" y="5"/>
                    <a:pt x="0" y="11"/>
                  </a:cubicBezTo>
                  <a:cubicBezTo>
                    <a:pt x="0" y="56"/>
                    <a:pt x="0" y="56"/>
                    <a:pt x="0" y="56"/>
                  </a:cubicBezTo>
                  <a:cubicBezTo>
                    <a:pt x="0" y="62"/>
                    <a:pt x="5" y="67"/>
                    <a:pt x="12" y="67"/>
                  </a:cubicBezTo>
                  <a:cubicBezTo>
                    <a:pt x="57" y="67"/>
                    <a:pt x="57" y="67"/>
                    <a:pt x="57" y="67"/>
                  </a:cubicBezTo>
                  <a:cubicBezTo>
                    <a:pt x="63" y="67"/>
                    <a:pt x="68" y="62"/>
                    <a:pt x="68" y="56"/>
                  </a:cubicBezTo>
                  <a:cubicBezTo>
                    <a:pt x="68" y="11"/>
                    <a:pt x="68" y="11"/>
                    <a:pt x="68" y="11"/>
                  </a:cubicBezTo>
                  <a:cubicBezTo>
                    <a:pt x="68" y="5"/>
                    <a:pt x="63" y="0"/>
                    <a:pt x="57" y="0"/>
                  </a:cubicBezTo>
                  <a:close/>
                  <a:moveTo>
                    <a:pt x="65" y="11"/>
                  </a:moveTo>
                  <a:cubicBezTo>
                    <a:pt x="65" y="56"/>
                    <a:pt x="65" y="56"/>
                    <a:pt x="65" y="56"/>
                  </a:cubicBezTo>
                  <a:cubicBezTo>
                    <a:pt x="65" y="61"/>
                    <a:pt x="61" y="64"/>
                    <a:pt x="57" y="64"/>
                  </a:cubicBezTo>
                  <a:cubicBezTo>
                    <a:pt x="12" y="64"/>
                    <a:pt x="12" y="64"/>
                    <a:pt x="12" y="64"/>
                  </a:cubicBezTo>
                  <a:cubicBezTo>
                    <a:pt x="7" y="64"/>
                    <a:pt x="3" y="61"/>
                    <a:pt x="3" y="56"/>
                  </a:cubicBezTo>
                  <a:cubicBezTo>
                    <a:pt x="3" y="11"/>
                    <a:pt x="3" y="11"/>
                    <a:pt x="3" y="11"/>
                  </a:cubicBezTo>
                  <a:cubicBezTo>
                    <a:pt x="3" y="7"/>
                    <a:pt x="7" y="3"/>
                    <a:pt x="12" y="3"/>
                  </a:cubicBezTo>
                  <a:cubicBezTo>
                    <a:pt x="57" y="3"/>
                    <a:pt x="57" y="3"/>
                    <a:pt x="57" y="3"/>
                  </a:cubicBezTo>
                  <a:cubicBezTo>
                    <a:pt x="61" y="3"/>
                    <a:pt x="65" y="7"/>
                    <a:pt x="65" y="11"/>
                  </a:cubicBezTo>
                  <a:close/>
                  <a:moveTo>
                    <a:pt x="56" y="5"/>
                  </a:moveTo>
                  <a:cubicBezTo>
                    <a:pt x="12" y="5"/>
                    <a:pt x="12" y="5"/>
                    <a:pt x="12" y="5"/>
                  </a:cubicBezTo>
                  <a:cubicBezTo>
                    <a:pt x="9" y="5"/>
                    <a:pt x="6" y="8"/>
                    <a:pt x="6" y="12"/>
                  </a:cubicBezTo>
                  <a:cubicBezTo>
                    <a:pt x="6" y="56"/>
                    <a:pt x="6" y="56"/>
                    <a:pt x="6" y="56"/>
                  </a:cubicBezTo>
                  <a:cubicBezTo>
                    <a:pt x="6" y="59"/>
                    <a:pt x="9" y="62"/>
                    <a:pt x="12" y="62"/>
                  </a:cubicBezTo>
                  <a:cubicBezTo>
                    <a:pt x="56" y="62"/>
                    <a:pt x="56" y="62"/>
                    <a:pt x="56" y="62"/>
                  </a:cubicBezTo>
                  <a:cubicBezTo>
                    <a:pt x="60" y="62"/>
                    <a:pt x="63" y="59"/>
                    <a:pt x="63" y="56"/>
                  </a:cubicBezTo>
                  <a:cubicBezTo>
                    <a:pt x="63" y="12"/>
                    <a:pt x="63" y="12"/>
                    <a:pt x="63" y="12"/>
                  </a:cubicBezTo>
                  <a:cubicBezTo>
                    <a:pt x="63" y="8"/>
                    <a:pt x="60" y="5"/>
                    <a:pt x="56" y="5"/>
                  </a:cubicBezTo>
                  <a:close/>
                  <a:moveTo>
                    <a:pt x="61" y="12"/>
                  </a:moveTo>
                  <a:cubicBezTo>
                    <a:pt x="61" y="33"/>
                    <a:pt x="61" y="33"/>
                    <a:pt x="61" y="33"/>
                  </a:cubicBezTo>
                  <a:cubicBezTo>
                    <a:pt x="35" y="33"/>
                    <a:pt x="35" y="33"/>
                    <a:pt x="35" y="33"/>
                  </a:cubicBezTo>
                  <a:cubicBezTo>
                    <a:pt x="35" y="7"/>
                    <a:pt x="35" y="7"/>
                    <a:pt x="35" y="7"/>
                  </a:cubicBezTo>
                  <a:cubicBezTo>
                    <a:pt x="56" y="7"/>
                    <a:pt x="56" y="7"/>
                    <a:pt x="56" y="7"/>
                  </a:cubicBezTo>
                  <a:cubicBezTo>
                    <a:pt x="59" y="7"/>
                    <a:pt x="61" y="9"/>
                    <a:pt x="61" y="12"/>
                  </a:cubicBezTo>
                  <a:close/>
                  <a:moveTo>
                    <a:pt x="12" y="7"/>
                  </a:moveTo>
                  <a:cubicBezTo>
                    <a:pt x="33" y="7"/>
                    <a:pt x="33" y="7"/>
                    <a:pt x="33" y="7"/>
                  </a:cubicBezTo>
                  <a:cubicBezTo>
                    <a:pt x="33" y="33"/>
                    <a:pt x="33" y="33"/>
                    <a:pt x="33" y="33"/>
                  </a:cubicBezTo>
                  <a:cubicBezTo>
                    <a:pt x="8" y="33"/>
                    <a:pt x="8" y="33"/>
                    <a:pt x="8" y="33"/>
                  </a:cubicBezTo>
                  <a:cubicBezTo>
                    <a:pt x="8" y="12"/>
                    <a:pt x="8" y="12"/>
                    <a:pt x="8" y="12"/>
                  </a:cubicBezTo>
                  <a:cubicBezTo>
                    <a:pt x="8" y="9"/>
                    <a:pt x="10" y="7"/>
                    <a:pt x="12" y="7"/>
                  </a:cubicBezTo>
                  <a:close/>
                  <a:moveTo>
                    <a:pt x="8" y="56"/>
                  </a:moveTo>
                  <a:cubicBezTo>
                    <a:pt x="8" y="35"/>
                    <a:pt x="8" y="35"/>
                    <a:pt x="8" y="35"/>
                  </a:cubicBezTo>
                  <a:cubicBezTo>
                    <a:pt x="33" y="35"/>
                    <a:pt x="33" y="35"/>
                    <a:pt x="33" y="35"/>
                  </a:cubicBezTo>
                  <a:cubicBezTo>
                    <a:pt x="33" y="60"/>
                    <a:pt x="33" y="60"/>
                    <a:pt x="33" y="60"/>
                  </a:cubicBezTo>
                  <a:cubicBezTo>
                    <a:pt x="12" y="60"/>
                    <a:pt x="12" y="60"/>
                    <a:pt x="12" y="60"/>
                  </a:cubicBezTo>
                  <a:cubicBezTo>
                    <a:pt x="10" y="60"/>
                    <a:pt x="8" y="58"/>
                    <a:pt x="8" y="56"/>
                  </a:cubicBezTo>
                  <a:close/>
                  <a:moveTo>
                    <a:pt x="56" y="60"/>
                  </a:moveTo>
                  <a:cubicBezTo>
                    <a:pt x="35" y="60"/>
                    <a:pt x="35" y="60"/>
                    <a:pt x="35" y="60"/>
                  </a:cubicBezTo>
                  <a:cubicBezTo>
                    <a:pt x="35" y="35"/>
                    <a:pt x="35" y="35"/>
                    <a:pt x="35" y="35"/>
                  </a:cubicBezTo>
                  <a:cubicBezTo>
                    <a:pt x="61" y="35"/>
                    <a:pt x="61" y="35"/>
                    <a:pt x="61" y="35"/>
                  </a:cubicBezTo>
                  <a:cubicBezTo>
                    <a:pt x="61" y="56"/>
                    <a:pt x="61" y="56"/>
                    <a:pt x="61" y="56"/>
                  </a:cubicBezTo>
                  <a:cubicBezTo>
                    <a:pt x="61" y="58"/>
                    <a:pt x="59" y="60"/>
                    <a:pt x="56" y="60"/>
                  </a:cubicBezTo>
                  <a:close/>
                  <a:moveTo>
                    <a:pt x="12" y="20"/>
                  </a:moveTo>
                  <a:cubicBezTo>
                    <a:pt x="12" y="19"/>
                    <a:pt x="13" y="19"/>
                    <a:pt x="13" y="19"/>
                  </a:cubicBezTo>
                  <a:cubicBezTo>
                    <a:pt x="19" y="19"/>
                    <a:pt x="19" y="19"/>
                    <a:pt x="19" y="19"/>
                  </a:cubicBezTo>
                  <a:cubicBezTo>
                    <a:pt x="19" y="13"/>
                    <a:pt x="19" y="13"/>
                    <a:pt x="19" y="13"/>
                  </a:cubicBezTo>
                  <a:cubicBezTo>
                    <a:pt x="19" y="12"/>
                    <a:pt x="20" y="12"/>
                    <a:pt x="20" y="12"/>
                  </a:cubicBezTo>
                  <a:cubicBezTo>
                    <a:pt x="21" y="12"/>
                    <a:pt x="21" y="12"/>
                    <a:pt x="21" y="13"/>
                  </a:cubicBezTo>
                  <a:cubicBezTo>
                    <a:pt x="21" y="19"/>
                    <a:pt x="21" y="19"/>
                    <a:pt x="21" y="19"/>
                  </a:cubicBezTo>
                  <a:cubicBezTo>
                    <a:pt x="28" y="19"/>
                    <a:pt x="28" y="19"/>
                    <a:pt x="28" y="19"/>
                  </a:cubicBezTo>
                  <a:cubicBezTo>
                    <a:pt x="28" y="19"/>
                    <a:pt x="29" y="19"/>
                    <a:pt x="29" y="20"/>
                  </a:cubicBezTo>
                  <a:cubicBezTo>
                    <a:pt x="29" y="20"/>
                    <a:pt x="28" y="21"/>
                    <a:pt x="28" y="21"/>
                  </a:cubicBezTo>
                  <a:cubicBezTo>
                    <a:pt x="21" y="21"/>
                    <a:pt x="21" y="21"/>
                    <a:pt x="21" y="21"/>
                  </a:cubicBezTo>
                  <a:cubicBezTo>
                    <a:pt x="21" y="27"/>
                    <a:pt x="21" y="27"/>
                    <a:pt x="21" y="27"/>
                  </a:cubicBezTo>
                  <a:cubicBezTo>
                    <a:pt x="21" y="27"/>
                    <a:pt x="21" y="28"/>
                    <a:pt x="20" y="28"/>
                  </a:cubicBezTo>
                  <a:cubicBezTo>
                    <a:pt x="20" y="28"/>
                    <a:pt x="19" y="27"/>
                    <a:pt x="19" y="27"/>
                  </a:cubicBezTo>
                  <a:cubicBezTo>
                    <a:pt x="19" y="21"/>
                    <a:pt x="19" y="21"/>
                    <a:pt x="19" y="21"/>
                  </a:cubicBezTo>
                  <a:cubicBezTo>
                    <a:pt x="13" y="21"/>
                    <a:pt x="13" y="21"/>
                    <a:pt x="13" y="21"/>
                  </a:cubicBezTo>
                  <a:cubicBezTo>
                    <a:pt x="13" y="21"/>
                    <a:pt x="12" y="20"/>
                    <a:pt x="12" y="20"/>
                  </a:cubicBezTo>
                  <a:close/>
                  <a:moveTo>
                    <a:pt x="26" y="52"/>
                  </a:moveTo>
                  <a:cubicBezTo>
                    <a:pt x="27" y="52"/>
                    <a:pt x="27" y="53"/>
                    <a:pt x="26" y="53"/>
                  </a:cubicBezTo>
                  <a:cubicBezTo>
                    <a:pt x="26" y="53"/>
                    <a:pt x="26" y="53"/>
                    <a:pt x="25" y="53"/>
                  </a:cubicBezTo>
                  <a:cubicBezTo>
                    <a:pt x="25" y="53"/>
                    <a:pt x="25" y="53"/>
                    <a:pt x="25" y="53"/>
                  </a:cubicBezTo>
                  <a:cubicBezTo>
                    <a:pt x="20" y="49"/>
                    <a:pt x="20" y="49"/>
                    <a:pt x="20" y="49"/>
                  </a:cubicBezTo>
                  <a:cubicBezTo>
                    <a:pt x="16" y="53"/>
                    <a:pt x="16" y="53"/>
                    <a:pt x="16" y="53"/>
                  </a:cubicBezTo>
                  <a:cubicBezTo>
                    <a:pt x="16" y="53"/>
                    <a:pt x="16" y="53"/>
                    <a:pt x="15" y="53"/>
                  </a:cubicBezTo>
                  <a:cubicBezTo>
                    <a:pt x="15" y="53"/>
                    <a:pt x="15" y="53"/>
                    <a:pt x="15" y="53"/>
                  </a:cubicBezTo>
                  <a:cubicBezTo>
                    <a:pt x="14" y="53"/>
                    <a:pt x="14" y="52"/>
                    <a:pt x="15" y="52"/>
                  </a:cubicBezTo>
                  <a:cubicBezTo>
                    <a:pt x="19" y="47"/>
                    <a:pt x="19" y="47"/>
                    <a:pt x="19" y="47"/>
                  </a:cubicBezTo>
                  <a:cubicBezTo>
                    <a:pt x="15" y="43"/>
                    <a:pt x="15" y="43"/>
                    <a:pt x="15" y="43"/>
                  </a:cubicBezTo>
                  <a:cubicBezTo>
                    <a:pt x="14" y="43"/>
                    <a:pt x="14" y="42"/>
                    <a:pt x="15" y="42"/>
                  </a:cubicBezTo>
                  <a:cubicBezTo>
                    <a:pt x="15" y="41"/>
                    <a:pt x="16" y="41"/>
                    <a:pt x="16" y="42"/>
                  </a:cubicBezTo>
                  <a:cubicBezTo>
                    <a:pt x="20" y="46"/>
                    <a:pt x="20" y="46"/>
                    <a:pt x="20" y="46"/>
                  </a:cubicBezTo>
                  <a:cubicBezTo>
                    <a:pt x="25" y="42"/>
                    <a:pt x="25" y="42"/>
                    <a:pt x="25" y="42"/>
                  </a:cubicBezTo>
                  <a:cubicBezTo>
                    <a:pt x="25" y="41"/>
                    <a:pt x="26" y="41"/>
                    <a:pt x="26" y="42"/>
                  </a:cubicBezTo>
                  <a:cubicBezTo>
                    <a:pt x="27" y="42"/>
                    <a:pt x="27" y="43"/>
                    <a:pt x="26" y="43"/>
                  </a:cubicBezTo>
                  <a:cubicBezTo>
                    <a:pt x="22" y="47"/>
                    <a:pt x="22" y="47"/>
                    <a:pt x="22" y="47"/>
                  </a:cubicBezTo>
                  <a:lnTo>
                    <a:pt x="26" y="52"/>
                  </a:lnTo>
                  <a:close/>
                  <a:moveTo>
                    <a:pt x="40" y="19"/>
                  </a:moveTo>
                  <a:cubicBezTo>
                    <a:pt x="40" y="19"/>
                    <a:pt x="41" y="18"/>
                    <a:pt x="41" y="18"/>
                  </a:cubicBezTo>
                  <a:cubicBezTo>
                    <a:pt x="56" y="18"/>
                    <a:pt x="56" y="18"/>
                    <a:pt x="56" y="18"/>
                  </a:cubicBezTo>
                  <a:cubicBezTo>
                    <a:pt x="56" y="18"/>
                    <a:pt x="57" y="19"/>
                    <a:pt x="57" y="19"/>
                  </a:cubicBezTo>
                  <a:cubicBezTo>
                    <a:pt x="57" y="20"/>
                    <a:pt x="56" y="20"/>
                    <a:pt x="56" y="20"/>
                  </a:cubicBezTo>
                  <a:cubicBezTo>
                    <a:pt x="41" y="20"/>
                    <a:pt x="41" y="20"/>
                    <a:pt x="41" y="20"/>
                  </a:cubicBezTo>
                  <a:cubicBezTo>
                    <a:pt x="41" y="20"/>
                    <a:pt x="40" y="20"/>
                    <a:pt x="40" y="19"/>
                  </a:cubicBezTo>
                  <a:close/>
                  <a:moveTo>
                    <a:pt x="56" y="44"/>
                  </a:moveTo>
                  <a:cubicBezTo>
                    <a:pt x="56" y="45"/>
                    <a:pt x="56" y="45"/>
                    <a:pt x="55" y="45"/>
                  </a:cubicBezTo>
                  <a:cubicBezTo>
                    <a:pt x="41" y="45"/>
                    <a:pt x="41" y="45"/>
                    <a:pt x="41" y="45"/>
                  </a:cubicBezTo>
                  <a:cubicBezTo>
                    <a:pt x="41" y="45"/>
                    <a:pt x="40" y="45"/>
                    <a:pt x="40" y="44"/>
                  </a:cubicBezTo>
                  <a:cubicBezTo>
                    <a:pt x="40" y="44"/>
                    <a:pt x="41" y="43"/>
                    <a:pt x="41" y="43"/>
                  </a:cubicBezTo>
                  <a:cubicBezTo>
                    <a:pt x="55" y="43"/>
                    <a:pt x="55" y="43"/>
                    <a:pt x="55" y="43"/>
                  </a:cubicBezTo>
                  <a:cubicBezTo>
                    <a:pt x="56" y="43"/>
                    <a:pt x="56" y="44"/>
                    <a:pt x="56" y="44"/>
                  </a:cubicBezTo>
                  <a:close/>
                  <a:moveTo>
                    <a:pt x="56" y="50"/>
                  </a:moveTo>
                  <a:cubicBezTo>
                    <a:pt x="56" y="51"/>
                    <a:pt x="56" y="51"/>
                    <a:pt x="55" y="51"/>
                  </a:cubicBezTo>
                  <a:cubicBezTo>
                    <a:pt x="41" y="51"/>
                    <a:pt x="41" y="51"/>
                    <a:pt x="41" y="51"/>
                  </a:cubicBezTo>
                  <a:cubicBezTo>
                    <a:pt x="41" y="51"/>
                    <a:pt x="40" y="51"/>
                    <a:pt x="40" y="50"/>
                  </a:cubicBezTo>
                  <a:cubicBezTo>
                    <a:pt x="40" y="50"/>
                    <a:pt x="41" y="49"/>
                    <a:pt x="41" y="49"/>
                  </a:cubicBezTo>
                  <a:cubicBezTo>
                    <a:pt x="55" y="49"/>
                    <a:pt x="55" y="49"/>
                    <a:pt x="55" y="49"/>
                  </a:cubicBezTo>
                  <a:cubicBezTo>
                    <a:pt x="56" y="49"/>
                    <a:pt x="56" y="50"/>
                    <a:pt x="56" y="50"/>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39" name="Freeform 50"/>
            <p:cNvSpPr>
              <a:spLocks noEditPoints="1"/>
            </p:cNvSpPr>
            <p:nvPr/>
          </p:nvSpPr>
          <p:spPr bwMode="auto">
            <a:xfrm>
              <a:off x="8173878" y="1667655"/>
              <a:ext cx="301451" cy="291404"/>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40" name="Freeform 36"/>
            <p:cNvSpPr>
              <a:spLocks noEditPoints="1"/>
            </p:cNvSpPr>
            <p:nvPr/>
          </p:nvSpPr>
          <p:spPr bwMode="auto">
            <a:xfrm>
              <a:off x="4420392" y="3824677"/>
              <a:ext cx="329120" cy="329123"/>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41" name="Freeform 36"/>
            <p:cNvSpPr>
              <a:spLocks noEditPoints="1"/>
            </p:cNvSpPr>
            <p:nvPr/>
          </p:nvSpPr>
          <p:spPr bwMode="auto">
            <a:xfrm>
              <a:off x="6730273" y="2777288"/>
              <a:ext cx="265777" cy="265779"/>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42" name="Freeform 31"/>
            <p:cNvSpPr>
              <a:spLocks noEditPoints="1"/>
            </p:cNvSpPr>
            <p:nvPr/>
          </p:nvSpPr>
          <p:spPr bwMode="auto">
            <a:xfrm>
              <a:off x="5418709" y="4208219"/>
              <a:ext cx="424442" cy="461620"/>
            </a:xfrm>
            <a:custGeom>
              <a:avLst/>
              <a:gdLst>
                <a:gd name="T0" fmla="*/ 42 w 58"/>
                <a:gd name="T1" fmla="*/ 4 h 63"/>
                <a:gd name="T2" fmla="*/ 41 w 58"/>
                <a:gd name="T3" fmla="*/ 10 h 63"/>
                <a:gd name="T4" fmla="*/ 17 w 58"/>
                <a:gd name="T5" fmla="*/ 47 h 63"/>
                <a:gd name="T6" fmla="*/ 15 w 58"/>
                <a:gd name="T7" fmla="*/ 54 h 63"/>
                <a:gd name="T8" fmla="*/ 19 w 58"/>
                <a:gd name="T9" fmla="*/ 47 h 63"/>
                <a:gd name="T10" fmla="*/ 49 w 58"/>
                <a:gd name="T11" fmla="*/ 19 h 63"/>
                <a:gd name="T12" fmla="*/ 53 w 58"/>
                <a:gd name="T13" fmla="*/ 14 h 63"/>
                <a:gd name="T14" fmla="*/ 48 w 58"/>
                <a:gd name="T15" fmla="*/ 19 h 63"/>
                <a:gd name="T16" fmla="*/ 4 w 58"/>
                <a:gd name="T17" fmla="*/ 43 h 63"/>
                <a:gd name="T18" fmla="*/ 11 w 58"/>
                <a:gd name="T19" fmla="*/ 41 h 63"/>
                <a:gd name="T20" fmla="*/ 57 w 58"/>
                <a:gd name="T21" fmla="*/ 28 h 63"/>
                <a:gd name="T22" fmla="*/ 51 w 58"/>
                <a:gd name="T23" fmla="*/ 30 h 63"/>
                <a:gd name="T24" fmla="*/ 57 w 58"/>
                <a:gd name="T25" fmla="*/ 28 h 63"/>
                <a:gd name="T26" fmla="*/ 1 w 58"/>
                <a:gd name="T27" fmla="*/ 28 h 63"/>
                <a:gd name="T28" fmla="*/ 7 w 58"/>
                <a:gd name="T29" fmla="*/ 30 h 63"/>
                <a:gd name="T30" fmla="*/ 48 w 58"/>
                <a:gd name="T31" fmla="*/ 39 h 63"/>
                <a:gd name="T32" fmla="*/ 54 w 58"/>
                <a:gd name="T33" fmla="*/ 44 h 63"/>
                <a:gd name="T34" fmla="*/ 49 w 58"/>
                <a:gd name="T35" fmla="*/ 39 h 63"/>
                <a:gd name="T36" fmla="*/ 5 w 58"/>
                <a:gd name="T37" fmla="*/ 16 h 63"/>
                <a:gd name="T38" fmla="*/ 11 w 58"/>
                <a:gd name="T39" fmla="*/ 18 h 63"/>
                <a:gd name="T40" fmla="*/ 41 w 58"/>
                <a:gd name="T41" fmla="*/ 47 h 63"/>
                <a:gd name="T42" fmla="*/ 42 w 58"/>
                <a:gd name="T43" fmla="*/ 54 h 63"/>
                <a:gd name="T44" fmla="*/ 44 w 58"/>
                <a:gd name="T45" fmla="*/ 53 h 63"/>
                <a:gd name="T46" fmla="*/ 18 w 58"/>
                <a:gd name="T47" fmla="*/ 11 h 63"/>
                <a:gd name="T48" fmla="*/ 16 w 58"/>
                <a:gd name="T49" fmla="*/ 4 h 63"/>
                <a:gd name="T50" fmla="*/ 17 w 58"/>
                <a:gd name="T51" fmla="*/ 10 h 63"/>
                <a:gd name="T52" fmla="*/ 30 w 58"/>
                <a:gd name="T53" fmla="*/ 1 h 63"/>
                <a:gd name="T54" fmla="*/ 28 w 58"/>
                <a:gd name="T55" fmla="*/ 7 h 63"/>
                <a:gd name="T56" fmla="*/ 40 w 58"/>
                <a:gd name="T57" fmla="*/ 41 h 63"/>
                <a:gd name="T58" fmla="*/ 37 w 58"/>
                <a:gd name="T59" fmla="*/ 51 h 63"/>
                <a:gd name="T60" fmla="*/ 38 w 58"/>
                <a:gd name="T61" fmla="*/ 55 h 63"/>
                <a:gd name="T62" fmla="*/ 35 w 58"/>
                <a:gd name="T63" fmla="*/ 60 h 63"/>
                <a:gd name="T64" fmla="*/ 28 w 58"/>
                <a:gd name="T65" fmla="*/ 63 h 63"/>
                <a:gd name="T66" fmla="*/ 21 w 58"/>
                <a:gd name="T67" fmla="*/ 58 h 63"/>
                <a:gd name="T68" fmla="*/ 22 w 58"/>
                <a:gd name="T69" fmla="*/ 53 h 63"/>
                <a:gd name="T70" fmla="*/ 21 w 58"/>
                <a:gd name="T71" fmla="*/ 49 h 63"/>
                <a:gd name="T72" fmla="*/ 13 w 58"/>
                <a:gd name="T73" fmla="*/ 29 h 63"/>
                <a:gd name="T74" fmla="*/ 33 w 58"/>
                <a:gd name="T75" fmla="*/ 61 h 63"/>
                <a:gd name="T76" fmla="*/ 25 w 58"/>
                <a:gd name="T77" fmla="*/ 61 h 63"/>
                <a:gd name="T78" fmla="*/ 33 w 58"/>
                <a:gd name="T79" fmla="*/ 61 h 63"/>
                <a:gd name="T80" fmla="*/ 23 w 58"/>
                <a:gd name="T81" fmla="*/ 58 h 63"/>
                <a:gd name="T82" fmla="*/ 31 w 58"/>
                <a:gd name="T83" fmla="*/ 58 h 63"/>
                <a:gd name="T84" fmla="*/ 34 w 58"/>
                <a:gd name="T85" fmla="*/ 57 h 63"/>
                <a:gd name="T86" fmla="*/ 23 w 58"/>
                <a:gd name="T87" fmla="*/ 55 h 63"/>
                <a:gd name="T88" fmla="*/ 36 w 58"/>
                <a:gd name="T89" fmla="*/ 55 h 63"/>
                <a:gd name="T90" fmla="*/ 25 w 58"/>
                <a:gd name="T91" fmla="*/ 52 h 63"/>
                <a:gd name="T92" fmla="*/ 34 w 58"/>
                <a:gd name="T93" fmla="*/ 52 h 63"/>
                <a:gd name="T94" fmla="*/ 34 w 58"/>
                <a:gd name="T95" fmla="*/ 50 h 63"/>
                <a:gd name="T96" fmla="*/ 25 w 58"/>
                <a:gd name="T97" fmla="*/ 49 h 63"/>
                <a:gd name="T98" fmla="*/ 34 w 58"/>
                <a:gd name="T99" fmla="*/ 50 h 63"/>
                <a:gd name="T100" fmla="*/ 15 w 58"/>
                <a:gd name="T101" fmla="*/ 29 h 63"/>
                <a:gd name="T102" fmla="*/ 25 w 58"/>
                <a:gd name="T103" fmla="*/ 47 h 63"/>
                <a:gd name="T104" fmla="*/ 24 w 58"/>
                <a:gd name="T105" fmla="*/ 31 h 63"/>
                <a:gd name="T106" fmla="*/ 31 w 58"/>
                <a:gd name="T107" fmla="*/ 47 h 63"/>
                <a:gd name="T108" fmla="*/ 35 w 58"/>
                <a:gd name="T109" fmla="*/ 32 h 63"/>
                <a:gd name="T110" fmla="*/ 35 w 58"/>
                <a:gd name="T111"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 h="63">
                  <a:moveTo>
                    <a:pt x="40" y="11"/>
                  </a:moveTo>
                  <a:cubicBezTo>
                    <a:pt x="39" y="10"/>
                    <a:pt x="39" y="10"/>
                    <a:pt x="39" y="9"/>
                  </a:cubicBezTo>
                  <a:cubicBezTo>
                    <a:pt x="42" y="4"/>
                    <a:pt x="42" y="4"/>
                    <a:pt x="42" y="4"/>
                  </a:cubicBezTo>
                  <a:cubicBezTo>
                    <a:pt x="43" y="4"/>
                    <a:pt x="43" y="3"/>
                    <a:pt x="44" y="4"/>
                  </a:cubicBezTo>
                  <a:cubicBezTo>
                    <a:pt x="44" y="4"/>
                    <a:pt x="44" y="5"/>
                    <a:pt x="44" y="5"/>
                  </a:cubicBezTo>
                  <a:cubicBezTo>
                    <a:pt x="41" y="10"/>
                    <a:pt x="41" y="10"/>
                    <a:pt x="41" y="10"/>
                  </a:cubicBezTo>
                  <a:cubicBezTo>
                    <a:pt x="41" y="10"/>
                    <a:pt x="41" y="11"/>
                    <a:pt x="40" y="11"/>
                  </a:cubicBezTo>
                  <a:cubicBezTo>
                    <a:pt x="40" y="11"/>
                    <a:pt x="40" y="11"/>
                    <a:pt x="40" y="11"/>
                  </a:cubicBezTo>
                  <a:close/>
                  <a:moveTo>
                    <a:pt x="17" y="47"/>
                  </a:moveTo>
                  <a:cubicBezTo>
                    <a:pt x="14" y="53"/>
                    <a:pt x="14" y="53"/>
                    <a:pt x="14" y="53"/>
                  </a:cubicBezTo>
                  <a:cubicBezTo>
                    <a:pt x="14" y="53"/>
                    <a:pt x="14" y="54"/>
                    <a:pt x="15" y="54"/>
                  </a:cubicBezTo>
                  <a:cubicBezTo>
                    <a:pt x="15" y="54"/>
                    <a:pt x="15" y="54"/>
                    <a:pt x="15" y="54"/>
                  </a:cubicBezTo>
                  <a:cubicBezTo>
                    <a:pt x="16" y="54"/>
                    <a:pt x="16" y="54"/>
                    <a:pt x="16" y="54"/>
                  </a:cubicBezTo>
                  <a:cubicBezTo>
                    <a:pt x="19" y="48"/>
                    <a:pt x="19" y="48"/>
                    <a:pt x="19" y="48"/>
                  </a:cubicBezTo>
                  <a:cubicBezTo>
                    <a:pt x="19" y="48"/>
                    <a:pt x="19" y="47"/>
                    <a:pt x="19" y="47"/>
                  </a:cubicBezTo>
                  <a:cubicBezTo>
                    <a:pt x="18" y="47"/>
                    <a:pt x="18" y="47"/>
                    <a:pt x="17" y="47"/>
                  </a:cubicBezTo>
                  <a:close/>
                  <a:moveTo>
                    <a:pt x="48" y="19"/>
                  </a:moveTo>
                  <a:cubicBezTo>
                    <a:pt x="49" y="19"/>
                    <a:pt x="49" y="19"/>
                    <a:pt x="49" y="19"/>
                  </a:cubicBezTo>
                  <a:cubicBezTo>
                    <a:pt x="54" y="16"/>
                    <a:pt x="54" y="16"/>
                    <a:pt x="54" y="16"/>
                  </a:cubicBezTo>
                  <a:cubicBezTo>
                    <a:pt x="55" y="15"/>
                    <a:pt x="55" y="15"/>
                    <a:pt x="54" y="14"/>
                  </a:cubicBezTo>
                  <a:cubicBezTo>
                    <a:pt x="54" y="14"/>
                    <a:pt x="54" y="14"/>
                    <a:pt x="53" y="14"/>
                  </a:cubicBezTo>
                  <a:cubicBezTo>
                    <a:pt x="48" y="17"/>
                    <a:pt x="48" y="17"/>
                    <a:pt x="48" y="17"/>
                  </a:cubicBezTo>
                  <a:cubicBezTo>
                    <a:pt x="47" y="17"/>
                    <a:pt x="47" y="18"/>
                    <a:pt x="48" y="18"/>
                  </a:cubicBezTo>
                  <a:cubicBezTo>
                    <a:pt x="48" y="19"/>
                    <a:pt x="48" y="19"/>
                    <a:pt x="48" y="19"/>
                  </a:cubicBezTo>
                  <a:close/>
                  <a:moveTo>
                    <a:pt x="10" y="39"/>
                  </a:moveTo>
                  <a:cubicBezTo>
                    <a:pt x="5" y="42"/>
                    <a:pt x="5" y="42"/>
                    <a:pt x="5" y="42"/>
                  </a:cubicBezTo>
                  <a:cubicBezTo>
                    <a:pt x="4" y="42"/>
                    <a:pt x="4" y="43"/>
                    <a:pt x="4" y="43"/>
                  </a:cubicBezTo>
                  <a:cubicBezTo>
                    <a:pt x="4" y="44"/>
                    <a:pt x="5" y="44"/>
                    <a:pt x="5" y="44"/>
                  </a:cubicBezTo>
                  <a:cubicBezTo>
                    <a:pt x="5" y="44"/>
                    <a:pt x="5" y="44"/>
                    <a:pt x="6" y="44"/>
                  </a:cubicBezTo>
                  <a:cubicBezTo>
                    <a:pt x="11" y="41"/>
                    <a:pt x="11" y="41"/>
                    <a:pt x="11" y="41"/>
                  </a:cubicBezTo>
                  <a:cubicBezTo>
                    <a:pt x="11" y="40"/>
                    <a:pt x="11" y="40"/>
                    <a:pt x="11" y="39"/>
                  </a:cubicBezTo>
                  <a:cubicBezTo>
                    <a:pt x="11" y="39"/>
                    <a:pt x="10" y="39"/>
                    <a:pt x="10" y="39"/>
                  </a:cubicBezTo>
                  <a:close/>
                  <a:moveTo>
                    <a:pt x="57" y="28"/>
                  </a:moveTo>
                  <a:cubicBezTo>
                    <a:pt x="51" y="28"/>
                    <a:pt x="51" y="28"/>
                    <a:pt x="51" y="28"/>
                  </a:cubicBezTo>
                  <a:cubicBezTo>
                    <a:pt x="51" y="28"/>
                    <a:pt x="50" y="28"/>
                    <a:pt x="50" y="29"/>
                  </a:cubicBezTo>
                  <a:cubicBezTo>
                    <a:pt x="50" y="29"/>
                    <a:pt x="51" y="30"/>
                    <a:pt x="51" y="30"/>
                  </a:cubicBezTo>
                  <a:cubicBezTo>
                    <a:pt x="57" y="30"/>
                    <a:pt x="57" y="30"/>
                    <a:pt x="57" y="30"/>
                  </a:cubicBezTo>
                  <a:cubicBezTo>
                    <a:pt x="58" y="30"/>
                    <a:pt x="58" y="29"/>
                    <a:pt x="58" y="29"/>
                  </a:cubicBezTo>
                  <a:cubicBezTo>
                    <a:pt x="58" y="28"/>
                    <a:pt x="58" y="28"/>
                    <a:pt x="57" y="28"/>
                  </a:cubicBezTo>
                  <a:close/>
                  <a:moveTo>
                    <a:pt x="8" y="29"/>
                  </a:moveTo>
                  <a:cubicBezTo>
                    <a:pt x="8" y="28"/>
                    <a:pt x="8" y="28"/>
                    <a:pt x="7" y="28"/>
                  </a:cubicBezTo>
                  <a:cubicBezTo>
                    <a:pt x="1" y="28"/>
                    <a:pt x="1" y="28"/>
                    <a:pt x="1" y="28"/>
                  </a:cubicBezTo>
                  <a:cubicBezTo>
                    <a:pt x="1" y="28"/>
                    <a:pt x="0" y="28"/>
                    <a:pt x="0" y="29"/>
                  </a:cubicBezTo>
                  <a:cubicBezTo>
                    <a:pt x="0" y="29"/>
                    <a:pt x="1" y="30"/>
                    <a:pt x="1" y="30"/>
                  </a:cubicBezTo>
                  <a:cubicBezTo>
                    <a:pt x="7" y="30"/>
                    <a:pt x="7" y="30"/>
                    <a:pt x="7" y="30"/>
                  </a:cubicBezTo>
                  <a:cubicBezTo>
                    <a:pt x="8" y="30"/>
                    <a:pt x="8" y="29"/>
                    <a:pt x="8" y="29"/>
                  </a:cubicBezTo>
                  <a:close/>
                  <a:moveTo>
                    <a:pt x="49" y="39"/>
                  </a:moveTo>
                  <a:cubicBezTo>
                    <a:pt x="48" y="39"/>
                    <a:pt x="48" y="39"/>
                    <a:pt x="48" y="39"/>
                  </a:cubicBezTo>
                  <a:cubicBezTo>
                    <a:pt x="47" y="40"/>
                    <a:pt x="47" y="40"/>
                    <a:pt x="48" y="41"/>
                  </a:cubicBezTo>
                  <a:cubicBezTo>
                    <a:pt x="53" y="44"/>
                    <a:pt x="53" y="44"/>
                    <a:pt x="53" y="44"/>
                  </a:cubicBezTo>
                  <a:cubicBezTo>
                    <a:pt x="53" y="44"/>
                    <a:pt x="53" y="44"/>
                    <a:pt x="54" y="44"/>
                  </a:cubicBezTo>
                  <a:cubicBezTo>
                    <a:pt x="54" y="44"/>
                    <a:pt x="54" y="44"/>
                    <a:pt x="54" y="43"/>
                  </a:cubicBezTo>
                  <a:cubicBezTo>
                    <a:pt x="55" y="43"/>
                    <a:pt x="55" y="42"/>
                    <a:pt x="54" y="42"/>
                  </a:cubicBezTo>
                  <a:lnTo>
                    <a:pt x="49" y="39"/>
                  </a:lnTo>
                  <a:close/>
                  <a:moveTo>
                    <a:pt x="6" y="14"/>
                  </a:moveTo>
                  <a:cubicBezTo>
                    <a:pt x="5" y="14"/>
                    <a:pt x="4" y="14"/>
                    <a:pt x="4" y="14"/>
                  </a:cubicBezTo>
                  <a:cubicBezTo>
                    <a:pt x="4" y="15"/>
                    <a:pt x="4" y="15"/>
                    <a:pt x="5" y="16"/>
                  </a:cubicBezTo>
                  <a:cubicBezTo>
                    <a:pt x="10" y="19"/>
                    <a:pt x="10" y="19"/>
                    <a:pt x="10" y="19"/>
                  </a:cubicBezTo>
                  <a:cubicBezTo>
                    <a:pt x="10" y="19"/>
                    <a:pt x="10" y="19"/>
                    <a:pt x="10" y="19"/>
                  </a:cubicBezTo>
                  <a:cubicBezTo>
                    <a:pt x="11" y="19"/>
                    <a:pt x="11" y="19"/>
                    <a:pt x="11" y="18"/>
                  </a:cubicBezTo>
                  <a:cubicBezTo>
                    <a:pt x="11" y="18"/>
                    <a:pt x="11" y="17"/>
                    <a:pt x="11" y="17"/>
                  </a:cubicBezTo>
                  <a:lnTo>
                    <a:pt x="6" y="14"/>
                  </a:lnTo>
                  <a:close/>
                  <a:moveTo>
                    <a:pt x="41" y="47"/>
                  </a:moveTo>
                  <a:cubicBezTo>
                    <a:pt x="41" y="47"/>
                    <a:pt x="40" y="47"/>
                    <a:pt x="40" y="47"/>
                  </a:cubicBezTo>
                  <a:cubicBezTo>
                    <a:pt x="39" y="47"/>
                    <a:pt x="39" y="48"/>
                    <a:pt x="39" y="48"/>
                  </a:cubicBezTo>
                  <a:cubicBezTo>
                    <a:pt x="42" y="54"/>
                    <a:pt x="42" y="54"/>
                    <a:pt x="42" y="54"/>
                  </a:cubicBezTo>
                  <a:cubicBezTo>
                    <a:pt x="43" y="54"/>
                    <a:pt x="43" y="54"/>
                    <a:pt x="43" y="54"/>
                  </a:cubicBezTo>
                  <a:cubicBezTo>
                    <a:pt x="43" y="54"/>
                    <a:pt x="44" y="54"/>
                    <a:pt x="44" y="54"/>
                  </a:cubicBezTo>
                  <a:cubicBezTo>
                    <a:pt x="44" y="54"/>
                    <a:pt x="44" y="53"/>
                    <a:pt x="44" y="53"/>
                  </a:cubicBezTo>
                  <a:lnTo>
                    <a:pt x="41" y="47"/>
                  </a:lnTo>
                  <a:close/>
                  <a:moveTo>
                    <a:pt x="17" y="10"/>
                  </a:moveTo>
                  <a:cubicBezTo>
                    <a:pt x="18" y="10"/>
                    <a:pt x="18" y="11"/>
                    <a:pt x="18" y="11"/>
                  </a:cubicBezTo>
                  <a:cubicBezTo>
                    <a:pt x="18" y="11"/>
                    <a:pt x="19" y="11"/>
                    <a:pt x="19" y="11"/>
                  </a:cubicBezTo>
                  <a:cubicBezTo>
                    <a:pt x="19" y="10"/>
                    <a:pt x="19" y="10"/>
                    <a:pt x="19" y="9"/>
                  </a:cubicBezTo>
                  <a:cubicBezTo>
                    <a:pt x="16" y="4"/>
                    <a:pt x="16" y="4"/>
                    <a:pt x="16" y="4"/>
                  </a:cubicBezTo>
                  <a:cubicBezTo>
                    <a:pt x="16" y="4"/>
                    <a:pt x="15" y="3"/>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9" y="0"/>
                    <a:pt x="28" y="0"/>
                    <a:pt x="28" y="1"/>
                  </a:cubicBezTo>
                  <a:cubicBezTo>
                    <a:pt x="28" y="7"/>
                    <a:pt x="28" y="7"/>
                    <a:pt x="28" y="7"/>
                  </a:cubicBezTo>
                  <a:cubicBezTo>
                    <a:pt x="28" y="7"/>
                    <a:pt x="29" y="8"/>
                    <a:pt x="29" y="8"/>
                  </a:cubicBezTo>
                  <a:close/>
                  <a:moveTo>
                    <a:pt x="45" y="29"/>
                  </a:moveTo>
                  <a:cubicBezTo>
                    <a:pt x="45" y="33"/>
                    <a:pt x="44" y="38"/>
                    <a:pt x="40" y="41"/>
                  </a:cubicBezTo>
                  <a:cubicBezTo>
                    <a:pt x="38" y="43"/>
                    <a:pt x="37" y="46"/>
                    <a:pt x="37" y="47"/>
                  </a:cubicBezTo>
                  <a:cubicBezTo>
                    <a:pt x="38" y="48"/>
                    <a:pt x="38" y="48"/>
                    <a:pt x="38" y="49"/>
                  </a:cubicBezTo>
                  <a:cubicBezTo>
                    <a:pt x="38" y="50"/>
                    <a:pt x="38" y="50"/>
                    <a:pt x="37" y="51"/>
                  </a:cubicBezTo>
                  <a:cubicBezTo>
                    <a:pt x="38" y="51"/>
                    <a:pt x="38" y="51"/>
                    <a:pt x="38" y="52"/>
                  </a:cubicBezTo>
                  <a:cubicBezTo>
                    <a:pt x="38" y="53"/>
                    <a:pt x="38" y="53"/>
                    <a:pt x="37" y="53"/>
                  </a:cubicBezTo>
                  <a:cubicBezTo>
                    <a:pt x="38" y="54"/>
                    <a:pt x="38" y="54"/>
                    <a:pt x="38" y="55"/>
                  </a:cubicBezTo>
                  <a:cubicBezTo>
                    <a:pt x="38" y="56"/>
                    <a:pt x="38" y="56"/>
                    <a:pt x="37" y="56"/>
                  </a:cubicBezTo>
                  <a:cubicBezTo>
                    <a:pt x="38" y="57"/>
                    <a:pt x="38" y="57"/>
                    <a:pt x="38" y="58"/>
                  </a:cubicBezTo>
                  <a:cubicBezTo>
                    <a:pt x="38" y="59"/>
                    <a:pt x="37" y="60"/>
                    <a:pt x="35" y="60"/>
                  </a:cubicBezTo>
                  <a:cubicBezTo>
                    <a:pt x="35" y="60"/>
                    <a:pt x="35" y="61"/>
                    <a:pt x="35" y="61"/>
                  </a:cubicBezTo>
                  <a:cubicBezTo>
                    <a:pt x="35" y="63"/>
                    <a:pt x="33" y="63"/>
                    <a:pt x="31" y="63"/>
                  </a:cubicBezTo>
                  <a:cubicBezTo>
                    <a:pt x="28" y="63"/>
                    <a:pt x="28" y="63"/>
                    <a:pt x="28" y="63"/>
                  </a:cubicBezTo>
                  <a:cubicBezTo>
                    <a:pt x="26" y="63"/>
                    <a:pt x="23" y="63"/>
                    <a:pt x="23" y="61"/>
                  </a:cubicBezTo>
                  <a:cubicBezTo>
                    <a:pt x="23" y="61"/>
                    <a:pt x="23" y="60"/>
                    <a:pt x="23" y="60"/>
                  </a:cubicBezTo>
                  <a:cubicBezTo>
                    <a:pt x="22" y="60"/>
                    <a:pt x="21" y="59"/>
                    <a:pt x="21" y="58"/>
                  </a:cubicBezTo>
                  <a:cubicBezTo>
                    <a:pt x="21" y="57"/>
                    <a:pt x="21" y="57"/>
                    <a:pt x="22" y="56"/>
                  </a:cubicBezTo>
                  <a:cubicBezTo>
                    <a:pt x="21" y="56"/>
                    <a:pt x="21" y="56"/>
                    <a:pt x="21" y="55"/>
                  </a:cubicBezTo>
                  <a:cubicBezTo>
                    <a:pt x="21" y="54"/>
                    <a:pt x="21" y="54"/>
                    <a:pt x="22" y="53"/>
                  </a:cubicBezTo>
                  <a:cubicBezTo>
                    <a:pt x="21" y="53"/>
                    <a:pt x="21" y="53"/>
                    <a:pt x="21" y="52"/>
                  </a:cubicBezTo>
                  <a:cubicBezTo>
                    <a:pt x="21" y="51"/>
                    <a:pt x="21" y="51"/>
                    <a:pt x="22" y="51"/>
                  </a:cubicBezTo>
                  <a:cubicBezTo>
                    <a:pt x="21" y="50"/>
                    <a:pt x="21" y="50"/>
                    <a:pt x="21" y="49"/>
                  </a:cubicBezTo>
                  <a:cubicBezTo>
                    <a:pt x="21" y="48"/>
                    <a:pt x="21" y="48"/>
                    <a:pt x="22" y="47"/>
                  </a:cubicBezTo>
                  <a:cubicBezTo>
                    <a:pt x="22" y="46"/>
                    <a:pt x="21" y="43"/>
                    <a:pt x="18" y="41"/>
                  </a:cubicBezTo>
                  <a:cubicBezTo>
                    <a:pt x="15" y="38"/>
                    <a:pt x="13" y="33"/>
                    <a:pt x="13" y="29"/>
                  </a:cubicBezTo>
                  <a:cubicBezTo>
                    <a:pt x="13" y="20"/>
                    <a:pt x="20" y="13"/>
                    <a:pt x="29" y="13"/>
                  </a:cubicBezTo>
                  <a:cubicBezTo>
                    <a:pt x="38" y="13"/>
                    <a:pt x="45" y="20"/>
                    <a:pt x="45" y="29"/>
                  </a:cubicBezTo>
                  <a:close/>
                  <a:moveTo>
                    <a:pt x="33" y="61"/>
                  </a:moveTo>
                  <a:cubicBezTo>
                    <a:pt x="33" y="61"/>
                    <a:pt x="32" y="60"/>
                    <a:pt x="31" y="60"/>
                  </a:cubicBezTo>
                  <a:cubicBezTo>
                    <a:pt x="28" y="60"/>
                    <a:pt x="28" y="60"/>
                    <a:pt x="28" y="60"/>
                  </a:cubicBezTo>
                  <a:cubicBezTo>
                    <a:pt x="26" y="60"/>
                    <a:pt x="26" y="61"/>
                    <a:pt x="25" y="61"/>
                  </a:cubicBezTo>
                  <a:cubicBezTo>
                    <a:pt x="26" y="61"/>
                    <a:pt x="26" y="61"/>
                    <a:pt x="28" y="61"/>
                  </a:cubicBezTo>
                  <a:cubicBezTo>
                    <a:pt x="31" y="61"/>
                    <a:pt x="31" y="61"/>
                    <a:pt x="31" y="61"/>
                  </a:cubicBezTo>
                  <a:cubicBezTo>
                    <a:pt x="32" y="61"/>
                    <a:pt x="33" y="61"/>
                    <a:pt x="33" y="61"/>
                  </a:cubicBezTo>
                  <a:close/>
                  <a:moveTo>
                    <a:pt x="34" y="57"/>
                  </a:moveTo>
                  <a:cubicBezTo>
                    <a:pt x="25" y="57"/>
                    <a:pt x="25" y="57"/>
                    <a:pt x="25" y="57"/>
                  </a:cubicBezTo>
                  <a:cubicBezTo>
                    <a:pt x="24" y="57"/>
                    <a:pt x="23" y="58"/>
                    <a:pt x="23" y="58"/>
                  </a:cubicBezTo>
                  <a:cubicBezTo>
                    <a:pt x="23" y="58"/>
                    <a:pt x="24" y="58"/>
                    <a:pt x="25" y="58"/>
                  </a:cubicBezTo>
                  <a:cubicBezTo>
                    <a:pt x="28" y="58"/>
                    <a:pt x="28" y="58"/>
                    <a:pt x="28" y="58"/>
                  </a:cubicBezTo>
                  <a:cubicBezTo>
                    <a:pt x="31" y="58"/>
                    <a:pt x="31" y="58"/>
                    <a:pt x="31" y="58"/>
                  </a:cubicBezTo>
                  <a:cubicBezTo>
                    <a:pt x="34" y="58"/>
                    <a:pt x="34" y="58"/>
                    <a:pt x="34" y="58"/>
                  </a:cubicBezTo>
                  <a:cubicBezTo>
                    <a:pt x="35" y="58"/>
                    <a:pt x="35" y="58"/>
                    <a:pt x="36" y="58"/>
                  </a:cubicBezTo>
                  <a:cubicBezTo>
                    <a:pt x="35" y="58"/>
                    <a:pt x="35" y="57"/>
                    <a:pt x="34" y="57"/>
                  </a:cubicBezTo>
                  <a:close/>
                  <a:moveTo>
                    <a:pt x="34" y="54"/>
                  </a:moveTo>
                  <a:cubicBezTo>
                    <a:pt x="25" y="54"/>
                    <a:pt x="25" y="54"/>
                    <a:pt x="25" y="54"/>
                  </a:cubicBezTo>
                  <a:cubicBezTo>
                    <a:pt x="24" y="54"/>
                    <a:pt x="23" y="55"/>
                    <a:pt x="23" y="55"/>
                  </a:cubicBezTo>
                  <a:cubicBezTo>
                    <a:pt x="23" y="55"/>
                    <a:pt x="24" y="55"/>
                    <a:pt x="25" y="55"/>
                  </a:cubicBezTo>
                  <a:cubicBezTo>
                    <a:pt x="34" y="55"/>
                    <a:pt x="34" y="55"/>
                    <a:pt x="34" y="55"/>
                  </a:cubicBezTo>
                  <a:cubicBezTo>
                    <a:pt x="35" y="55"/>
                    <a:pt x="35" y="55"/>
                    <a:pt x="36" y="55"/>
                  </a:cubicBezTo>
                  <a:cubicBezTo>
                    <a:pt x="35" y="55"/>
                    <a:pt x="35" y="54"/>
                    <a:pt x="34" y="54"/>
                  </a:cubicBezTo>
                  <a:close/>
                  <a:moveTo>
                    <a:pt x="34" y="52"/>
                  </a:moveTo>
                  <a:cubicBezTo>
                    <a:pt x="25" y="52"/>
                    <a:pt x="25" y="52"/>
                    <a:pt x="25" y="52"/>
                  </a:cubicBezTo>
                  <a:cubicBezTo>
                    <a:pt x="24" y="52"/>
                    <a:pt x="23" y="52"/>
                    <a:pt x="23" y="52"/>
                  </a:cubicBezTo>
                  <a:cubicBezTo>
                    <a:pt x="23" y="52"/>
                    <a:pt x="24" y="52"/>
                    <a:pt x="25" y="52"/>
                  </a:cubicBezTo>
                  <a:cubicBezTo>
                    <a:pt x="34" y="52"/>
                    <a:pt x="34" y="52"/>
                    <a:pt x="34" y="52"/>
                  </a:cubicBezTo>
                  <a:cubicBezTo>
                    <a:pt x="35" y="52"/>
                    <a:pt x="35" y="52"/>
                    <a:pt x="36" y="52"/>
                  </a:cubicBezTo>
                  <a:cubicBezTo>
                    <a:pt x="35" y="52"/>
                    <a:pt x="35" y="52"/>
                    <a:pt x="34" y="52"/>
                  </a:cubicBezTo>
                  <a:close/>
                  <a:moveTo>
                    <a:pt x="34" y="50"/>
                  </a:moveTo>
                  <a:cubicBezTo>
                    <a:pt x="35" y="50"/>
                    <a:pt x="35" y="49"/>
                    <a:pt x="36" y="49"/>
                  </a:cubicBezTo>
                  <a:cubicBezTo>
                    <a:pt x="35" y="49"/>
                    <a:pt x="35" y="49"/>
                    <a:pt x="34" y="49"/>
                  </a:cubicBezTo>
                  <a:cubicBezTo>
                    <a:pt x="25" y="49"/>
                    <a:pt x="25" y="49"/>
                    <a:pt x="25" y="49"/>
                  </a:cubicBezTo>
                  <a:cubicBezTo>
                    <a:pt x="24" y="49"/>
                    <a:pt x="23" y="49"/>
                    <a:pt x="23" y="49"/>
                  </a:cubicBezTo>
                  <a:cubicBezTo>
                    <a:pt x="23" y="49"/>
                    <a:pt x="24" y="50"/>
                    <a:pt x="25" y="50"/>
                  </a:cubicBezTo>
                  <a:lnTo>
                    <a:pt x="34" y="50"/>
                  </a:lnTo>
                  <a:close/>
                  <a:moveTo>
                    <a:pt x="43" y="29"/>
                  </a:moveTo>
                  <a:cubicBezTo>
                    <a:pt x="43" y="21"/>
                    <a:pt x="37" y="15"/>
                    <a:pt x="29" y="15"/>
                  </a:cubicBezTo>
                  <a:cubicBezTo>
                    <a:pt x="22" y="15"/>
                    <a:pt x="15" y="21"/>
                    <a:pt x="15" y="29"/>
                  </a:cubicBezTo>
                  <a:cubicBezTo>
                    <a:pt x="15" y="33"/>
                    <a:pt x="17" y="36"/>
                    <a:pt x="20" y="39"/>
                  </a:cubicBezTo>
                  <a:cubicBezTo>
                    <a:pt x="22" y="42"/>
                    <a:pt x="23" y="44"/>
                    <a:pt x="24" y="47"/>
                  </a:cubicBezTo>
                  <a:cubicBezTo>
                    <a:pt x="25" y="47"/>
                    <a:pt x="25" y="47"/>
                    <a:pt x="25" y="47"/>
                  </a:cubicBezTo>
                  <a:cubicBezTo>
                    <a:pt x="26" y="47"/>
                    <a:pt x="26" y="47"/>
                    <a:pt x="26" y="47"/>
                  </a:cubicBezTo>
                  <a:cubicBezTo>
                    <a:pt x="23" y="32"/>
                    <a:pt x="23" y="32"/>
                    <a:pt x="23" y="32"/>
                  </a:cubicBezTo>
                  <a:cubicBezTo>
                    <a:pt x="23" y="32"/>
                    <a:pt x="24" y="31"/>
                    <a:pt x="24" y="31"/>
                  </a:cubicBezTo>
                  <a:cubicBezTo>
                    <a:pt x="25" y="31"/>
                    <a:pt x="25" y="31"/>
                    <a:pt x="25" y="32"/>
                  </a:cubicBezTo>
                  <a:cubicBezTo>
                    <a:pt x="28" y="47"/>
                    <a:pt x="28" y="47"/>
                    <a:pt x="28" y="47"/>
                  </a:cubicBezTo>
                  <a:cubicBezTo>
                    <a:pt x="31" y="47"/>
                    <a:pt x="31" y="47"/>
                    <a:pt x="31" y="47"/>
                  </a:cubicBezTo>
                  <a:cubicBezTo>
                    <a:pt x="33" y="32"/>
                    <a:pt x="33" y="32"/>
                    <a:pt x="33" y="32"/>
                  </a:cubicBezTo>
                  <a:cubicBezTo>
                    <a:pt x="33" y="31"/>
                    <a:pt x="34" y="31"/>
                    <a:pt x="35" y="31"/>
                  </a:cubicBezTo>
                  <a:cubicBezTo>
                    <a:pt x="35" y="31"/>
                    <a:pt x="35" y="32"/>
                    <a:pt x="35" y="32"/>
                  </a:cubicBezTo>
                  <a:cubicBezTo>
                    <a:pt x="33" y="47"/>
                    <a:pt x="33" y="47"/>
                    <a:pt x="33" y="47"/>
                  </a:cubicBezTo>
                  <a:cubicBezTo>
                    <a:pt x="34" y="47"/>
                    <a:pt x="34" y="47"/>
                    <a:pt x="34" y="47"/>
                  </a:cubicBezTo>
                  <a:cubicBezTo>
                    <a:pt x="35" y="47"/>
                    <a:pt x="35" y="47"/>
                    <a:pt x="35" y="47"/>
                  </a:cubicBezTo>
                  <a:cubicBezTo>
                    <a:pt x="35" y="44"/>
                    <a:pt x="37" y="42"/>
                    <a:pt x="39" y="39"/>
                  </a:cubicBezTo>
                  <a:cubicBezTo>
                    <a:pt x="42" y="36"/>
                    <a:pt x="43" y="33"/>
                    <a:pt x="4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43" name="Freeform 32"/>
            <p:cNvSpPr>
              <a:spLocks noEditPoints="1"/>
            </p:cNvSpPr>
            <p:nvPr/>
          </p:nvSpPr>
          <p:spPr bwMode="auto">
            <a:xfrm>
              <a:off x="4905404" y="3395343"/>
              <a:ext cx="397375" cy="443694"/>
            </a:xfrm>
            <a:custGeom>
              <a:avLst/>
              <a:gdLst>
                <a:gd name="T0" fmla="*/ 55 w 69"/>
                <a:gd name="T1" fmla="*/ 0 h 77"/>
                <a:gd name="T2" fmla="*/ 45 w 69"/>
                <a:gd name="T3" fmla="*/ 5 h 77"/>
                <a:gd name="T4" fmla="*/ 31 w 69"/>
                <a:gd name="T5" fmla="*/ 7 h 77"/>
                <a:gd name="T6" fmla="*/ 24 w 69"/>
                <a:gd name="T7" fmla="*/ 7 h 77"/>
                <a:gd name="T8" fmla="*/ 10 w 69"/>
                <a:gd name="T9" fmla="*/ 5 h 77"/>
                <a:gd name="T10" fmla="*/ 0 w 69"/>
                <a:gd name="T11" fmla="*/ 69 h 77"/>
                <a:gd name="T12" fmla="*/ 69 w 69"/>
                <a:gd name="T13" fmla="*/ 14 h 77"/>
                <a:gd name="T14" fmla="*/ 10 w 69"/>
                <a:gd name="T15" fmla="*/ 13 h 77"/>
                <a:gd name="T16" fmla="*/ 24 w 69"/>
                <a:gd name="T17" fmla="*/ 10 h 77"/>
                <a:gd name="T18" fmla="*/ 31 w 69"/>
                <a:gd name="T19" fmla="*/ 10 h 77"/>
                <a:gd name="T20" fmla="*/ 45 w 69"/>
                <a:gd name="T21" fmla="*/ 13 h 77"/>
                <a:gd name="T22" fmla="*/ 55 w 69"/>
                <a:gd name="T23" fmla="*/ 17 h 77"/>
                <a:gd name="T24" fmla="*/ 66 w 69"/>
                <a:gd name="T25" fmla="*/ 14 h 77"/>
                <a:gd name="T26" fmla="*/ 7 w 69"/>
                <a:gd name="T27" fmla="*/ 10 h 77"/>
                <a:gd name="T28" fmla="*/ 61 w 69"/>
                <a:gd name="T29" fmla="*/ 74 h 77"/>
                <a:gd name="T30" fmla="*/ 34 w 69"/>
                <a:gd name="T31" fmla="*/ 39 h 77"/>
                <a:gd name="T32" fmla="*/ 34 w 69"/>
                <a:gd name="T33" fmla="*/ 39 h 77"/>
                <a:gd name="T34" fmla="*/ 33 w 69"/>
                <a:gd name="T35" fmla="*/ 36 h 77"/>
                <a:gd name="T36" fmla="*/ 44 w 69"/>
                <a:gd name="T37" fmla="*/ 33 h 77"/>
                <a:gd name="T38" fmla="*/ 45 w 69"/>
                <a:gd name="T39" fmla="*/ 36 h 77"/>
                <a:gd name="T40" fmla="*/ 54 w 69"/>
                <a:gd name="T41" fmla="*/ 39 h 77"/>
                <a:gd name="T42" fmla="*/ 54 w 69"/>
                <a:gd name="T43" fmla="*/ 39 h 77"/>
                <a:gd name="T44" fmla="*/ 53 w 69"/>
                <a:gd name="T45" fmla="*/ 36 h 77"/>
                <a:gd name="T46" fmla="*/ 14 w 69"/>
                <a:gd name="T47" fmla="*/ 43 h 77"/>
                <a:gd name="T48" fmla="*/ 15 w 69"/>
                <a:gd name="T49" fmla="*/ 46 h 77"/>
                <a:gd name="T50" fmla="*/ 24 w 69"/>
                <a:gd name="T51" fmla="*/ 49 h 77"/>
                <a:gd name="T52" fmla="*/ 24 w 69"/>
                <a:gd name="T53" fmla="*/ 49 h 77"/>
                <a:gd name="T54" fmla="*/ 23 w 69"/>
                <a:gd name="T55" fmla="*/ 46 h 77"/>
                <a:gd name="T56" fmla="*/ 34 w 69"/>
                <a:gd name="T57" fmla="*/ 43 h 77"/>
                <a:gd name="T58" fmla="*/ 35 w 69"/>
                <a:gd name="T59" fmla="*/ 46 h 77"/>
                <a:gd name="T60" fmla="*/ 44 w 69"/>
                <a:gd name="T61" fmla="*/ 49 h 77"/>
                <a:gd name="T62" fmla="*/ 44 w 69"/>
                <a:gd name="T63" fmla="*/ 49 h 77"/>
                <a:gd name="T64" fmla="*/ 43 w 69"/>
                <a:gd name="T65" fmla="*/ 46 h 77"/>
                <a:gd name="T66" fmla="*/ 54 w 69"/>
                <a:gd name="T67" fmla="*/ 43 h 77"/>
                <a:gd name="T68" fmla="*/ 55 w 69"/>
                <a:gd name="T69" fmla="*/ 46 h 77"/>
                <a:gd name="T70" fmla="*/ 14 w 69"/>
                <a:gd name="T71" fmla="*/ 59 h 77"/>
                <a:gd name="T72" fmla="*/ 14 w 69"/>
                <a:gd name="T73" fmla="*/ 59 h 77"/>
                <a:gd name="T74" fmla="*/ 13 w 69"/>
                <a:gd name="T75" fmla="*/ 56 h 77"/>
                <a:gd name="T76" fmla="*/ 24 w 69"/>
                <a:gd name="T77" fmla="*/ 53 h 77"/>
                <a:gd name="T78" fmla="*/ 25 w 69"/>
                <a:gd name="T79" fmla="*/ 56 h 77"/>
                <a:gd name="T80" fmla="*/ 34 w 69"/>
                <a:gd name="T81" fmla="*/ 59 h 77"/>
                <a:gd name="T82" fmla="*/ 34 w 69"/>
                <a:gd name="T83" fmla="*/ 59 h 77"/>
                <a:gd name="T84" fmla="*/ 33 w 69"/>
                <a:gd name="T85" fmla="*/ 56 h 77"/>
                <a:gd name="T86" fmla="*/ 44 w 69"/>
                <a:gd name="T87" fmla="*/ 53 h 77"/>
                <a:gd name="T88" fmla="*/ 45 w 69"/>
                <a:gd name="T89" fmla="*/ 56 h 77"/>
                <a:gd name="T90" fmla="*/ 54 w 69"/>
                <a:gd name="T91" fmla="*/ 59 h 77"/>
                <a:gd name="T92" fmla="*/ 54 w 69"/>
                <a:gd name="T93" fmla="*/ 59 h 77"/>
                <a:gd name="T94" fmla="*/ 53 w 69"/>
                <a:gd name="T95" fmla="*/ 56 h 77"/>
                <a:gd name="T96" fmla="*/ 14 w 69"/>
                <a:gd name="T97" fmla="*/ 63 h 77"/>
                <a:gd name="T98" fmla="*/ 15 w 69"/>
                <a:gd name="T99" fmla="*/ 65 h 77"/>
                <a:gd name="T100" fmla="*/ 24 w 69"/>
                <a:gd name="T101" fmla="*/ 68 h 77"/>
                <a:gd name="T102" fmla="*/ 24 w 69"/>
                <a:gd name="T103" fmla="*/ 68 h 77"/>
                <a:gd name="T104" fmla="*/ 23 w 69"/>
                <a:gd name="T105" fmla="*/ 6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7">
                  <a:moveTo>
                    <a:pt x="61" y="7"/>
                  </a:moveTo>
                  <a:cubicBezTo>
                    <a:pt x="59" y="7"/>
                    <a:pt x="59" y="7"/>
                    <a:pt x="59" y="7"/>
                  </a:cubicBezTo>
                  <a:cubicBezTo>
                    <a:pt x="59" y="5"/>
                    <a:pt x="59" y="5"/>
                    <a:pt x="59" y="5"/>
                  </a:cubicBezTo>
                  <a:cubicBezTo>
                    <a:pt x="59" y="2"/>
                    <a:pt x="57" y="0"/>
                    <a:pt x="55" y="0"/>
                  </a:cubicBezTo>
                  <a:cubicBezTo>
                    <a:pt x="53" y="0"/>
                    <a:pt x="51" y="2"/>
                    <a:pt x="51" y="5"/>
                  </a:cubicBezTo>
                  <a:cubicBezTo>
                    <a:pt x="51" y="7"/>
                    <a:pt x="51" y="7"/>
                    <a:pt x="51" y="7"/>
                  </a:cubicBezTo>
                  <a:cubicBezTo>
                    <a:pt x="45" y="7"/>
                    <a:pt x="45" y="7"/>
                    <a:pt x="45" y="7"/>
                  </a:cubicBezTo>
                  <a:cubicBezTo>
                    <a:pt x="45" y="5"/>
                    <a:pt x="45" y="5"/>
                    <a:pt x="45" y="5"/>
                  </a:cubicBezTo>
                  <a:cubicBezTo>
                    <a:pt x="45" y="2"/>
                    <a:pt x="43" y="0"/>
                    <a:pt x="41" y="0"/>
                  </a:cubicBezTo>
                  <a:cubicBezTo>
                    <a:pt x="39" y="0"/>
                    <a:pt x="37" y="2"/>
                    <a:pt x="37" y="5"/>
                  </a:cubicBezTo>
                  <a:cubicBezTo>
                    <a:pt x="37" y="7"/>
                    <a:pt x="37" y="7"/>
                    <a:pt x="37" y="7"/>
                  </a:cubicBezTo>
                  <a:cubicBezTo>
                    <a:pt x="31" y="7"/>
                    <a:pt x="31" y="7"/>
                    <a:pt x="31" y="7"/>
                  </a:cubicBezTo>
                  <a:cubicBezTo>
                    <a:pt x="31" y="5"/>
                    <a:pt x="31" y="5"/>
                    <a:pt x="31" y="5"/>
                  </a:cubicBezTo>
                  <a:cubicBezTo>
                    <a:pt x="31" y="2"/>
                    <a:pt x="29" y="0"/>
                    <a:pt x="27" y="0"/>
                  </a:cubicBezTo>
                  <a:cubicBezTo>
                    <a:pt x="25" y="0"/>
                    <a:pt x="24" y="2"/>
                    <a:pt x="24" y="5"/>
                  </a:cubicBezTo>
                  <a:cubicBezTo>
                    <a:pt x="24" y="7"/>
                    <a:pt x="24" y="7"/>
                    <a:pt x="24" y="7"/>
                  </a:cubicBezTo>
                  <a:cubicBezTo>
                    <a:pt x="17" y="7"/>
                    <a:pt x="17" y="7"/>
                    <a:pt x="17" y="7"/>
                  </a:cubicBezTo>
                  <a:cubicBezTo>
                    <a:pt x="17" y="5"/>
                    <a:pt x="17" y="5"/>
                    <a:pt x="17" y="5"/>
                  </a:cubicBezTo>
                  <a:cubicBezTo>
                    <a:pt x="17" y="2"/>
                    <a:pt x="16" y="0"/>
                    <a:pt x="14" y="0"/>
                  </a:cubicBezTo>
                  <a:cubicBezTo>
                    <a:pt x="11" y="0"/>
                    <a:pt x="10" y="2"/>
                    <a:pt x="10" y="5"/>
                  </a:cubicBezTo>
                  <a:cubicBezTo>
                    <a:pt x="10" y="7"/>
                    <a:pt x="10" y="7"/>
                    <a:pt x="10" y="7"/>
                  </a:cubicBezTo>
                  <a:cubicBezTo>
                    <a:pt x="7" y="7"/>
                    <a:pt x="7" y="7"/>
                    <a:pt x="7" y="7"/>
                  </a:cubicBezTo>
                  <a:cubicBezTo>
                    <a:pt x="3" y="7"/>
                    <a:pt x="0" y="10"/>
                    <a:pt x="0" y="14"/>
                  </a:cubicBezTo>
                  <a:cubicBezTo>
                    <a:pt x="0" y="69"/>
                    <a:pt x="0" y="69"/>
                    <a:pt x="0" y="69"/>
                  </a:cubicBezTo>
                  <a:cubicBezTo>
                    <a:pt x="0" y="74"/>
                    <a:pt x="3" y="77"/>
                    <a:pt x="7" y="77"/>
                  </a:cubicBezTo>
                  <a:cubicBezTo>
                    <a:pt x="61" y="77"/>
                    <a:pt x="61" y="77"/>
                    <a:pt x="61" y="77"/>
                  </a:cubicBezTo>
                  <a:cubicBezTo>
                    <a:pt x="65" y="77"/>
                    <a:pt x="69" y="74"/>
                    <a:pt x="69" y="69"/>
                  </a:cubicBezTo>
                  <a:cubicBezTo>
                    <a:pt x="69" y="14"/>
                    <a:pt x="69" y="14"/>
                    <a:pt x="69" y="14"/>
                  </a:cubicBezTo>
                  <a:cubicBezTo>
                    <a:pt x="69" y="10"/>
                    <a:pt x="65" y="7"/>
                    <a:pt x="61" y="7"/>
                  </a:cubicBezTo>
                  <a:close/>
                  <a:moveTo>
                    <a:pt x="7" y="10"/>
                  </a:moveTo>
                  <a:cubicBezTo>
                    <a:pt x="10" y="10"/>
                    <a:pt x="10" y="10"/>
                    <a:pt x="10" y="10"/>
                  </a:cubicBezTo>
                  <a:cubicBezTo>
                    <a:pt x="10" y="13"/>
                    <a:pt x="10" y="13"/>
                    <a:pt x="10" y="13"/>
                  </a:cubicBezTo>
                  <a:cubicBezTo>
                    <a:pt x="10" y="15"/>
                    <a:pt x="11" y="17"/>
                    <a:pt x="14" y="17"/>
                  </a:cubicBezTo>
                  <a:cubicBezTo>
                    <a:pt x="16" y="17"/>
                    <a:pt x="17" y="15"/>
                    <a:pt x="17" y="13"/>
                  </a:cubicBezTo>
                  <a:cubicBezTo>
                    <a:pt x="17" y="10"/>
                    <a:pt x="17" y="10"/>
                    <a:pt x="17" y="10"/>
                  </a:cubicBezTo>
                  <a:cubicBezTo>
                    <a:pt x="24" y="10"/>
                    <a:pt x="24" y="10"/>
                    <a:pt x="24" y="10"/>
                  </a:cubicBezTo>
                  <a:cubicBezTo>
                    <a:pt x="24" y="13"/>
                    <a:pt x="24" y="13"/>
                    <a:pt x="24" y="13"/>
                  </a:cubicBezTo>
                  <a:cubicBezTo>
                    <a:pt x="24" y="15"/>
                    <a:pt x="25" y="17"/>
                    <a:pt x="27" y="17"/>
                  </a:cubicBezTo>
                  <a:cubicBezTo>
                    <a:pt x="29" y="17"/>
                    <a:pt x="31" y="15"/>
                    <a:pt x="31" y="13"/>
                  </a:cubicBezTo>
                  <a:cubicBezTo>
                    <a:pt x="31" y="10"/>
                    <a:pt x="31" y="10"/>
                    <a:pt x="31" y="10"/>
                  </a:cubicBezTo>
                  <a:cubicBezTo>
                    <a:pt x="37" y="10"/>
                    <a:pt x="37" y="10"/>
                    <a:pt x="37" y="10"/>
                  </a:cubicBezTo>
                  <a:cubicBezTo>
                    <a:pt x="37" y="13"/>
                    <a:pt x="37" y="13"/>
                    <a:pt x="37" y="13"/>
                  </a:cubicBezTo>
                  <a:cubicBezTo>
                    <a:pt x="37" y="15"/>
                    <a:pt x="39" y="17"/>
                    <a:pt x="41" y="17"/>
                  </a:cubicBezTo>
                  <a:cubicBezTo>
                    <a:pt x="43" y="17"/>
                    <a:pt x="45" y="15"/>
                    <a:pt x="45" y="13"/>
                  </a:cubicBezTo>
                  <a:cubicBezTo>
                    <a:pt x="45" y="10"/>
                    <a:pt x="45" y="10"/>
                    <a:pt x="45" y="10"/>
                  </a:cubicBezTo>
                  <a:cubicBezTo>
                    <a:pt x="51" y="10"/>
                    <a:pt x="51" y="10"/>
                    <a:pt x="51" y="10"/>
                  </a:cubicBezTo>
                  <a:cubicBezTo>
                    <a:pt x="51" y="13"/>
                    <a:pt x="51" y="13"/>
                    <a:pt x="51" y="13"/>
                  </a:cubicBezTo>
                  <a:cubicBezTo>
                    <a:pt x="51" y="15"/>
                    <a:pt x="53" y="17"/>
                    <a:pt x="55" y="17"/>
                  </a:cubicBezTo>
                  <a:cubicBezTo>
                    <a:pt x="57" y="17"/>
                    <a:pt x="59" y="15"/>
                    <a:pt x="59" y="13"/>
                  </a:cubicBezTo>
                  <a:cubicBezTo>
                    <a:pt x="59" y="10"/>
                    <a:pt x="59" y="10"/>
                    <a:pt x="59" y="10"/>
                  </a:cubicBezTo>
                  <a:cubicBezTo>
                    <a:pt x="61" y="10"/>
                    <a:pt x="61" y="10"/>
                    <a:pt x="61" y="10"/>
                  </a:cubicBezTo>
                  <a:cubicBezTo>
                    <a:pt x="64" y="10"/>
                    <a:pt x="66" y="12"/>
                    <a:pt x="66" y="14"/>
                  </a:cubicBezTo>
                  <a:cubicBezTo>
                    <a:pt x="66" y="26"/>
                    <a:pt x="66" y="26"/>
                    <a:pt x="66" y="26"/>
                  </a:cubicBezTo>
                  <a:cubicBezTo>
                    <a:pt x="3" y="26"/>
                    <a:pt x="3" y="26"/>
                    <a:pt x="3" y="26"/>
                  </a:cubicBezTo>
                  <a:cubicBezTo>
                    <a:pt x="3" y="14"/>
                    <a:pt x="3" y="14"/>
                    <a:pt x="3" y="14"/>
                  </a:cubicBezTo>
                  <a:cubicBezTo>
                    <a:pt x="3" y="12"/>
                    <a:pt x="5" y="10"/>
                    <a:pt x="7" y="10"/>
                  </a:cubicBezTo>
                  <a:close/>
                  <a:moveTo>
                    <a:pt x="3" y="28"/>
                  </a:moveTo>
                  <a:cubicBezTo>
                    <a:pt x="66" y="28"/>
                    <a:pt x="66" y="28"/>
                    <a:pt x="66" y="28"/>
                  </a:cubicBezTo>
                  <a:cubicBezTo>
                    <a:pt x="66" y="69"/>
                    <a:pt x="66" y="69"/>
                    <a:pt x="66" y="69"/>
                  </a:cubicBezTo>
                  <a:cubicBezTo>
                    <a:pt x="66" y="72"/>
                    <a:pt x="64" y="74"/>
                    <a:pt x="61" y="74"/>
                  </a:cubicBezTo>
                  <a:cubicBezTo>
                    <a:pt x="7" y="74"/>
                    <a:pt x="7" y="74"/>
                    <a:pt x="7" y="74"/>
                  </a:cubicBezTo>
                  <a:cubicBezTo>
                    <a:pt x="5" y="74"/>
                    <a:pt x="3" y="72"/>
                    <a:pt x="3" y="69"/>
                  </a:cubicBezTo>
                  <a:lnTo>
                    <a:pt x="3" y="28"/>
                  </a:lnTo>
                  <a:close/>
                  <a:moveTo>
                    <a:pt x="34" y="39"/>
                  </a:moveTo>
                  <a:cubicBezTo>
                    <a:pt x="36" y="39"/>
                    <a:pt x="37" y="38"/>
                    <a:pt x="37" y="36"/>
                  </a:cubicBezTo>
                  <a:cubicBezTo>
                    <a:pt x="37" y="34"/>
                    <a:pt x="36" y="33"/>
                    <a:pt x="34" y="33"/>
                  </a:cubicBezTo>
                  <a:cubicBezTo>
                    <a:pt x="33" y="33"/>
                    <a:pt x="31" y="34"/>
                    <a:pt x="31" y="36"/>
                  </a:cubicBezTo>
                  <a:cubicBezTo>
                    <a:pt x="31" y="38"/>
                    <a:pt x="33" y="39"/>
                    <a:pt x="34" y="39"/>
                  </a:cubicBezTo>
                  <a:close/>
                  <a:moveTo>
                    <a:pt x="34" y="35"/>
                  </a:moveTo>
                  <a:cubicBezTo>
                    <a:pt x="35" y="35"/>
                    <a:pt x="35" y="36"/>
                    <a:pt x="35" y="36"/>
                  </a:cubicBezTo>
                  <a:cubicBezTo>
                    <a:pt x="35" y="36"/>
                    <a:pt x="35" y="37"/>
                    <a:pt x="34" y="37"/>
                  </a:cubicBezTo>
                  <a:cubicBezTo>
                    <a:pt x="34" y="37"/>
                    <a:pt x="33" y="36"/>
                    <a:pt x="33" y="36"/>
                  </a:cubicBezTo>
                  <a:cubicBezTo>
                    <a:pt x="33" y="36"/>
                    <a:pt x="34" y="35"/>
                    <a:pt x="34" y="35"/>
                  </a:cubicBezTo>
                  <a:close/>
                  <a:moveTo>
                    <a:pt x="44" y="39"/>
                  </a:moveTo>
                  <a:cubicBezTo>
                    <a:pt x="46" y="39"/>
                    <a:pt x="47" y="38"/>
                    <a:pt x="47" y="36"/>
                  </a:cubicBezTo>
                  <a:cubicBezTo>
                    <a:pt x="47" y="34"/>
                    <a:pt x="46" y="33"/>
                    <a:pt x="44" y="33"/>
                  </a:cubicBezTo>
                  <a:cubicBezTo>
                    <a:pt x="43" y="33"/>
                    <a:pt x="41" y="34"/>
                    <a:pt x="41" y="36"/>
                  </a:cubicBezTo>
                  <a:cubicBezTo>
                    <a:pt x="41" y="38"/>
                    <a:pt x="43" y="39"/>
                    <a:pt x="44" y="39"/>
                  </a:cubicBezTo>
                  <a:close/>
                  <a:moveTo>
                    <a:pt x="44" y="35"/>
                  </a:moveTo>
                  <a:cubicBezTo>
                    <a:pt x="45" y="35"/>
                    <a:pt x="45" y="36"/>
                    <a:pt x="45" y="36"/>
                  </a:cubicBezTo>
                  <a:cubicBezTo>
                    <a:pt x="45" y="36"/>
                    <a:pt x="45" y="37"/>
                    <a:pt x="44" y="37"/>
                  </a:cubicBezTo>
                  <a:cubicBezTo>
                    <a:pt x="44" y="37"/>
                    <a:pt x="43" y="36"/>
                    <a:pt x="43" y="36"/>
                  </a:cubicBezTo>
                  <a:cubicBezTo>
                    <a:pt x="43" y="36"/>
                    <a:pt x="44" y="35"/>
                    <a:pt x="44" y="35"/>
                  </a:cubicBezTo>
                  <a:close/>
                  <a:moveTo>
                    <a:pt x="54" y="39"/>
                  </a:moveTo>
                  <a:cubicBezTo>
                    <a:pt x="56" y="39"/>
                    <a:pt x="57" y="38"/>
                    <a:pt x="57" y="36"/>
                  </a:cubicBezTo>
                  <a:cubicBezTo>
                    <a:pt x="57" y="34"/>
                    <a:pt x="56" y="33"/>
                    <a:pt x="54" y="33"/>
                  </a:cubicBezTo>
                  <a:cubicBezTo>
                    <a:pt x="52" y="33"/>
                    <a:pt x="51" y="34"/>
                    <a:pt x="51" y="36"/>
                  </a:cubicBezTo>
                  <a:cubicBezTo>
                    <a:pt x="51" y="38"/>
                    <a:pt x="52" y="39"/>
                    <a:pt x="54" y="39"/>
                  </a:cubicBezTo>
                  <a:close/>
                  <a:moveTo>
                    <a:pt x="54" y="35"/>
                  </a:moveTo>
                  <a:cubicBezTo>
                    <a:pt x="55" y="35"/>
                    <a:pt x="55" y="36"/>
                    <a:pt x="55" y="36"/>
                  </a:cubicBezTo>
                  <a:cubicBezTo>
                    <a:pt x="55" y="36"/>
                    <a:pt x="55" y="37"/>
                    <a:pt x="54" y="37"/>
                  </a:cubicBezTo>
                  <a:cubicBezTo>
                    <a:pt x="54" y="37"/>
                    <a:pt x="53" y="36"/>
                    <a:pt x="53" y="36"/>
                  </a:cubicBezTo>
                  <a:cubicBezTo>
                    <a:pt x="53" y="36"/>
                    <a:pt x="54" y="35"/>
                    <a:pt x="54" y="35"/>
                  </a:cubicBezTo>
                  <a:close/>
                  <a:moveTo>
                    <a:pt x="14" y="49"/>
                  </a:moveTo>
                  <a:cubicBezTo>
                    <a:pt x="16" y="49"/>
                    <a:pt x="17" y="47"/>
                    <a:pt x="17" y="46"/>
                  </a:cubicBezTo>
                  <a:cubicBezTo>
                    <a:pt x="17" y="44"/>
                    <a:pt x="16" y="43"/>
                    <a:pt x="14" y="43"/>
                  </a:cubicBezTo>
                  <a:cubicBezTo>
                    <a:pt x="13" y="43"/>
                    <a:pt x="11" y="44"/>
                    <a:pt x="11" y="46"/>
                  </a:cubicBezTo>
                  <a:cubicBezTo>
                    <a:pt x="11" y="47"/>
                    <a:pt x="13" y="49"/>
                    <a:pt x="14" y="49"/>
                  </a:cubicBezTo>
                  <a:close/>
                  <a:moveTo>
                    <a:pt x="14" y="45"/>
                  </a:moveTo>
                  <a:cubicBezTo>
                    <a:pt x="15" y="45"/>
                    <a:pt x="15" y="45"/>
                    <a:pt x="15" y="46"/>
                  </a:cubicBezTo>
                  <a:cubicBezTo>
                    <a:pt x="15" y="46"/>
                    <a:pt x="15" y="47"/>
                    <a:pt x="14" y="47"/>
                  </a:cubicBezTo>
                  <a:cubicBezTo>
                    <a:pt x="14" y="47"/>
                    <a:pt x="13" y="46"/>
                    <a:pt x="13" y="46"/>
                  </a:cubicBezTo>
                  <a:cubicBezTo>
                    <a:pt x="13" y="45"/>
                    <a:pt x="14" y="45"/>
                    <a:pt x="14" y="45"/>
                  </a:cubicBezTo>
                  <a:close/>
                  <a:moveTo>
                    <a:pt x="24" y="49"/>
                  </a:moveTo>
                  <a:cubicBezTo>
                    <a:pt x="26" y="49"/>
                    <a:pt x="27" y="47"/>
                    <a:pt x="27" y="46"/>
                  </a:cubicBezTo>
                  <a:cubicBezTo>
                    <a:pt x="27" y="44"/>
                    <a:pt x="26" y="43"/>
                    <a:pt x="24" y="43"/>
                  </a:cubicBezTo>
                  <a:cubicBezTo>
                    <a:pt x="23" y="43"/>
                    <a:pt x="21" y="44"/>
                    <a:pt x="21" y="46"/>
                  </a:cubicBezTo>
                  <a:cubicBezTo>
                    <a:pt x="21" y="47"/>
                    <a:pt x="23" y="49"/>
                    <a:pt x="24" y="49"/>
                  </a:cubicBezTo>
                  <a:close/>
                  <a:moveTo>
                    <a:pt x="24" y="45"/>
                  </a:moveTo>
                  <a:cubicBezTo>
                    <a:pt x="25" y="45"/>
                    <a:pt x="25" y="45"/>
                    <a:pt x="25" y="46"/>
                  </a:cubicBezTo>
                  <a:cubicBezTo>
                    <a:pt x="25" y="46"/>
                    <a:pt x="25" y="47"/>
                    <a:pt x="24" y="47"/>
                  </a:cubicBezTo>
                  <a:cubicBezTo>
                    <a:pt x="24" y="47"/>
                    <a:pt x="23" y="46"/>
                    <a:pt x="23" y="46"/>
                  </a:cubicBezTo>
                  <a:cubicBezTo>
                    <a:pt x="23" y="45"/>
                    <a:pt x="24" y="45"/>
                    <a:pt x="24" y="45"/>
                  </a:cubicBezTo>
                  <a:close/>
                  <a:moveTo>
                    <a:pt x="34" y="49"/>
                  </a:moveTo>
                  <a:cubicBezTo>
                    <a:pt x="36" y="49"/>
                    <a:pt x="37" y="47"/>
                    <a:pt x="37" y="46"/>
                  </a:cubicBezTo>
                  <a:cubicBezTo>
                    <a:pt x="37" y="44"/>
                    <a:pt x="36" y="43"/>
                    <a:pt x="34" y="43"/>
                  </a:cubicBezTo>
                  <a:cubicBezTo>
                    <a:pt x="33" y="43"/>
                    <a:pt x="31" y="44"/>
                    <a:pt x="31" y="46"/>
                  </a:cubicBezTo>
                  <a:cubicBezTo>
                    <a:pt x="31" y="47"/>
                    <a:pt x="33" y="49"/>
                    <a:pt x="34" y="49"/>
                  </a:cubicBezTo>
                  <a:close/>
                  <a:moveTo>
                    <a:pt x="34" y="45"/>
                  </a:moveTo>
                  <a:cubicBezTo>
                    <a:pt x="35" y="45"/>
                    <a:pt x="35" y="45"/>
                    <a:pt x="35" y="46"/>
                  </a:cubicBezTo>
                  <a:cubicBezTo>
                    <a:pt x="35" y="46"/>
                    <a:pt x="35" y="47"/>
                    <a:pt x="34" y="47"/>
                  </a:cubicBezTo>
                  <a:cubicBezTo>
                    <a:pt x="34" y="47"/>
                    <a:pt x="33" y="46"/>
                    <a:pt x="33" y="46"/>
                  </a:cubicBezTo>
                  <a:cubicBezTo>
                    <a:pt x="33" y="45"/>
                    <a:pt x="34" y="45"/>
                    <a:pt x="34" y="45"/>
                  </a:cubicBezTo>
                  <a:close/>
                  <a:moveTo>
                    <a:pt x="44" y="49"/>
                  </a:moveTo>
                  <a:cubicBezTo>
                    <a:pt x="46" y="49"/>
                    <a:pt x="47" y="47"/>
                    <a:pt x="47" y="46"/>
                  </a:cubicBezTo>
                  <a:cubicBezTo>
                    <a:pt x="47" y="44"/>
                    <a:pt x="46" y="43"/>
                    <a:pt x="44" y="43"/>
                  </a:cubicBezTo>
                  <a:cubicBezTo>
                    <a:pt x="43" y="43"/>
                    <a:pt x="41" y="44"/>
                    <a:pt x="41" y="46"/>
                  </a:cubicBezTo>
                  <a:cubicBezTo>
                    <a:pt x="41" y="47"/>
                    <a:pt x="43" y="49"/>
                    <a:pt x="44" y="49"/>
                  </a:cubicBezTo>
                  <a:close/>
                  <a:moveTo>
                    <a:pt x="44" y="45"/>
                  </a:moveTo>
                  <a:cubicBezTo>
                    <a:pt x="45" y="45"/>
                    <a:pt x="45" y="45"/>
                    <a:pt x="45" y="46"/>
                  </a:cubicBezTo>
                  <a:cubicBezTo>
                    <a:pt x="45" y="46"/>
                    <a:pt x="45" y="47"/>
                    <a:pt x="44" y="47"/>
                  </a:cubicBezTo>
                  <a:cubicBezTo>
                    <a:pt x="44" y="47"/>
                    <a:pt x="43" y="46"/>
                    <a:pt x="43" y="46"/>
                  </a:cubicBezTo>
                  <a:cubicBezTo>
                    <a:pt x="43" y="45"/>
                    <a:pt x="44" y="45"/>
                    <a:pt x="44" y="45"/>
                  </a:cubicBezTo>
                  <a:close/>
                  <a:moveTo>
                    <a:pt x="54" y="49"/>
                  </a:moveTo>
                  <a:cubicBezTo>
                    <a:pt x="56" y="49"/>
                    <a:pt x="57" y="47"/>
                    <a:pt x="57" y="46"/>
                  </a:cubicBezTo>
                  <a:cubicBezTo>
                    <a:pt x="57" y="44"/>
                    <a:pt x="56" y="43"/>
                    <a:pt x="54" y="43"/>
                  </a:cubicBezTo>
                  <a:cubicBezTo>
                    <a:pt x="52" y="43"/>
                    <a:pt x="51" y="44"/>
                    <a:pt x="51" y="46"/>
                  </a:cubicBezTo>
                  <a:cubicBezTo>
                    <a:pt x="51" y="47"/>
                    <a:pt x="52" y="49"/>
                    <a:pt x="54" y="49"/>
                  </a:cubicBezTo>
                  <a:close/>
                  <a:moveTo>
                    <a:pt x="54" y="45"/>
                  </a:moveTo>
                  <a:cubicBezTo>
                    <a:pt x="55" y="45"/>
                    <a:pt x="55" y="45"/>
                    <a:pt x="55" y="46"/>
                  </a:cubicBezTo>
                  <a:cubicBezTo>
                    <a:pt x="55" y="46"/>
                    <a:pt x="55" y="47"/>
                    <a:pt x="54" y="47"/>
                  </a:cubicBezTo>
                  <a:cubicBezTo>
                    <a:pt x="54" y="47"/>
                    <a:pt x="53" y="46"/>
                    <a:pt x="53" y="46"/>
                  </a:cubicBezTo>
                  <a:cubicBezTo>
                    <a:pt x="53" y="45"/>
                    <a:pt x="54" y="45"/>
                    <a:pt x="54" y="45"/>
                  </a:cubicBezTo>
                  <a:close/>
                  <a:moveTo>
                    <a:pt x="14" y="59"/>
                  </a:moveTo>
                  <a:cubicBezTo>
                    <a:pt x="16" y="59"/>
                    <a:pt x="17" y="57"/>
                    <a:pt x="17" y="56"/>
                  </a:cubicBezTo>
                  <a:cubicBezTo>
                    <a:pt x="17" y="54"/>
                    <a:pt x="16" y="53"/>
                    <a:pt x="14" y="53"/>
                  </a:cubicBezTo>
                  <a:cubicBezTo>
                    <a:pt x="13" y="53"/>
                    <a:pt x="11" y="54"/>
                    <a:pt x="11" y="56"/>
                  </a:cubicBezTo>
                  <a:cubicBezTo>
                    <a:pt x="11" y="57"/>
                    <a:pt x="13" y="59"/>
                    <a:pt x="14" y="59"/>
                  </a:cubicBezTo>
                  <a:close/>
                  <a:moveTo>
                    <a:pt x="14" y="55"/>
                  </a:moveTo>
                  <a:cubicBezTo>
                    <a:pt x="15" y="55"/>
                    <a:pt x="15" y="55"/>
                    <a:pt x="15" y="56"/>
                  </a:cubicBezTo>
                  <a:cubicBezTo>
                    <a:pt x="15" y="56"/>
                    <a:pt x="15" y="57"/>
                    <a:pt x="14" y="57"/>
                  </a:cubicBezTo>
                  <a:cubicBezTo>
                    <a:pt x="14" y="57"/>
                    <a:pt x="13" y="56"/>
                    <a:pt x="13" y="56"/>
                  </a:cubicBezTo>
                  <a:cubicBezTo>
                    <a:pt x="13" y="55"/>
                    <a:pt x="14" y="55"/>
                    <a:pt x="14" y="55"/>
                  </a:cubicBezTo>
                  <a:close/>
                  <a:moveTo>
                    <a:pt x="24" y="59"/>
                  </a:moveTo>
                  <a:cubicBezTo>
                    <a:pt x="26" y="59"/>
                    <a:pt x="27" y="57"/>
                    <a:pt x="27" y="56"/>
                  </a:cubicBezTo>
                  <a:cubicBezTo>
                    <a:pt x="27" y="54"/>
                    <a:pt x="26" y="53"/>
                    <a:pt x="24" y="53"/>
                  </a:cubicBezTo>
                  <a:cubicBezTo>
                    <a:pt x="23" y="53"/>
                    <a:pt x="21" y="54"/>
                    <a:pt x="21" y="56"/>
                  </a:cubicBezTo>
                  <a:cubicBezTo>
                    <a:pt x="21" y="57"/>
                    <a:pt x="23" y="59"/>
                    <a:pt x="24" y="59"/>
                  </a:cubicBezTo>
                  <a:close/>
                  <a:moveTo>
                    <a:pt x="24" y="55"/>
                  </a:moveTo>
                  <a:cubicBezTo>
                    <a:pt x="25" y="55"/>
                    <a:pt x="25" y="55"/>
                    <a:pt x="25" y="56"/>
                  </a:cubicBezTo>
                  <a:cubicBezTo>
                    <a:pt x="25" y="56"/>
                    <a:pt x="25" y="57"/>
                    <a:pt x="24" y="57"/>
                  </a:cubicBezTo>
                  <a:cubicBezTo>
                    <a:pt x="24" y="57"/>
                    <a:pt x="23" y="56"/>
                    <a:pt x="23" y="56"/>
                  </a:cubicBezTo>
                  <a:cubicBezTo>
                    <a:pt x="23" y="55"/>
                    <a:pt x="24" y="55"/>
                    <a:pt x="24" y="55"/>
                  </a:cubicBezTo>
                  <a:close/>
                  <a:moveTo>
                    <a:pt x="34" y="59"/>
                  </a:moveTo>
                  <a:cubicBezTo>
                    <a:pt x="36" y="59"/>
                    <a:pt x="37" y="57"/>
                    <a:pt x="37" y="56"/>
                  </a:cubicBezTo>
                  <a:cubicBezTo>
                    <a:pt x="37" y="54"/>
                    <a:pt x="36" y="53"/>
                    <a:pt x="34" y="53"/>
                  </a:cubicBezTo>
                  <a:cubicBezTo>
                    <a:pt x="33" y="53"/>
                    <a:pt x="31" y="54"/>
                    <a:pt x="31" y="56"/>
                  </a:cubicBezTo>
                  <a:cubicBezTo>
                    <a:pt x="31" y="57"/>
                    <a:pt x="33" y="59"/>
                    <a:pt x="34" y="59"/>
                  </a:cubicBezTo>
                  <a:close/>
                  <a:moveTo>
                    <a:pt x="34" y="55"/>
                  </a:moveTo>
                  <a:cubicBezTo>
                    <a:pt x="35" y="55"/>
                    <a:pt x="35" y="55"/>
                    <a:pt x="35" y="56"/>
                  </a:cubicBezTo>
                  <a:cubicBezTo>
                    <a:pt x="35" y="56"/>
                    <a:pt x="35" y="57"/>
                    <a:pt x="34" y="57"/>
                  </a:cubicBezTo>
                  <a:cubicBezTo>
                    <a:pt x="34" y="57"/>
                    <a:pt x="33" y="56"/>
                    <a:pt x="33" y="56"/>
                  </a:cubicBezTo>
                  <a:cubicBezTo>
                    <a:pt x="33" y="55"/>
                    <a:pt x="34" y="55"/>
                    <a:pt x="34" y="55"/>
                  </a:cubicBezTo>
                  <a:close/>
                  <a:moveTo>
                    <a:pt x="44" y="59"/>
                  </a:moveTo>
                  <a:cubicBezTo>
                    <a:pt x="46" y="59"/>
                    <a:pt x="47" y="57"/>
                    <a:pt x="47" y="56"/>
                  </a:cubicBezTo>
                  <a:cubicBezTo>
                    <a:pt x="47" y="54"/>
                    <a:pt x="46" y="53"/>
                    <a:pt x="44" y="53"/>
                  </a:cubicBezTo>
                  <a:cubicBezTo>
                    <a:pt x="43" y="53"/>
                    <a:pt x="41" y="54"/>
                    <a:pt x="41" y="56"/>
                  </a:cubicBezTo>
                  <a:cubicBezTo>
                    <a:pt x="41" y="57"/>
                    <a:pt x="43" y="59"/>
                    <a:pt x="44" y="59"/>
                  </a:cubicBezTo>
                  <a:close/>
                  <a:moveTo>
                    <a:pt x="44" y="55"/>
                  </a:moveTo>
                  <a:cubicBezTo>
                    <a:pt x="45" y="55"/>
                    <a:pt x="45" y="55"/>
                    <a:pt x="45" y="56"/>
                  </a:cubicBezTo>
                  <a:cubicBezTo>
                    <a:pt x="45" y="56"/>
                    <a:pt x="45" y="57"/>
                    <a:pt x="44" y="57"/>
                  </a:cubicBezTo>
                  <a:cubicBezTo>
                    <a:pt x="44" y="57"/>
                    <a:pt x="43" y="56"/>
                    <a:pt x="43" y="56"/>
                  </a:cubicBezTo>
                  <a:cubicBezTo>
                    <a:pt x="43" y="55"/>
                    <a:pt x="44" y="55"/>
                    <a:pt x="44" y="55"/>
                  </a:cubicBezTo>
                  <a:close/>
                  <a:moveTo>
                    <a:pt x="54" y="59"/>
                  </a:moveTo>
                  <a:cubicBezTo>
                    <a:pt x="56" y="59"/>
                    <a:pt x="57" y="57"/>
                    <a:pt x="57" y="56"/>
                  </a:cubicBezTo>
                  <a:cubicBezTo>
                    <a:pt x="57" y="54"/>
                    <a:pt x="56" y="53"/>
                    <a:pt x="54" y="53"/>
                  </a:cubicBezTo>
                  <a:cubicBezTo>
                    <a:pt x="52" y="53"/>
                    <a:pt x="51" y="54"/>
                    <a:pt x="51" y="56"/>
                  </a:cubicBezTo>
                  <a:cubicBezTo>
                    <a:pt x="51" y="57"/>
                    <a:pt x="52" y="59"/>
                    <a:pt x="54" y="59"/>
                  </a:cubicBezTo>
                  <a:close/>
                  <a:moveTo>
                    <a:pt x="54" y="55"/>
                  </a:moveTo>
                  <a:cubicBezTo>
                    <a:pt x="55" y="55"/>
                    <a:pt x="55" y="55"/>
                    <a:pt x="55" y="56"/>
                  </a:cubicBezTo>
                  <a:cubicBezTo>
                    <a:pt x="55" y="56"/>
                    <a:pt x="55" y="57"/>
                    <a:pt x="54" y="57"/>
                  </a:cubicBezTo>
                  <a:cubicBezTo>
                    <a:pt x="54" y="57"/>
                    <a:pt x="53" y="56"/>
                    <a:pt x="53" y="56"/>
                  </a:cubicBezTo>
                  <a:cubicBezTo>
                    <a:pt x="53" y="55"/>
                    <a:pt x="54" y="55"/>
                    <a:pt x="54" y="55"/>
                  </a:cubicBezTo>
                  <a:close/>
                  <a:moveTo>
                    <a:pt x="14" y="68"/>
                  </a:moveTo>
                  <a:cubicBezTo>
                    <a:pt x="16" y="68"/>
                    <a:pt x="17" y="67"/>
                    <a:pt x="17" y="65"/>
                  </a:cubicBezTo>
                  <a:cubicBezTo>
                    <a:pt x="17" y="64"/>
                    <a:pt x="16" y="63"/>
                    <a:pt x="14" y="63"/>
                  </a:cubicBezTo>
                  <a:cubicBezTo>
                    <a:pt x="13" y="63"/>
                    <a:pt x="11" y="64"/>
                    <a:pt x="11" y="65"/>
                  </a:cubicBezTo>
                  <a:cubicBezTo>
                    <a:pt x="11" y="67"/>
                    <a:pt x="13" y="68"/>
                    <a:pt x="14" y="68"/>
                  </a:cubicBezTo>
                  <a:close/>
                  <a:moveTo>
                    <a:pt x="14" y="65"/>
                  </a:moveTo>
                  <a:cubicBezTo>
                    <a:pt x="15" y="65"/>
                    <a:pt x="15" y="65"/>
                    <a:pt x="15" y="65"/>
                  </a:cubicBezTo>
                  <a:cubicBezTo>
                    <a:pt x="15" y="66"/>
                    <a:pt x="15" y="66"/>
                    <a:pt x="14" y="66"/>
                  </a:cubicBezTo>
                  <a:cubicBezTo>
                    <a:pt x="14" y="66"/>
                    <a:pt x="13" y="66"/>
                    <a:pt x="13" y="65"/>
                  </a:cubicBezTo>
                  <a:cubicBezTo>
                    <a:pt x="13" y="65"/>
                    <a:pt x="14" y="65"/>
                    <a:pt x="14" y="65"/>
                  </a:cubicBezTo>
                  <a:close/>
                  <a:moveTo>
                    <a:pt x="24" y="68"/>
                  </a:moveTo>
                  <a:cubicBezTo>
                    <a:pt x="26" y="68"/>
                    <a:pt x="27" y="67"/>
                    <a:pt x="27" y="65"/>
                  </a:cubicBezTo>
                  <a:cubicBezTo>
                    <a:pt x="27" y="64"/>
                    <a:pt x="26" y="63"/>
                    <a:pt x="24" y="63"/>
                  </a:cubicBezTo>
                  <a:cubicBezTo>
                    <a:pt x="23" y="63"/>
                    <a:pt x="21" y="64"/>
                    <a:pt x="21" y="65"/>
                  </a:cubicBezTo>
                  <a:cubicBezTo>
                    <a:pt x="21" y="67"/>
                    <a:pt x="23" y="68"/>
                    <a:pt x="24" y="68"/>
                  </a:cubicBezTo>
                  <a:close/>
                  <a:moveTo>
                    <a:pt x="24" y="65"/>
                  </a:moveTo>
                  <a:cubicBezTo>
                    <a:pt x="25" y="65"/>
                    <a:pt x="25" y="65"/>
                    <a:pt x="25" y="65"/>
                  </a:cubicBezTo>
                  <a:cubicBezTo>
                    <a:pt x="25" y="66"/>
                    <a:pt x="25" y="66"/>
                    <a:pt x="24" y="66"/>
                  </a:cubicBezTo>
                  <a:cubicBezTo>
                    <a:pt x="24" y="66"/>
                    <a:pt x="23" y="66"/>
                    <a:pt x="23" y="65"/>
                  </a:cubicBezTo>
                  <a:cubicBezTo>
                    <a:pt x="23" y="65"/>
                    <a:pt x="24" y="65"/>
                    <a:pt x="24" y="6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44" name="Freeform 33"/>
            <p:cNvSpPr>
              <a:spLocks noEditPoints="1"/>
            </p:cNvSpPr>
            <p:nvPr/>
          </p:nvSpPr>
          <p:spPr bwMode="auto">
            <a:xfrm>
              <a:off x="3045707" y="2808932"/>
              <a:ext cx="382175" cy="391496"/>
            </a:xfrm>
            <a:custGeom>
              <a:avLst/>
              <a:gdLst>
                <a:gd name="T0" fmla="*/ 8 w 52"/>
                <a:gd name="T1" fmla="*/ 19 h 53"/>
                <a:gd name="T2" fmla="*/ 8 w 52"/>
                <a:gd name="T3" fmla="*/ 19 h 53"/>
                <a:gd name="T4" fmla="*/ 8 w 52"/>
                <a:gd name="T5" fmla="*/ 18 h 53"/>
                <a:gd name="T6" fmla="*/ 8 w 52"/>
                <a:gd name="T7" fmla="*/ 17 h 53"/>
                <a:gd name="T8" fmla="*/ 8 w 52"/>
                <a:gd name="T9" fmla="*/ 17 h 53"/>
                <a:gd name="T10" fmla="*/ 15 w 52"/>
                <a:gd name="T11" fmla="*/ 10 h 53"/>
                <a:gd name="T12" fmla="*/ 17 w 52"/>
                <a:gd name="T13" fmla="*/ 10 h 53"/>
                <a:gd name="T14" fmla="*/ 17 w 52"/>
                <a:gd name="T15" fmla="*/ 12 h 53"/>
                <a:gd name="T16" fmla="*/ 13 w 52"/>
                <a:gd name="T17" fmla="*/ 17 h 53"/>
                <a:gd name="T18" fmla="*/ 39 w 52"/>
                <a:gd name="T19" fmla="*/ 17 h 53"/>
                <a:gd name="T20" fmla="*/ 40 w 52"/>
                <a:gd name="T21" fmla="*/ 18 h 53"/>
                <a:gd name="T22" fmla="*/ 39 w 52"/>
                <a:gd name="T23" fmla="*/ 20 h 53"/>
                <a:gd name="T24" fmla="*/ 13 w 52"/>
                <a:gd name="T25" fmla="*/ 20 h 53"/>
                <a:gd name="T26" fmla="*/ 17 w 52"/>
                <a:gd name="T27" fmla="*/ 24 h 53"/>
                <a:gd name="T28" fmla="*/ 17 w 52"/>
                <a:gd name="T29" fmla="*/ 26 h 53"/>
                <a:gd name="T30" fmla="*/ 16 w 52"/>
                <a:gd name="T31" fmla="*/ 26 h 53"/>
                <a:gd name="T32" fmla="*/ 15 w 52"/>
                <a:gd name="T33" fmla="*/ 26 h 53"/>
                <a:gd name="T34" fmla="*/ 8 w 52"/>
                <a:gd name="T35" fmla="*/ 19 h 53"/>
                <a:gd name="T36" fmla="*/ 43 w 52"/>
                <a:gd name="T37" fmla="*/ 34 h 53"/>
                <a:gd name="T38" fmla="*/ 43 w 52"/>
                <a:gd name="T39" fmla="*/ 34 h 53"/>
                <a:gd name="T40" fmla="*/ 36 w 52"/>
                <a:gd name="T41" fmla="*/ 27 h 53"/>
                <a:gd name="T42" fmla="*/ 34 w 52"/>
                <a:gd name="T43" fmla="*/ 27 h 53"/>
                <a:gd name="T44" fmla="*/ 34 w 52"/>
                <a:gd name="T45" fmla="*/ 29 h 53"/>
                <a:gd name="T46" fmla="*/ 39 w 52"/>
                <a:gd name="T47" fmla="*/ 33 h 53"/>
                <a:gd name="T48" fmla="*/ 13 w 52"/>
                <a:gd name="T49" fmla="*/ 33 h 53"/>
                <a:gd name="T50" fmla="*/ 11 w 52"/>
                <a:gd name="T51" fmla="*/ 35 h 53"/>
                <a:gd name="T52" fmla="*/ 13 w 52"/>
                <a:gd name="T53" fmla="*/ 36 h 53"/>
                <a:gd name="T54" fmla="*/ 39 w 52"/>
                <a:gd name="T55" fmla="*/ 36 h 53"/>
                <a:gd name="T56" fmla="*/ 34 w 52"/>
                <a:gd name="T57" fmla="*/ 41 h 53"/>
                <a:gd name="T58" fmla="*/ 34 w 52"/>
                <a:gd name="T59" fmla="*/ 43 h 53"/>
                <a:gd name="T60" fmla="*/ 35 w 52"/>
                <a:gd name="T61" fmla="*/ 43 h 53"/>
                <a:gd name="T62" fmla="*/ 36 w 52"/>
                <a:gd name="T63" fmla="*/ 43 h 53"/>
                <a:gd name="T64" fmla="*/ 43 w 52"/>
                <a:gd name="T65" fmla="*/ 36 h 53"/>
                <a:gd name="T66" fmla="*/ 43 w 52"/>
                <a:gd name="T67" fmla="*/ 36 h 53"/>
                <a:gd name="T68" fmla="*/ 44 w 52"/>
                <a:gd name="T69" fmla="*/ 35 h 53"/>
                <a:gd name="T70" fmla="*/ 43 w 52"/>
                <a:gd name="T71" fmla="*/ 34 h 53"/>
                <a:gd name="T72" fmla="*/ 52 w 52"/>
                <a:gd name="T73" fmla="*/ 7 h 53"/>
                <a:gd name="T74" fmla="*/ 52 w 52"/>
                <a:gd name="T75" fmla="*/ 45 h 53"/>
                <a:gd name="T76" fmla="*/ 45 w 52"/>
                <a:gd name="T77" fmla="*/ 53 h 53"/>
                <a:gd name="T78" fmla="*/ 7 w 52"/>
                <a:gd name="T79" fmla="*/ 53 h 53"/>
                <a:gd name="T80" fmla="*/ 0 w 52"/>
                <a:gd name="T81" fmla="*/ 45 h 53"/>
                <a:gd name="T82" fmla="*/ 0 w 52"/>
                <a:gd name="T83" fmla="*/ 7 h 53"/>
                <a:gd name="T84" fmla="*/ 7 w 52"/>
                <a:gd name="T85" fmla="*/ 0 h 53"/>
                <a:gd name="T86" fmla="*/ 45 w 52"/>
                <a:gd name="T87" fmla="*/ 0 h 53"/>
                <a:gd name="T88" fmla="*/ 52 w 52"/>
                <a:gd name="T89" fmla="*/ 7 h 53"/>
                <a:gd name="T90" fmla="*/ 49 w 52"/>
                <a:gd name="T91" fmla="*/ 7 h 53"/>
                <a:gd name="T92" fmla="*/ 45 w 52"/>
                <a:gd name="T93" fmla="*/ 3 h 53"/>
                <a:gd name="T94" fmla="*/ 7 w 52"/>
                <a:gd name="T95" fmla="*/ 3 h 53"/>
                <a:gd name="T96" fmla="*/ 3 w 52"/>
                <a:gd name="T97" fmla="*/ 7 h 53"/>
                <a:gd name="T98" fmla="*/ 3 w 52"/>
                <a:gd name="T99" fmla="*/ 45 h 53"/>
                <a:gd name="T100" fmla="*/ 7 w 52"/>
                <a:gd name="T101" fmla="*/ 50 h 53"/>
                <a:gd name="T102" fmla="*/ 45 w 52"/>
                <a:gd name="T103" fmla="*/ 50 h 53"/>
                <a:gd name="T104" fmla="*/ 49 w 52"/>
                <a:gd name="T105" fmla="*/ 45 h 53"/>
                <a:gd name="T106" fmla="*/ 49 w 52"/>
                <a:gd name="T10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3">
                  <a:moveTo>
                    <a:pt x="8" y="19"/>
                  </a:moveTo>
                  <a:cubicBezTo>
                    <a:pt x="8" y="19"/>
                    <a:pt x="8" y="19"/>
                    <a:pt x="8" y="19"/>
                  </a:cubicBezTo>
                  <a:cubicBezTo>
                    <a:pt x="8" y="19"/>
                    <a:pt x="8" y="18"/>
                    <a:pt x="8" y="18"/>
                  </a:cubicBezTo>
                  <a:cubicBezTo>
                    <a:pt x="8" y="18"/>
                    <a:pt x="8" y="17"/>
                    <a:pt x="8" y="17"/>
                  </a:cubicBezTo>
                  <a:cubicBezTo>
                    <a:pt x="8" y="17"/>
                    <a:pt x="8" y="17"/>
                    <a:pt x="8" y="17"/>
                  </a:cubicBezTo>
                  <a:cubicBezTo>
                    <a:pt x="15" y="10"/>
                    <a:pt x="15" y="10"/>
                    <a:pt x="15" y="10"/>
                  </a:cubicBezTo>
                  <a:cubicBezTo>
                    <a:pt x="15" y="9"/>
                    <a:pt x="16" y="9"/>
                    <a:pt x="17" y="10"/>
                  </a:cubicBezTo>
                  <a:cubicBezTo>
                    <a:pt x="18" y="11"/>
                    <a:pt x="18" y="12"/>
                    <a:pt x="17" y="12"/>
                  </a:cubicBezTo>
                  <a:cubicBezTo>
                    <a:pt x="13" y="17"/>
                    <a:pt x="13" y="17"/>
                    <a:pt x="13" y="17"/>
                  </a:cubicBezTo>
                  <a:cubicBezTo>
                    <a:pt x="39" y="17"/>
                    <a:pt x="39" y="17"/>
                    <a:pt x="39" y="17"/>
                  </a:cubicBezTo>
                  <a:cubicBezTo>
                    <a:pt x="40" y="17"/>
                    <a:pt x="40" y="17"/>
                    <a:pt x="40" y="18"/>
                  </a:cubicBezTo>
                  <a:cubicBezTo>
                    <a:pt x="40" y="19"/>
                    <a:pt x="40" y="20"/>
                    <a:pt x="39" y="20"/>
                  </a:cubicBezTo>
                  <a:cubicBezTo>
                    <a:pt x="13" y="20"/>
                    <a:pt x="13" y="20"/>
                    <a:pt x="13" y="20"/>
                  </a:cubicBezTo>
                  <a:cubicBezTo>
                    <a:pt x="17" y="24"/>
                    <a:pt x="17" y="24"/>
                    <a:pt x="17" y="24"/>
                  </a:cubicBezTo>
                  <a:cubicBezTo>
                    <a:pt x="18" y="24"/>
                    <a:pt x="18" y="25"/>
                    <a:pt x="17" y="26"/>
                  </a:cubicBezTo>
                  <a:cubicBezTo>
                    <a:pt x="17" y="26"/>
                    <a:pt x="16" y="26"/>
                    <a:pt x="16" y="26"/>
                  </a:cubicBezTo>
                  <a:cubicBezTo>
                    <a:pt x="16" y="26"/>
                    <a:pt x="15" y="26"/>
                    <a:pt x="15" y="26"/>
                  </a:cubicBezTo>
                  <a:lnTo>
                    <a:pt x="8" y="19"/>
                  </a:lnTo>
                  <a:close/>
                  <a:moveTo>
                    <a:pt x="43" y="34"/>
                  </a:moveTo>
                  <a:cubicBezTo>
                    <a:pt x="43" y="34"/>
                    <a:pt x="43" y="34"/>
                    <a:pt x="43" y="34"/>
                  </a:cubicBezTo>
                  <a:cubicBezTo>
                    <a:pt x="36" y="27"/>
                    <a:pt x="36" y="27"/>
                    <a:pt x="36" y="27"/>
                  </a:cubicBezTo>
                  <a:cubicBezTo>
                    <a:pt x="36" y="26"/>
                    <a:pt x="35" y="26"/>
                    <a:pt x="34" y="27"/>
                  </a:cubicBezTo>
                  <a:cubicBezTo>
                    <a:pt x="34" y="28"/>
                    <a:pt x="34" y="29"/>
                    <a:pt x="34" y="29"/>
                  </a:cubicBezTo>
                  <a:cubicBezTo>
                    <a:pt x="39" y="33"/>
                    <a:pt x="39" y="33"/>
                    <a:pt x="39" y="33"/>
                  </a:cubicBezTo>
                  <a:cubicBezTo>
                    <a:pt x="13" y="33"/>
                    <a:pt x="13" y="33"/>
                    <a:pt x="13" y="33"/>
                  </a:cubicBezTo>
                  <a:cubicBezTo>
                    <a:pt x="12" y="33"/>
                    <a:pt x="11" y="34"/>
                    <a:pt x="11" y="35"/>
                  </a:cubicBezTo>
                  <a:cubicBezTo>
                    <a:pt x="11" y="36"/>
                    <a:pt x="12" y="36"/>
                    <a:pt x="13" y="36"/>
                  </a:cubicBezTo>
                  <a:cubicBezTo>
                    <a:pt x="39" y="36"/>
                    <a:pt x="39" y="36"/>
                    <a:pt x="39" y="36"/>
                  </a:cubicBezTo>
                  <a:cubicBezTo>
                    <a:pt x="34" y="41"/>
                    <a:pt x="34" y="41"/>
                    <a:pt x="34" y="41"/>
                  </a:cubicBezTo>
                  <a:cubicBezTo>
                    <a:pt x="34" y="41"/>
                    <a:pt x="34" y="42"/>
                    <a:pt x="34" y="43"/>
                  </a:cubicBezTo>
                  <a:cubicBezTo>
                    <a:pt x="35" y="43"/>
                    <a:pt x="35" y="43"/>
                    <a:pt x="35" y="43"/>
                  </a:cubicBezTo>
                  <a:cubicBezTo>
                    <a:pt x="36" y="43"/>
                    <a:pt x="36" y="43"/>
                    <a:pt x="36" y="43"/>
                  </a:cubicBezTo>
                  <a:cubicBezTo>
                    <a:pt x="43" y="36"/>
                    <a:pt x="43" y="36"/>
                    <a:pt x="43" y="36"/>
                  </a:cubicBezTo>
                  <a:cubicBezTo>
                    <a:pt x="43" y="36"/>
                    <a:pt x="43" y="36"/>
                    <a:pt x="43" y="36"/>
                  </a:cubicBezTo>
                  <a:cubicBezTo>
                    <a:pt x="44" y="36"/>
                    <a:pt x="44" y="35"/>
                    <a:pt x="44" y="35"/>
                  </a:cubicBezTo>
                  <a:cubicBezTo>
                    <a:pt x="44" y="35"/>
                    <a:pt x="44" y="34"/>
                    <a:pt x="43" y="34"/>
                  </a:cubicBezTo>
                  <a:close/>
                  <a:moveTo>
                    <a:pt x="52" y="7"/>
                  </a:moveTo>
                  <a:cubicBezTo>
                    <a:pt x="52" y="45"/>
                    <a:pt x="52" y="45"/>
                    <a:pt x="52" y="45"/>
                  </a:cubicBezTo>
                  <a:cubicBezTo>
                    <a:pt x="52" y="49"/>
                    <a:pt x="49" y="53"/>
                    <a:pt x="45" y="53"/>
                  </a:cubicBezTo>
                  <a:cubicBezTo>
                    <a:pt x="7" y="53"/>
                    <a:pt x="7" y="53"/>
                    <a:pt x="7" y="53"/>
                  </a:cubicBezTo>
                  <a:cubicBezTo>
                    <a:pt x="3" y="53"/>
                    <a:pt x="0" y="49"/>
                    <a:pt x="0" y="45"/>
                  </a:cubicBezTo>
                  <a:cubicBezTo>
                    <a:pt x="0" y="7"/>
                    <a:pt x="0" y="7"/>
                    <a:pt x="0" y="7"/>
                  </a:cubicBezTo>
                  <a:cubicBezTo>
                    <a:pt x="0" y="4"/>
                    <a:pt x="3" y="0"/>
                    <a:pt x="7" y="0"/>
                  </a:cubicBezTo>
                  <a:cubicBezTo>
                    <a:pt x="45" y="0"/>
                    <a:pt x="45" y="0"/>
                    <a:pt x="45" y="0"/>
                  </a:cubicBezTo>
                  <a:cubicBezTo>
                    <a:pt x="49" y="0"/>
                    <a:pt x="52" y="4"/>
                    <a:pt x="52" y="7"/>
                  </a:cubicBezTo>
                  <a:close/>
                  <a:moveTo>
                    <a:pt x="49" y="7"/>
                  </a:moveTo>
                  <a:cubicBezTo>
                    <a:pt x="49" y="5"/>
                    <a:pt x="47" y="3"/>
                    <a:pt x="45" y="3"/>
                  </a:cubicBezTo>
                  <a:cubicBezTo>
                    <a:pt x="7" y="3"/>
                    <a:pt x="7" y="3"/>
                    <a:pt x="7" y="3"/>
                  </a:cubicBezTo>
                  <a:cubicBezTo>
                    <a:pt x="4" y="3"/>
                    <a:pt x="3" y="5"/>
                    <a:pt x="3" y="7"/>
                  </a:cubicBezTo>
                  <a:cubicBezTo>
                    <a:pt x="3" y="45"/>
                    <a:pt x="3" y="45"/>
                    <a:pt x="3" y="45"/>
                  </a:cubicBezTo>
                  <a:cubicBezTo>
                    <a:pt x="3" y="48"/>
                    <a:pt x="4" y="50"/>
                    <a:pt x="7" y="50"/>
                  </a:cubicBezTo>
                  <a:cubicBezTo>
                    <a:pt x="45" y="50"/>
                    <a:pt x="45" y="50"/>
                    <a:pt x="45" y="50"/>
                  </a:cubicBezTo>
                  <a:cubicBezTo>
                    <a:pt x="47" y="50"/>
                    <a:pt x="49" y="48"/>
                    <a:pt x="49" y="45"/>
                  </a:cubicBezTo>
                  <a:lnTo>
                    <a:pt x="4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45" name="Freeform 35"/>
            <p:cNvSpPr>
              <a:spLocks noEditPoints="1"/>
            </p:cNvSpPr>
            <p:nvPr/>
          </p:nvSpPr>
          <p:spPr bwMode="auto">
            <a:xfrm>
              <a:off x="5473374" y="2511750"/>
              <a:ext cx="346735" cy="331374"/>
            </a:xfrm>
            <a:custGeom>
              <a:avLst/>
              <a:gdLst>
                <a:gd name="T0" fmla="*/ 44 w 67"/>
                <a:gd name="T1" fmla="*/ 21 h 64"/>
                <a:gd name="T2" fmla="*/ 25 w 67"/>
                <a:gd name="T3" fmla="*/ 19 h 64"/>
                <a:gd name="T4" fmla="*/ 24 w 67"/>
                <a:gd name="T5" fmla="*/ 21 h 64"/>
                <a:gd name="T6" fmla="*/ 16 w 67"/>
                <a:gd name="T7" fmla="*/ 30 h 64"/>
                <a:gd name="T8" fmla="*/ 26 w 67"/>
                <a:gd name="T9" fmla="*/ 36 h 64"/>
                <a:gd name="T10" fmla="*/ 32 w 67"/>
                <a:gd name="T11" fmla="*/ 42 h 64"/>
                <a:gd name="T12" fmla="*/ 26 w 67"/>
                <a:gd name="T13" fmla="*/ 48 h 64"/>
                <a:gd name="T14" fmla="*/ 42 w 67"/>
                <a:gd name="T15" fmla="*/ 48 h 64"/>
                <a:gd name="T16" fmla="*/ 36 w 67"/>
                <a:gd name="T17" fmla="*/ 42 h 64"/>
                <a:gd name="T18" fmla="*/ 42 w 67"/>
                <a:gd name="T19" fmla="*/ 36 h 64"/>
                <a:gd name="T20" fmla="*/ 51 w 67"/>
                <a:gd name="T21" fmla="*/ 30 h 64"/>
                <a:gd name="T22" fmla="*/ 19 w 67"/>
                <a:gd name="T23" fmla="*/ 30 h 64"/>
                <a:gd name="T24" fmla="*/ 24 w 67"/>
                <a:gd name="T25" fmla="*/ 31 h 64"/>
                <a:gd name="T26" fmla="*/ 48 w 67"/>
                <a:gd name="T27" fmla="*/ 30 h 64"/>
                <a:gd name="T28" fmla="*/ 44 w 67"/>
                <a:gd name="T29" fmla="*/ 31 h 64"/>
                <a:gd name="T30" fmla="*/ 48 w 67"/>
                <a:gd name="T31" fmla="*/ 30 h 64"/>
                <a:gd name="T32" fmla="*/ 61 w 67"/>
                <a:gd name="T33" fmla="*/ 20 h 64"/>
                <a:gd name="T34" fmla="*/ 51 w 67"/>
                <a:gd name="T35" fmla="*/ 9 h 64"/>
                <a:gd name="T36" fmla="*/ 43 w 67"/>
                <a:gd name="T37" fmla="*/ 0 h 64"/>
                <a:gd name="T38" fmla="*/ 30 w 67"/>
                <a:gd name="T39" fmla="*/ 2 h 64"/>
                <a:gd name="T40" fmla="*/ 19 w 67"/>
                <a:gd name="T41" fmla="*/ 6 h 64"/>
                <a:gd name="T42" fmla="*/ 7 w 67"/>
                <a:gd name="T43" fmla="*/ 13 h 64"/>
                <a:gd name="T44" fmla="*/ 4 w 67"/>
                <a:gd name="T45" fmla="*/ 26 h 64"/>
                <a:gd name="T46" fmla="*/ 7 w 67"/>
                <a:gd name="T47" fmla="*/ 41 h 64"/>
                <a:gd name="T48" fmla="*/ 13 w 67"/>
                <a:gd name="T49" fmla="*/ 55 h 64"/>
                <a:gd name="T50" fmla="*/ 24 w 67"/>
                <a:gd name="T51" fmla="*/ 64 h 64"/>
                <a:gd name="T52" fmla="*/ 34 w 67"/>
                <a:gd name="T53" fmla="*/ 61 h 64"/>
                <a:gd name="T54" fmla="*/ 44 w 67"/>
                <a:gd name="T55" fmla="*/ 64 h 64"/>
                <a:gd name="T56" fmla="*/ 54 w 67"/>
                <a:gd name="T57" fmla="*/ 55 h 64"/>
                <a:gd name="T58" fmla="*/ 61 w 67"/>
                <a:gd name="T59" fmla="*/ 41 h 64"/>
                <a:gd name="T60" fmla="*/ 63 w 67"/>
                <a:gd name="T61" fmla="*/ 26 h 64"/>
                <a:gd name="T62" fmla="*/ 58 w 67"/>
                <a:gd name="T63" fmla="*/ 19 h 64"/>
                <a:gd name="T64" fmla="*/ 54 w 67"/>
                <a:gd name="T65" fmla="*/ 13 h 64"/>
                <a:gd name="T66" fmla="*/ 46 w 67"/>
                <a:gd name="T67" fmla="*/ 7 h 64"/>
                <a:gd name="T68" fmla="*/ 39 w 67"/>
                <a:gd name="T69" fmla="*/ 5 h 64"/>
                <a:gd name="T70" fmla="*/ 29 w 67"/>
                <a:gd name="T71" fmla="*/ 5 h 64"/>
                <a:gd name="T72" fmla="*/ 22 w 67"/>
                <a:gd name="T73" fmla="*/ 7 h 64"/>
                <a:gd name="T74" fmla="*/ 18 w 67"/>
                <a:gd name="T75" fmla="*/ 12 h 64"/>
                <a:gd name="T76" fmla="*/ 9 w 67"/>
                <a:gd name="T77" fmla="*/ 14 h 64"/>
                <a:gd name="T78" fmla="*/ 6 w 67"/>
                <a:gd name="T79" fmla="*/ 28 h 64"/>
                <a:gd name="T80" fmla="*/ 9 w 67"/>
                <a:gd name="T81" fmla="*/ 40 h 64"/>
                <a:gd name="T82" fmla="*/ 9 w 67"/>
                <a:gd name="T83" fmla="*/ 50 h 64"/>
                <a:gd name="T84" fmla="*/ 18 w 67"/>
                <a:gd name="T85" fmla="*/ 53 h 64"/>
                <a:gd name="T86" fmla="*/ 24 w 67"/>
                <a:gd name="T87" fmla="*/ 61 h 64"/>
                <a:gd name="T88" fmla="*/ 33 w 67"/>
                <a:gd name="T89" fmla="*/ 58 h 64"/>
                <a:gd name="T90" fmla="*/ 43 w 67"/>
                <a:gd name="T91" fmla="*/ 61 h 64"/>
                <a:gd name="T92" fmla="*/ 48 w 67"/>
                <a:gd name="T93" fmla="*/ 53 h 64"/>
                <a:gd name="T94" fmla="*/ 10 w 67"/>
                <a:gd name="T95" fmla="*/ 32 h 64"/>
                <a:gd name="T96" fmla="*/ 34 w 67"/>
                <a:gd name="T97" fmla="*/ 56 h 64"/>
                <a:gd name="T98" fmla="*/ 49 w 67"/>
                <a:gd name="T99" fmla="*/ 53 h 64"/>
                <a:gd name="T100" fmla="*/ 58 w 67"/>
                <a:gd name="T101" fmla="*/ 50 h 64"/>
                <a:gd name="T102" fmla="*/ 60 w 67"/>
                <a:gd name="T103" fmla="*/ 32 h 64"/>
                <a:gd name="T104" fmla="*/ 64 w 67"/>
                <a:gd name="T10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 h="64">
                  <a:moveTo>
                    <a:pt x="51" y="23"/>
                  </a:moveTo>
                  <a:cubicBezTo>
                    <a:pt x="51" y="22"/>
                    <a:pt x="51" y="21"/>
                    <a:pt x="50" y="21"/>
                  </a:cubicBezTo>
                  <a:cubicBezTo>
                    <a:pt x="44" y="21"/>
                    <a:pt x="44" y="21"/>
                    <a:pt x="44" y="21"/>
                  </a:cubicBezTo>
                  <a:cubicBezTo>
                    <a:pt x="44" y="20"/>
                    <a:pt x="44" y="20"/>
                    <a:pt x="44" y="20"/>
                  </a:cubicBezTo>
                  <a:cubicBezTo>
                    <a:pt x="44" y="20"/>
                    <a:pt x="44" y="19"/>
                    <a:pt x="43" y="19"/>
                  </a:cubicBezTo>
                  <a:cubicBezTo>
                    <a:pt x="25" y="19"/>
                    <a:pt x="25" y="19"/>
                    <a:pt x="25" y="19"/>
                  </a:cubicBezTo>
                  <a:cubicBezTo>
                    <a:pt x="24" y="19"/>
                    <a:pt x="24" y="19"/>
                    <a:pt x="24" y="19"/>
                  </a:cubicBezTo>
                  <a:cubicBezTo>
                    <a:pt x="24" y="20"/>
                    <a:pt x="24" y="20"/>
                    <a:pt x="24" y="20"/>
                  </a:cubicBezTo>
                  <a:cubicBezTo>
                    <a:pt x="24" y="21"/>
                    <a:pt x="24" y="21"/>
                    <a:pt x="24" y="21"/>
                  </a:cubicBezTo>
                  <a:cubicBezTo>
                    <a:pt x="18" y="21"/>
                    <a:pt x="18" y="21"/>
                    <a:pt x="18" y="21"/>
                  </a:cubicBezTo>
                  <a:cubicBezTo>
                    <a:pt x="17" y="21"/>
                    <a:pt x="16" y="22"/>
                    <a:pt x="16" y="23"/>
                  </a:cubicBezTo>
                  <a:cubicBezTo>
                    <a:pt x="16" y="30"/>
                    <a:pt x="16" y="30"/>
                    <a:pt x="16" y="30"/>
                  </a:cubicBezTo>
                  <a:cubicBezTo>
                    <a:pt x="16" y="33"/>
                    <a:pt x="20" y="35"/>
                    <a:pt x="22" y="37"/>
                  </a:cubicBezTo>
                  <a:cubicBezTo>
                    <a:pt x="23" y="37"/>
                    <a:pt x="23" y="37"/>
                    <a:pt x="23" y="37"/>
                  </a:cubicBezTo>
                  <a:cubicBezTo>
                    <a:pt x="24" y="37"/>
                    <a:pt x="25" y="37"/>
                    <a:pt x="26" y="36"/>
                  </a:cubicBezTo>
                  <a:cubicBezTo>
                    <a:pt x="27" y="37"/>
                    <a:pt x="28" y="38"/>
                    <a:pt x="30" y="39"/>
                  </a:cubicBezTo>
                  <a:cubicBezTo>
                    <a:pt x="30" y="39"/>
                    <a:pt x="31" y="39"/>
                    <a:pt x="31" y="40"/>
                  </a:cubicBezTo>
                  <a:cubicBezTo>
                    <a:pt x="31" y="40"/>
                    <a:pt x="32" y="41"/>
                    <a:pt x="32" y="42"/>
                  </a:cubicBezTo>
                  <a:cubicBezTo>
                    <a:pt x="32" y="45"/>
                    <a:pt x="30" y="46"/>
                    <a:pt x="30" y="46"/>
                  </a:cubicBezTo>
                  <a:cubicBezTo>
                    <a:pt x="30" y="46"/>
                    <a:pt x="28" y="47"/>
                    <a:pt x="26" y="47"/>
                  </a:cubicBezTo>
                  <a:cubicBezTo>
                    <a:pt x="26" y="47"/>
                    <a:pt x="26" y="48"/>
                    <a:pt x="26" y="48"/>
                  </a:cubicBezTo>
                  <a:cubicBezTo>
                    <a:pt x="26" y="49"/>
                    <a:pt x="26" y="49"/>
                    <a:pt x="27" y="49"/>
                  </a:cubicBezTo>
                  <a:cubicBezTo>
                    <a:pt x="41" y="49"/>
                    <a:pt x="41" y="49"/>
                    <a:pt x="41" y="49"/>
                  </a:cubicBezTo>
                  <a:cubicBezTo>
                    <a:pt x="42" y="49"/>
                    <a:pt x="42" y="49"/>
                    <a:pt x="42" y="48"/>
                  </a:cubicBezTo>
                  <a:cubicBezTo>
                    <a:pt x="42" y="48"/>
                    <a:pt x="42" y="47"/>
                    <a:pt x="42" y="47"/>
                  </a:cubicBezTo>
                  <a:cubicBezTo>
                    <a:pt x="40" y="47"/>
                    <a:pt x="38" y="46"/>
                    <a:pt x="38" y="46"/>
                  </a:cubicBezTo>
                  <a:cubicBezTo>
                    <a:pt x="37" y="46"/>
                    <a:pt x="36" y="45"/>
                    <a:pt x="36" y="42"/>
                  </a:cubicBezTo>
                  <a:cubicBezTo>
                    <a:pt x="36" y="41"/>
                    <a:pt x="37" y="40"/>
                    <a:pt x="37" y="39"/>
                  </a:cubicBezTo>
                  <a:cubicBezTo>
                    <a:pt x="37" y="39"/>
                    <a:pt x="38" y="39"/>
                    <a:pt x="38" y="39"/>
                  </a:cubicBezTo>
                  <a:cubicBezTo>
                    <a:pt x="40" y="38"/>
                    <a:pt x="41" y="37"/>
                    <a:pt x="42" y="36"/>
                  </a:cubicBezTo>
                  <a:cubicBezTo>
                    <a:pt x="43" y="37"/>
                    <a:pt x="44" y="37"/>
                    <a:pt x="44" y="37"/>
                  </a:cubicBezTo>
                  <a:cubicBezTo>
                    <a:pt x="45" y="37"/>
                    <a:pt x="45" y="37"/>
                    <a:pt x="46" y="37"/>
                  </a:cubicBezTo>
                  <a:cubicBezTo>
                    <a:pt x="48" y="35"/>
                    <a:pt x="51" y="33"/>
                    <a:pt x="51" y="30"/>
                  </a:cubicBezTo>
                  <a:lnTo>
                    <a:pt x="51" y="23"/>
                  </a:lnTo>
                  <a:close/>
                  <a:moveTo>
                    <a:pt x="23" y="34"/>
                  </a:moveTo>
                  <a:cubicBezTo>
                    <a:pt x="19" y="31"/>
                    <a:pt x="19" y="30"/>
                    <a:pt x="19" y="30"/>
                  </a:cubicBezTo>
                  <a:cubicBezTo>
                    <a:pt x="19" y="24"/>
                    <a:pt x="19" y="24"/>
                    <a:pt x="19" y="24"/>
                  </a:cubicBezTo>
                  <a:cubicBezTo>
                    <a:pt x="24" y="24"/>
                    <a:pt x="24" y="24"/>
                    <a:pt x="24" y="24"/>
                  </a:cubicBezTo>
                  <a:cubicBezTo>
                    <a:pt x="24" y="31"/>
                    <a:pt x="24" y="31"/>
                    <a:pt x="24" y="31"/>
                  </a:cubicBezTo>
                  <a:cubicBezTo>
                    <a:pt x="24" y="32"/>
                    <a:pt x="24" y="33"/>
                    <a:pt x="24" y="33"/>
                  </a:cubicBezTo>
                  <a:cubicBezTo>
                    <a:pt x="24" y="34"/>
                    <a:pt x="24" y="34"/>
                    <a:pt x="23" y="34"/>
                  </a:cubicBezTo>
                  <a:close/>
                  <a:moveTo>
                    <a:pt x="48" y="30"/>
                  </a:moveTo>
                  <a:cubicBezTo>
                    <a:pt x="48" y="30"/>
                    <a:pt x="48" y="31"/>
                    <a:pt x="44" y="34"/>
                  </a:cubicBezTo>
                  <a:cubicBezTo>
                    <a:pt x="44" y="34"/>
                    <a:pt x="44" y="34"/>
                    <a:pt x="44" y="33"/>
                  </a:cubicBezTo>
                  <a:cubicBezTo>
                    <a:pt x="44" y="33"/>
                    <a:pt x="44" y="32"/>
                    <a:pt x="44" y="31"/>
                  </a:cubicBezTo>
                  <a:cubicBezTo>
                    <a:pt x="44" y="24"/>
                    <a:pt x="44" y="24"/>
                    <a:pt x="44" y="24"/>
                  </a:cubicBezTo>
                  <a:cubicBezTo>
                    <a:pt x="48" y="24"/>
                    <a:pt x="48" y="24"/>
                    <a:pt x="48" y="24"/>
                  </a:cubicBezTo>
                  <a:lnTo>
                    <a:pt x="48" y="30"/>
                  </a:lnTo>
                  <a:close/>
                  <a:moveTo>
                    <a:pt x="63" y="26"/>
                  </a:moveTo>
                  <a:cubicBezTo>
                    <a:pt x="62" y="25"/>
                    <a:pt x="61" y="24"/>
                    <a:pt x="61" y="24"/>
                  </a:cubicBezTo>
                  <a:cubicBezTo>
                    <a:pt x="61" y="23"/>
                    <a:pt x="61" y="21"/>
                    <a:pt x="61" y="20"/>
                  </a:cubicBezTo>
                  <a:cubicBezTo>
                    <a:pt x="62" y="17"/>
                    <a:pt x="62" y="15"/>
                    <a:pt x="61" y="13"/>
                  </a:cubicBezTo>
                  <a:cubicBezTo>
                    <a:pt x="59" y="11"/>
                    <a:pt x="57" y="10"/>
                    <a:pt x="54" y="10"/>
                  </a:cubicBezTo>
                  <a:cubicBezTo>
                    <a:pt x="53" y="10"/>
                    <a:pt x="51" y="10"/>
                    <a:pt x="51" y="9"/>
                  </a:cubicBezTo>
                  <a:cubicBezTo>
                    <a:pt x="50" y="9"/>
                    <a:pt x="49" y="7"/>
                    <a:pt x="49" y="6"/>
                  </a:cubicBezTo>
                  <a:cubicBezTo>
                    <a:pt x="48" y="4"/>
                    <a:pt x="47" y="1"/>
                    <a:pt x="44" y="1"/>
                  </a:cubicBezTo>
                  <a:cubicBezTo>
                    <a:pt x="44" y="0"/>
                    <a:pt x="43" y="0"/>
                    <a:pt x="43" y="0"/>
                  </a:cubicBezTo>
                  <a:cubicBezTo>
                    <a:pt x="41" y="0"/>
                    <a:pt x="39" y="1"/>
                    <a:pt x="37" y="2"/>
                  </a:cubicBezTo>
                  <a:cubicBezTo>
                    <a:pt x="36" y="3"/>
                    <a:pt x="35" y="4"/>
                    <a:pt x="34" y="4"/>
                  </a:cubicBezTo>
                  <a:cubicBezTo>
                    <a:pt x="33" y="4"/>
                    <a:pt x="32" y="3"/>
                    <a:pt x="30" y="2"/>
                  </a:cubicBezTo>
                  <a:cubicBezTo>
                    <a:pt x="29" y="1"/>
                    <a:pt x="27" y="0"/>
                    <a:pt x="25" y="0"/>
                  </a:cubicBezTo>
                  <a:cubicBezTo>
                    <a:pt x="25" y="0"/>
                    <a:pt x="24" y="0"/>
                    <a:pt x="24" y="1"/>
                  </a:cubicBezTo>
                  <a:cubicBezTo>
                    <a:pt x="21" y="1"/>
                    <a:pt x="20" y="4"/>
                    <a:pt x="19" y="6"/>
                  </a:cubicBezTo>
                  <a:cubicBezTo>
                    <a:pt x="18" y="7"/>
                    <a:pt x="18" y="9"/>
                    <a:pt x="17" y="9"/>
                  </a:cubicBezTo>
                  <a:cubicBezTo>
                    <a:pt x="16" y="10"/>
                    <a:pt x="15" y="10"/>
                    <a:pt x="13" y="10"/>
                  </a:cubicBezTo>
                  <a:cubicBezTo>
                    <a:pt x="11" y="10"/>
                    <a:pt x="8" y="11"/>
                    <a:pt x="7" y="13"/>
                  </a:cubicBezTo>
                  <a:cubicBezTo>
                    <a:pt x="5" y="15"/>
                    <a:pt x="6" y="17"/>
                    <a:pt x="6" y="20"/>
                  </a:cubicBezTo>
                  <a:cubicBezTo>
                    <a:pt x="7" y="21"/>
                    <a:pt x="7" y="23"/>
                    <a:pt x="7" y="24"/>
                  </a:cubicBezTo>
                  <a:cubicBezTo>
                    <a:pt x="7" y="24"/>
                    <a:pt x="5" y="25"/>
                    <a:pt x="4" y="26"/>
                  </a:cubicBezTo>
                  <a:cubicBezTo>
                    <a:pt x="3" y="28"/>
                    <a:pt x="0" y="30"/>
                    <a:pt x="0" y="32"/>
                  </a:cubicBezTo>
                  <a:cubicBezTo>
                    <a:pt x="0" y="35"/>
                    <a:pt x="3" y="37"/>
                    <a:pt x="4" y="38"/>
                  </a:cubicBezTo>
                  <a:cubicBezTo>
                    <a:pt x="5" y="39"/>
                    <a:pt x="7" y="40"/>
                    <a:pt x="7" y="41"/>
                  </a:cubicBezTo>
                  <a:cubicBezTo>
                    <a:pt x="7" y="42"/>
                    <a:pt x="7" y="44"/>
                    <a:pt x="6" y="45"/>
                  </a:cubicBezTo>
                  <a:cubicBezTo>
                    <a:pt x="6" y="47"/>
                    <a:pt x="5" y="50"/>
                    <a:pt x="7" y="52"/>
                  </a:cubicBezTo>
                  <a:cubicBezTo>
                    <a:pt x="8" y="54"/>
                    <a:pt x="11" y="54"/>
                    <a:pt x="13" y="55"/>
                  </a:cubicBezTo>
                  <a:cubicBezTo>
                    <a:pt x="15" y="55"/>
                    <a:pt x="16" y="55"/>
                    <a:pt x="17" y="55"/>
                  </a:cubicBezTo>
                  <a:cubicBezTo>
                    <a:pt x="18" y="56"/>
                    <a:pt x="18" y="57"/>
                    <a:pt x="19" y="59"/>
                  </a:cubicBezTo>
                  <a:cubicBezTo>
                    <a:pt x="20" y="61"/>
                    <a:pt x="21" y="63"/>
                    <a:pt x="24" y="64"/>
                  </a:cubicBezTo>
                  <a:cubicBezTo>
                    <a:pt x="24" y="64"/>
                    <a:pt x="25" y="64"/>
                    <a:pt x="25" y="64"/>
                  </a:cubicBezTo>
                  <a:cubicBezTo>
                    <a:pt x="27" y="64"/>
                    <a:pt x="29" y="63"/>
                    <a:pt x="30" y="62"/>
                  </a:cubicBezTo>
                  <a:cubicBezTo>
                    <a:pt x="32" y="62"/>
                    <a:pt x="33" y="61"/>
                    <a:pt x="34" y="61"/>
                  </a:cubicBezTo>
                  <a:cubicBezTo>
                    <a:pt x="35" y="61"/>
                    <a:pt x="36" y="62"/>
                    <a:pt x="37" y="62"/>
                  </a:cubicBezTo>
                  <a:cubicBezTo>
                    <a:pt x="39" y="63"/>
                    <a:pt x="41" y="64"/>
                    <a:pt x="43" y="64"/>
                  </a:cubicBezTo>
                  <a:cubicBezTo>
                    <a:pt x="43" y="64"/>
                    <a:pt x="44" y="64"/>
                    <a:pt x="44" y="64"/>
                  </a:cubicBezTo>
                  <a:cubicBezTo>
                    <a:pt x="47" y="63"/>
                    <a:pt x="48" y="61"/>
                    <a:pt x="49" y="59"/>
                  </a:cubicBezTo>
                  <a:cubicBezTo>
                    <a:pt x="49" y="57"/>
                    <a:pt x="50" y="56"/>
                    <a:pt x="51" y="55"/>
                  </a:cubicBezTo>
                  <a:cubicBezTo>
                    <a:pt x="51" y="55"/>
                    <a:pt x="53" y="55"/>
                    <a:pt x="54" y="55"/>
                  </a:cubicBezTo>
                  <a:cubicBezTo>
                    <a:pt x="57" y="54"/>
                    <a:pt x="59" y="54"/>
                    <a:pt x="61" y="52"/>
                  </a:cubicBezTo>
                  <a:cubicBezTo>
                    <a:pt x="62" y="50"/>
                    <a:pt x="62" y="47"/>
                    <a:pt x="61" y="45"/>
                  </a:cubicBezTo>
                  <a:cubicBezTo>
                    <a:pt x="61" y="44"/>
                    <a:pt x="61" y="42"/>
                    <a:pt x="61" y="41"/>
                  </a:cubicBezTo>
                  <a:cubicBezTo>
                    <a:pt x="61" y="40"/>
                    <a:pt x="62" y="39"/>
                    <a:pt x="63" y="38"/>
                  </a:cubicBezTo>
                  <a:cubicBezTo>
                    <a:pt x="65" y="37"/>
                    <a:pt x="67" y="35"/>
                    <a:pt x="67" y="32"/>
                  </a:cubicBezTo>
                  <a:cubicBezTo>
                    <a:pt x="67" y="30"/>
                    <a:pt x="65" y="28"/>
                    <a:pt x="63" y="26"/>
                  </a:cubicBezTo>
                  <a:close/>
                  <a:moveTo>
                    <a:pt x="54" y="13"/>
                  </a:moveTo>
                  <a:cubicBezTo>
                    <a:pt x="56" y="13"/>
                    <a:pt x="58" y="13"/>
                    <a:pt x="58" y="14"/>
                  </a:cubicBezTo>
                  <a:cubicBezTo>
                    <a:pt x="59" y="15"/>
                    <a:pt x="59" y="17"/>
                    <a:pt x="58" y="19"/>
                  </a:cubicBezTo>
                  <a:cubicBezTo>
                    <a:pt x="58" y="21"/>
                    <a:pt x="58" y="22"/>
                    <a:pt x="58" y="24"/>
                  </a:cubicBezTo>
                  <a:cubicBezTo>
                    <a:pt x="56" y="19"/>
                    <a:pt x="53" y="15"/>
                    <a:pt x="49" y="12"/>
                  </a:cubicBezTo>
                  <a:cubicBezTo>
                    <a:pt x="51" y="13"/>
                    <a:pt x="52" y="13"/>
                    <a:pt x="54" y="13"/>
                  </a:cubicBezTo>
                  <a:close/>
                  <a:moveTo>
                    <a:pt x="39" y="5"/>
                  </a:moveTo>
                  <a:cubicBezTo>
                    <a:pt x="41" y="4"/>
                    <a:pt x="42" y="3"/>
                    <a:pt x="43" y="3"/>
                  </a:cubicBezTo>
                  <a:cubicBezTo>
                    <a:pt x="44" y="4"/>
                    <a:pt x="45" y="6"/>
                    <a:pt x="46" y="7"/>
                  </a:cubicBezTo>
                  <a:cubicBezTo>
                    <a:pt x="47" y="9"/>
                    <a:pt x="47" y="10"/>
                    <a:pt x="48" y="11"/>
                  </a:cubicBezTo>
                  <a:cubicBezTo>
                    <a:pt x="44" y="8"/>
                    <a:pt x="40" y="7"/>
                    <a:pt x="35" y="7"/>
                  </a:cubicBezTo>
                  <a:cubicBezTo>
                    <a:pt x="36" y="6"/>
                    <a:pt x="38" y="6"/>
                    <a:pt x="39" y="5"/>
                  </a:cubicBezTo>
                  <a:close/>
                  <a:moveTo>
                    <a:pt x="22" y="7"/>
                  </a:moveTo>
                  <a:cubicBezTo>
                    <a:pt x="22" y="6"/>
                    <a:pt x="23" y="4"/>
                    <a:pt x="24" y="3"/>
                  </a:cubicBezTo>
                  <a:cubicBezTo>
                    <a:pt x="26" y="3"/>
                    <a:pt x="27" y="4"/>
                    <a:pt x="29" y="5"/>
                  </a:cubicBezTo>
                  <a:cubicBezTo>
                    <a:pt x="30" y="6"/>
                    <a:pt x="32" y="6"/>
                    <a:pt x="33" y="7"/>
                  </a:cubicBezTo>
                  <a:cubicBezTo>
                    <a:pt x="28" y="7"/>
                    <a:pt x="23" y="8"/>
                    <a:pt x="19" y="11"/>
                  </a:cubicBezTo>
                  <a:cubicBezTo>
                    <a:pt x="20" y="10"/>
                    <a:pt x="21" y="9"/>
                    <a:pt x="22" y="7"/>
                  </a:cubicBezTo>
                  <a:close/>
                  <a:moveTo>
                    <a:pt x="9" y="14"/>
                  </a:moveTo>
                  <a:cubicBezTo>
                    <a:pt x="10" y="13"/>
                    <a:pt x="12" y="13"/>
                    <a:pt x="14" y="13"/>
                  </a:cubicBezTo>
                  <a:cubicBezTo>
                    <a:pt x="15" y="13"/>
                    <a:pt x="17" y="13"/>
                    <a:pt x="18" y="12"/>
                  </a:cubicBezTo>
                  <a:cubicBezTo>
                    <a:pt x="14" y="15"/>
                    <a:pt x="11" y="19"/>
                    <a:pt x="10" y="24"/>
                  </a:cubicBezTo>
                  <a:cubicBezTo>
                    <a:pt x="10" y="22"/>
                    <a:pt x="10" y="21"/>
                    <a:pt x="9" y="19"/>
                  </a:cubicBezTo>
                  <a:cubicBezTo>
                    <a:pt x="9" y="17"/>
                    <a:pt x="9" y="15"/>
                    <a:pt x="9" y="14"/>
                  </a:cubicBezTo>
                  <a:close/>
                  <a:moveTo>
                    <a:pt x="6" y="36"/>
                  </a:moveTo>
                  <a:cubicBezTo>
                    <a:pt x="5" y="35"/>
                    <a:pt x="3" y="34"/>
                    <a:pt x="3" y="32"/>
                  </a:cubicBezTo>
                  <a:cubicBezTo>
                    <a:pt x="3" y="31"/>
                    <a:pt x="5" y="30"/>
                    <a:pt x="6" y="28"/>
                  </a:cubicBezTo>
                  <a:cubicBezTo>
                    <a:pt x="8" y="27"/>
                    <a:pt x="9" y="26"/>
                    <a:pt x="9" y="25"/>
                  </a:cubicBezTo>
                  <a:cubicBezTo>
                    <a:pt x="9" y="27"/>
                    <a:pt x="8" y="30"/>
                    <a:pt x="8" y="32"/>
                  </a:cubicBezTo>
                  <a:cubicBezTo>
                    <a:pt x="8" y="35"/>
                    <a:pt x="9" y="37"/>
                    <a:pt x="9" y="40"/>
                  </a:cubicBezTo>
                  <a:cubicBezTo>
                    <a:pt x="9" y="38"/>
                    <a:pt x="8" y="37"/>
                    <a:pt x="6" y="36"/>
                  </a:cubicBezTo>
                  <a:close/>
                  <a:moveTo>
                    <a:pt x="14" y="52"/>
                  </a:moveTo>
                  <a:cubicBezTo>
                    <a:pt x="12" y="51"/>
                    <a:pt x="10" y="51"/>
                    <a:pt x="9" y="50"/>
                  </a:cubicBezTo>
                  <a:cubicBezTo>
                    <a:pt x="9" y="49"/>
                    <a:pt x="9" y="47"/>
                    <a:pt x="9" y="46"/>
                  </a:cubicBezTo>
                  <a:cubicBezTo>
                    <a:pt x="10" y="44"/>
                    <a:pt x="10" y="42"/>
                    <a:pt x="10" y="41"/>
                  </a:cubicBezTo>
                  <a:cubicBezTo>
                    <a:pt x="11" y="46"/>
                    <a:pt x="14" y="50"/>
                    <a:pt x="18" y="53"/>
                  </a:cubicBezTo>
                  <a:cubicBezTo>
                    <a:pt x="17" y="52"/>
                    <a:pt x="15" y="52"/>
                    <a:pt x="14" y="52"/>
                  </a:cubicBezTo>
                  <a:close/>
                  <a:moveTo>
                    <a:pt x="29" y="60"/>
                  </a:moveTo>
                  <a:cubicBezTo>
                    <a:pt x="27" y="61"/>
                    <a:pt x="26" y="62"/>
                    <a:pt x="24" y="61"/>
                  </a:cubicBezTo>
                  <a:cubicBezTo>
                    <a:pt x="23" y="61"/>
                    <a:pt x="22" y="59"/>
                    <a:pt x="22" y="57"/>
                  </a:cubicBezTo>
                  <a:cubicBezTo>
                    <a:pt x="21" y="56"/>
                    <a:pt x="20" y="54"/>
                    <a:pt x="19" y="53"/>
                  </a:cubicBezTo>
                  <a:cubicBezTo>
                    <a:pt x="23" y="56"/>
                    <a:pt x="28" y="58"/>
                    <a:pt x="33" y="58"/>
                  </a:cubicBezTo>
                  <a:cubicBezTo>
                    <a:pt x="32" y="58"/>
                    <a:pt x="30" y="59"/>
                    <a:pt x="29" y="60"/>
                  </a:cubicBezTo>
                  <a:close/>
                  <a:moveTo>
                    <a:pt x="46" y="57"/>
                  </a:moveTo>
                  <a:cubicBezTo>
                    <a:pt x="45" y="59"/>
                    <a:pt x="44" y="61"/>
                    <a:pt x="43" y="61"/>
                  </a:cubicBezTo>
                  <a:cubicBezTo>
                    <a:pt x="42" y="62"/>
                    <a:pt x="41" y="61"/>
                    <a:pt x="39" y="60"/>
                  </a:cubicBezTo>
                  <a:cubicBezTo>
                    <a:pt x="37" y="59"/>
                    <a:pt x="36" y="58"/>
                    <a:pt x="35" y="58"/>
                  </a:cubicBezTo>
                  <a:cubicBezTo>
                    <a:pt x="40" y="58"/>
                    <a:pt x="44" y="56"/>
                    <a:pt x="48" y="53"/>
                  </a:cubicBezTo>
                  <a:cubicBezTo>
                    <a:pt x="47" y="54"/>
                    <a:pt x="47" y="56"/>
                    <a:pt x="46" y="57"/>
                  </a:cubicBezTo>
                  <a:close/>
                  <a:moveTo>
                    <a:pt x="34" y="56"/>
                  </a:moveTo>
                  <a:cubicBezTo>
                    <a:pt x="21" y="56"/>
                    <a:pt x="10" y="45"/>
                    <a:pt x="10" y="32"/>
                  </a:cubicBezTo>
                  <a:cubicBezTo>
                    <a:pt x="10" y="19"/>
                    <a:pt x="21" y="9"/>
                    <a:pt x="34" y="9"/>
                  </a:cubicBezTo>
                  <a:cubicBezTo>
                    <a:pt x="47" y="9"/>
                    <a:pt x="58" y="19"/>
                    <a:pt x="58" y="32"/>
                  </a:cubicBezTo>
                  <a:cubicBezTo>
                    <a:pt x="58" y="45"/>
                    <a:pt x="47" y="56"/>
                    <a:pt x="34" y="56"/>
                  </a:cubicBezTo>
                  <a:close/>
                  <a:moveTo>
                    <a:pt x="58" y="50"/>
                  </a:moveTo>
                  <a:cubicBezTo>
                    <a:pt x="58" y="51"/>
                    <a:pt x="56" y="51"/>
                    <a:pt x="54" y="52"/>
                  </a:cubicBezTo>
                  <a:cubicBezTo>
                    <a:pt x="52" y="52"/>
                    <a:pt x="51" y="52"/>
                    <a:pt x="49" y="53"/>
                  </a:cubicBezTo>
                  <a:cubicBezTo>
                    <a:pt x="53" y="50"/>
                    <a:pt x="56" y="46"/>
                    <a:pt x="58" y="41"/>
                  </a:cubicBezTo>
                  <a:cubicBezTo>
                    <a:pt x="58" y="42"/>
                    <a:pt x="58" y="44"/>
                    <a:pt x="58" y="46"/>
                  </a:cubicBezTo>
                  <a:cubicBezTo>
                    <a:pt x="59" y="47"/>
                    <a:pt x="59" y="49"/>
                    <a:pt x="58" y="50"/>
                  </a:cubicBezTo>
                  <a:close/>
                  <a:moveTo>
                    <a:pt x="61" y="36"/>
                  </a:moveTo>
                  <a:cubicBezTo>
                    <a:pt x="60" y="37"/>
                    <a:pt x="59" y="38"/>
                    <a:pt x="58" y="40"/>
                  </a:cubicBezTo>
                  <a:cubicBezTo>
                    <a:pt x="59" y="37"/>
                    <a:pt x="60" y="35"/>
                    <a:pt x="60" y="32"/>
                  </a:cubicBezTo>
                  <a:cubicBezTo>
                    <a:pt x="60" y="30"/>
                    <a:pt x="59" y="27"/>
                    <a:pt x="58" y="25"/>
                  </a:cubicBezTo>
                  <a:cubicBezTo>
                    <a:pt x="59" y="26"/>
                    <a:pt x="60" y="27"/>
                    <a:pt x="61" y="28"/>
                  </a:cubicBezTo>
                  <a:cubicBezTo>
                    <a:pt x="63" y="30"/>
                    <a:pt x="64" y="31"/>
                    <a:pt x="64" y="32"/>
                  </a:cubicBezTo>
                  <a:cubicBezTo>
                    <a:pt x="64" y="34"/>
                    <a:pt x="63" y="35"/>
                    <a:pt x="6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46" name="Freeform 36"/>
            <p:cNvSpPr>
              <a:spLocks noEditPoints="1"/>
            </p:cNvSpPr>
            <p:nvPr/>
          </p:nvSpPr>
          <p:spPr bwMode="auto">
            <a:xfrm>
              <a:off x="4417564" y="5064957"/>
              <a:ext cx="421885" cy="352397"/>
            </a:xfrm>
            <a:custGeom>
              <a:avLst/>
              <a:gdLst>
                <a:gd name="T0" fmla="*/ 71 w 72"/>
                <a:gd name="T1" fmla="*/ 15 h 60"/>
                <a:gd name="T2" fmla="*/ 57 w 72"/>
                <a:gd name="T3" fmla="*/ 17 h 60"/>
                <a:gd name="T4" fmla="*/ 44 w 72"/>
                <a:gd name="T5" fmla="*/ 45 h 60"/>
                <a:gd name="T6" fmla="*/ 12 w 72"/>
                <a:gd name="T7" fmla="*/ 45 h 60"/>
                <a:gd name="T8" fmla="*/ 14 w 72"/>
                <a:gd name="T9" fmla="*/ 48 h 60"/>
                <a:gd name="T10" fmla="*/ 48 w 72"/>
                <a:gd name="T11" fmla="*/ 50 h 60"/>
                <a:gd name="T12" fmla="*/ 14 w 72"/>
                <a:gd name="T13" fmla="*/ 51 h 60"/>
                <a:gd name="T14" fmla="*/ 9 w 72"/>
                <a:gd name="T15" fmla="*/ 44 h 60"/>
                <a:gd name="T16" fmla="*/ 8 w 72"/>
                <a:gd name="T17" fmla="*/ 41 h 60"/>
                <a:gd name="T18" fmla="*/ 1 w 72"/>
                <a:gd name="T19" fmla="*/ 22 h 60"/>
                <a:gd name="T20" fmla="*/ 11 w 72"/>
                <a:gd name="T21" fmla="*/ 40 h 60"/>
                <a:gd name="T22" fmla="*/ 44 w 72"/>
                <a:gd name="T23" fmla="*/ 42 h 60"/>
                <a:gd name="T24" fmla="*/ 54 w 72"/>
                <a:gd name="T25" fmla="*/ 16 h 60"/>
                <a:gd name="T26" fmla="*/ 71 w 72"/>
                <a:gd name="T27" fmla="*/ 12 h 60"/>
                <a:gd name="T28" fmla="*/ 18 w 72"/>
                <a:gd name="T29" fmla="*/ 56 h 60"/>
                <a:gd name="T30" fmla="*/ 11 w 72"/>
                <a:gd name="T31" fmla="*/ 56 h 60"/>
                <a:gd name="T32" fmla="*/ 18 w 72"/>
                <a:gd name="T33" fmla="*/ 56 h 60"/>
                <a:gd name="T34" fmla="*/ 15 w 72"/>
                <a:gd name="T35" fmla="*/ 54 h 60"/>
                <a:gd name="T36" fmla="*/ 15 w 72"/>
                <a:gd name="T37" fmla="*/ 58 h 60"/>
                <a:gd name="T38" fmla="*/ 45 w 72"/>
                <a:gd name="T39" fmla="*/ 56 h 60"/>
                <a:gd name="T40" fmla="*/ 38 w 72"/>
                <a:gd name="T41" fmla="*/ 56 h 60"/>
                <a:gd name="T42" fmla="*/ 45 w 72"/>
                <a:gd name="T43" fmla="*/ 56 h 60"/>
                <a:gd name="T44" fmla="*/ 42 w 72"/>
                <a:gd name="T45" fmla="*/ 54 h 60"/>
                <a:gd name="T46" fmla="*/ 42 w 72"/>
                <a:gd name="T47" fmla="*/ 58 h 60"/>
                <a:gd name="T48" fmla="*/ 46 w 72"/>
                <a:gd name="T49" fmla="*/ 35 h 60"/>
                <a:gd name="T50" fmla="*/ 12 w 72"/>
                <a:gd name="T51" fmla="*/ 34 h 60"/>
                <a:gd name="T52" fmla="*/ 12 w 72"/>
                <a:gd name="T53" fmla="*/ 36 h 60"/>
                <a:gd name="T54" fmla="*/ 46 w 72"/>
                <a:gd name="T55" fmla="*/ 35 h 60"/>
                <a:gd name="T56" fmla="*/ 12 w 72"/>
                <a:gd name="T57" fmla="*/ 39 h 60"/>
                <a:gd name="T58" fmla="*/ 43 w 72"/>
                <a:gd name="T59" fmla="*/ 40 h 60"/>
                <a:gd name="T60" fmla="*/ 43 w 72"/>
                <a:gd name="T61" fmla="*/ 38 h 60"/>
                <a:gd name="T62" fmla="*/ 13 w 72"/>
                <a:gd name="T63" fmla="*/ 28 h 60"/>
                <a:gd name="T64" fmla="*/ 16 w 72"/>
                <a:gd name="T65" fmla="*/ 23 h 60"/>
                <a:gd name="T66" fmla="*/ 28 w 72"/>
                <a:gd name="T67" fmla="*/ 14 h 60"/>
                <a:gd name="T68" fmla="*/ 33 w 72"/>
                <a:gd name="T69" fmla="*/ 17 h 60"/>
                <a:gd name="T70" fmla="*/ 36 w 72"/>
                <a:gd name="T71" fmla="*/ 22 h 60"/>
                <a:gd name="T72" fmla="*/ 39 w 72"/>
                <a:gd name="T73" fmla="*/ 17 h 60"/>
                <a:gd name="T74" fmla="*/ 51 w 72"/>
                <a:gd name="T75" fmla="*/ 7 h 60"/>
                <a:gd name="T76" fmla="*/ 51 w 72"/>
                <a:gd name="T77" fmla="*/ 0 h 60"/>
                <a:gd name="T78" fmla="*/ 49 w 72"/>
                <a:gd name="T79" fmla="*/ 5 h 60"/>
                <a:gd name="T80" fmla="*/ 36 w 72"/>
                <a:gd name="T81" fmla="*/ 15 h 60"/>
                <a:gd name="T82" fmla="*/ 31 w 72"/>
                <a:gd name="T83" fmla="*/ 12 h 60"/>
                <a:gd name="T84" fmla="*/ 28 w 72"/>
                <a:gd name="T85" fmla="*/ 7 h 60"/>
                <a:gd name="T86" fmla="*/ 25 w 72"/>
                <a:gd name="T87" fmla="*/ 11 h 60"/>
                <a:gd name="T88" fmla="*/ 13 w 72"/>
                <a:gd name="T89" fmla="*/ 22 h 60"/>
                <a:gd name="T90" fmla="*/ 13 w 72"/>
                <a:gd name="T9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 h="60">
                  <a:moveTo>
                    <a:pt x="72" y="13"/>
                  </a:moveTo>
                  <a:cubicBezTo>
                    <a:pt x="72" y="14"/>
                    <a:pt x="71" y="15"/>
                    <a:pt x="71" y="15"/>
                  </a:cubicBezTo>
                  <a:cubicBezTo>
                    <a:pt x="60" y="15"/>
                    <a:pt x="60" y="15"/>
                    <a:pt x="60" y="15"/>
                  </a:cubicBezTo>
                  <a:cubicBezTo>
                    <a:pt x="59" y="15"/>
                    <a:pt x="57" y="16"/>
                    <a:pt x="57" y="17"/>
                  </a:cubicBezTo>
                  <a:cubicBezTo>
                    <a:pt x="49" y="41"/>
                    <a:pt x="49" y="41"/>
                    <a:pt x="49" y="41"/>
                  </a:cubicBezTo>
                  <a:cubicBezTo>
                    <a:pt x="49" y="43"/>
                    <a:pt x="46" y="45"/>
                    <a:pt x="44" y="45"/>
                  </a:cubicBezTo>
                  <a:cubicBezTo>
                    <a:pt x="14" y="45"/>
                    <a:pt x="14" y="45"/>
                    <a:pt x="14" y="45"/>
                  </a:cubicBezTo>
                  <a:cubicBezTo>
                    <a:pt x="13" y="45"/>
                    <a:pt x="13" y="45"/>
                    <a:pt x="12" y="45"/>
                  </a:cubicBezTo>
                  <a:cubicBezTo>
                    <a:pt x="12" y="47"/>
                    <a:pt x="12" y="47"/>
                    <a:pt x="12" y="47"/>
                  </a:cubicBezTo>
                  <a:cubicBezTo>
                    <a:pt x="12" y="47"/>
                    <a:pt x="13" y="48"/>
                    <a:pt x="14" y="48"/>
                  </a:cubicBezTo>
                  <a:cubicBezTo>
                    <a:pt x="47" y="48"/>
                    <a:pt x="47" y="48"/>
                    <a:pt x="47" y="48"/>
                  </a:cubicBezTo>
                  <a:cubicBezTo>
                    <a:pt x="48" y="48"/>
                    <a:pt x="48" y="49"/>
                    <a:pt x="48" y="50"/>
                  </a:cubicBezTo>
                  <a:cubicBezTo>
                    <a:pt x="48" y="50"/>
                    <a:pt x="48" y="51"/>
                    <a:pt x="47" y="51"/>
                  </a:cubicBezTo>
                  <a:cubicBezTo>
                    <a:pt x="14" y="51"/>
                    <a:pt x="14" y="51"/>
                    <a:pt x="14" y="51"/>
                  </a:cubicBezTo>
                  <a:cubicBezTo>
                    <a:pt x="11" y="51"/>
                    <a:pt x="9" y="49"/>
                    <a:pt x="9" y="47"/>
                  </a:cubicBezTo>
                  <a:cubicBezTo>
                    <a:pt x="9" y="44"/>
                    <a:pt x="9" y="44"/>
                    <a:pt x="9" y="44"/>
                  </a:cubicBezTo>
                  <a:cubicBezTo>
                    <a:pt x="9" y="43"/>
                    <a:pt x="9" y="43"/>
                    <a:pt x="9" y="43"/>
                  </a:cubicBezTo>
                  <a:cubicBezTo>
                    <a:pt x="9" y="42"/>
                    <a:pt x="8" y="42"/>
                    <a:pt x="8" y="41"/>
                  </a:cubicBezTo>
                  <a:cubicBezTo>
                    <a:pt x="0" y="24"/>
                    <a:pt x="0" y="24"/>
                    <a:pt x="0" y="24"/>
                  </a:cubicBezTo>
                  <a:cubicBezTo>
                    <a:pt x="0" y="23"/>
                    <a:pt x="0" y="22"/>
                    <a:pt x="1" y="22"/>
                  </a:cubicBezTo>
                  <a:cubicBezTo>
                    <a:pt x="2" y="21"/>
                    <a:pt x="3" y="22"/>
                    <a:pt x="3" y="22"/>
                  </a:cubicBezTo>
                  <a:cubicBezTo>
                    <a:pt x="11" y="40"/>
                    <a:pt x="11" y="40"/>
                    <a:pt x="11" y="40"/>
                  </a:cubicBezTo>
                  <a:cubicBezTo>
                    <a:pt x="11" y="41"/>
                    <a:pt x="13" y="42"/>
                    <a:pt x="14" y="42"/>
                  </a:cubicBezTo>
                  <a:cubicBezTo>
                    <a:pt x="44" y="42"/>
                    <a:pt x="44" y="42"/>
                    <a:pt x="44" y="42"/>
                  </a:cubicBezTo>
                  <a:cubicBezTo>
                    <a:pt x="45" y="42"/>
                    <a:pt x="46" y="41"/>
                    <a:pt x="47" y="40"/>
                  </a:cubicBezTo>
                  <a:cubicBezTo>
                    <a:pt x="54" y="16"/>
                    <a:pt x="54" y="16"/>
                    <a:pt x="54" y="16"/>
                  </a:cubicBezTo>
                  <a:cubicBezTo>
                    <a:pt x="55" y="13"/>
                    <a:pt x="57" y="12"/>
                    <a:pt x="60" y="12"/>
                  </a:cubicBezTo>
                  <a:cubicBezTo>
                    <a:pt x="71" y="12"/>
                    <a:pt x="71" y="12"/>
                    <a:pt x="71" y="12"/>
                  </a:cubicBezTo>
                  <a:cubicBezTo>
                    <a:pt x="71" y="12"/>
                    <a:pt x="72" y="12"/>
                    <a:pt x="72" y="13"/>
                  </a:cubicBezTo>
                  <a:close/>
                  <a:moveTo>
                    <a:pt x="18" y="56"/>
                  </a:moveTo>
                  <a:cubicBezTo>
                    <a:pt x="18" y="58"/>
                    <a:pt x="17" y="60"/>
                    <a:pt x="15" y="60"/>
                  </a:cubicBezTo>
                  <a:cubicBezTo>
                    <a:pt x="13" y="60"/>
                    <a:pt x="11" y="58"/>
                    <a:pt x="11" y="56"/>
                  </a:cubicBezTo>
                  <a:cubicBezTo>
                    <a:pt x="11" y="54"/>
                    <a:pt x="13" y="52"/>
                    <a:pt x="15" y="52"/>
                  </a:cubicBezTo>
                  <a:cubicBezTo>
                    <a:pt x="17" y="52"/>
                    <a:pt x="18" y="54"/>
                    <a:pt x="18" y="56"/>
                  </a:cubicBezTo>
                  <a:close/>
                  <a:moveTo>
                    <a:pt x="16" y="56"/>
                  </a:moveTo>
                  <a:cubicBezTo>
                    <a:pt x="16" y="55"/>
                    <a:pt x="16" y="54"/>
                    <a:pt x="15" y="54"/>
                  </a:cubicBezTo>
                  <a:cubicBezTo>
                    <a:pt x="14" y="54"/>
                    <a:pt x="13" y="55"/>
                    <a:pt x="13" y="56"/>
                  </a:cubicBezTo>
                  <a:cubicBezTo>
                    <a:pt x="13" y="57"/>
                    <a:pt x="14" y="58"/>
                    <a:pt x="15" y="58"/>
                  </a:cubicBezTo>
                  <a:cubicBezTo>
                    <a:pt x="16" y="58"/>
                    <a:pt x="16" y="57"/>
                    <a:pt x="16" y="56"/>
                  </a:cubicBezTo>
                  <a:close/>
                  <a:moveTo>
                    <a:pt x="45" y="56"/>
                  </a:moveTo>
                  <a:cubicBezTo>
                    <a:pt x="45" y="58"/>
                    <a:pt x="44" y="60"/>
                    <a:pt x="42" y="60"/>
                  </a:cubicBezTo>
                  <a:cubicBezTo>
                    <a:pt x="40" y="60"/>
                    <a:pt x="38" y="58"/>
                    <a:pt x="38" y="56"/>
                  </a:cubicBezTo>
                  <a:cubicBezTo>
                    <a:pt x="38" y="54"/>
                    <a:pt x="40" y="52"/>
                    <a:pt x="42" y="52"/>
                  </a:cubicBezTo>
                  <a:cubicBezTo>
                    <a:pt x="44" y="52"/>
                    <a:pt x="45" y="54"/>
                    <a:pt x="45" y="56"/>
                  </a:cubicBezTo>
                  <a:close/>
                  <a:moveTo>
                    <a:pt x="43" y="56"/>
                  </a:moveTo>
                  <a:cubicBezTo>
                    <a:pt x="43" y="55"/>
                    <a:pt x="43" y="54"/>
                    <a:pt x="42" y="54"/>
                  </a:cubicBezTo>
                  <a:cubicBezTo>
                    <a:pt x="41" y="54"/>
                    <a:pt x="40" y="55"/>
                    <a:pt x="40" y="56"/>
                  </a:cubicBezTo>
                  <a:cubicBezTo>
                    <a:pt x="40" y="57"/>
                    <a:pt x="41" y="58"/>
                    <a:pt x="42" y="58"/>
                  </a:cubicBezTo>
                  <a:cubicBezTo>
                    <a:pt x="43" y="58"/>
                    <a:pt x="43" y="57"/>
                    <a:pt x="43" y="56"/>
                  </a:cubicBezTo>
                  <a:close/>
                  <a:moveTo>
                    <a:pt x="46" y="35"/>
                  </a:moveTo>
                  <a:cubicBezTo>
                    <a:pt x="46" y="34"/>
                    <a:pt x="45" y="34"/>
                    <a:pt x="45" y="34"/>
                  </a:cubicBezTo>
                  <a:cubicBezTo>
                    <a:pt x="12" y="34"/>
                    <a:pt x="12" y="34"/>
                    <a:pt x="12" y="34"/>
                  </a:cubicBezTo>
                  <a:cubicBezTo>
                    <a:pt x="11" y="34"/>
                    <a:pt x="11" y="34"/>
                    <a:pt x="11" y="35"/>
                  </a:cubicBezTo>
                  <a:cubicBezTo>
                    <a:pt x="11" y="35"/>
                    <a:pt x="11" y="36"/>
                    <a:pt x="12" y="36"/>
                  </a:cubicBezTo>
                  <a:cubicBezTo>
                    <a:pt x="45" y="36"/>
                    <a:pt x="45" y="36"/>
                    <a:pt x="45" y="36"/>
                  </a:cubicBezTo>
                  <a:cubicBezTo>
                    <a:pt x="45" y="36"/>
                    <a:pt x="46" y="35"/>
                    <a:pt x="46" y="35"/>
                  </a:cubicBezTo>
                  <a:close/>
                  <a:moveTo>
                    <a:pt x="13" y="38"/>
                  </a:moveTo>
                  <a:cubicBezTo>
                    <a:pt x="13" y="38"/>
                    <a:pt x="12" y="39"/>
                    <a:pt x="12" y="39"/>
                  </a:cubicBezTo>
                  <a:cubicBezTo>
                    <a:pt x="12" y="40"/>
                    <a:pt x="13" y="40"/>
                    <a:pt x="13" y="40"/>
                  </a:cubicBezTo>
                  <a:cubicBezTo>
                    <a:pt x="43" y="40"/>
                    <a:pt x="43" y="40"/>
                    <a:pt x="43" y="40"/>
                  </a:cubicBezTo>
                  <a:cubicBezTo>
                    <a:pt x="44" y="40"/>
                    <a:pt x="44" y="40"/>
                    <a:pt x="44" y="39"/>
                  </a:cubicBezTo>
                  <a:cubicBezTo>
                    <a:pt x="44" y="39"/>
                    <a:pt x="44" y="38"/>
                    <a:pt x="43" y="38"/>
                  </a:cubicBezTo>
                  <a:lnTo>
                    <a:pt x="13" y="38"/>
                  </a:lnTo>
                  <a:close/>
                  <a:moveTo>
                    <a:pt x="13" y="28"/>
                  </a:moveTo>
                  <a:cubicBezTo>
                    <a:pt x="14" y="28"/>
                    <a:pt x="16" y="27"/>
                    <a:pt x="16" y="25"/>
                  </a:cubicBezTo>
                  <a:cubicBezTo>
                    <a:pt x="16" y="24"/>
                    <a:pt x="16" y="24"/>
                    <a:pt x="16" y="23"/>
                  </a:cubicBezTo>
                  <a:cubicBezTo>
                    <a:pt x="26" y="13"/>
                    <a:pt x="26" y="13"/>
                    <a:pt x="26" y="13"/>
                  </a:cubicBezTo>
                  <a:cubicBezTo>
                    <a:pt x="27" y="13"/>
                    <a:pt x="27" y="14"/>
                    <a:pt x="28" y="14"/>
                  </a:cubicBezTo>
                  <a:cubicBezTo>
                    <a:pt x="28" y="14"/>
                    <a:pt x="29" y="13"/>
                    <a:pt x="29" y="13"/>
                  </a:cubicBezTo>
                  <a:cubicBezTo>
                    <a:pt x="33" y="17"/>
                    <a:pt x="33" y="17"/>
                    <a:pt x="33" y="17"/>
                  </a:cubicBezTo>
                  <a:cubicBezTo>
                    <a:pt x="33" y="18"/>
                    <a:pt x="33" y="18"/>
                    <a:pt x="33" y="19"/>
                  </a:cubicBezTo>
                  <a:cubicBezTo>
                    <a:pt x="33" y="20"/>
                    <a:pt x="34" y="22"/>
                    <a:pt x="36" y="22"/>
                  </a:cubicBezTo>
                  <a:cubicBezTo>
                    <a:pt x="38" y="22"/>
                    <a:pt x="39" y="20"/>
                    <a:pt x="39" y="19"/>
                  </a:cubicBezTo>
                  <a:cubicBezTo>
                    <a:pt x="39" y="18"/>
                    <a:pt x="39" y="18"/>
                    <a:pt x="39" y="17"/>
                  </a:cubicBezTo>
                  <a:cubicBezTo>
                    <a:pt x="50" y="6"/>
                    <a:pt x="50" y="6"/>
                    <a:pt x="50" y="6"/>
                  </a:cubicBezTo>
                  <a:cubicBezTo>
                    <a:pt x="50" y="7"/>
                    <a:pt x="51" y="7"/>
                    <a:pt x="51" y="7"/>
                  </a:cubicBezTo>
                  <a:cubicBezTo>
                    <a:pt x="53" y="7"/>
                    <a:pt x="54" y="5"/>
                    <a:pt x="54" y="4"/>
                  </a:cubicBezTo>
                  <a:cubicBezTo>
                    <a:pt x="54" y="2"/>
                    <a:pt x="53" y="0"/>
                    <a:pt x="51" y="0"/>
                  </a:cubicBezTo>
                  <a:cubicBezTo>
                    <a:pt x="50" y="0"/>
                    <a:pt x="48" y="2"/>
                    <a:pt x="48" y="4"/>
                  </a:cubicBezTo>
                  <a:cubicBezTo>
                    <a:pt x="48" y="4"/>
                    <a:pt x="48" y="5"/>
                    <a:pt x="49" y="5"/>
                  </a:cubicBezTo>
                  <a:cubicBezTo>
                    <a:pt x="38" y="16"/>
                    <a:pt x="38" y="16"/>
                    <a:pt x="38" y="16"/>
                  </a:cubicBezTo>
                  <a:cubicBezTo>
                    <a:pt x="37" y="16"/>
                    <a:pt x="37" y="15"/>
                    <a:pt x="36" y="15"/>
                  </a:cubicBezTo>
                  <a:cubicBezTo>
                    <a:pt x="36" y="15"/>
                    <a:pt x="35" y="16"/>
                    <a:pt x="35" y="16"/>
                  </a:cubicBezTo>
                  <a:cubicBezTo>
                    <a:pt x="31" y="12"/>
                    <a:pt x="31" y="12"/>
                    <a:pt x="31" y="12"/>
                  </a:cubicBezTo>
                  <a:cubicBezTo>
                    <a:pt x="31" y="11"/>
                    <a:pt x="31" y="11"/>
                    <a:pt x="31" y="10"/>
                  </a:cubicBezTo>
                  <a:cubicBezTo>
                    <a:pt x="31" y="9"/>
                    <a:pt x="30" y="7"/>
                    <a:pt x="28" y="7"/>
                  </a:cubicBezTo>
                  <a:cubicBezTo>
                    <a:pt x="26" y="7"/>
                    <a:pt x="25" y="9"/>
                    <a:pt x="25" y="10"/>
                  </a:cubicBezTo>
                  <a:cubicBezTo>
                    <a:pt x="25" y="11"/>
                    <a:pt x="25" y="11"/>
                    <a:pt x="25" y="11"/>
                  </a:cubicBezTo>
                  <a:cubicBezTo>
                    <a:pt x="14" y="22"/>
                    <a:pt x="14" y="22"/>
                    <a:pt x="14" y="22"/>
                  </a:cubicBezTo>
                  <a:cubicBezTo>
                    <a:pt x="14" y="22"/>
                    <a:pt x="13" y="22"/>
                    <a:pt x="13" y="22"/>
                  </a:cubicBezTo>
                  <a:cubicBezTo>
                    <a:pt x="11" y="22"/>
                    <a:pt x="10" y="23"/>
                    <a:pt x="10" y="25"/>
                  </a:cubicBezTo>
                  <a:cubicBezTo>
                    <a:pt x="10" y="27"/>
                    <a:pt x="11" y="28"/>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47" name="Freeform 37"/>
            <p:cNvSpPr>
              <a:spLocks noEditPoints="1"/>
            </p:cNvSpPr>
            <p:nvPr/>
          </p:nvSpPr>
          <p:spPr bwMode="auto">
            <a:xfrm>
              <a:off x="6996050" y="2402795"/>
              <a:ext cx="375466" cy="361207"/>
            </a:xfrm>
            <a:custGeom>
              <a:avLst/>
              <a:gdLst>
                <a:gd name="T0" fmla="*/ 65 w 67"/>
                <a:gd name="T1" fmla="*/ 41 h 64"/>
                <a:gd name="T2" fmla="*/ 46 w 67"/>
                <a:gd name="T3" fmla="*/ 41 h 64"/>
                <a:gd name="T4" fmla="*/ 46 w 67"/>
                <a:gd name="T5" fmla="*/ 34 h 64"/>
                <a:gd name="T6" fmla="*/ 44 w 67"/>
                <a:gd name="T7" fmla="*/ 32 h 64"/>
                <a:gd name="T8" fmla="*/ 23 w 67"/>
                <a:gd name="T9" fmla="*/ 32 h 64"/>
                <a:gd name="T10" fmla="*/ 21 w 67"/>
                <a:gd name="T11" fmla="*/ 34 h 64"/>
                <a:gd name="T12" fmla="*/ 21 w 67"/>
                <a:gd name="T13" fmla="*/ 47 h 64"/>
                <a:gd name="T14" fmla="*/ 2 w 67"/>
                <a:gd name="T15" fmla="*/ 47 h 64"/>
                <a:gd name="T16" fmla="*/ 0 w 67"/>
                <a:gd name="T17" fmla="*/ 49 h 64"/>
                <a:gd name="T18" fmla="*/ 0 w 67"/>
                <a:gd name="T19" fmla="*/ 62 h 64"/>
                <a:gd name="T20" fmla="*/ 2 w 67"/>
                <a:gd name="T21" fmla="*/ 64 h 64"/>
                <a:gd name="T22" fmla="*/ 23 w 67"/>
                <a:gd name="T23" fmla="*/ 64 h 64"/>
                <a:gd name="T24" fmla="*/ 44 w 67"/>
                <a:gd name="T25" fmla="*/ 64 h 64"/>
                <a:gd name="T26" fmla="*/ 65 w 67"/>
                <a:gd name="T27" fmla="*/ 64 h 64"/>
                <a:gd name="T28" fmla="*/ 67 w 67"/>
                <a:gd name="T29" fmla="*/ 62 h 64"/>
                <a:gd name="T30" fmla="*/ 67 w 67"/>
                <a:gd name="T31" fmla="*/ 43 h 64"/>
                <a:gd name="T32" fmla="*/ 65 w 67"/>
                <a:gd name="T33" fmla="*/ 41 h 64"/>
                <a:gd name="T34" fmla="*/ 45 w 67"/>
                <a:gd name="T35" fmla="*/ 61 h 64"/>
                <a:gd name="T36" fmla="*/ 45 w 67"/>
                <a:gd name="T37" fmla="*/ 44 h 64"/>
                <a:gd name="T38" fmla="*/ 64 w 67"/>
                <a:gd name="T39" fmla="*/ 44 h 64"/>
                <a:gd name="T40" fmla="*/ 64 w 67"/>
                <a:gd name="T41" fmla="*/ 61 h 64"/>
                <a:gd name="T42" fmla="*/ 45 w 67"/>
                <a:gd name="T43" fmla="*/ 61 h 64"/>
                <a:gd name="T44" fmla="*/ 24 w 67"/>
                <a:gd name="T45" fmla="*/ 49 h 64"/>
                <a:gd name="T46" fmla="*/ 24 w 67"/>
                <a:gd name="T47" fmla="*/ 35 h 64"/>
                <a:gd name="T48" fmla="*/ 43 w 67"/>
                <a:gd name="T49" fmla="*/ 35 h 64"/>
                <a:gd name="T50" fmla="*/ 43 w 67"/>
                <a:gd name="T51" fmla="*/ 43 h 64"/>
                <a:gd name="T52" fmla="*/ 43 w 67"/>
                <a:gd name="T53" fmla="*/ 61 h 64"/>
                <a:gd name="T54" fmla="*/ 24 w 67"/>
                <a:gd name="T55" fmla="*/ 61 h 64"/>
                <a:gd name="T56" fmla="*/ 24 w 67"/>
                <a:gd name="T57" fmla="*/ 49 h 64"/>
                <a:gd name="T58" fmla="*/ 22 w 67"/>
                <a:gd name="T59" fmla="*/ 61 h 64"/>
                <a:gd name="T60" fmla="*/ 3 w 67"/>
                <a:gd name="T61" fmla="*/ 61 h 64"/>
                <a:gd name="T62" fmla="*/ 3 w 67"/>
                <a:gd name="T63" fmla="*/ 50 h 64"/>
                <a:gd name="T64" fmla="*/ 22 w 67"/>
                <a:gd name="T65" fmla="*/ 50 h 64"/>
                <a:gd name="T66" fmla="*/ 22 w 67"/>
                <a:gd name="T67" fmla="*/ 61 h 64"/>
                <a:gd name="T68" fmla="*/ 32 w 67"/>
                <a:gd name="T69" fmla="*/ 20 h 64"/>
                <a:gd name="T70" fmla="*/ 32 w 67"/>
                <a:gd name="T71" fmla="*/ 9 h 64"/>
                <a:gd name="T72" fmla="*/ 30 w 67"/>
                <a:gd name="T73" fmla="*/ 10 h 64"/>
                <a:gd name="T74" fmla="*/ 29 w 67"/>
                <a:gd name="T75" fmla="*/ 10 h 64"/>
                <a:gd name="T76" fmla="*/ 29 w 67"/>
                <a:gd name="T77" fmla="*/ 9 h 64"/>
                <a:gd name="T78" fmla="*/ 33 w 67"/>
                <a:gd name="T79" fmla="*/ 6 h 64"/>
                <a:gd name="T80" fmla="*/ 34 w 67"/>
                <a:gd name="T81" fmla="*/ 6 h 64"/>
                <a:gd name="T82" fmla="*/ 34 w 67"/>
                <a:gd name="T83" fmla="*/ 7 h 64"/>
                <a:gd name="T84" fmla="*/ 34 w 67"/>
                <a:gd name="T85" fmla="*/ 20 h 64"/>
                <a:gd name="T86" fmla="*/ 37 w 67"/>
                <a:gd name="T87" fmla="*/ 20 h 64"/>
                <a:gd name="T88" fmla="*/ 38 w 67"/>
                <a:gd name="T89" fmla="*/ 21 h 64"/>
                <a:gd name="T90" fmla="*/ 37 w 67"/>
                <a:gd name="T91" fmla="*/ 22 h 64"/>
                <a:gd name="T92" fmla="*/ 30 w 67"/>
                <a:gd name="T93" fmla="*/ 22 h 64"/>
                <a:gd name="T94" fmla="*/ 29 w 67"/>
                <a:gd name="T95" fmla="*/ 21 h 64"/>
                <a:gd name="T96" fmla="*/ 30 w 67"/>
                <a:gd name="T97" fmla="*/ 20 h 64"/>
                <a:gd name="T98" fmla="*/ 32 w 67"/>
                <a:gd name="T99" fmla="*/ 20 h 64"/>
                <a:gd name="T100" fmla="*/ 33 w 67"/>
                <a:gd name="T101" fmla="*/ 28 h 64"/>
                <a:gd name="T102" fmla="*/ 47 w 67"/>
                <a:gd name="T103" fmla="*/ 14 h 64"/>
                <a:gd name="T104" fmla="*/ 33 w 67"/>
                <a:gd name="T105" fmla="*/ 0 h 64"/>
                <a:gd name="T106" fmla="*/ 20 w 67"/>
                <a:gd name="T107" fmla="*/ 14 h 64"/>
                <a:gd name="T108" fmla="*/ 33 w 67"/>
                <a:gd name="T109" fmla="*/ 28 h 64"/>
                <a:gd name="T110" fmla="*/ 33 w 67"/>
                <a:gd name="T111" fmla="*/ 3 h 64"/>
                <a:gd name="T112" fmla="*/ 44 w 67"/>
                <a:gd name="T113" fmla="*/ 14 h 64"/>
                <a:gd name="T114" fmla="*/ 33 w 67"/>
                <a:gd name="T115" fmla="*/ 25 h 64"/>
                <a:gd name="T116" fmla="*/ 23 w 67"/>
                <a:gd name="T117" fmla="*/ 14 h 64"/>
                <a:gd name="T118" fmla="*/ 33 w 67"/>
                <a:gd name="T119"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7" h="64">
                  <a:moveTo>
                    <a:pt x="65" y="41"/>
                  </a:moveTo>
                  <a:cubicBezTo>
                    <a:pt x="46" y="41"/>
                    <a:pt x="46" y="41"/>
                    <a:pt x="46" y="41"/>
                  </a:cubicBezTo>
                  <a:cubicBezTo>
                    <a:pt x="46" y="34"/>
                    <a:pt x="46" y="34"/>
                    <a:pt x="46" y="34"/>
                  </a:cubicBezTo>
                  <a:cubicBezTo>
                    <a:pt x="46" y="32"/>
                    <a:pt x="45" y="32"/>
                    <a:pt x="44" y="32"/>
                  </a:cubicBezTo>
                  <a:cubicBezTo>
                    <a:pt x="23" y="32"/>
                    <a:pt x="23" y="32"/>
                    <a:pt x="23" y="32"/>
                  </a:cubicBezTo>
                  <a:cubicBezTo>
                    <a:pt x="22" y="32"/>
                    <a:pt x="21" y="32"/>
                    <a:pt x="21" y="34"/>
                  </a:cubicBezTo>
                  <a:cubicBezTo>
                    <a:pt x="21" y="47"/>
                    <a:pt x="21" y="47"/>
                    <a:pt x="21" y="47"/>
                  </a:cubicBezTo>
                  <a:cubicBezTo>
                    <a:pt x="2" y="47"/>
                    <a:pt x="2" y="47"/>
                    <a:pt x="2" y="47"/>
                  </a:cubicBezTo>
                  <a:cubicBezTo>
                    <a:pt x="1" y="47"/>
                    <a:pt x="0" y="48"/>
                    <a:pt x="0" y="49"/>
                  </a:cubicBezTo>
                  <a:cubicBezTo>
                    <a:pt x="0" y="62"/>
                    <a:pt x="0" y="62"/>
                    <a:pt x="0" y="62"/>
                  </a:cubicBezTo>
                  <a:cubicBezTo>
                    <a:pt x="0" y="63"/>
                    <a:pt x="1" y="64"/>
                    <a:pt x="2" y="64"/>
                  </a:cubicBezTo>
                  <a:cubicBezTo>
                    <a:pt x="23" y="64"/>
                    <a:pt x="23" y="64"/>
                    <a:pt x="23" y="64"/>
                  </a:cubicBezTo>
                  <a:cubicBezTo>
                    <a:pt x="44" y="64"/>
                    <a:pt x="44" y="64"/>
                    <a:pt x="44" y="64"/>
                  </a:cubicBezTo>
                  <a:cubicBezTo>
                    <a:pt x="65" y="64"/>
                    <a:pt x="65" y="64"/>
                    <a:pt x="65" y="64"/>
                  </a:cubicBezTo>
                  <a:cubicBezTo>
                    <a:pt x="66" y="64"/>
                    <a:pt x="67" y="63"/>
                    <a:pt x="67" y="62"/>
                  </a:cubicBezTo>
                  <a:cubicBezTo>
                    <a:pt x="67" y="43"/>
                    <a:pt x="67" y="43"/>
                    <a:pt x="67" y="43"/>
                  </a:cubicBezTo>
                  <a:cubicBezTo>
                    <a:pt x="67" y="42"/>
                    <a:pt x="66" y="41"/>
                    <a:pt x="65" y="41"/>
                  </a:cubicBezTo>
                  <a:close/>
                  <a:moveTo>
                    <a:pt x="45" y="61"/>
                  </a:moveTo>
                  <a:cubicBezTo>
                    <a:pt x="45" y="44"/>
                    <a:pt x="45" y="44"/>
                    <a:pt x="45" y="44"/>
                  </a:cubicBezTo>
                  <a:cubicBezTo>
                    <a:pt x="64" y="44"/>
                    <a:pt x="64" y="44"/>
                    <a:pt x="64" y="44"/>
                  </a:cubicBezTo>
                  <a:cubicBezTo>
                    <a:pt x="64" y="61"/>
                    <a:pt x="64" y="61"/>
                    <a:pt x="64" y="61"/>
                  </a:cubicBezTo>
                  <a:lnTo>
                    <a:pt x="45" y="61"/>
                  </a:lnTo>
                  <a:close/>
                  <a:moveTo>
                    <a:pt x="24" y="49"/>
                  </a:moveTo>
                  <a:cubicBezTo>
                    <a:pt x="24" y="35"/>
                    <a:pt x="24" y="35"/>
                    <a:pt x="24" y="35"/>
                  </a:cubicBezTo>
                  <a:cubicBezTo>
                    <a:pt x="43" y="35"/>
                    <a:pt x="43" y="35"/>
                    <a:pt x="43" y="35"/>
                  </a:cubicBezTo>
                  <a:cubicBezTo>
                    <a:pt x="43" y="43"/>
                    <a:pt x="43" y="43"/>
                    <a:pt x="43" y="43"/>
                  </a:cubicBezTo>
                  <a:cubicBezTo>
                    <a:pt x="43" y="61"/>
                    <a:pt x="43" y="61"/>
                    <a:pt x="43" y="61"/>
                  </a:cubicBezTo>
                  <a:cubicBezTo>
                    <a:pt x="24" y="61"/>
                    <a:pt x="24" y="61"/>
                    <a:pt x="24" y="61"/>
                  </a:cubicBezTo>
                  <a:lnTo>
                    <a:pt x="24" y="49"/>
                  </a:lnTo>
                  <a:close/>
                  <a:moveTo>
                    <a:pt x="22" y="61"/>
                  </a:moveTo>
                  <a:cubicBezTo>
                    <a:pt x="3" y="61"/>
                    <a:pt x="3" y="61"/>
                    <a:pt x="3" y="61"/>
                  </a:cubicBezTo>
                  <a:cubicBezTo>
                    <a:pt x="3" y="50"/>
                    <a:pt x="3" y="50"/>
                    <a:pt x="3" y="50"/>
                  </a:cubicBezTo>
                  <a:cubicBezTo>
                    <a:pt x="22" y="50"/>
                    <a:pt x="22" y="50"/>
                    <a:pt x="22" y="50"/>
                  </a:cubicBezTo>
                  <a:lnTo>
                    <a:pt x="22" y="61"/>
                  </a:lnTo>
                  <a:close/>
                  <a:moveTo>
                    <a:pt x="32" y="20"/>
                  </a:moveTo>
                  <a:cubicBezTo>
                    <a:pt x="32" y="9"/>
                    <a:pt x="32" y="9"/>
                    <a:pt x="32" y="9"/>
                  </a:cubicBezTo>
                  <a:cubicBezTo>
                    <a:pt x="30" y="10"/>
                    <a:pt x="30" y="10"/>
                    <a:pt x="30" y="10"/>
                  </a:cubicBezTo>
                  <a:cubicBezTo>
                    <a:pt x="30" y="11"/>
                    <a:pt x="29" y="11"/>
                    <a:pt x="29" y="10"/>
                  </a:cubicBezTo>
                  <a:cubicBezTo>
                    <a:pt x="29" y="10"/>
                    <a:pt x="29" y="9"/>
                    <a:pt x="29" y="9"/>
                  </a:cubicBezTo>
                  <a:cubicBezTo>
                    <a:pt x="33" y="6"/>
                    <a:pt x="33" y="6"/>
                    <a:pt x="33" y="6"/>
                  </a:cubicBezTo>
                  <a:cubicBezTo>
                    <a:pt x="33" y="6"/>
                    <a:pt x="33" y="6"/>
                    <a:pt x="34" y="6"/>
                  </a:cubicBezTo>
                  <a:cubicBezTo>
                    <a:pt x="34" y="6"/>
                    <a:pt x="34" y="7"/>
                    <a:pt x="34" y="7"/>
                  </a:cubicBezTo>
                  <a:cubicBezTo>
                    <a:pt x="34" y="20"/>
                    <a:pt x="34" y="20"/>
                    <a:pt x="34" y="20"/>
                  </a:cubicBezTo>
                  <a:cubicBezTo>
                    <a:pt x="37" y="20"/>
                    <a:pt x="37" y="20"/>
                    <a:pt x="37" y="20"/>
                  </a:cubicBezTo>
                  <a:cubicBezTo>
                    <a:pt x="37" y="20"/>
                    <a:pt x="38" y="21"/>
                    <a:pt x="38" y="21"/>
                  </a:cubicBezTo>
                  <a:cubicBezTo>
                    <a:pt x="38" y="22"/>
                    <a:pt x="37" y="22"/>
                    <a:pt x="37" y="22"/>
                  </a:cubicBezTo>
                  <a:cubicBezTo>
                    <a:pt x="30" y="22"/>
                    <a:pt x="30" y="22"/>
                    <a:pt x="30" y="22"/>
                  </a:cubicBezTo>
                  <a:cubicBezTo>
                    <a:pt x="29" y="22"/>
                    <a:pt x="29" y="22"/>
                    <a:pt x="29" y="21"/>
                  </a:cubicBezTo>
                  <a:cubicBezTo>
                    <a:pt x="29" y="21"/>
                    <a:pt x="29" y="20"/>
                    <a:pt x="30" y="20"/>
                  </a:cubicBezTo>
                  <a:lnTo>
                    <a:pt x="32" y="20"/>
                  </a:lnTo>
                  <a:close/>
                  <a:moveTo>
                    <a:pt x="33" y="28"/>
                  </a:moveTo>
                  <a:cubicBezTo>
                    <a:pt x="41" y="28"/>
                    <a:pt x="47" y="22"/>
                    <a:pt x="47" y="14"/>
                  </a:cubicBezTo>
                  <a:cubicBezTo>
                    <a:pt x="47" y="7"/>
                    <a:pt x="41" y="0"/>
                    <a:pt x="33" y="0"/>
                  </a:cubicBezTo>
                  <a:cubicBezTo>
                    <a:pt x="26" y="0"/>
                    <a:pt x="20" y="7"/>
                    <a:pt x="20" y="14"/>
                  </a:cubicBezTo>
                  <a:cubicBezTo>
                    <a:pt x="20" y="22"/>
                    <a:pt x="26" y="28"/>
                    <a:pt x="33" y="28"/>
                  </a:cubicBezTo>
                  <a:close/>
                  <a:moveTo>
                    <a:pt x="33" y="3"/>
                  </a:moveTo>
                  <a:cubicBezTo>
                    <a:pt x="39" y="3"/>
                    <a:pt x="44" y="8"/>
                    <a:pt x="44" y="14"/>
                  </a:cubicBezTo>
                  <a:cubicBezTo>
                    <a:pt x="44" y="20"/>
                    <a:pt x="39" y="25"/>
                    <a:pt x="33" y="25"/>
                  </a:cubicBezTo>
                  <a:cubicBezTo>
                    <a:pt x="27" y="25"/>
                    <a:pt x="23" y="20"/>
                    <a:pt x="23" y="14"/>
                  </a:cubicBezTo>
                  <a:cubicBezTo>
                    <a:pt x="23" y="8"/>
                    <a:pt x="27" y="3"/>
                    <a:pt x="3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48" name="Freeform 31"/>
            <p:cNvSpPr>
              <a:spLocks noEditPoints="1"/>
            </p:cNvSpPr>
            <p:nvPr/>
          </p:nvSpPr>
          <p:spPr bwMode="auto">
            <a:xfrm>
              <a:off x="4997763" y="2460443"/>
              <a:ext cx="424442" cy="461620"/>
            </a:xfrm>
            <a:custGeom>
              <a:avLst/>
              <a:gdLst>
                <a:gd name="T0" fmla="*/ 42 w 58"/>
                <a:gd name="T1" fmla="*/ 4 h 63"/>
                <a:gd name="T2" fmla="*/ 41 w 58"/>
                <a:gd name="T3" fmla="*/ 10 h 63"/>
                <a:gd name="T4" fmla="*/ 17 w 58"/>
                <a:gd name="T5" fmla="*/ 47 h 63"/>
                <a:gd name="T6" fmla="*/ 15 w 58"/>
                <a:gd name="T7" fmla="*/ 54 h 63"/>
                <a:gd name="T8" fmla="*/ 19 w 58"/>
                <a:gd name="T9" fmla="*/ 47 h 63"/>
                <a:gd name="T10" fmla="*/ 49 w 58"/>
                <a:gd name="T11" fmla="*/ 19 h 63"/>
                <a:gd name="T12" fmla="*/ 53 w 58"/>
                <a:gd name="T13" fmla="*/ 14 h 63"/>
                <a:gd name="T14" fmla="*/ 48 w 58"/>
                <a:gd name="T15" fmla="*/ 19 h 63"/>
                <a:gd name="T16" fmla="*/ 4 w 58"/>
                <a:gd name="T17" fmla="*/ 43 h 63"/>
                <a:gd name="T18" fmla="*/ 11 w 58"/>
                <a:gd name="T19" fmla="*/ 41 h 63"/>
                <a:gd name="T20" fmla="*/ 57 w 58"/>
                <a:gd name="T21" fmla="*/ 28 h 63"/>
                <a:gd name="T22" fmla="*/ 51 w 58"/>
                <a:gd name="T23" fmla="*/ 30 h 63"/>
                <a:gd name="T24" fmla="*/ 57 w 58"/>
                <a:gd name="T25" fmla="*/ 28 h 63"/>
                <a:gd name="T26" fmla="*/ 1 w 58"/>
                <a:gd name="T27" fmla="*/ 28 h 63"/>
                <a:gd name="T28" fmla="*/ 7 w 58"/>
                <a:gd name="T29" fmla="*/ 30 h 63"/>
                <a:gd name="T30" fmla="*/ 48 w 58"/>
                <a:gd name="T31" fmla="*/ 39 h 63"/>
                <a:gd name="T32" fmla="*/ 54 w 58"/>
                <a:gd name="T33" fmla="*/ 44 h 63"/>
                <a:gd name="T34" fmla="*/ 49 w 58"/>
                <a:gd name="T35" fmla="*/ 39 h 63"/>
                <a:gd name="T36" fmla="*/ 5 w 58"/>
                <a:gd name="T37" fmla="*/ 16 h 63"/>
                <a:gd name="T38" fmla="*/ 11 w 58"/>
                <a:gd name="T39" fmla="*/ 18 h 63"/>
                <a:gd name="T40" fmla="*/ 41 w 58"/>
                <a:gd name="T41" fmla="*/ 47 h 63"/>
                <a:gd name="T42" fmla="*/ 42 w 58"/>
                <a:gd name="T43" fmla="*/ 54 h 63"/>
                <a:gd name="T44" fmla="*/ 44 w 58"/>
                <a:gd name="T45" fmla="*/ 53 h 63"/>
                <a:gd name="T46" fmla="*/ 18 w 58"/>
                <a:gd name="T47" fmla="*/ 11 h 63"/>
                <a:gd name="T48" fmla="*/ 16 w 58"/>
                <a:gd name="T49" fmla="*/ 4 h 63"/>
                <a:gd name="T50" fmla="*/ 17 w 58"/>
                <a:gd name="T51" fmla="*/ 10 h 63"/>
                <a:gd name="T52" fmla="*/ 30 w 58"/>
                <a:gd name="T53" fmla="*/ 1 h 63"/>
                <a:gd name="T54" fmla="*/ 28 w 58"/>
                <a:gd name="T55" fmla="*/ 7 h 63"/>
                <a:gd name="T56" fmla="*/ 40 w 58"/>
                <a:gd name="T57" fmla="*/ 41 h 63"/>
                <a:gd name="T58" fmla="*/ 37 w 58"/>
                <a:gd name="T59" fmla="*/ 51 h 63"/>
                <a:gd name="T60" fmla="*/ 38 w 58"/>
                <a:gd name="T61" fmla="*/ 55 h 63"/>
                <a:gd name="T62" fmla="*/ 35 w 58"/>
                <a:gd name="T63" fmla="*/ 60 h 63"/>
                <a:gd name="T64" fmla="*/ 28 w 58"/>
                <a:gd name="T65" fmla="*/ 63 h 63"/>
                <a:gd name="T66" fmla="*/ 21 w 58"/>
                <a:gd name="T67" fmla="*/ 58 h 63"/>
                <a:gd name="T68" fmla="*/ 22 w 58"/>
                <a:gd name="T69" fmla="*/ 53 h 63"/>
                <a:gd name="T70" fmla="*/ 21 w 58"/>
                <a:gd name="T71" fmla="*/ 49 h 63"/>
                <a:gd name="T72" fmla="*/ 13 w 58"/>
                <a:gd name="T73" fmla="*/ 29 h 63"/>
                <a:gd name="T74" fmla="*/ 33 w 58"/>
                <a:gd name="T75" fmla="*/ 61 h 63"/>
                <a:gd name="T76" fmla="*/ 25 w 58"/>
                <a:gd name="T77" fmla="*/ 61 h 63"/>
                <a:gd name="T78" fmla="*/ 33 w 58"/>
                <a:gd name="T79" fmla="*/ 61 h 63"/>
                <a:gd name="T80" fmla="*/ 23 w 58"/>
                <a:gd name="T81" fmla="*/ 58 h 63"/>
                <a:gd name="T82" fmla="*/ 31 w 58"/>
                <a:gd name="T83" fmla="*/ 58 h 63"/>
                <a:gd name="T84" fmla="*/ 34 w 58"/>
                <a:gd name="T85" fmla="*/ 57 h 63"/>
                <a:gd name="T86" fmla="*/ 23 w 58"/>
                <a:gd name="T87" fmla="*/ 55 h 63"/>
                <a:gd name="T88" fmla="*/ 36 w 58"/>
                <a:gd name="T89" fmla="*/ 55 h 63"/>
                <a:gd name="T90" fmla="*/ 25 w 58"/>
                <a:gd name="T91" fmla="*/ 52 h 63"/>
                <a:gd name="T92" fmla="*/ 34 w 58"/>
                <a:gd name="T93" fmla="*/ 52 h 63"/>
                <a:gd name="T94" fmla="*/ 34 w 58"/>
                <a:gd name="T95" fmla="*/ 50 h 63"/>
                <a:gd name="T96" fmla="*/ 25 w 58"/>
                <a:gd name="T97" fmla="*/ 49 h 63"/>
                <a:gd name="T98" fmla="*/ 34 w 58"/>
                <a:gd name="T99" fmla="*/ 50 h 63"/>
                <a:gd name="T100" fmla="*/ 15 w 58"/>
                <a:gd name="T101" fmla="*/ 29 h 63"/>
                <a:gd name="T102" fmla="*/ 25 w 58"/>
                <a:gd name="T103" fmla="*/ 47 h 63"/>
                <a:gd name="T104" fmla="*/ 24 w 58"/>
                <a:gd name="T105" fmla="*/ 31 h 63"/>
                <a:gd name="T106" fmla="*/ 31 w 58"/>
                <a:gd name="T107" fmla="*/ 47 h 63"/>
                <a:gd name="T108" fmla="*/ 35 w 58"/>
                <a:gd name="T109" fmla="*/ 32 h 63"/>
                <a:gd name="T110" fmla="*/ 35 w 58"/>
                <a:gd name="T111"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 h="63">
                  <a:moveTo>
                    <a:pt x="40" y="11"/>
                  </a:moveTo>
                  <a:cubicBezTo>
                    <a:pt x="39" y="10"/>
                    <a:pt x="39" y="10"/>
                    <a:pt x="39" y="9"/>
                  </a:cubicBezTo>
                  <a:cubicBezTo>
                    <a:pt x="42" y="4"/>
                    <a:pt x="42" y="4"/>
                    <a:pt x="42" y="4"/>
                  </a:cubicBezTo>
                  <a:cubicBezTo>
                    <a:pt x="43" y="4"/>
                    <a:pt x="43" y="3"/>
                    <a:pt x="44" y="4"/>
                  </a:cubicBezTo>
                  <a:cubicBezTo>
                    <a:pt x="44" y="4"/>
                    <a:pt x="44" y="5"/>
                    <a:pt x="44" y="5"/>
                  </a:cubicBezTo>
                  <a:cubicBezTo>
                    <a:pt x="41" y="10"/>
                    <a:pt x="41" y="10"/>
                    <a:pt x="41" y="10"/>
                  </a:cubicBezTo>
                  <a:cubicBezTo>
                    <a:pt x="41" y="10"/>
                    <a:pt x="41" y="11"/>
                    <a:pt x="40" y="11"/>
                  </a:cubicBezTo>
                  <a:cubicBezTo>
                    <a:pt x="40" y="11"/>
                    <a:pt x="40" y="11"/>
                    <a:pt x="40" y="11"/>
                  </a:cubicBezTo>
                  <a:close/>
                  <a:moveTo>
                    <a:pt x="17" y="47"/>
                  </a:moveTo>
                  <a:cubicBezTo>
                    <a:pt x="14" y="53"/>
                    <a:pt x="14" y="53"/>
                    <a:pt x="14" y="53"/>
                  </a:cubicBezTo>
                  <a:cubicBezTo>
                    <a:pt x="14" y="53"/>
                    <a:pt x="14" y="54"/>
                    <a:pt x="15" y="54"/>
                  </a:cubicBezTo>
                  <a:cubicBezTo>
                    <a:pt x="15" y="54"/>
                    <a:pt x="15" y="54"/>
                    <a:pt x="15" y="54"/>
                  </a:cubicBezTo>
                  <a:cubicBezTo>
                    <a:pt x="16" y="54"/>
                    <a:pt x="16" y="54"/>
                    <a:pt x="16" y="54"/>
                  </a:cubicBezTo>
                  <a:cubicBezTo>
                    <a:pt x="19" y="48"/>
                    <a:pt x="19" y="48"/>
                    <a:pt x="19" y="48"/>
                  </a:cubicBezTo>
                  <a:cubicBezTo>
                    <a:pt x="19" y="48"/>
                    <a:pt x="19" y="47"/>
                    <a:pt x="19" y="47"/>
                  </a:cubicBezTo>
                  <a:cubicBezTo>
                    <a:pt x="18" y="47"/>
                    <a:pt x="18" y="47"/>
                    <a:pt x="17" y="47"/>
                  </a:cubicBezTo>
                  <a:close/>
                  <a:moveTo>
                    <a:pt x="48" y="19"/>
                  </a:moveTo>
                  <a:cubicBezTo>
                    <a:pt x="49" y="19"/>
                    <a:pt x="49" y="19"/>
                    <a:pt x="49" y="19"/>
                  </a:cubicBezTo>
                  <a:cubicBezTo>
                    <a:pt x="54" y="16"/>
                    <a:pt x="54" y="16"/>
                    <a:pt x="54" y="16"/>
                  </a:cubicBezTo>
                  <a:cubicBezTo>
                    <a:pt x="55" y="15"/>
                    <a:pt x="55" y="15"/>
                    <a:pt x="54" y="14"/>
                  </a:cubicBezTo>
                  <a:cubicBezTo>
                    <a:pt x="54" y="14"/>
                    <a:pt x="54" y="14"/>
                    <a:pt x="53" y="14"/>
                  </a:cubicBezTo>
                  <a:cubicBezTo>
                    <a:pt x="48" y="17"/>
                    <a:pt x="48" y="17"/>
                    <a:pt x="48" y="17"/>
                  </a:cubicBezTo>
                  <a:cubicBezTo>
                    <a:pt x="47" y="17"/>
                    <a:pt x="47" y="18"/>
                    <a:pt x="48" y="18"/>
                  </a:cubicBezTo>
                  <a:cubicBezTo>
                    <a:pt x="48" y="19"/>
                    <a:pt x="48" y="19"/>
                    <a:pt x="48" y="19"/>
                  </a:cubicBezTo>
                  <a:close/>
                  <a:moveTo>
                    <a:pt x="10" y="39"/>
                  </a:moveTo>
                  <a:cubicBezTo>
                    <a:pt x="5" y="42"/>
                    <a:pt x="5" y="42"/>
                    <a:pt x="5" y="42"/>
                  </a:cubicBezTo>
                  <a:cubicBezTo>
                    <a:pt x="4" y="42"/>
                    <a:pt x="4" y="43"/>
                    <a:pt x="4" y="43"/>
                  </a:cubicBezTo>
                  <a:cubicBezTo>
                    <a:pt x="4" y="44"/>
                    <a:pt x="5" y="44"/>
                    <a:pt x="5" y="44"/>
                  </a:cubicBezTo>
                  <a:cubicBezTo>
                    <a:pt x="5" y="44"/>
                    <a:pt x="5" y="44"/>
                    <a:pt x="6" y="44"/>
                  </a:cubicBezTo>
                  <a:cubicBezTo>
                    <a:pt x="11" y="41"/>
                    <a:pt x="11" y="41"/>
                    <a:pt x="11" y="41"/>
                  </a:cubicBezTo>
                  <a:cubicBezTo>
                    <a:pt x="11" y="40"/>
                    <a:pt x="11" y="40"/>
                    <a:pt x="11" y="39"/>
                  </a:cubicBezTo>
                  <a:cubicBezTo>
                    <a:pt x="11" y="39"/>
                    <a:pt x="10" y="39"/>
                    <a:pt x="10" y="39"/>
                  </a:cubicBezTo>
                  <a:close/>
                  <a:moveTo>
                    <a:pt x="57" y="28"/>
                  </a:moveTo>
                  <a:cubicBezTo>
                    <a:pt x="51" y="28"/>
                    <a:pt x="51" y="28"/>
                    <a:pt x="51" y="28"/>
                  </a:cubicBezTo>
                  <a:cubicBezTo>
                    <a:pt x="51" y="28"/>
                    <a:pt x="50" y="28"/>
                    <a:pt x="50" y="29"/>
                  </a:cubicBezTo>
                  <a:cubicBezTo>
                    <a:pt x="50" y="29"/>
                    <a:pt x="51" y="30"/>
                    <a:pt x="51" y="30"/>
                  </a:cubicBezTo>
                  <a:cubicBezTo>
                    <a:pt x="57" y="30"/>
                    <a:pt x="57" y="30"/>
                    <a:pt x="57" y="30"/>
                  </a:cubicBezTo>
                  <a:cubicBezTo>
                    <a:pt x="58" y="30"/>
                    <a:pt x="58" y="29"/>
                    <a:pt x="58" y="29"/>
                  </a:cubicBezTo>
                  <a:cubicBezTo>
                    <a:pt x="58" y="28"/>
                    <a:pt x="58" y="28"/>
                    <a:pt x="57" y="28"/>
                  </a:cubicBezTo>
                  <a:close/>
                  <a:moveTo>
                    <a:pt x="8" y="29"/>
                  </a:moveTo>
                  <a:cubicBezTo>
                    <a:pt x="8" y="28"/>
                    <a:pt x="8" y="28"/>
                    <a:pt x="7" y="28"/>
                  </a:cubicBezTo>
                  <a:cubicBezTo>
                    <a:pt x="1" y="28"/>
                    <a:pt x="1" y="28"/>
                    <a:pt x="1" y="28"/>
                  </a:cubicBezTo>
                  <a:cubicBezTo>
                    <a:pt x="1" y="28"/>
                    <a:pt x="0" y="28"/>
                    <a:pt x="0" y="29"/>
                  </a:cubicBezTo>
                  <a:cubicBezTo>
                    <a:pt x="0" y="29"/>
                    <a:pt x="1" y="30"/>
                    <a:pt x="1" y="30"/>
                  </a:cubicBezTo>
                  <a:cubicBezTo>
                    <a:pt x="7" y="30"/>
                    <a:pt x="7" y="30"/>
                    <a:pt x="7" y="30"/>
                  </a:cubicBezTo>
                  <a:cubicBezTo>
                    <a:pt x="8" y="30"/>
                    <a:pt x="8" y="29"/>
                    <a:pt x="8" y="29"/>
                  </a:cubicBezTo>
                  <a:close/>
                  <a:moveTo>
                    <a:pt x="49" y="39"/>
                  </a:moveTo>
                  <a:cubicBezTo>
                    <a:pt x="48" y="39"/>
                    <a:pt x="48" y="39"/>
                    <a:pt x="48" y="39"/>
                  </a:cubicBezTo>
                  <a:cubicBezTo>
                    <a:pt x="47" y="40"/>
                    <a:pt x="47" y="40"/>
                    <a:pt x="48" y="41"/>
                  </a:cubicBezTo>
                  <a:cubicBezTo>
                    <a:pt x="53" y="44"/>
                    <a:pt x="53" y="44"/>
                    <a:pt x="53" y="44"/>
                  </a:cubicBezTo>
                  <a:cubicBezTo>
                    <a:pt x="53" y="44"/>
                    <a:pt x="53" y="44"/>
                    <a:pt x="54" y="44"/>
                  </a:cubicBezTo>
                  <a:cubicBezTo>
                    <a:pt x="54" y="44"/>
                    <a:pt x="54" y="44"/>
                    <a:pt x="54" y="43"/>
                  </a:cubicBezTo>
                  <a:cubicBezTo>
                    <a:pt x="55" y="43"/>
                    <a:pt x="55" y="42"/>
                    <a:pt x="54" y="42"/>
                  </a:cubicBezTo>
                  <a:lnTo>
                    <a:pt x="49" y="39"/>
                  </a:lnTo>
                  <a:close/>
                  <a:moveTo>
                    <a:pt x="6" y="14"/>
                  </a:moveTo>
                  <a:cubicBezTo>
                    <a:pt x="5" y="14"/>
                    <a:pt x="4" y="14"/>
                    <a:pt x="4" y="14"/>
                  </a:cubicBezTo>
                  <a:cubicBezTo>
                    <a:pt x="4" y="15"/>
                    <a:pt x="4" y="15"/>
                    <a:pt x="5" y="16"/>
                  </a:cubicBezTo>
                  <a:cubicBezTo>
                    <a:pt x="10" y="19"/>
                    <a:pt x="10" y="19"/>
                    <a:pt x="10" y="19"/>
                  </a:cubicBezTo>
                  <a:cubicBezTo>
                    <a:pt x="10" y="19"/>
                    <a:pt x="10" y="19"/>
                    <a:pt x="10" y="19"/>
                  </a:cubicBezTo>
                  <a:cubicBezTo>
                    <a:pt x="11" y="19"/>
                    <a:pt x="11" y="19"/>
                    <a:pt x="11" y="18"/>
                  </a:cubicBezTo>
                  <a:cubicBezTo>
                    <a:pt x="11" y="18"/>
                    <a:pt x="11" y="17"/>
                    <a:pt x="11" y="17"/>
                  </a:cubicBezTo>
                  <a:lnTo>
                    <a:pt x="6" y="14"/>
                  </a:lnTo>
                  <a:close/>
                  <a:moveTo>
                    <a:pt x="41" y="47"/>
                  </a:moveTo>
                  <a:cubicBezTo>
                    <a:pt x="41" y="47"/>
                    <a:pt x="40" y="47"/>
                    <a:pt x="40" y="47"/>
                  </a:cubicBezTo>
                  <a:cubicBezTo>
                    <a:pt x="39" y="47"/>
                    <a:pt x="39" y="48"/>
                    <a:pt x="39" y="48"/>
                  </a:cubicBezTo>
                  <a:cubicBezTo>
                    <a:pt x="42" y="54"/>
                    <a:pt x="42" y="54"/>
                    <a:pt x="42" y="54"/>
                  </a:cubicBezTo>
                  <a:cubicBezTo>
                    <a:pt x="43" y="54"/>
                    <a:pt x="43" y="54"/>
                    <a:pt x="43" y="54"/>
                  </a:cubicBezTo>
                  <a:cubicBezTo>
                    <a:pt x="43" y="54"/>
                    <a:pt x="44" y="54"/>
                    <a:pt x="44" y="54"/>
                  </a:cubicBezTo>
                  <a:cubicBezTo>
                    <a:pt x="44" y="54"/>
                    <a:pt x="44" y="53"/>
                    <a:pt x="44" y="53"/>
                  </a:cubicBezTo>
                  <a:lnTo>
                    <a:pt x="41" y="47"/>
                  </a:lnTo>
                  <a:close/>
                  <a:moveTo>
                    <a:pt x="17" y="10"/>
                  </a:moveTo>
                  <a:cubicBezTo>
                    <a:pt x="18" y="10"/>
                    <a:pt x="18" y="11"/>
                    <a:pt x="18" y="11"/>
                  </a:cubicBezTo>
                  <a:cubicBezTo>
                    <a:pt x="18" y="11"/>
                    <a:pt x="19" y="11"/>
                    <a:pt x="19" y="11"/>
                  </a:cubicBezTo>
                  <a:cubicBezTo>
                    <a:pt x="19" y="10"/>
                    <a:pt x="19" y="10"/>
                    <a:pt x="19" y="9"/>
                  </a:cubicBezTo>
                  <a:cubicBezTo>
                    <a:pt x="16" y="4"/>
                    <a:pt x="16" y="4"/>
                    <a:pt x="16" y="4"/>
                  </a:cubicBezTo>
                  <a:cubicBezTo>
                    <a:pt x="16" y="4"/>
                    <a:pt x="15" y="3"/>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9" y="0"/>
                    <a:pt x="28" y="0"/>
                    <a:pt x="28" y="1"/>
                  </a:cubicBezTo>
                  <a:cubicBezTo>
                    <a:pt x="28" y="7"/>
                    <a:pt x="28" y="7"/>
                    <a:pt x="28" y="7"/>
                  </a:cubicBezTo>
                  <a:cubicBezTo>
                    <a:pt x="28" y="7"/>
                    <a:pt x="29" y="8"/>
                    <a:pt x="29" y="8"/>
                  </a:cubicBezTo>
                  <a:close/>
                  <a:moveTo>
                    <a:pt x="45" y="29"/>
                  </a:moveTo>
                  <a:cubicBezTo>
                    <a:pt x="45" y="33"/>
                    <a:pt x="44" y="38"/>
                    <a:pt x="40" y="41"/>
                  </a:cubicBezTo>
                  <a:cubicBezTo>
                    <a:pt x="38" y="43"/>
                    <a:pt x="37" y="46"/>
                    <a:pt x="37" y="47"/>
                  </a:cubicBezTo>
                  <a:cubicBezTo>
                    <a:pt x="38" y="48"/>
                    <a:pt x="38" y="48"/>
                    <a:pt x="38" y="49"/>
                  </a:cubicBezTo>
                  <a:cubicBezTo>
                    <a:pt x="38" y="50"/>
                    <a:pt x="38" y="50"/>
                    <a:pt x="37" y="51"/>
                  </a:cubicBezTo>
                  <a:cubicBezTo>
                    <a:pt x="38" y="51"/>
                    <a:pt x="38" y="51"/>
                    <a:pt x="38" y="52"/>
                  </a:cubicBezTo>
                  <a:cubicBezTo>
                    <a:pt x="38" y="53"/>
                    <a:pt x="38" y="53"/>
                    <a:pt x="37" y="53"/>
                  </a:cubicBezTo>
                  <a:cubicBezTo>
                    <a:pt x="38" y="54"/>
                    <a:pt x="38" y="54"/>
                    <a:pt x="38" y="55"/>
                  </a:cubicBezTo>
                  <a:cubicBezTo>
                    <a:pt x="38" y="56"/>
                    <a:pt x="38" y="56"/>
                    <a:pt x="37" y="56"/>
                  </a:cubicBezTo>
                  <a:cubicBezTo>
                    <a:pt x="38" y="57"/>
                    <a:pt x="38" y="57"/>
                    <a:pt x="38" y="58"/>
                  </a:cubicBezTo>
                  <a:cubicBezTo>
                    <a:pt x="38" y="59"/>
                    <a:pt x="37" y="60"/>
                    <a:pt x="35" y="60"/>
                  </a:cubicBezTo>
                  <a:cubicBezTo>
                    <a:pt x="35" y="60"/>
                    <a:pt x="35" y="61"/>
                    <a:pt x="35" y="61"/>
                  </a:cubicBezTo>
                  <a:cubicBezTo>
                    <a:pt x="35" y="63"/>
                    <a:pt x="33" y="63"/>
                    <a:pt x="31" y="63"/>
                  </a:cubicBezTo>
                  <a:cubicBezTo>
                    <a:pt x="28" y="63"/>
                    <a:pt x="28" y="63"/>
                    <a:pt x="28" y="63"/>
                  </a:cubicBezTo>
                  <a:cubicBezTo>
                    <a:pt x="26" y="63"/>
                    <a:pt x="23" y="63"/>
                    <a:pt x="23" y="61"/>
                  </a:cubicBezTo>
                  <a:cubicBezTo>
                    <a:pt x="23" y="61"/>
                    <a:pt x="23" y="60"/>
                    <a:pt x="23" y="60"/>
                  </a:cubicBezTo>
                  <a:cubicBezTo>
                    <a:pt x="22" y="60"/>
                    <a:pt x="21" y="59"/>
                    <a:pt x="21" y="58"/>
                  </a:cubicBezTo>
                  <a:cubicBezTo>
                    <a:pt x="21" y="57"/>
                    <a:pt x="21" y="57"/>
                    <a:pt x="22" y="56"/>
                  </a:cubicBezTo>
                  <a:cubicBezTo>
                    <a:pt x="21" y="56"/>
                    <a:pt x="21" y="56"/>
                    <a:pt x="21" y="55"/>
                  </a:cubicBezTo>
                  <a:cubicBezTo>
                    <a:pt x="21" y="54"/>
                    <a:pt x="21" y="54"/>
                    <a:pt x="22" y="53"/>
                  </a:cubicBezTo>
                  <a:cubicBezTo>
                    <a:pt x="21" y="53"/>
                    <a:pt x="21" y="53"/>
                    <a:pt x="21" y="52"/>
                  </a:cubicBezTo>
                  <a:cubicBezTo>
                    <a:pt x="21" y="51"/>
                    <a:pt x="21" y="51"/>
                    <a:pt x="22" y="51"/>
                  </a:cubicBezTo>
                  <a:cubicBezTo>
                    <a:pt x="21" y="50"/>
                    <a:pt x="21" y="50"/>
                    <a:pt x="21" y="49"/>
                  </a:cubicBezTo>
                  <a:cubicBezTo>
                    <a:pt x="21" y="48"/>
                    <a:pt x="21" y="48"/>
                    <a:pt x="22" y="47"/>
                  </a:cubicBezTo>
                  <a:cubicBezTo>
                    <a:pt x="22" y="46"/>
                    <a:pt x="21" y="43"/>
                    <a:pt x="18" y="41"/>
                  </a:cubicBezTo>
                  <a:cubicBezTo>
                    <a:pt x="15" y="38"/>
                    <a:pt x="13" y="33"/>
                    <a:pt x="13" y="29"/>
                  </a:cubicBezTo>
                  <a:cubicBezTo>
                    <a:pt x="13" y="20"/>
                    <a:pt x="20" y="13"/>
                    <a:pt x="29" y="13"/>
                  </a:cubicBezTo>
                  <a:cubicBezTo>
                    <a:pt x="38" y="13"/>
                    <a:pt x="45" y="20"/>
                    <a:pt x="45" y="29"/>
                  </a:cubicBezTo>
                  <a:close/>
                  <a:moveTo>
                    <a:pt x="33" y="61"/>
                  </a:moveTo>
                  <a:cubicBezTo>
                    <a:pt x="33" y="61"/>
                    <a:pt x="32" y="60"/>
                    <a:pt x="31" y="60"/>
                  </a:cubicBezTo>
                  <a:cubicBezTo>
                    <a:pt x="28" y="60"/>
                    <a:pt x="28" y="60"/>
                    <a:pt x="28" y="60"/>
                  </a:cubicBezTo>
                  <a:cubicBezTo>
                    <a:pt x="26" y="60"/>
                    <a:pt x="26" y="61"/>
                    <a:pt x="25" y="61"/>
                  </a:cubicBezTo>
                  <a:cubicBezTo>
                    <a:pt x="26" y="61"/>
                    <a:pt x="26" y="61"/>
                    <a:pt x="28" y="61"/>
                  </a:cubicBezTo>
                  <a:cubicBezTo>
                    <a:pt x="31" y="61"/>
                    <a:pt x="31" y="61"/>
                    <a:pt x="31" y="61"/>
                  </a:cubicBezTo>
                  <a:cubicBezTo>
                    <a:pt x="32" y="61"/>
                    <a:pt x="33" y="61"/>
                    <a:pt x="33" y="61"/>
                  </a:cubicBezTo>
                  <a:close/>
                  <a:moveTo>
                    <a:pt x="34" y="57"/>
                  </a:moveTo>
                  <a:cubicBezTo>
                    <a:pt x="25" y="57"/>
                    <a:pt x="25" y="57"/>
                    <a:pt x="25" y="57"/>
                  </a:cubicBezTo>
                  <a:cubicBezTo>
                    <a:pt x="24" y="57"/>
                    <a:pt x="23" y="58"/>
                    <a:pt x="23" y="58"/>
                  </a:cubicBezTo>
                  <a:cubicBezTo>
                    <a:pt x="23" y="58"/>
                    <a:pt x="24" y="58"/>
                    <a:pt x="25" y="58"/>
                  </a:cubicBezTo>
                  <a:cubicBezTo>
                    <a:pt x="28" y="58"/>
                    <a:pt x="28" y="58"/>
                    <a:pt x="28" y="58"/>
                  </a:cubicBezTo>
                  <a:cubicBezTo>
                    <a:pt x="31" y="58"/>
                    <a:pt x="31" y="58"/>
                    <a:pt x="31" y="58"/>
                  </a:cubicBezTo>
                  <a:cubicBezTo>
                    <a:pt x="34" y="58"/>
                    <a:pt x="34" y="58"/>
                    <a:pt x="34" y="58"/>
                  </a:cubicBezTo>
                  <a:cubicBezTo>
                    <a:pt x="35" y="58"/>
                    <a:pt x="35" y="58"/>
                    <a:pt x="36" y="58"/>
                  </a:cubicBezTo>
                  <a:cubicBezTo>
                    <a:pt x="35" y="58"/>
                    <a:pt x="35" y="57"/>
                    <a:pt x="34" y="57"/>
                  </a:cubicBezTo>
                  <a:close/>
                  <a:moveTo>
                    <a:pt x="34" y="54"/>
                  </a:moveTo>
                  <a:cubicBezTo>
                    <a:pt x="25" y="54"/>
                    <a:pt x="25" y="54"/>
                    <a:pt x="25" y="54"/>
                  </a:cubicBezTo>
                  <a:cubicBezTo>
                    <a:pt x="24" y="54"/>
                    <a:pt x="23" y="55"/>
                    <a:pt x="23" y="55"/>
                  </a:cubicBezTo>
                  <a:cubicBezTo>
                    <a:pt x="23" y="55"/>
                    <a:pt x="24" y="55"/>
                    <a:pt x="25" y="55"/>
                  </a:cubicBezTo>
                  <a:cubicBezTo>
                    <a:pt x="34" y="55"/>
                    <a:pt x="34" y="55"/>
                    <a:pt x="34" y="55"/>
                  </a:cubicBezTo>
                  <a:cubicBezTo>
                    <a:pt x="35" y="55"/>
                    <a:pt x="35" y="55"/>
                    <a:pt x="36" y="55"/>
                  </a:cubicBezTo>
                  <a:cubicBezTo>
                    <a:pt x="35" y="55"/>
                    <a:pt x="35" y="54"/>
                    <a:pt x="34" y="54"/>
                  </a:cubicBezTo>
                  <a:close/>
                  <a:moveTo>
                    <a:pt x="34" y="52"/>
                  </a:moveTo>
                  <a:cubicBezTo>
                    <a:pt x="25" y="52"/>
                    <a:pt x="25" y="52"/>
                    <a:pt x="25" y="52"/>
                  </a:cubicBezTo>
                  <a:cubicBezTo>
                    <a:pt x="24" y="52"/>
                    <a:pt x="23" y="52"/>
                    <a:pt x="23" y="52"/>
                  </a:cubicBezTo>
                  <a:cubicBezTo>
                    <a:pt x="23" y="52"/>
                    <a:pt x="24" y="52"/>
                    <a:pt x="25" y="52"/>
                  </a:cubicBezTo>
                  <a:cubicBezTo>
                    <a:pt x="34" y="52"/>
                    <a:pt x="34" y="52"/>
                    <a:pt x="34" y="52"/>
                  </a:cubicBezTo>
                  <a:cubicBezTo>
                    <a:pt x="35" y="52"/>
                    <a:pt x="35" y="52"/>
                    <a:pt x="36" y="52"/>
                  </a:cubicBezTo>
                  <a:cubicBezTo>
                    <a:pt x="35" y="52"/>
                    <a:pt x="35" y="52"/>
                    <a:pt x="34" y="52"/>
                  </a:cubicBezTo>
                  <a:close/>
                  <a:moveTo>
                    <a:pt x="34" y="50"/>
                  </a:moveTo>
                  <a:cubicBezTo>
                    <a:pt x="35" y="50"/>
                    <a:pt x="35" y="49"/>
                    <a:pt x="36" y="49"/>
                  </a:cubicBezTo>
                  <a:cubicBezTo>
                    <a:pt x="35" y="49"/>
                    <a:pt x="35" y="49"/>
                    <a:pt x="34" y="49"/>
                  </a:cubicBezTo>
                  <a:cubicBezTo>
                    <a:pt x="25" y="49"/>
                    <a:pt x="25" y="49"/>
                    <a:pt x="25" y="49"/>
                  </a:cubicBezTo>
                  <a:cubicBezTo>
                    <a:pt x="24" y="49"/>
                    <a:pt x="23" y="49"/>
                    <a:pt x="23" y="49"/>
                  </a:cubicBezTo>
                  <a:cubicBezTo>
                    <a:pt x="23" y="49"/>
                    <a:pt x="24" y="50"/>
                    <a:pt x="25" y="50"/>
                  </a:cubicBezTo>
                  <a:lnTo>
                    <a:pt x="34" y="50"/>
                  </a:lnTo>
                  <a:close/>
                  <a:moveTo>
                    <a:pt x="43" y="29"/>
                  </a:moveTo>
                  <a:cubicBezTo>
                    <a:pt x="43" y="21"/>
                    <a:pt x="37" y="15"/>
                    <a:pt x="29" y="15"/>
                  </a:cubicBezTo>
                  <a:cubicBezTo>
                    <a:pt x="22" y="15"/>
                    <a:pt x="15" y="21"/>
                    <a:pt x="15" y="29"/>
                  </a:cubicBezTo>
                  <a:cubicBezTo>
                    <a:pt x="15" y="33"/>
                    <a:pt x="17" y="36"/>
                    <a:pt x="20" y="39"/>
                  </a:cubicBezTo>
                  <a:cubicBezTo>
                    <a:pt x="22" y="42"/>
                    <a:pt x="23" y="44"/>
                    <a:pt x="24" y="47"/>
                  </a:cubicBezTo>
                  <a:cubicBezTo>
                    <a:pt x="25" y="47"/>
                    <a:pt x="25" y="47"/>
                    <a:pt x="25" y="47"/>
                  </a:cubicBezTo>
                  <a:cubicBezTo>
                    <a:pt x="26" y="47"/>
                    <a:pt x="26" y="47"/>
                    <a:pt x="26" y="47"/>
                  </a:cubicBezTo>
                  <a:cubicBezTo>
                    <a:pt x="23" y="32"/>
                    <a:pt x="23" y="32"/>
                    <a:pt x="23" y="32"/>
                  </a:cubicBezTo>
                  <a:cubicBezTo>
                    <a:pt x="23" y="32"/>
                    <a:pt x="24" y="31"/>
                    <a:pt x="24" y="31"/>
                  </a:cubicBezTo>
                  <a:cubicBezTo>
                    <a:pt x="25" y="31"/>
                    <a:pt x="25" y="31"/>
                    <a:pt x="25" y="32"/>
                  </a:cubicBezTo>
                  <a:cubicBezTo>
                    <a:pt x="28" y="47"/>
                    <a:pt x="28" y="47"/>
                    <a:pt x="28" y="47"/>
                  </a:cubicBezTo>
                  <a:cubicBezTo>
                    <a:pt x="31" y="47"/>
                    <a:pt x="31" y="47"/>
                    <a:pt x="31" y="47"/>
                  </a:cubicBezTo>
                  <a:cubicBezTo>
                    <a:pt x="33" y="32"/>
                    <a:pt x="33" y="32"/>
                    <a:pt x="33" y="32"/>
                  </a:cubicBezTo>
                  <a:cubicBezTo>
                    <a:pt x="33" y="31"/>
                    <a:pt x="34" y="31"/>
                    <a:pt x="35" y="31"/>
                  </a:cubicBezTo>
                  <a:cubicBezTo>
                    <a:pt x="35" y="31"/>
                    <a:pt x="35" y="32"/>
                    <a:pt x="35" y="32"/>
                  </a:cubicBezTo>
                  <a:cubicBezTo>
                    <a:pt x="33" y="47"/>
                    <a:pt x="33" y="47"/>
                    <a:pt x="33" y="47"/>
                  </a:cubicBezTo>
                  <a:cubicBezTo>
                    <a:pt x="34" y="47"/>
                    <a:pt x="34" y="47"/>
                    <a:pt x="34" y="47"/>
                  </a:cubicBezTo>
                  <a:cubicBezTo>
                    <a:pt x="35" y="47"/>
                    <a:pt x="35" y="47"/>
                    <a:pt x="35" y="47"/>
                  </a:cubicBezTo>
                  <a:cubicBezTo>
                    <a:pt x="35" y="44"/>
                    <a:pt x="37" y="42"/>
                    <a:pt x="39" y="39"/>
                  </a:cubicBezTo>
                  <a:cubicBezTo>
                    <a:pt x="42" y="36"/>
                    <a:pt x="43" y="33"/>
                    <a:pt x="4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49" name="Freeform 14"/>
            <p:cNvSpPr>
              <a:spLocks noEditPoints="1"/>
            </p:cNvSpPr>
            <p:nvPr/>
          </p:nvSpPr>
          <p:spPr bwMode="auto">
            <a:xfrm>
              <a:off x="6663686" y="3178272"/>
              <a:ext cx="274883" cy="320698"/>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50" name="Freeform 37"/>
            <p:cNvSpPr>
              <a:spLocks noEditPoints="1"/>
            </p:cNvSpPr>
            <p:nvPr/>
          </p:nvSpPr>
          <p:spPr bwMode="auto">
            <a:xfrm>
              <a:off x="5514022" y="3600012"/>
              <a:ext cx="191882" cy="191884"/>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4 w 35"/>
                <a:gd name="T21" fmla="*/ 12 h 35"/>
                <a:gd name="T22" fmla="*/ 19 w 35"/>
                <a:gd name="T23" fmla="*/ 18 h 35"/>
                <a:gd name="T24" fmla="*/ 24 w 35"/>
                <a:gd name="T25" fmla="*/ 23 h 35"/>
                <a:gd name="T26" fmla="*/ 24 w 35"/>
                <a:gd name="T27" fmla="*/ 24 h 35"/>
                <a:gd name="T28" fmla="*/ 24 w 35"/>
                <a:gd name="T29" fmla="*/ 25 h 35"/>
                <a:gd name="T30" fmla="*/ 23 w 35"/>
                <a:gd name="T31" fmla="*/ 24 h 35"/>
                <a:gd name="T32" fmla="*/ 18 w 35"/>
                <a:gd name="T33" fmla="*/ 19 h 35"/>
                <a:gd name="T34" fmla="*/ 12 w 35"/>
                <a:gd name="T35" fmla="*/ 24 h 35"/>
                <a:gd name="T36" fmla="*/ 12 w 35"/>
                <a:gd name="T37" fmla="*/ 25 h 35"/>
                <a:gd name="T38" fmla="*/ 11 w 35"/>
                <a:gd name="T39" fmla="*/ 24 h 35"/>
                <a:gd name="T40" fmla="*/ 11 w 35"/>
                <a:gd name="T41" fmla="*/ 23 h 35"/>
                <a:gd name="T42" fmla="*/ 16 w 35"/>
                <a:gd name="T43" fmla="*/ 18 h 35"/>
                <a:gd name="T44" fmla="*/ 11 w 35"/>
                <a:gd name="T45" fmla="*/ 12 h 35"/>
                <a:gd name="T46" fmla="*/ 11 w 35"/>
                <a:gd name="T47" fmla="*/ 11 h 35"/>
                <a:gd name="T48" fmla="*/ 12 w 35"/>
                <a:gd name="T49" fmla="*/ 11 h 35"/>
                <a:gd name="T50" fmla="*/ 18 w 35"/>
                <a:gd name="T51" fmla="*/ 16 h 35"/>
                <a:gd name="T52" fmla="*/ 23 w 35"/>
                <a:gd name="T53" fmla="*/ 11 h 35"/>
                <a:gd name="T54" fmla="*/ 24 w 35"/>
                <a:gd name="T55" fmla="*/ 11 h 35"/>
                <a:gd name="T56" fmla="*/ 24 w 35"/>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35">
                  <a:moveTo>
                    <a:pt x="18" y="0"/>
                  </a:moveTo>
                  <a:cubicBezTo>
                    <a:pt x="8" y="0"/>
                    <a:pt x="0" y="8"/>
                    <a:pt x="0" y="18"/>
                  </a:cubicBezTo>
                  <a:cubicBezTo>
                    <a:pt x="0" y="27"/>
                    <a:pt x="8" y="35"/>
                    <a:pt x="18" y="35"/>
                  </a:cubicBezTo>
                  <a:cubicBezTo>
                    <a:pt x="27" y="35"/>
                    <a:pt x="35" y="27"/>
                    <a:pt x="35" y="18"/>
                  </a:cubicBezTo>
                  <a:cubicBezTo>
                    <a:pt x="35" y="8"/>
                    <a:pt x="27"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4" y="12"/>
                  </a:moveTo>
                  <a:cubicBezTo>
                    <a:pt x="19" y="18"/>
                    <a:pt x="19" y="18"/>
                    <a:pt x="19" y="18"/>
                  </a:cubicBezTo>
                  <a:cubicBezTo>
                    <a:pt x="24" y="23"/>
                    <a:pt x="24" y="23"/>
                    <a:pt x="24" y="23"/>
                  </a:cubicBezTo>
                  <a:cubicBezTo>
                    <a:pt x="25" y="23"/>
                    <a:pt x="25" y="24"/>
                    <a:pt x="24" y="24"/>
                  </a:cubicBezTo>
                  <a:cubicBezTo>
                    <a:pt x="24" y="24"/>
                    <a:pt x="24" y="25"/>
                    <a:pt x="24" y="25"/>
                  </a:cubicBezTo>
                  <a:cubicBezTo>
                    <a:pt x="23" y="25"/>
                    <a:pt x="23" y="24"/>
                    <a:pt x="23" y="24"/>
                  </a:cubicBezTo>
                  <a:cubicBezTo>
                    <a:pt x="18" y="19"/>
                    <a:pt x="18" y="19"/>
                    <a:pt x="18" y="19"/>
                  </a:cubicBezTo>
                  <a:cubicBezTo>
                    <a:pt x="12" y="24"/>
                    <a:pt x="12" y="24"/>
                    <a:pt x="12" y="24"/>
                  </a:cubicBezTo>
                  <a:cubicBezTo>
                    <a:pt x="12" y="24"/>
                    <a:pt x="12" y="25"/>
                    <a:pt x="12" y="25"/>
                  </a:cubicBezTo>
                  <a:cubicBezTo>
                    <a:pt x="11" y="25"/>
                    <a:pt x="11" y="24"/>
                    <a:pt x="11" y="24"/>
                  </a:cubicBezTo>
                  <a:cubicBezTo>
                    <a:pt x="11" y="24"/>
                    <a:pt x="11" y="23"/>
                    <a:pt x="11" y="23"/>
                  </a:cubicBezTo>
                  <a:cubicBezTo>
                    <a:pt x="16" y="18"/>
                    <a:pt x="16" y="18"/>
                    <a:pt x="16" y="18"/>
                  </a:cubicBezTo>
                  <a:cubicBezTo>
                    <a:pt x="11" y="12"/>
                    <a:pt x="11" y="12"/>
                    <a:pt x="11" y="12"/>
                  </a:cubicBezTo>
                  <a:cubicBezTo>
                    <a:pt x="11" y="12"/>
                    <a:pt x="11" y="11"/>
                    <a:pt x="11" y="11"/>
                  </a:cubicBezTo>
                  <a:cubicBezTo>
                    <a:pt x="11" y="10"/>
                    <a:pt x="12" y="10"/>
                    <a:pt x="12" y="11"/>
                  </a:cubicBezTo>
                  <a:cubicBezTo>
                    <a:pt x="18" y="16"/>
                    <a:pt x="18" y="16"/>
                    <a:pt x="18" y="16"/>
                  </a:cubicBezTo>
                  <a:cubicBezTo>
                    <a:pt x="23" y="11"/>
                    <a:pt x="23" y="11"/>
                    <a:pt x="23" y="11"/>
                  </a:cubicBezTo>
                  <a:cubicBezTo>
                    <a:pt x="23" y="10"/>
                    <a:pt x="24" y="10"/>
                    <a:pt x="24" y="11"/>
                  </a:cubicBezTo>
                  <a:cubicBezTo>
                    <a:pt x="25" y="11"/>
                    <a:pt x="25" y="12"/>
                    <a:pt x="24"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51" name="Freeform 36"/>
            <p:cNvSpPr>
              <a:spLocks noEditPoints="1"/>
            </p:cNvSpPr>
            <p:nvPr/>
          </p:nvSpPr>
          <p:spPr bwMode="auto">
            <a:xfrm>
              <a:off x="6318623" y="3816332"/>
              <a:ext cx="329120" cy="329123"/>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52" name="Freeform 36"/>
            <p:cNvSpPr>
              <a:spLocks noEditPoints="1"/>
            </p:cNvSpPr>
            <p:nvPr/>
          </p:nvSpPr>
          <p:spPr bwMode="auto">
            <a:xfrm>
              <a:off x="7931962" y="2574897"/>
              <a:ext cx="232130" cy="232131"/>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53" name="Freeform 36"/>
            <p:cNvSpPr>
              <a:spLocks noEditPoints="1"/>
            </p:cNvSpPr>
            <p:nvPr/>
          </p:nvSpPr>
          <p:spPr bwMode="auto">
            <a:xfrm>
              <a:off x="3996266" y="2020116"/>
              <a:ext cx="421885" cy="352397"/>
            </a:xfrm>
            <a:custGeom>
              <a:avLst/>
              <a:gdLst>
                <a:gd name="T0" fmla="*/ 71 w 72"/>
                <a:gd name="T1" fmla="*/ 15 h 60"/>
                <a:gd name="T2" fmla="*/ 57 w 72"/>
                <a:gd name="T3" fmla="*/ 17 h 60"/>
                <a:gd name="T4" fmla="*/ 44 w 72"/>
                <a:gd name="T5" fmla="*/ 45 h 60"/>
                <a:gd name="T6" fmla="*/ 12 w 72"/>
                <a:gd name="T7" fmla="*/ 45 h 60"/>
                <a:gd name="T8" fmla="*/ 14 w 72"/>
                <a:gd name="T9" fmla="*/ 48 h 60"/>
                <a:gd name="T10" fmla="*/ 48 w 72"/>
                <a:gd name="T11" fmla="*/ 50 h 60"/>
                <a:gd name="T12" fmla="*/ 14 w 72"/>
                <a:gd name="T13" fmla="*/ 51 h 60"/>
                <a:gd name="T14" fmla="*/ 9 w 72"/>
                <a:gd name="T15" fmla="*/ 44 h 60"/>
                <a:gd name="T16" fmla="*/ 8 w 72"/>
                <a:gd name="T17" fmla="*/ 41 h 60"/>
                <a:gd name="T18" fmla="*/ 1 w 72"/>
                <a:gd name="T19" fmla="*/ 22 h 60"/>
                <a:gd name="T20" fmla="*/ 11 w 72"/>
                <a:gd name="T21" fmla="*/ 40 h 60"/>
                <a:gd name="T22" fmla="*/ 44 w 72"/>
                <a:gd name="T23" fmla="*/ 42 h 60"/>
                <a:gd name="T24" fmla="*/ 54 w 72"/>
                <a:gd name="T25" fmla="*/ 16 h 60"/>
                <a:gd name="T26" fmla="*/ 71 w 72"/>
                <a:gd name="T27" fmla="*/ 12 h 60"/>
                <a:gd name="T28" fmla="*/ 18 w 72"/>
                <a:gd name="T29" fmla="*/ 56 h 60"/>
                <a:gd name="T30" fmla="*/ 11 w 72"/>
                <a:gd name="T31" fmla="*/ 56 h 60"/>
                <a:gd name="T32" fmla="*/ 18 w 72"/>
                <a:gd name="T33" fmla="*/ 56 h 60"/>
                <a:gd name="T34" fmla="*/ 15 w 72"/>
                <a:gd name="T35" fmla="*/ 54 h 60"/>
                <a:gd name="T36" fmla="*/ 15 w 72"/>
                <a:gd name="T37" fmla="*/ 58 h 60"/>
                <a:gd name="T38" fmla="*/ 45 w 72"/>
                <a:gd name="T39" fmla="*/ 56 h 60"/>
                <a:gd name="T40" fmla="*/ 38 w 72"/>
                <a:gd name="T41" fmla="*/ 56 h 60"/>
                <a:gd name="T42" fmla="*/ 45 w 72"/>
                <a:gd name="T43" fmla="*/ 56 h 60"/>
                <a:gd name="T44" fmla="*/ 42 w 72"/>
                <a:gd name="T45" fmla="*/ 54 h 60"/>
                <a:gd name="T46" fmla="*/ 42 w 72"/>
                <a:gd name="T47" fmla="*/ 58 h 60"/>
                <a:gd name="T48" fmla="*/ 46 w 72"/>
                <a:gd name="T49" fmla="*/ 35 h 60"/>
                <a:gd name="T50" fmla="*/ 12 w 72"/>
                <a:gd name="T51" fmla="*/ 34 h 60"/>
                <a:gd name="T52" fmla="*/ 12 w 72"/>
                <a:gd name="T53" fmla="*/ 36 h 60"/>
                <a:gd name="T54" fmla="*/ 46 w 72"/>
                <a:gd name="T55" fmla="*/ 35 h 60"/>
                <a:gd name="T56" fmla="*/ 12 w 72"/>
                <a:gd name="T57" fmla="*/ 39 h 60"/>
                <a:gd name="T58" fmla="*/ 43 w 72"/>
                <a:gd name="T59" fmla="*/ 40 h 60"/>
                <a:gd name="T60" fmla="*/ 43 w 72"/>
                <a:gd name="T61" fmla="*/ 38 h 60"/>
                <a:gd name="T62" fmla="*/ 13 w 72"/>
                <a:gd name="T63" fmla="*/ 28 h 60"/>
                <a:gd name="T64" fmla="*/ 16 w 72"/>
                <a:gd name="T65" fmla="*/ 23 h 60"/>
                <a:gd name="T66" fmla="*/ 28 w 72"/>
                <a:gd name="T67" fmla="*/ 14 h 60"/>
                <a:gd name="T68" fmla="*/ 33 w 72"/>
                <a:gd name="T69" fmla="*/ 17 h 60"/>
                <a:gd name="T70" fmla="*/ 36 w 72"/>
                <a:gd name="T71" fmla="*/ 22 h 60"/>
                <a:gd name="T72" fmla="*/ 39 w 72"/>
                <a:gd name="T73" fmla="*/ 17 h 60"/>
                <a:gd name="T74" fmla="*/ 51 w 72"/>
                <a:gd name="T75" fmla="*/ 7 h 60"/>
                <a:gd name="T76" fmla="*/ 51 w 72"/>
                <a:gd name="T77" fmla="*/ 0 h 60"/>
                <a:gd name="T78" fmla="*/ 49 w 72"/>
                <a:gd name="T79" fmla="*/ 5 h 60"/>
                <a:gd name="T80" fmla="*/ 36 w 72"/>
                <a:gd name="T81" fmla="*/ 15 h 60"/>
                <a:gd name="T82" fmla="*/ 31 w 72"/>
                <a:gd name="T83" fmla="*/ 12 h 60"/>
                <a:gd name="T84" fmla="*/ 28 w 72"/>
                <a:gd name="T85" fmla="*/ 7 h 60"/>
                <a:gd name="T86" fmla="*/ 25 w 72"/>
                <a:gd name="T87" fmla="*/ 11 h 60"/>
                <a:gd name="T88" fmla="*/ 13 w 72"/>
                <a:gd name="T89" fmla="*/ 22 h 60"/>
                <a:gd name="T90" fmla="*/ 13 w 72"/>
                <a:gd name="T9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 h="60">
                  <a:moveTo>
                    <a:pt x="72" y="13"/>
                  </a:moveTo>
                  <a:cubicBezTo>
                    <a:pt x="72" y="14"/>
                    <a:pt x="71" y="15"/>
                    <a:pt x="71" y="15"/>
                  </a:cubicBezTo>
                  <a:cubicBezTo>
                    <a:pt x="60" y="15"/>
                    <a:pt x="60" y="15"/>
                    <a:pt x="60" y="15"/>
                  </a:cubicBezTo>
                  <a:cubicBezTo>
                    <a:pt x="59" y="15"/>
                    <a:pt x="57" y="16"/>
                    <a:pt x="57" y="17"/>
                  </a:cubicBezTo>
                  <a:cubicBezTo>
                    <a:pt x="49" y="41"/>
                    <a:pt x="49" y="41"/>
                    <a:pt x="49" y="41"/>
                  </a:cubicBezTo>
                  <a:cubicBezTo>
                    <a:pt x="49" y="43"/>
                    <a:pt x="46" y="45"/>
                    <a:pt x="44" y="45"/>
                  </a:cubicBezTo>
                  <a:cubicBezTo>
                    <a:pt x="14" y="45"/>
                    <a:pt x="14" y="45"/>
                    <a:pt x="14" y="45"/>
                  </a:cubicBezTo>
                  <a:cubicBezTo>
                    <a:pt x="13" y="45"/>
                    <a:pt x="13" y="45"/>
                    <a:pt x="12" y="45"/>
                  </a:cubicBezTo>
                  <a:cubicBezTo>
                    <a:pt x="12" y="47"/>
                    <a:pt x="12" y="47"/>
                    <a:pt x="12" y="47"/>
                  </a:cubicBezTo>
                  <a:cubicBezTo>
                    <a:pt x="12" y="47"/>
                    <a:pt x="13" y="48"/>
                    <a:pt x="14" y="48"/>
                  </a:cubicBezTo>
                  <a:cubicBezTo>
                    <a:pt x="47" y="48"/>
                    <a:pt x="47" y="48"/>
                    <a:pt x="47" y="48"/>
                  </a:cubicBezTo>
                  <a:cubicBezTo>
                    <a:pt x="48" y="48"/>
                    <a:pt x="48" y="49"/>
                    <a:pt x="48" y="50"/>
                  </a:cubicBezTo>
                  <a:cubicBezTo>
                    <a:pt x="48" y="50"/>
                    <a:pt x="48" y="51"/>
                    <a:pt x="47" y="51"/>
                  </a:cubicBezTo>
                  <a:cubicBezTo>
                    <a:pt x="14" y="51"/>
                    <a:pt x="14" y="51"/>
                    <a:pt x="14" y="51"/>
                  </a:cubicBezTo>
                  <a:cubicBezTo>
                    <a:pt x="11" y="51"/>
                    <a:pt x="9" y="49"/>
                    <a:pt x="9" y="47"/>
                  </a:cubicBezTo>
                  <a:cubicBezTo>
                    <a:pt x="9" y="44"/>
                    <a:pt x="9" y="44"/>
                    <a:pt x="9" y="44"/>
                  </a:cubicBezTo>
                  <a:cubicBezTo>
                    <a:pt x="9" y="43"/>
                    <a:pt x="9" y="43"/>
                    <a:pt x="9" y="43"/>
                  </a:cubicBezTo>
                  <a:cubicBezTo>
                    <a:pt x="9" y="42"/>
                    <a:pt x="8" y="42"/>
                    <a:pt x="8" y="41"/>
                  </a:cubicBezTo>
                  <a:cubicBezTo>
                    <a:pt x="0" y="24"/>
                    <a:pt x="0" y="24"/>
                    <a:pt x="0" y="24"/>
                  </a:cubicBezTo>
                  <a:cubicBezTo>
                    <a:pt x="0" y="23"/>
                    <a:pt x="0" y="22"/>
                    <a:pt x="1" y="22"/>
                  </a:cubicBezTo>
                  <a:cubicBezTo>
                    <a:pt x="2" y="21"/>
                    <a:pt x="3" y="22"/>
                    <a:pt x="3" y="22"/>
                  </a:cubicBezTo>
                  <a:cubicBezTo>
                    <a:pt x="11" y="40"/>
                    <a:pt x="11" y="40"/>
                    <a:pt x="11" y="40"/>
                  </a:cubicBezTo>
                  <a:cubicBezTo>
                    <a:pt x="11" y="41"/>
                    <a:pt x="13" y="42"/>
                    <a:pt x="14" y="42"/>
                  </a:cubicBezTo>
                  <a:cubicBezTo>
                    <a:pt x="44" y="42"/>
                    <a:pt x="44" y="42"/>
                    <a:pt x="44" y="42"/>
                  </a:cubicBezTo>
                  <a:cubicBezTo>
                    <a:pt x="45" y="42"/>
                    <a:pt x="46" y="41"/>
                    <a:pt x="47" y="40"/>
                  </a:cubicBezTo>
                  <a:cubicBezTo>
                    <a:pt x="54" y="16"/>
                    <a:pt x="54" y="16"/>
                    <a:pt x="54" y="16"/>
                  </a:cubicBezTo>
                  <a:cubicBezTo>
                    <a:pt x="55" y="13"/>
                    <a:pt x="57" y="12"/>
                    <a:pt x="60" y="12"/>
                  </a:cubicBezTo>
                  <a:cubicBezTo>
                    <a:pt x="71" y="12"/>
                    <a:pt x="71" y="12"/>
                    <a:pt x="71" y="12"/>
                  </a:cubicBezTo>
                  <a:cubicBezTo>
                    <a:pt x="71" y="12"/>
                    <a:pt x="72" y="12"/>
                    <a:pt x="72" y="13"/>
                  </a:cubicBezTo>
                  <a:close/>
                  <a:moveTo>
                    <a:pt x="18" y="56"/>
                  </a:moveTo>
                  <a:cubicBezTo>
                    <a:pt x="18" y="58"/>
                    <a:pt x="17" y="60"/>
                    <a:pt x="15" y="60"/>
                  </a:cubicBezTo>
                  <a:cubicBezTo>
                    <a:pt x="13" y="60"/>
                    <a:pt x="11" y="58"/>
                    <a:pt x="11" y="56"/>
                  </a:cubicBezTo>
                  <a:cubicBezTo>
                    <a:pt x="11" y="54"/>
                    <a:pt x="13" y="52"/>
                    <a:pt x="15" y="52"/>
                  </a:cubicBezTo>
                  <a:cubicBezTo>
                    <a:pt x="17" y="52"/>
                    <a:pt x="18" y="54"/>
                    <a:pt x="18" y="56"/>
                  </a:cubicBezTo>
                  <a:close/>
                  <a:moveTo>
                    <a:pt x="16" y="56"/>
                  </a:moveTo>
                  <a:cubicBezTo>
                    <a:pt x="16" y="55"/>
                    <a:pt x="16" y="54"/>
                    <a:pt x="15" y="54"/>
                  </a:cubicBezTo>
                  <a:cubicBezTo>
                    <a:pt x="14" y="54"/>
                    <a:pt x="13" y="55"/>
                    <a:pt x="13" y="56"/>
                  </a:cubicBezTo>
                  <a:cubicBezTo>
                    <a:pt x="13" y="57"/>
                    <a:pt x="14" y="58"/>
                    <a:pt x="15" y="58"/>
                  </a:cubicBezTo>
                  <a:cubicBezTo>
                    <a:pt x="16" y="58"/>
                    <a:pt x="16" y="57"/>
                    <a:pt x="16" y="56"/>
                  </a:cubicBezTo>
                  <a:close/>
                  <a:moveTo>
                    <a:pt x="45" y="56"/>
                  </a:moveTo>
                  <a:cubicBezTo>
                    <a:pt x="45" y="58"/>
                    <a:pt x="44" y="60"/>
                    <a:pt x="42" y="60"/>
                  </a:cubicBezTo>
                  <a:cubicBezTo>
                    <a:pt x="40" y="60"/>
                    <a:pt x="38" y="58"/>
                    <a:pt x="38" y="56"/>
                  </a:cubicBezTo>
                  <a:cubicBezTo>
                    <a:pt x="38" y="54"/>
                    <a:pt x="40" y="52"/>
                    <a:pt x="42" y="52"/>
                  </a:cubicBezTo>
                  <a:cubicBezTo>
                    <a:pt x="44" y="52"/>
                    <a:pt x="45" y="54"/>
                    <a:pt x="45" y="56"/>
                  </a:cubicBezTo>
                  <a:close/>
                  <a:moveTo>
                    <a:pt x="43" y="56"/>
                  </a:moveTo>
                  <a:cubicBezTo>
                    <a:pt x="43" y="55"/>
                    <a:pt x="43" y="54"/>
                    <a:pt x="42" y="54"/>
                  </a:cubicBezTo>
                  <a:cubicBezTo>
                    <a:pt x="41" y="54"/>
                    <a:pt x="40" y="55"/>
                    <a:pt x="40" y="56"/>
                  </a:cubicBezTo>
                  <a:cubicBezTo>
                    <a:pt x="40" y="57"/>
                    <a:pt x="41" y="58"/>
                    <a:pt x="42" y="58"/>
                  </a:cubicBezTo>
                  <a:cubicBezTo>
                    <a:pt x="43" y="58"/>
                    <a:pt x="43" y="57"/>
                    <a:pt x="43" y="56"/>
                  </a:cubicBezTo>
                  <a:close/>
                  <a:moveTo>
                    <a:pt x="46" y="35"/>
                  </a:moveTo>
                  <a:cubicBezTo>
                    <a:pt x="46" y="34"/>
                    <a:pt x="45" y="34"/>
                    <a:pt x="45" y="34"/>
                  </a:cubicBezTo>
                  <a:cubicBezTo>
                    <a:pt x="12" y="34"/>
                    <a:pt x="12" y="34"/>
                    <a:pt x="12" y="34"/>
                  </a:cubicBezTo>
                  <a:cubicBezTo>
                    <a:pt x="11" y="34"/>
                    <a:pt x="11" y="34"/>
                    <a:pt x="11" y="35"/>
                  </a:cubicBezTo>
                  <a:cubicBezTo>
                    <a:pt x="11" y="35"/>
                    <a:pt x="11" y="36"/>
                    <a:pt x="12" y="36"/>
                  </a:cubicBezTo>
                  <a:cubicBezTo>
                    <a:pt x="45" y="36"/>
                    <a:pt x="45" y="36"/>
                    <a:pt x="45" y="36"/>
                  </a:cubicBezTo>
                  <a:cubicBezTo>
                    <a:pt x="45" y="36"/>
                    <a:pt x="46" y="35"/>
                    <a:pt x="46" y="35"/>
                  </a:cubicBezTo>
                  <a:close/>
                  <a:moveTo>
                    <a:pt x="13" y="38"/>
                  </a:moveTo>
                  <a:cubicBezTo>
                    <a:pt x="13" y="38"/>
                    <a:pt x="12" y="39"/>
                    <a:pt x="12" y="39"/>
                  </a:cubicBezTo>
                  <a:cubicBezTo>
                    <a:pt x="12" y="40"/>
                    <a:pt x="13" y="40"/>
                    <a:pt x="13" y="40"/>
                  </a:cubicBezTo>
                  <a:cubicBezTo>
                    <a:pt x="43" y="40"/>
                    <a:pt x="43" y="40"/>
                    <a:pt x="43" y="40"/>
                  </a:cubicBezTo>
                  <a:cubicBezTo>
                    <a:pt x="44" y="40"/>
                    <a:pt x="44" y="40"/>
                    <a:pt x="44" y="39"/>
                  </a:cubicBezTo>
                  <a:cubicBezTo>
                    <a:pt x="44" y="39"/>
                    <a:pt x="44" y="38"/>
                    <a:pt x="43" y="38"/>
                  </a:cubicBezTo>
                  <a:lnTo>
                    <a:pt x="13" y="38"/>
                  </a:lnTo>
                  <a:close/>
                  <a:moveTo>
                    <a:pt x="13" y="28"/>
                  </a:moveTo>
                  <a:cubicBezTo>
                    <a:pt x="14" y="28"/>
                    <a:pt x="16" y="27"/>
                    <a:pt x="16" y="25"/>
                  </a:cubicBezTo>
                  <a:cubicBezTo>
                    <a:pt x="16" y="24"/>
                    <a:pt x="16" y="24"/>
                    <a:pt x="16" y="23"/>
                  </a:cubicBezTo>
                  <a:cubicBezTo>
                    <a:pt x="26" y="13"/>
                    <a:pt x="26" y="13"/>
                    <a:pt x="26" y="13"/>
                  </a:cubicBezTo>
                  <a:cubicBezTo>
                    <a:pt x="27" y="13"/>
                    <a:pt x="27" y="14"/>
                    <a:pt x="28" y="14"/>
                  </a:cubicBezTo>
                  <a:cubicBezTo>
                    <a:pt x="28" y="14"/>
                    <a:pt x="29" y="13"/>
                    <a:pt x="29" y="13"/>
                  </a:cubicBezTo>
                  <a:cubicBezTo>
                    <a:pt x="33" y="17"/>
                    <a:pt x="33" y="17"/>
                    <a:pt x="33" y="17"/>
                  </a:cubicBezTo>
                  <a:cubicBezTo>
                    <a:pt x="33" y="18"/>
                    <a:pt x="33" y="18"/>
                    <a:pt x="33" y="19"/>
                  </a:cubicBezTo>
                  <a:cubicBezTo>
                    <a:pt x="33" y="20"/>
                    <a:pt x="34" y="22"/>
                    <a:pt x="36" y="22"/>
                  </a:cubicBezTo>
                  <a:cubicBezTo>
                    <a:pt x="38" y="22"/>
                    <a:pt x="39" y="20"/>
                    <a:pt x="39" y="19"/>
                  </a:cubicBezTo>
                  <a:cubicBezTo>
                    <a:pt x="39" y="18"/>
                    <a:pt x="39" y="18"/>
                    <a:pt x="39" y="17"/>
                  </a:cubicBezTo>
                  <a:cubicBezTo>
                    <a:pt x="50" y="6"/>
                    <a:pt x="50" y="6"/>
                    <a:pt x="50" y="6"/>
                  </a:cubicBezTo>
                  <a:cubicBezTo>
                    <a:pt x="50" y="7"/>
                    <a:pt x="51" y="7"/>
                    <a:pt x="51" y="7"/>
                  </a:cubicBezTo>
                  <a:cubicBezTo>
                    <a:pt x="53" y="7"/>
                    <a:pt x="54" y="5"/>
                    <a:pt x="54" y="4"/>
                  </a:cubicBezTo>
                  <a:cubicBezTo>
                    <a:pt x="54" y="2"/>
                    <a:pt x="53" y="0"/>
                    <a:pt x="51" y="0"/>
                  </a:cubicBezTo>
                  <a:cubicBezTo>
                    <a:pt x="50" y="0"/>
                    <a:pt x="48" y="2"/>
                    <a:pt x="48" y="4"/>
                  </a:cubicBezTo>
                  <a:cubicBezTo>
                    <a:pt x="48" y="4"/>
                    <a:pt x="48" y="5"/>
                    <a:pt x="49" y="5"/>
                  </a:cubicBezTo>
                  <a:cubicBezTo>
                    <a:pt x="38" y="16"/>
                    <a:pt x="38" y="16"/>
                    <a:pt x="38" y="16"/>
                  </a:cubicBezTo>
                  <a:cubicBezTo>
                    <a:pt x="37" y="16"/>
                    <a:pt x="37" y="15"/>
                    <a:pt x="36" y="15"/>
                  </a:cubicBezTo>
                  <a:cubicBezTo>
                    <a:pt x="36" y="15"/>
                    <a:pt x="35" y="16"/>
                    <a:pt x="35" y="16"/>
                  </a:cubicBezTo>
                  <a:cubicBezTo>
                    <a:pt x="31" y="12"/>
                    <a:pt x="31" y="12"/>
                    <a:pt x="31" y="12"/>
                  </a:cubicBezTo>
                  <a:cubicBezTo>
                    <a:pt x="31" y="11"/>
                    <a:pt x="31" y="11"/>
                    <a:pt x="31" y="10"/>
                  </a:cubicBezTo>
                  <a:cubicBezTo>
                    <a:pt x="31" y="9"/>
                    <a:pt x="30" y="7"/>
                    <a:pt x="28" y="7"/>
                  </a:cubicBezTo>
                  <a:cubicBezTo>
                    <a:pt x="26" y="7"/>
                    <a:pt x="25" y="9"/>
                    <a:pt x="25" y="10"/>
                  </a:cubicBezTo>
                  <a:cubicBezTo>
                    <a:pt x="25" y="11"/>
                    <a:pt x="25" y="11"/>
                    <a:pt x="25" y="11"/>
                  </a:cubicBezTo>
                  <a:cubicBezTo>
                    <a:pt x="14" y="22"/>
                    <a:pt x="14" y="22"/>
                    <a:pt x="14" y="22"/>
                  </a:cubicBezTo>
                  <a:cubicBezTo>
                    <a:pt x="14" y="22"/>
                    <a:pt x="13" y="22"/>
                    <a:pt x="13" y="22"/>
                  </a:cubicBezTo>
                  <a:cubicBezTo>
                    <a:pt x="11" y="22"/>
                    <a:pt x="10" y="23"/>
                    <a:pt x="10" y="25"/>
                  </a:cubicBezTo>
                  <a:cubicBezTo>
                    <a:pt x="10" y="27"/>
                    <a:pt x="11" y="28"/>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54" name="Freeform 24"/>
            <p:cNvSpPr>
              <a:spLocks noEditPoints="1"/>
            </p:cNvSpPr>
            <p:nvPr/>
          </p:nvSpPr>
          <p:spPr bwMode="auto">
            <a:xfrm>
              <a:off x="7815448" y="5058781"/>
              <a:ext cx="357647" cy="377244"/>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55" name="Freeform 34"/>
            <p:cNvSpPr>
              <a:spLocks noEditPoints="1"/>
            </p:cNvSpPr>
            <p:nvPr/>
          </p:nvSpPr>
          <p:spPr bwMode="auto">
            <a:xfrm>
              <a:off x="7522185" y="2726666"/>
              <a:ext cx="270999" cy="363536"/>
            </a:xfrm>
            <a:custGeom>
              <a:avLst/>
              <a:gdLst>
                <a:gd name="T0" fmla="*/ 13 w 52"/>
                <a:gd name="T1" fmla="*/ 18 h 70"/>
                <a:gd name="T2" fmla="*/ 12 w 52"/>
                <a:gd name="T3" fmla="*/ 17 h 70"/>
                <a:gd name="T4" fmla="*/ 11 w 52"/>
                <a:gd name="T5" fmla="*/ 15 h 70"/>
                <a:gd name="T6" fmla="*/ 51 w 52"/>
                <a:gd name="T7" fmla="*/ 50 h 70"/>
                <a:gd name="T8" fmla="*/ 49 w 52"/>
                <a:gd name="T9" fmla="*/ 60 h 70"/>
                <a:gd name="T10" fmla="*/ 51 w 52"/>
                <a:gd name="T11" fmla="*/ 69 h 70"/>
                <a:gd name="T12" fmla="*/ 0 w 52"/>
                <a:gd name="T13" fmla="*/ 69 h 70"/>
                <a:gd name="T14" fmla="*/ 1 w 52"/>
                <a:gd name="T15" fmla="*/ 60 h 70"/>
                <a:gd name="T16" fmla="*/ 4 w 52"/>
                <a:gd name="T17" fmla="*/ 45 h 70"/>
                <a:gd name="T18" fmla="*/ 19 w 52"/>
                <a:gd name="T19" fmla="*/ 27 h 70"/>
                <a:gd name="T20" fmla="*/ 15 w 52"/>
                <a:gd name="T21" fmla="*/ 30 h 70"/>
                <a:gd name="T22" fmla="*/ 10 w 52"/>
                <a:gd name="T23" fmla="*/ 34 h 70"/>
                <a:gd name="T24" fmla="*/ 2 w 52"/>
                <a:gd name="T25" fmla="*/ 28 h 70"/>
                <a:gd name="T26" fmla="*/ 8 w 52"/>
                <a:gd name="T27" fmla="*/ 14 h 70"/>
                <a:gd name="T28" fmla="*/ 13 w 52"/>
                <a:gd name="T29" fmla="*/ 5 h 70"/>
                <a:gd name="T30" fmla="*/ 12 w 52"/>
                <a:gd name="T31" fmla="*/ 0 h 70"/>
                <a:gd name="T32" fmla="*/ 12 w 52"/>
                <a:gd name="T33" fmla="*/ 0 h 70"/>
                <a:gd name="T34" fmla="*/ 14 w 52"/>
                <a:gd name="T35" fmla="*/ 0 h 70"/>
                <a:gd name="T36" fmla="*/ 43 w 52"/>
                <a:gd name="T37" fmla="*/ 13 h 70"/>
                <a:gd name="T38" fmla="*/ 51 w 52"/>
                <a:gd name="T39" fmla="*/ 47 h 70"/>
                <a:gd name="T40" fmla="*/ 2 w 52"/>
                <a:gd name="T41" fmla="*/ 62 h 70"/>
                <a:gd name="T42" fmla="*/ 48 w 52"/>
                <a:gd name="T43" fmla="*/ 62 h 70"/>
                <a:gd name="T44" fmla="*/ 2 w 52"/>
                <a:gd name="T45" fmla="*/ 62 h 70"/>
                <a:gd name="T46" fmla="*/ 6 w 52"/>
                <a:gd name="T47" fmla="*/ 56 h 70"/>
                <a:gd name="T48" fmla="*/ 44 w 52"/>
                <a:gd name="T49" fmla="*/ 60 h 70"/>
                <a:gd name="T50" fmla="*/ 12 w 52"/>
                <a:gd name="T51" fmla="*/ 41 h 70"/>
                <a:gd name="T52" fmla="*/ 6 w 52"/>
                <a:gd name="T53" fmla="*/ 54 h 70"/>
                <a:gd name="T54" fmla="*/ 15 w 52"/>
                <a:gd name="T55" fmla="*/ 42 h 70"/>
                <a:gd name="T56" fmla="*/ 12 w 52"/>
                <a:gd name="T57" fmla="*/ 48 h 70"/>
                <a:gd name="T58" fmla="*/ 41 w 52"/>
                <a:gd name="T59" fmla="*/ 54 h 70"/>
                <a:gd name="T60" fmla="*/ 39 w 52"/>
                <a:gd name="T61" fmla="*/ 17 h 70"/>
                <a:gd name="T62" fmla="*/ 22 w 52"/>
                <a:gd name="T63" fmla="*/ 6 h 70"/>
                <a:gd name="T64" fmla="*/ 20 w 52"/>
                <a:gd name="T65" fmla="*/ 5 h 70"/>
                <a:gd name="T66" fmla="*/ 18 w 52"/>
                <a:gd name="T67" fmla="*/ 4 h 70"/>
                <a:gd name="T68" fmla="*/ 19 w 52"/>
                <a:gd name="T69" fmla="*/ 7 h 70"/>
                <a:gd name="T70" fmla="*/ 17 w 52"/>
                <a:gd name="T71" fmla="*/ 8 h 70"/>
                <a:gd name="T72" fmla="*/ 11 w 52"/>
                <a:gd name="T73" fmla="*/ 14 h 70"/>
                <a:gd name="T74" fmla="*/ 4 w 52"/>
                <a:gd name="T75" fmla="*/ 28 h 70"/>
                <a:gd name="T76" fmla="*/ 10 w 52"/>
                <a:gd name="T77" fmla="*/ 31 h 70"/>
                <a:gd name="T78" fmla="*/ 16 w 52"/>
                <a:gd name="T79" fmla="*/ 25 h 70"/>
                <a:gd name="T80" fmla="*/ 21 w 52"/>
                <a:gd name="T81" fmla="*/ 25 h 70"/>
                <a:gd name="T82" fmla="*/ 30 w 52"/>
                <a:gd name="T83" fmla="*/ 19 h 70"/>
                <a:gd name="T84" fmla="*/ 44 w 52"/>
                <a:gd name="T85" fmla="*/ 36 h 70"/>
                <a:gd name="T86" fmla="*/ 40 w 52"/>
                <a:gd name="T87" fmla="*/ 16 h 70"/>
                <a:gd name="T88" fmla="*/ 43 w 52"/>
                <a:gd name="T89" fmla="*/ 53 h 70"/>
                <a:gd name="T90" fmla="*/ 44 w 52"/>
                <a:gd name="T91"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70">
                  <a:moveTo>
                    <a:pt x="16" y="14"/>
                  </a:moveTo>
                  <a:cubicBezTo>
                    <a:pt x="16" y="15"/>
                    <a:pt x="16" y="15"/>
                    <a:pt x="16" y="15"/>
                  </a:cubicBezTo>
                  <a:cubicBezTo>
                    <a:pt x="13" y="18"/>
                    <a:pt x="13" y="18"/>
                    <a:pt x="13" y="18"/>
                  </a:cubicBezTo>
                  <a:cubicBezTo>
                    <a:pt x="13" y="19"/>
                    <a:pt x="13" y="19"/>
                    <a:pt x="12" y="19"/>
                  </a:cubicBezTo>
                  <a:cubicBezTo>
                    <a:pt x="12" y="19"/>
                    <a:pt x="12" y="19"/>
                    <a:pt x="12" y="19"/>
                  </a:cubicBezTo>
                  <a:cubicBezTo>
                    <a:pt x="11" y="18"/>
                    <a:pt x="11" y="18"/>
                    <a:pt x="12" y="17"/>
                  </a:cubicBezTo>
                  <a:cubicBezTo>
                    <a:pt x="11" y="17"/>
                    <a:pt x="11" y="17"/>
                    <a:pt x="11" y="17"/>
                  </a:cubicBezTo>
                  <a:cubicBezTo>
                    <a:pt x="11" y="17"/>
                    <a:pt x="10" y="17"/>
                    <a:pt x="10" y="16"/>
                  </a:cubicBezTo>
                  <a:cubicBezTo>
                    <a:pt x="10" y="16"/>
                    <a:pt x="10" y="15"/>
                    <a:pt x="11" y="15"/>
                  </a:cubicBezTo>
                  <a:cubicBezTo>
                    <a:pt x="15" y="14"/>
                    <a:pt x="15" y="14"/>
                    <a:pt x="15" y="14"/>
                  </a:cubicBezTo>
                  <a:cubicBezTo>
                    <a:pt x="15" y="14"/>
                    <a:pt x="16" y="14"/>
                    <a:pt x="16" y="14"/>
                  </a:cubicBezTo>
                  <a:close/>
                  <a:moveTo>
                    <a:pt x="51" y="50"/>
                  </a:moveTo>
                  <a:cubicBezTo>
                    <a:pt x="46" y="54"/>
                    <a:pt x="46" y="54"/>
                    <a:pt x="46" y="54"/>
                  </a:cubicBezTo>
                  <a:cubicBezTo>
                    <a:pt x="48" y="55"/>
                    <a:pt x="49" y="56"/>
                    <a:pt x="49" y="58"/>
                  </a:cubicBezTo>
                  <a:cubicBezTo>
                    <a:pt x="49" y="59"/>
                    <a:pt x="49" y="59"/>
                    <a:pt x="49" y="60"/>
                  </a:cubicBezTo>
                  <a:cubicBezTo>
                    <a:pt x="49" y="60"/>
                    <a:pt x="49" y="60"/>
                    <a:pt x="49" y="60"/>
                  </a:cubicBezTo>
                  <a:cubicBezTo>
                    <a:pt x="50" y="60"/>
                    <a:pt x="51" y="60"/>
                    <a:pt x="51" y="61"/>
                  </a:cubicBezTo>
                  <a:cubicBezTo>
                    <a:pt x="51" y="69"/>
                    <a:pt x="51" y="69"/>
                    <a:pt x="51" y="69"/>
                  </a:cubicBezTo>
                  <a:cubicBezTo>
                    <a:pt x="51" y="69"/>
                    <a:pt x="50" y="70"/>
                    <a:pt x="49" y="70"/>
                  </a:cubicBezTo>
                  <a:cubicBezTo>
                    <a:pt x="1" y="70"/>
                    <a:pt x="1" y="70"/>
                    <a:pt x="1" y="70"/>
                  </a:cubicBezTo>
                  <a:cubicBezTo>
                    <a:pt x="0" y="70"/>
                    <a:pt x="0" y="69"/>
                    <a:pt x="0" y="69"/>
                  </a:cubicBezTo>
                  <a:cubicBezTo>
                    <a:pt x="0" y="61"/>
                    <a:pt x="0" y="61"/>
                    <a:pt x="0" y="61"/>
                  </a:cubicBezTo>
                  <a:cubicBezTo>
                    <a:pt x="0" y="60"/>
                    <a:pt x="0" y="60"/>
                    <a:pt x="1" y="60"/>
                  </a:cubicBezTo>
                  <a:cubicBezTo>
                    <a:pt x="1" y="60"/>
                    <a:pt x="1" y="60"/>
                    <a:pt x="1" y="60"/>
                  </a:cubicBezTo>
                  <a:cubicBezTo>
                    <a:pt x="1" y="59"/>
                    <a:pt x="1" y="59"/>
                    <a:pt x="1" y="58"/>
                  </a:cubicBezTo>
                  <a:cubicBezTo>
                    <a:pt x="1" y="57"/>
                    <a:pt x="2" y="55"/>
                    <a:pt x="3" y="54"/>
                  </a:cubicBezTo>
                  <a:cubicBezTo>
                    <a:pt x="3" y="53"/>
                    <a:pt x="2" y="49"/>
                    <a:pt x="4" y="45"/>
                  </a:cubicBezTo>
                  <a:cubicBezTo>
                    <a:pt x="5" y="43"/>
                    <a:pt x="8" y="41"/>
                    <a:pt x="11" y="39"/>
                  </a:cubicBezTo>
                  <a:cubicBezTo>
                    <a:pt x="13" y="37"/>
                    <a:pt x="16" y="35"/>
                    <a:pt x="18" y="33"/>
                  </a:cubicBezTo>
                  <a:cubicBezTo>
                    <a:pt x="19" y="31"/>
                    <a:pt x="19" y="29"/>
                    <a:pt x="19" y="27"/>
                  </a:cubicBezTo>
                  <a:cubicBezTo>
                    <a:pt x="19" y="27"/>
                    <a:pt x="19" y="27"/>
                    <a:pt x="19" y="27"/>
                  </a:cubicBezTo>
                  <a:cubicBezTo>
                    <a:pt x="18" y="27"/>
                    <a:pt x="17" y="27"/>
                    <a:pt x="16" y="27"/>
                  </a:cubicBezTo>
                  <a:cubicBezTo>
                    <a:pt x="16" y="27"/>
                    <a:pt x="15" y="28"/>
                    <a:pt x="15" y="30"/>
                  </a:cubicBezTo>
                  <a:cubicBezTo>
                    <a:pt x="14" y="31"/>
                    <a:pt x="14" y="32"/>
                    <a:pt x="13" y="32"/>
                  </a:cubicBezTo>
                  <a:cubicBezTo>
                    <a:pt x="13" y="33"/>
                    <a:pt x="12" y="34"/>
                    <a:pt x="10" y="34"/>
                  </a:cubicBezTo>
                  <a:cubicBezTo>
                    <a:pt x="10" y="34"/>
                    <a:pt x="10" y="34"/>
                    <a:pt x="10" y="34"/>
                  </a:cubicBezTo>
                  <a:cubicBezTo>
                    <a:pt x="9" y="34"/>
                    <a:pt x="8" y="33"/>
                    <a:pt x="7" y="32"/>
                  </a:cubicBezTo>
                  <a:cubicBezTo>
                    <a:pt x="6" y="32"/>
                    <a:pt x="6" y="32"/>
                    <a:pt x="5" y="31"/>
                  </a:cubicBezTo>
                  <a:cubicBezTo>
                    <a:pt x="4" y="31"/>
                    <a:pt x="2" y="30"/>
                    <a:pt x="2" y="28"/>
                  </a:cubicBezTo>
                  <a:cubicBezTo>
                    <a:pt x="2" y="27"/>
                    <a:pt x="2" y="27"/>
                    <a:pt x="2" y="27"/>
                  </a:cubicBezTo>
                  <a:cubicBezTo>
                    <a:pt x="2" y="25"/>
                    <a:pt x="2" y="23"/>
                    <a:pt x="4" y="20"/>
                  </a:cubicBezTo>
                  <a:cubicBezTo>
                    <a:pt x="7" y="17"/>
                    <a:pt x="8" y="15"/>
                    <a:pt x="8" y="14"/>
                  </a:cubicBezTo>
                  <a:cubicBezTo>
                    <a:pt x="8" y="13"/>
                    <a:pt x="8" y="13"/>
                    <a:pt x="8" y="13"/>
                  </a:cubicBezTo>
                  <a:cubicBezTo>
                    <a:pt x="8" y="13"/>
                    <a:pt x="9" y="12"/>
                    <a:pt x="14" y="6"/>
                  </a:cubicBezTo>
                  <a:cubicBezTo>
                    <a:pt x="14" y="6"/>
                    <a:pt x="14" y="5"/>
                    <a:pt x="13" y="5"/>
                  </a:cubicBezTo>
                  <a:cubicBezTo>
                    <a:pt x="13" y="4"/>
                    <a:pt x="12" y="2"/>
                    <a:pt x="12" y="2"/>
                  </a:cubicBezTo>
                  <a:cubicBezTo>
                    <a:pt x="12" y="1"/>
                    <a:pt x="12" y="1"/>
                    <a:pt x="12" y="1"/>
                  </a:cubicBezTo>
                  <a:cubicBezTo>
                    <a:pt x="12" y="0"/>
                    <a:pt x="12" y="0"/>
                    <a:pt x="12" y="0"/>
                  </a:cubicBezTo>
                  <a:cubicBezTo>
                    <a:pt x="12" y="0"/>
                    <a:pt x="12" y="0"/>
                    <a:pt x="12" y="0"/>
                  </a:cubicBezTo>
                  <a:cubicBezTo>
                    <a:pt x="12" y="0"/>
                    <a:pt x="12" y="0"/>
                    <a:pt x="12" y="0"/>
                  </a:cubicBezTo>
                  <a:cubicBezTo>
                    <a:pt x="12" y="0"/>
                    <a:pt x="12" y="0"/>
                    <a:pt x="12" y="0"/>
                  </a:cubicBezTo>
                  <a:cubicBezTo>
                    <a:pt x="13" y="0"/>
                    <a:pt x="13" y="0"/>
                    <a:pt x="13" y="0"/>
                  </a:cubicBezTo>
                  <a:cubicBezTo>
                    <a:pt x="13" y="0"/>
                    <a:pt x="13" y="0"/>
                    <a:pt x="13" y="0"/>
                  </a:cubicBezTo>
                  <a:cubicBezTo>
                    <a:pt x="14" y="0"/>
                    <a:pt x="14" y="0"/>
                    <a:pt x="14" y="0"/>
                  </a:cubicBezTo>
                  <a:cubicBezTo>
                    <a:pt x="15" y="0"/>
                    <a:pt x="18" y="1"/>
                    <a:pt x="20" y="2"/>
                  </a:cubicBezTo>
                  <a:cubicBezTo>
                    <a:pt x="21" y="2"/>
                    <a:pt x="23" y="2"/>
                    <a:pt x="24" y="2"/>
                  </a:cubicBezTo>
                  <a:cubicBezTo>
                    <a:pt x="30" y="2"/>
                    <a:pt x="37" y="4"/>
                    <a:pt x="43" y="13"/>
                  </a:cubicBezTo>
                  <a:cubicBezTo>
                    <a:pt x="48" y="22"/>
                    <a:pt x="47" y="30"/>
                    <a:pt x="47" y="36"/>
                  </a:cubicBezTo>
                  <a:cubicBezTo>
                    <a:pt x="47" y="39"/>
                    <a:pt x="46" y="41"/>
                    <a:pt x="47" y="42"/>
                  </a:cubicBezTo>
                  <a:cubicBezTo>
                    <a:pt x="48" y="45"/>
                    <a:pt x="51" y="47"/>
                    <a:pt x="51" y="47"/>
                  </a:cubicBezTo>
                  <a:cubicBezTo>
                    <a:pt x="52" y="48"/>
                    <a:pt x="52" y="48"/>
                    <a:pt x="52" y="48"/>
                  </a:cubicBezTo>
                  <a:cubicBezTo>
                    <a:pt x="52" y="49"/>
                    <a:pt x="52" y="49"/>
                    <a:pt x="51" y="50"/>
                  </a:cubicBezTo>
                  <a:close/>
                  <a:moveTo>
                    <a:pt x="2" y="62"/>
                  </a:moveTo>
                  <a:cubicBezTo>
                    <a:pt x="2" y="68"/>
                    <a:pt x="2" y="68"/>
                    <a:pt x="2" y="68"/>
                  </a:cubicBezTo>
                  <a:cubicBezTo>
                    <a:pt x="48" y="68"/>
                    <a:pt x="48" y="68"/>
                    <a:pt x="48" y="68"/>
                  </a:cubicBezTo>
                  <a:cubicBezTo>
                    <a:pt x="48" y="62"/>
                    <a:pt x="48" y="62"/>
                    <a:pt x="48" y="62"/>
                  </a:cubicBezTo>
                  <a:cubicBezTo>
                    <a:pt x="44" y="62"/>
                    <a:pt x="44" y="62"/>
                    <a:pt x="44" y="62"/>
                  </a:cubicBezTo>
                  <a:cubicBezTo>
                    <a:pt x="6" y="62"/>
                    <a:pt x="6" y="62"/>
                    <a:pt x="6" y="62"/>
                  </a:cubicBezTo>
                  <a:lnTo>
                    <a:pt x="2" y="62"/>
                  </a:lnTo>
                  <a:close/>
                  <a:moveTo>
                    <a:pt x="47" y="58"/>
                  </a:moveTo>
                  <a:cubicBezTo>
                    <a:pt x="47" y="57"/>
                    <a:pt x="46" y="56"/>
                    <a:pt x="44" y="56"/>
                  </a:cubicBezTo>
                  <a:cubicBezTo>
                    <a:pt x="6" y="56"/>
                    <a:pt x="6" y="56"/>
                    <a:pt x="6" y="56"/>
                  </a:cubicBezTo>
                  <a:cubicBezTo>
                    <a:pt x="4" y="56"/>
                    <a:pt x="3" y="57"/>
                    <a:pt x="3" y="58"/>
                  </a:cubicBezTo>
                  <a:cubicBezTo>
                    <a:pt x="3" y="59"/>
                    <a:pt x="4" y="60"/>
                    <a:pt x="6" y="60"/>
                  </a:cubicBezTo>
                  <a:cubicBezTo>
                    <a:pt x="44" y="60"/>
                    <a:pt x="44" y="60"/>
                    <a:pt x="44" y="60"/>
                  </a:cubicBezTo>
                  <a:cubicBezTo>
                    <a:pt x="46" y="60"/>
                    <a:pt x="47" y="59"/>
                    <a:pt x="47" y="58"/>
                  </a:cubicBezTo>
                  <a:close/>
                  <a:moveTo>
                    <a:pt x="20" y="34"/>
                  </a:moveTo>
                  <a:cubicBezTo>
                    <a:pt x="18" y="36"/>
                    <a:pt x="15" y="39"/>
                    <a:pt x="12" y="41"/>
                  </a:cubicBezTo>
                  <a:cubicBezTo>
                    <a:pt x="10" y="43"/>
                    <a:pt x="7" y="45"/>
                    <a:pt x="7" y="46"/>
                  </a:cubicBezTo>
                  <a:cubicBezTo>
                    <a:pt x="4" y="50"/>
                    <a:pt x="6" y="54"/>
                    <a:pt x="6" y="54"/>
                  </a:cubicBezTo>
                  <a:cubicBezTo>
                    <a:pt x="6" y="54"/>
                    <a:pt x="6" y="54"/>
                    <a:pt x="6" y="54"/>
                  </a:cubicBezTo>
                  <a:cubicBezTo>
                    <a:pt x="8" y="54"/>
                    <a:pt x="8" y="54"/>
                    <a:pt x="8" y="54"/>
                  </a:cubicBezTo>
                  <a:cubicBezTo>
                    <a:pt x="8" y="53"/>
                    <a:pt x="8" y="49"/>
                    <a:pt x="10" y="46"/>
                  </a:cubicBezTo>
                  <a:cubicBezTo>
                    <a:pt x="13" y="44"/>
                    <a:pt x="15" y="42"/>
                    <a:pt x="15" y="42"/>
                  </a:cubicBezTo>
                  <a:cubicBezTo>
                    <a:pt x="16" y="42"/>
                    <a:pt x="16" y="42"/>
                    <a:pt x="17" y="43"/>
                  </a:cubicBezTo>
                  <a:cubicBezTo>
                    <a:pt x="17" y="43"/>
                    <a:pt x="17" y="44"/>
                    <a:pt x="16" y="44"/>
                  </a:cubicBezTo>
                  <a:cubicBezTo>
                    <a:pt x="16" y="44"/>
                    <a:pt x="14" y="46"/>
                    <a:pt x="12" y="48"/>
                  </a:cubicBezTo>
                  <a:cubicBezTo>
                    <a:pt x="10" y="50"/>
                    <a:pt x="10" y="54"/>
                    <a:pt x="10" y="54"/>
                  </a:cubicBezTo>
                  <a:cubicBezTo>
                    <a:pt x="10" y="54"/>
                    <a:pt x="10" y="54"/>
                    <a:pt x="10" y="54"/>
                  </a:cubicBezTo>
                  <a:cubicBezTo>
                    <a:pt x="41" y="54"/>
                    <a:pt x="41" y="54"/>
                    <a:pt x="41" y="54"/>
                  </a:cubicBezTo>
                  <a:cubicBezTo>
                    <a:pt x="41" y="53"/>
                    <a:pt x="39" y="49"/>
                    <a:pt x="39" y="45"/>
                  </a:cubicBezTo>
                  <a:cubicBezTo>
                    <a:pt x="39" y="44"/>
                    <a:pt x="39" y="42"/>
                    <a:pt x="40" y="40"/>
                  </a:cubicBezTo>
                  <a:cubicBezTo>
                    <a:pt x="40" y="35"/>
                    <a:pt x="42" y="26"/>
                    <a:pt x="39" y="17"/>
                  </a:cubicBezTo>
                  <a:cubicBezTo>
                    <a:pt x="35" y="7"/>
                    <a:pt x="26" y="6"/>
                    <a:pt x="23" y="6"/>
                  </a:cubicBezTo>
                  <a:cubicBezTo>
                    <a:pt x="23" y="6"/>
                    <a:pt x="22" y="7"/>
                    <a:pt x="22" y="7"/>
                  </a:cubicBezTo>
                  <a:cubicBezTo>
                    <a:pt x="22" y="7"/>
                    <a:pt x="22" y="6"/>
                    <a:pt x="22" y="6"/>
                  </a:cubicBezTo>
                  <a:cubicBezTo>
                    <a:pt x="22" y="6"/>
                    <a:pt x="21" y="6"/>
                    <a:pt x="21" y="6"/>
                  </a:cubicBezTo>
                  <a:cubicBezTo>
                    <a:pt x="21" y="6"/>
                    <a:pt x="21" y="6"/>
                    <a:pt x="21" y="6"/>
                  </a:cubicBezTo>
                  <a:cubicBezTo>
                    <a:pt x="20" y="6"/>
                    <a:pt x="20" y="5"/>
                    <a:pt x="20" y="5"/>
                  </a:cubicBezTo>
                  <a:cubicBezTo>
                    <a:pt x="19" y="5"/>
                    <a:pt x="19" y="5"/>
                    <a:pt x="19" y="5"/>
                  </a:cubicBezTo>
                  <a:cubicBezTo>
                    <a:pt x="19" y="5"/>
                    <a:pt x="18" y="5"/>
                    <a:pt x="18" y="4"/>
                  </a:cubicBezTo>
                  <a:cubicBezTo>
                    <a:pt x="18" y="4"/>
                    <a:pt x="18" y="4"/>
                    <a:pt x="18" y="4"/>
                  </a:cubicBezTo>
                  <a:cubicBezTo>
                    <a:pt x="17" y="4"/>
                    <a:pt x="17" y="3"/>
                    <a:pt x="16" y="3"/>
                  </a:cubicBezTo>
                  <a:cubicBezTo>
                    <a:pt x="18" y="7"/>
                    <a:pt x="18" y="7"/>
                    <a:pt x="18" y="7"/>
                  </a:cubicBezTo>
                  <a:cubicBezTo>
                    <a:pt x="19" y="7"/>
                    <a:pt x="19" y="7"/>
                    <a:pt x="19" y="7"/>
                  </a:cubicBezTo>
                  <a:cubicBezTo>
                    <a:pt x="19" y="8"/>
                    <a:pt x="18" y="8"/>
                    <a:pt x="18" y="8"/>
                  </a:cubicBezTo>
                  <a:cubicBezTo>
                    <a:pt x="18" y="8"/>
                    <a:pt x="18" y="8"/>
                    <a:pt x="18" y="8"/>
                  </a:cubicBezTo>
                  <a:cubicBezTo>
                    <a:pt x="17" y="8"/>
                    <a:pt x="17" y="8"/>
                    <a:pt x="17" y="8"/>
                  </a:cubicBezTo>
                  <a:cubicBezTo>
                    <a:pt x="17" y="8"/>
                    <a:pt x="17" y="8"/>
                    <a:pt x="16" y="7"/>
                  </a:cubicBezTo>
                  <a:cubicBezTo>
                    <a:pt x="14" y="10"/>
                    <a:pt x="11" y="13"/>
                    <a:pt x="11" y="14"/>
                  </a:cubicBezTo>
                  <a:cubicBezTo>
                    <a:pt x="11" y="14"/>
                    <a:pt x="11" y="14"/>
                    <a:pt x="11" y="14"/>
                  </a:cubicBezTo>
                  <a:cubicBezTo>
                    <a:pt x="10" y="15"/>
                    <a:pt x="10" y="18"/>
                    <a:pt x="6" y="22"/>
                  </a:cubicBezTo>
                  <a:cubicBezTo>
                    <a:pt x="4" y="24"/>
                    <a:pt x="4" y="26"/>
                    <a:pt x="4" y="27"/>
                  </a:cubicBezTo>
                  <a:cubicBezTo>
                    <a:pt x="4" y="28"/>
                    <a:pt x="4" y="28"/>
                    <a:pt x="4" y="28"/>
                  </a:cubicBezTo>
                  <a:cubicBezTo>
                    <a:pt x="4" y="28"/>
                    <a:pt x="5" y="29"/>
                    <a:pt x="6" y="29"/>
                  </a:cubicBezTo>
                  <a:cubicBezTo>
                    <a:pt x="7" y="30"/>
                    <a:pt x="8" y="30"/>
                    <a:pt x="9" y="31"/>
                  </a:cubicBezTo>
                  <a:cubicBezTo>
                    <a:pt x="9" y="31"/>
                    <a:pt x="10" y="31"/>
                    <a:pt x="10" y="31"/>
                  </a:cubicBezTo>
                  <a:cubicBezTo>
                    <a:pt x="11" y="31"/>
                    <a:pt x="11" y="31"/>
                    <a:pt x="11" y="31"/>
                  </a:cubicBezTo>
                  <a:cubicBezTo>
                    <a:pt x="12" y="30"/>
                    <a:pt x="12" y="30"/>
                    <a:pt x="12" y="29"/>
                  </a:cubicBezTo>
                  <a:cubicBezTo>
                    <a:pt x="13" y="27"/>
                    <a:pt x="14" y="24"/>
                    <a:pt x="16" y="25"/>
                  </a:cubicBezTo>
                  <a:cubicBezTo>
                    <a:pt x="18" y="25"/>
                    <a:pt x="19" y="25"/>
                    <a:pt x="20" y="25"/>
                  </a:cubicBezTo>
                  <a:cubicBezTo>
                    <a:pt x="20" y="25"/>
                    <a:pt x="20" y="24"/>
                    <a:pt x="20" y="24"/>
                  </a:cubicBezTo>
                  <a:cubicBezTo>
                    <a:pt x="21" y="24"/>
                    <a:pt x="21" y="24"/>
                    <a:pt x="21" y="25"/>
                  </a:cubicBezTo>
                  <a:cubicBezTo>
                    <a:pt x="26" y="24"/>
                    <a:pt x="27" y="19"/>
                    <a:pt x="28" y="19"/>
                  </a:cubicBezTo>
                  <a:cubicBezTo>
                    <a:pt x="28" y="18"/>
                    <a:pt x="28" y="18"/>
                    <a:pt x="29" y="18"/>
                  </a:cubicBezTo>
                  <a:cubicBezTo>
                    <a:pt x="29" y="18"/>
                    <a:pt x="30" y="19"/>
                    <a:pt x="30" y="19"/>
                  </a:cubicBezTo>
                  <a:cubicBezTo>
                    <a:pt x="29" y="19"/>
                    <a:pt x="28" y="25"/>
                    <a:pt x="22" y="27"/>
                  </a:cubicBezTo>
                  <a:cubicBezTo>
                    <a:pt x="22" y="29"/>
                    <a:pt x="21" y="32"/>
                    <a:pt x="20" y="34"/>
                  </a:cubicBezTo>
                  <a:close/>
                  <a:moveTo>
                    <a:pt x="44" y="36"/>
                  </a:moveTo>
                  <a:cubicBezTo>
                    <a:pt x="45" y="30"/>
                    <a:pt x="45" y="22"/>
                    <a:pt x="40" y="14"/>
                  </a:cubicBezTo>
                  <a:cubicBezTo>
                    <a:pt x="37" y="8"/>
                    <a:pt x="32" y="6"/>
                    <a:pt x="28" y="5"/>
                  </a:cubicBezTo>
                  <a:cubicBezTo>
                    <a:pt x="33" y="6"/>
                    <a:pt x="38" y="9"/>
                    <a:pt x="40" y="16"/>
                  </a:cubicBezTo>
                  <a:cubicBezTo>
                    <a:pt x="44" y="26"/>
                    <a:pt x="42" y="35"/>
                    <a:pt x="42" y="41"/>
                  </a:cubicBezTo>
                  <a:cubicBezTo>
                    <a:pt x="41" y="42"/>
                    <a:pt x="41" y="44"/>
                    <a:pt x="41" y="45"/>
                  </a:cubicBezTo>
                  <a:cubicBezTo>
                    <a:pt x="41" y="48"/>
                    <a:pt x="42" y="51"/>
                    <a:pt x="43" y="53"/>
                  </a:cubicBezTo>
                  <a:cubicBezTo>
                    <a:pt x="49" y="48"/>
                    <a:pt x="49" y="48"/>
                    <a:pt x="49" y="48"/>
                  </a:cubicBezTo>
                  <a:cubicBezTo>
                    <a:pt x="48" y="47"/>
                    <a:pt x="46" y="45"/>
                    <a:pt x="45" y="43"/>
                  </a:cubicBezTo>
                  <a:cubicBezTo>
                    <a:pt x="44" y="41"/>
                    <a:pt x="44" y="39"/>
                    <a:pt x="44"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56" name="Freeform 33"/>
            <p:cNvSpPr>
              <a:spLocks noEditPoints="1"/>
            </p:cNvSpPr>
            <p:nvPr/>
          </p:nvSpPr>
          <p:spPr bwMode="auto">
            <a:xfrm>
              <a:off x="5177408" y="3040466"/>
              <a:ext cx="239605" cy="245450"/>
            </a:xfrm>
            <a:custGeom>
              <a:avLst/>
              <a:gdLst>
                <a:gd name="T0" fmla="*/ 8 w 52"/>
                <a:gd name="T1" fmla="*/ 19 h 53"/>
                <a:gd name="T2" fmla="*/ 8 w 52"/>
                <a:gd name="T3" fmla="*/ 19 h 53"/>
                <a:gd name="T4" fmla="*/ 8 w 52"/>
                <a:gd name="T5" fmla="*/ 18 h 53"/>
                <a:gd name="T6" fmla="*/ 8 w 52"/>
                <a:gd name="T7" fmla="*/ 17 h 53"/>
                <a:gd name="T8" fmla="*/ 8 w 52"/>
                <a:gd name="T9" fmla="*/ 17 h 53"/>
                <a:gd name="T10" fmla="*/ 15 w 52"/>
                <a:gd name="T11" fmla="*/ 10 h 53"/>
                <a:gd name="T12" fmla="*/ 17 w 52"/>
                <a:gd name="T13" fmla="*/ 10 h 53"/>
                <a:gd name="T14" fmla="*/ 17 w 52"/>
                <a:gd name="T15" fmla="*/ 12 h 53"/>
                <a:gd name="T16" fmla="*/ 13 w 52"/>
                <a:gd name="T17" fmla="*/ 17 h 53"/>
                <a:gd name="T18" fmla="*/ 39 w 52"/>
                <a:gd name="T19" fmla="*/ 17 h 53"/>
                <a:gd name="T20" fmla="*/ 40 w 52"/>
                <a:gd name="T21" fmla="*/ 18 h 53"/>
                <a:gd name="T22" fmla="*/ 39 w 52"/>
                <a:gd name="T23" fmla="*/ 20 h 53"/>
                <a:gd name="T24" fmla="*/ 13 w 52"/>
                <a:gd name="T25" fmla="*/ 20 h 53"/>
                <a:gd name="T26" fmla="*/ 17 w 52"/>
                <a:gd name="T27" fmla="*/ 24 h 53"/>
                <a:gd name="T28" fmla="*/ 17 w 52"/>
                <a:gd name="T29" fmla="*/ 26 h 53"/>
                <a:gd name="T30" fmla="*/ 16 w 52"/>
                <a:gd name="T31" fmla="*/ 26 h 53"/>
                <a:gd name="T32" fmla="*/ 15 w 52"/>
                <a:gd name="T33" fmla="*/ 26 h 53"/>
                <a:gd name="T34" fmla="*/ 8 w 52"/>
                <a:gd name="T35" fmla="*/ 19 h 53"/>
                <a:gd name="T36" fmla="*/ 43 w 52"/>
                <a:gd name="T37" fmla="*/ 34 h 53"/>
                <a:gd name="T38" fmla="*/ 43 w 52"/>
                <a:gd name="T39" fmla="*/ 34 h 53"/>
                <a:gd name="T40" fmla="*/ 36 w 52"/>
                <a:gd name="T41" fmla="*/ 27 h 53"/>
                <a:gd name="T42" fmla="*/ 34 w 52"/>
                <a:gd name="T43" fmla="*/ 27 h 53"/>
                <a:gd name="T44" fmla="*/ 34 w 52"/>
                <a:gd name="T45" fmla="*/ 29 h 53"/>
                <a:gd name="T46" fmla="*/ 39 w 52"/>
                <a:gd name="T47" fmla="*/ 33 h 53"/>
                <a:gd name="T48" fmla="*/ 13 w 52"/>
                <a:gd name="T49" fmla="*/ 33 h 53"/>
                <a:gd name="T50" fmla="*/ 11 w 52"/>
                <a:gd name="T51" fmla="*/ 35 h 53"/>
                <a:gd name="T52" fmla="*/ 13 w 52"/>
                <a:gd name="T53" fmla="*/ 36 h 53"/>
                <a:gd name="T54" fmla="*/ 39 w 52"/>
                <a:gd name="T55" fmla="*/ 36 h 53"/>
                <a:gd name="T56" fmla="*/ 34 w 52"/>
                <a:gd name="T57" fmla="*/ 41 h 53"/>
                <a:gd name="T58" fmla="*/ 34 w 52"/>
                <a:gd name="T59" fmla="*/ 43 h 53"/>
                <a:gd name="T60" fmla="*/ 35 w 52"/>
                <a:gd name="T61" fmla="*/ 43 h 53"/>
                <a:gd name="T62" fmla="*/ 36 w 52"/>
                <a:gd name="T63" fmla="*/ 43 h 53"/>
                <a:gd name="T64" fmla="*/ 43 w 52"/>
                <a:gd name="T65" fmla="*/ 36 h 53"/>
                <a:gd name="T66" fmla="*/ 43 w 52"/>
                <a:gd name="T67" fmla="*/ 36 h 53"/>
                <a:gd name="T68" fmla="*/ 44 w 52"/>
                <a:gd name="T69" fmla="*/ 35 h 53"/>
                <a:gd name="T70" fmla="*/ 43 w 52"/>
                <a:gd name="T71" fmla="*/ 34 h 53"/>
                <a:gd name="T72" fmla="*/ 52 w 52"/>
                <a:gd name="T73" fmla="*/ 7 h 53"/>
                <a:gd name="T74" fmla="*/ 52 w 52"/>
                <a:gd name="T75" fmla="*/ 45 h 53"/>
                <a:gd name="T76" fmla="*/ 45 w 52"/>
                <a:gd name="T77" fmla="*/ 53 h 53"/>
                <a:gd name="T78" fmla="*/ 7 w 52"/>
                <a:gd name="T79" fmla="*/ 53 h 53"/>
                <a:gd name="T80" fmla="*/ 0 w 52"/>
                <a:gd name="T81" fmla="*/ 45 h 53"/>
                <a:gd name="T82" fmla="*/ 0 w 52"/>
                <a:gd name="T83" fmla="*/ 7 h 53"/>
                <a:gd name="T84" fmla="*/ 7 w 52"/>
                <a:gd name="T85" fmla="*/ 0 h 53"/>
                <a:gd name="T86" fmla="*/ 45 w 52"/>
                <a:gd name="T87" fmla="*/ 0 h 53"/>
                <a:gd name="T88" fmla="*/ 52 w 52"/>
                <a:gd name="T89" fmla="*/ 7 h 53"/>
                <a:gd name="T90" fmla="*/ 49 w 52"/>
                <a:gd name="T91" fmla="*/ 7 h 53"/>
                <a:gd name="T92" fmla="*/ 45 w 52"/>
                <a:gd name="T93" fmla="*/ 3 h 53"/>
                <a:gd name="T94" fmla="*/ 7 w 52"/>
                <a:gd name="T95" fmla="*/ 3 h 53"/>
                <a:gd name="T96" fmla="*/ 3 w 52"/>
                <a:gd name="T97" fmla="*/ 7 h 53"/>
                <a:gd name="T98" fmla="*/ 3 w 52"/>
                <a:gd name="T99" fmla="*/ 45 h 53"/>
                <a:gd name="T100" fmla="*/ 7 w 52"/>
                <a:gd name="T101" fmla="*/ 50 h 53"/>
                <a:gd name="T102" fmla="*/ 45 w 52"/>
                <a:gd name="T103" fmla="*/ 50 h 53"/>
                <a:gd name="T104" fmla="*/ 49 w 52"/>
                <a:gd name="T105" fmla="*/ 45 h 53"/>
                <a:gd name="T106" fmla="*/ 49 w 52"/>
                <a:gd name="T10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3">
                  <a:moveTo>
                    <a:pt x="8" y="19"/>
                  </a:moveTo>
                  <a:cubicBezTo>
                    <a:pt x="8" y="19"/>
                    <a:pt x="8" y="19"/>
                    <a:pt x="8" y="19"/>
                  </a:cubicBezTo>
                  <a:cubicBezTo>
                    <a:pt x="8" y="19"/>
                    <a:pt x="8" y="18"/>
                    <a:pt x="8" y="18"/>
                  </a:cubicBezTo>
                  <a:cubicBezTo>
                    <a:pt x="8" y="18"/>
                    <a:pt x="8" y="17"/>
                    <a:pt x="8" y="17"/>
                  </a:cubicBezTo>
                  <a:cubicBezTo>
                    <a:pt x="8" y="17"/>
                    <a:pt x="8" y="17"/>
                    <a:pt x="8" y="17"/>
                  </a:cubicBezTo>
                  <a:cubicBezTo>
                    <a:pt x="15" y="10"/>
                    <a:pt x="15" y="10"/>
                    <a:pt x="15" y="10"/>
                  </a:cubicBezTo>
                  <a:cubicBezTo>
                    <a:pt x="15" y="9"/>
                    <a:pt x="16" y="9"/>
                    <a:pt x="17" y="10"/>
                  </a:cubicBezTo>
                  <a:cubicBezTo>
                    <a:pt x="18" y="11"/>
                    <a:pt x="18" y="12"/>
                    <a:pt x="17" y="12"/>
                  </a:cubicBezTo>
                  <a:cubicBezTo>
                    <a:pt x="13" y="17"/>
                    <a:pt x="13" y="17"/>
                    <a:pt x="13" y="17"/>
                  </a:cubicBezTo>
                  <a:cubicBezTo>
                    <a:pt x="39" y="17"/>
                    <a:pt x="39" y="17"/>
                    <a:pt x="39" y="17"/>
                  </a:cubicBezTo>
                  <a:cubicBezTo>
                    <a:pt x="40" y="17"/>
                    <a:pt x="40" y="17"/>
                    <a:pt x="40" y="18"/>
                  </a:cubicBezTo>
                  <a:cubicBezTo>
                    <a:pt x="40" y="19"/>
                    <a:pt x="40" y="20"/>
                    <a:pt x="39" y="20"/>
                  </a:cubicBezTo>
                  <a:cubicBezTo>
                    <a:pt x="13" y="20"/>
                    <a:pt x="13" y="20"/>
                    <a:pt x="13" y="20"/>
                  </a:cubicBezTo>
                  <a:cubicBezTo>
                    <a:pt x="17" y="24"/>
                    <a:pt x="17" y="24"/>
                    <a:pt x="17" y="24"/>
                  </a:cubicBezTo>
                  <a:cubicBezTo>
                    <a:pt x="18" y="24"/>
                    <a:pt x="18" y="25"/>
                    <a:pt x="17" y="26"/>
                  </a:cubicBezTo>
                  <a:cubicBezTo>
                    <a:pt x="17" y="26"/>
                    <a:pt x="16" y="26"/>
                    <a:pt x="16" y="26"/>
                  </a:cubicBezTo>
                  <a:cubicBezTo>
                    <a:pt x="16" y="26"/>
                    <a:pt x="15" y="26"/>
                    <a:pt x="15" y="26"/>
                  </a:cubicBezTo>
                  <a:lnTo>
                    <a:pt x="8" y="19"/>
                  </a:lnTo>
                  <a:close/>
                  <a:moveTo>
                    <a:pt x="43" y="34"/>
                  </a:moveTo>
                  <a:cubicBezTo>
                    <a:pt x="43" y="34"/>
                    <a:pt x="43" y="34"/>
                    <a:pt x="43" y="34"/>
                  </a:cubicBezTo>
                  <a:cubicBezTo>
                    <a:pt x="36" y="27"/>
                    <a:pt x="36" y="27"/>
                    <a:pt x="36" y="27"/>
                  </a:cubicBezTo>
                  <a:cubicBezTo>
                    <a:pt x="36" y="26"/>
                    <a:pt x="35" y="26"/>
                    <a:pt x="34" y="27"/>
                  </a:cubicBezTo>
                  <a:cubicBezTo>
                    <a:pt x="34" y="28"/>
                    <a:pt x="34" y="29"/>
                    <a:pt x="34" y="29"/>
                  </a:cubicBezTo>
                  <a:cubicBezTo>
                    <a:pt x="39" y="33"/>
                    <a:pt x="39" y="33"/>
                    <a:pt x="39" y="33"/>
                  </a:cubicBezTo>
                  <a:cubicBezTo>
                    <a:pt x="13" y="33"/>
                    <a:pt x="13" y="33"/>
                    <a:pt x="13" y="33"/>
                  </a:cubicBezTo>
                  <a:cubicBezTo>
                    <a:pt x="12" y="33"/>
                    <a:pt x="11" y="34"/>
                    <a:pt x="11" y="35"/>
                  </a:cubicBezTo>
                  <a:cubicBezTo>
                    <a:pt x="11" y="36"/>
                    <a:pt x="12" y="36"/>
                    <a:pt x="13" y="36"/>
                  </a:cubicBezTo>
                  <a:cubicBezTo>
                    <a:pt x="39" y="36"/>
                    <a:pt x="39" y="36"/>
                    <a:pt x="39" y="36"/>
                  </a:cubicBezTo>
                  <a:cubicBezTo>
                    <a:pt x="34" y="41"/>
                    <a:pt x="34" y="41"/>
                    <a:pt x="34" y="41"/>
                  </a:cubicBezTo>
                  <a:cubicBezTo>
                    <a:pt x="34" y="41"/>
                    <a:pt x="34" y="42"/>
                    <a:pt x="34" y="43"/>
                  </a:cubicBezTo>
                  <a:cubicBezTo>
                    <a:pt x="35" y="43"/>
                    <a:pt x="35" y="43"/>
                    <a:pt x="35" y="43"/>
                  </a:cubicBezTo>
                  <a:cubicBezTo>
                    <a:pt x="36" y="43"/>
                    <a:pt x="36" y="43"/>
                    <a:pt x="36" y="43"/>
                  </a:cubicBezTo>
                  <a:cubicBezTo>
                    <a:pt x="43" y="36"/>
                    <a:pt x="43" y="36"/>
                    <a:pt x="43" y="36"/>
                  </a:cubicBezTo>
                  <a:cubicBezTo>
                    <a:pt x="43" y="36"/>
                    <a:pt x="43" y="36"/>
                    <a:pt x="43" y="36"/>
                  </a:cubicBezTo>
                  <a:cubicBezTo>
                    <a:pt x="44" y="36"/>
                    <a:pt x="44" y="35"/>
                    <a:pt x="44" y="35"/>
                  </a:cubicBezTo>
                  <a:cubicBezTo>
                    <a:pt x="44" y="35"/>
                    <a:pt x="44" y="34"/>
                    <a:pt x="43" y="34"/>
                  </a:cubicBezTo>
                  <a:close/>
                  <a:moveTo>
                    <a:pt x="52" y="7"/>
                  </a:moveTo>
                  <a:cubicBezTo>
                    <a:pt x="52" y="45"/>
                    <a:pt x="52" y="45"/>
                    <a:pt x="52" y="45"/>
                  </a:cubicBezTo>
                  <a:cubicBezTo>
                    <a:pt x="52" y="49"/>
                    <a:pt x="49" y="53"/>
                    <a:pt x="45" y="53"/>
                  </a:cubicBezTo>
                  <a:cubicBezTo>
                    <a:pt x="7" y="53"/>
                    <a:pt x="7" y="53"/>
                    <a:pt x="7" y="53"/>
                  </a:cubicBezTo>
                  <a:cubicBezTo>
                    <a:pt x="3" y="53"/>
                    <a:pt x="0" y="49"/>
                    <a:pt x="0" y="45"/>
                  </a:cubicBezTo>
                  <a:cubicBezTo>
                    <a:pt x="0" y="7"/>
                    <a:pt x="0" y="7"/>
                    <a:pt x="0" y="7"/>
                  </a:cubicBezTo>
                  <a:cubicBezTo>
                    <a:pt x="0" y="4"/>
                    <a:pt x="3" y="0"/>
                    <a:pt x="7" y="0"/>
                  </a:cubicBezTo>
                  <a:cubicBezTo>
                    <a:pt x="45" y="0"/>
                    <a:pt x="45" y="0"/>
                    <a:pt x="45" y="0"/>
                  </a:cubicBezTo>
                  <a:cubicBezTo>
                    <a:pt x="49" y="0"/>
                    <a:pt x="52" y="4"/>
                    <a:pt x="52" y="7"/>
                  </a:cubicBezTo>
                  <a:close/>
                  <a:moveTo>
                    <a:pt x="49" y="7"/>
                  </a:moveTo>
                  <a:cubicBezTo>
                    <a:pt x="49" y="5"/>
                    <a:pt x="47" y="3"/>
                    <a:pt x="45" y="3"/>
                  </a:cubicBezTo>
                  <a:cubicBezTo>
                    <a:pt x="7" y="3"/>
                    <a:pt x="7" y="3"/>
                    <a:pt x="7" y="3"/>
                  </a:cubicBezTo>
                  <a:cubicBezTo>
                    <a:pt x="4" y="3"/>
                    <a:pt x="3" y="5"/>
                    <a:pt x="3" y="7"/>
                  </a:cubicBezTo>
                  <a:cubicBezTo>
                    <a:pt x="3" y="45"/>
                    <a:pt x="3" y="45"/>
                    <a:pt x="3" y="45"/>
                  </a:cubicBezTo>
                  <a:cubicBezTo>
                    <a:pt x="3" y="48"/>
                    <a:pt x="4" y="50"/>
                    <a:pt x="7" y="50"/>
                  </a:cubicBezTo>
                  <a:cubicBezTo>
                    <a:pt x="45" y="50"/>
                    <a:pt x="45" y="50"/>
                    <a:pt x="45" y="50"/>
                  </a:cubicBezTo>
                  <a:cubicBezTo>
                    <a:pt x="47" y="50"/>
                    <a:pt x="49" y="48"/>
                    <a:pt x="49" y="45"/>
                  </a:cubicBezTo>
                  <a:lnTo>
                    <a:pt x="4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57" name="Freeform 31"/>
            <p:cNvSpPr>
              <a:spLocks noEditPoints="1"/>
            </p:cNvSpPr>
            <p:nvPr/>
          </p:nvSpPr>
          <p:spPr bwMode="auto">
            <a:xfrm>
              <a:off x="6247377" y="3109171"/>
              <a:ext cx="290845" cy="316321"/>
            </a:xfrm>
            <a:custGeom>
              <a:avLst/>
              <a:gdLst>
                <a:gd name="T0" fmla="*/ 42 w 58"/>
                <a:gd name="T1" fmla="*/ 4 h 63"/>
                <a:gd name="T2" fmla="*/ 41 w 58"/>
                <a:gd name="T3" fmla="*/ 10 h 63"/>
                <a:gd name="T4" fmla="*/ 17 w 58"/>
                <a:gd name="T5" fmla="*/ 47 h 63"/>
                <a:gd name="T6" fmla="*/ 15 w 58"/>
                <a:gd name="T7" fmla="*/ 54 h 63"/>
                <a:gd name="T8" fmla="*/ 19 w 58"/>
                <a:gd name="T9" fmla="*/ 47 h 63"/>
                <a:gd name="T10" fmla="*/ 49 w 58"/>
                <a:gd name="T11" fmla="*/ 19 h 63"/>
                <a:gd name="T12" fmla="*/ 53 w 58"/>
                <a:gd name="T13" fmla="*/ 14 h 63"/>
                <a:gd name="T14" fmla="*/ 48 w 58"/>
                <a:gd name="T15" fmla="*/ 19 h 63"/>
                <a:gd name="T16" fmla="*/ 4 w 58"/>
                <a:gd name="T17" fmla="*/ 43 h 63"/>
                <a:gd name="T18" fmla="*/ 11 w 58"/>
                <a:gd name="T19" fmla="*/ 41 h 63"/>
                <a:gd name="T20" fmla="*/ 57 w 58"/>
                <a:gd name="T21" fmla="*/ 28 h 63"/>
                <a:gd name="T22" fmla="*/ 51 w 58"/>
                <a:gd name="T23" fmla="*/ 30 h 63"/>
                <a:gd name="T24" fmla="*/ 57 w 58"/>
                <a:gd name="T25" fmla="*/ 28 h 63"/>
                <a:gd name="T26" fmla="*/ 1 w 58"/>
                <a:gd name="T27" fmla="*/ 28 h 63"/>
                <a:gd name="T28" fmla="*/ 7 w 58"/>
                <a:gd name="T29" fmla="*/ 30 h 63"/>
                <a:gd name="T30" fmla="*/ 48 w 58"/>
                <a:gd name="T31" fmla="*/ 39 h 63"/>
                <a:gd name="T32" fmla="*/ 54 w 58"/>
                <a:gd name="T33" fmla="*/ 44 h 63"/>
                <a:gd name="T34" fmla="*/ 49 w 58"/>
                <a:gd name="T35" fmla="*/ 39 h 63"/>
                <a:gd name="T36" fmla="*/ 5 w 58"/>
                <a:gd name="T37" fmla="*/ 16 h 63"/>
                <a:gd name="T38" fmla="*/ 11 w 58"/>
                <a:gd name="T39" fmla="*/ 18 h 63"/>
                <a:gd name="T40" fmla="*/ 41 w 58"/>
                <a:gd name="T41" fmla="*/ 47 h 63"/>
                <a:gd name="T42" fmla="*/ 42 w 58"/>
                <a:gd name="T43" fmla="*/ 54 h 63"/>
                <a:gd name="T44" fmla="*/ 44 w 58"/>
                <a:gd name="T45" fmla="*/ 53 h 63"/>
                <a:gd name="T46" fmla="*/ 18 w 58"/>
                <a:gd name="T47" fmla="*/ 11 h 63"/>
                <a:gd name="T48" fmla="*/ 16 w 58"/>
                <a:gd name="T49" fmla="*/ 4 h 63"/>
                <a:gd name="T50" fmla="*/ 17 w 58"/>
                <a:gd name="T51" fmla="*/ 10 h 63"/>
                <a:gd name="T52" fmla="*/ 30 w 58"/>
                <a:gd name="T53" fmla="*/ 1 h 63"/>
                <a:gd name="T54" fmla="*/ 28 w 58"/>
                <a:gd name="T55" fmla="*/ 7 h 63"/>
                <a:gd name="T56" fmla="*/ 40 w 58"/>
                <a:gd name="T57" fmla="*/ 41 h 63"/>
                <a:gd name="T58" fmla="*/ 37 w 58"/>
                <a:gd name="T59" fmla="*/ 51 h 63"/>
                <a:gd name="T60" fmla="*/ 38 w 58"/>
                <a:gd name="T61" fmla="*/ 55 h 63"/>
                <a:gd name="T62" fmla="*/ 35 w 58"/>
                <a:gd name="T63" fmla="*/ 60 h 63"/>
                <a:gd name="T64" fmla="*/ 28 w 58"/>
                <a:gd name="T65" fmla="*/ 63 h 63"/>
                <a:gd name="T66" fmla="*/ 21 w 58"/>
                <a:gd name="T67" fmla="*/ 58 h 63"/>
                <a:gd name="T68" fmla="*/ 22 w 58"/>
                <a:gd name="T69" fmla="*/ 53 h 63"/>
                <a:gd name="T70" fmla="*/ 21 w 58"/>
                <a:gd name="T71" fmla="*/ 49 h 63"/>
                <a:gd name="T72" fmla="*/ 13 w 58"/>
                <a:gd name="T73" fmla="*/ 29 h 63"/>
                <a:gd name="T74" fmla="*/ 33 w 58"/>
                <a:gd name="T75" fmla="*/ 61 h 63"/>
                <a:gd name="T76" fmla="*/ 25 w 58"/>
                <a:gd name="T77" fmla="*/ 61 h 63"/>
                <a:gd name="T78" fmla="*/ 33 w 58"/>
                <a:gd name="T79" fmla="*/ 61 h 63"/>
                <a:gd name="T80" fmla="*/ 23 w 58"/>
                <a:gd name="T81" fmla="*/ 58 h 63"/>
                <a:gd name="T82" fmla="*/ 31 w 58"/>
                <a:gd name="T83" fmla="*/ 58 h 63"/>
                <a:gd name="T84" fmla="*/ 34 w 58"/>
                <a:gd name="T85" fmla="*/ 57 h 63"/>
                <a:gd name="T86" fmla="*/ 23 w 58"/>
                <a:gd name="T87" fmla="*/ 55 h 63"/>
                <a:gd name="T88" fmla="*/ 36 w 58"/>
                <a:gd name="T89" fmla="*/ 55 h 63"/>
                <a:gd name="T90" fmla="*/ 25 w 58"/>
                <a:gd name="T91" fmla="*/ 52 h 63"/>
                <a:gd name="T92" fmla="*/ 34 w 58"/>
                <a:gd name="T93" fmla="*/ 52 h 63"/>
                <a:gd name="T94" fmla="*/ 34 w 58"/>
                <a:gd name="T95" fmla="*/ 50 h 63"/>
                <a:gd name="T96" fmla="*/ 25 w 58"/>
                <a:gd name="T97" fmla="*/ 49 h 63"/>
                <a:gd name="T98" fmla="*/ 34 w 58"/>
                <a:gd name="T99" fmla="*/ 50 h 63"/>
                <a:gd name="T100" fmla="*/ 15 w 58"/>
                <a:gd name="T101" fmla="*/ 29 h 63"/>
                <a:gd name="T102" fmla="*/ 25 w 58"/>
                <a:gd name="T103" fmla="*/ 47 h 63"/>
                <a:gd name="T104" fmla="*/ 24 w 58"/>
                <a:gd name="T105" fmla="*/ 31 h 63"/>
                <a:gd name="T106" fmla="*/ 31 w 58"/>
                <a:gd name="T107" fmla="*/ 47 h 63"/>
                <a:gd name="T108" fmla="*/ 35 w 58"/>
                <a:gd name="T109" fmla="*/ 32 h 63"/>
                <a:gd name="T110" fmla="*/ 35 w 58"/>
                <a:gd name="T111"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 h="63">
                  <a:moveTo>
                    <a:pt x="40" y="11"/>
                  </a:moveTo>
                  <a:cubicBezTo>
                    <a:pt x="39" y="10"/>
                    <a:pt x="39" y="10"/>
                    <a:pt x="39" y="9"/>
                  </a:cubicBezTo>
                  <a:cubicBezTo>
                    <a:pt x="42" y="4"/>
                    <a:pt x="42" y="4"/>
                    <a:pt x="42" y="4"/>
                  </a:cubicBezTo>
                  <a:cubicBezTo>
                    <a:pt x="43" y="4"/>
                    <a:pt x="43" y="3"/>
                    <a:pt x="44" y="4"/>
                  </a:cubicBezTo>
                  <a:cubicBezTo>
                    <a:pt x="44" y="4"/>
                    <a:pt x="44" y="5"/>
                    <a:pt x="44" y="5"/>
                  </a:cubicBezTo>
                  <a:cubicBezTo>
                    <a:pt x="41" y="10"/>
                    <a:pt x="41" y="10"/>
                    <a:pt x="41" y="10"/>
                  </a:cubicBezTo>
                  <a:cubicBezTo>
                    <a:pt x="41" y="10"/>
                    <a:pt x="41" y="11"/>
                    <a:pt x="40" y="11"/>
                  </a:cubicBezTo>
                  <a:cubicBezTo>
                    <a:pt x="40" y="11"/>
                    <a:pt x="40" y="11"/>
                    <a:pt x="40" y="11"/>
                  </a:cubicBezTo>
                  <a:close/>
                  <a:moveTo>
                    <a:pt x="17" y="47"/>
                  </a:moveTo>
                  <a:cubicBezTo>
                    <a:pt x="14" y="53"/>
                    <a:pt x="14" y="53"/>
                    <a:pt x="14" y="53"/>
                  </a:cubicBezTo>
                  <a:cubicBezTo>
                    <a:pt x="14" y="53"/>
                    <a:pt x="14" y="54"/>
                    <a:pt x="15" y="54"/>
                  </a:cubicBezTo>
                  <a:cubicBezTo>
                    <a:pt x="15" y="54"/>
                    <a:pt x="15" y="54"/>
                    <a:pt x="15" y="54"/>
                  </a:cubicBezTo>
                  <a:cubicBezTo>
                    <a:pt x="16" y="54"/>
                    <a:pt x="16" y="54"/>
                    <a:pt x="16" y="54"/>
                  </a:cubicBezTo>
                  <a:cubicBezTo>
                    <a:pt x="19" y="48"/>
                    <a:pt x="19" y="48"/>
                    <a:pt x="19" y="48"/>
                  </a:cubicBezTo>
                  <a:cubicBezTo>
                    <a:pt x="19" y="48"/>
                    <a:pt x="19" y="47"/>
                    <a:pt x="19" y="47"/>
                  </a:cubicBezTo>
                  <a:cubicBezTo>
                    <a:pt x="18" y="47"/>
                    <a:pt x="18" y="47"/>
                    <a:pt x="17" y="47"/>
                  </a:cubicBezTo>
                  <a:close/>
                  <a:moveTo>
                    <a:pt x="48" y="19"/>
                  </a:moveTo>
                  <a:cubicBezTo>
                    <a:pt x="49" y="19"/>
                    <a:pt x="49" y="19"/>
                    <a:pt x="49" y="19"/>
                  </a:cubicBezTo>
                  <a:cubicBezTo>
                    <a:pt x="54" y="16"/>
                    <a:pt x="54" y="16"/>
                    <a:pt x="54" y="16"/>
                  </a:cubicBezTo>
                  <a:cubicBezTo>
                    <a:pt x="55" y="15"/>
                    <a:pt x="55" y="15"/>
                    <a:pt x="54" y="14"/>
                  </a:cubicBezTo>
                  <a:cubicBezTo>
                    <a:pt x="54" y="14"/>
                    <a:pt x="54" y="14"/>
                    <a:pt x="53" y="14"/>
                  </a:cubicBezTo>
                  <a:cubicBezTo>
                    <a:pt x="48" y="17"/>
                    <a:pt x="48" y="17"/>
                    <a:pt x="48" y="17"/>
                  </a:cubicBezTo>
                  <a:cubicBezTo>
                    <a:pt x="47" y="17"/>
                    <a:pt x="47" y="18"/>
                    <a:pt x="48" y="18"/>
                  </a:cubicBezTo>
                  <a:cubicBezTo>
                    <a:pt x="48" y="19"/>
                    <a:pt x="48" y="19"/>
                    <a:pt x="48" y="19"/>
                  </a:cubicBezTo>
                  <a:close/>
                  <a:moveTo>
                    <a:pt x="10" y="39"/>
                  </a:moveTo>
                  <a:cubicBezTo>
                    <a:pt x="5" y="42"/>
                    <a:pt x="5" y="42"/>
                    <a:pt x="5" y="42"/>
                  </a:cubicBezTo>
                  <a:cubicBezTo>
                    <a:pt x="4" y="42"/>
                    <a:pt x="4" y="43"/>
                    <a:pt x="4" y="43"/>
                  </a:cubicBezTo>
                  <a:cubicBezTo>
                    <a:pt x="4" y="44"/>
                    <a:pt x="5" y="44"/>
                    <a:pt x="5" y="44"/>
                  </a:cubicBezTo>
                  <a:cubicBezTo>
                    <a:pt x="5" y="44"/>
                    <a:pt x="5" y="44"/>
                    <a:pt x="6" y="44"/>
                  </a:cubicBezTo>
                  <a:cubicBezTo>
                    <a:pt x="11" y="41"/>
                    <a:pt x="11" y="41"/>
                    <a:pt x="11" y="41"/>
                  </a:cubicBezTo>
                  <a:cubicBezTo>
                    <a:pt x="11" y="40"/>
                    <a:pt x="11" y="40"/>
                    <a:pt x="11" y="39"/>
                  </a:cubicBezTo>
                  <a:cubicBezTo>
                    <a:pt x="11" y="39"/>
                    <a:pt x="10" y="39"/>
                    <a:pt x="10" y="39"/>
                  </a:cubicBezTo>
                  <a:close/>
                  <a:moveTo>
                    <a:pt x="57" y="28"/>
                  </a:moveTo>
                  <a:cubicBezTo>
                    <a:pt x="51" y="28"/>
                    <a:pt x="51" y="28"/>
                    <a:pt x="51" y="28"/>
                  </a:cubicBezTo>
                  <a:cubicBezTo>
                    <a:pt x="51" y="28"/>
                    <a:pt x="50" y="28"/>
                    <a:pt x="50" y="29"/>
                  </a:cubicBezTo>
                  <a:cubicBezTo>
                    <a:pt x="50" y="29"/>
                    <a:pt x="51" y="30"/>
                    <a:pt x="51" y="30"/>
                  </a:cubicBezTo>
                  <a:cubicBezTo>
                    <a:pt x="57" y="30"/>
                    <a:pt x="57" y="30"/>
                    <a:pt x="57" y="30"/>
                  </a:cubicBezTo>
                  <a:cubicBezTo>
                    <a:pt x="58" y="30"/>
                    <a:pt x="58" y="29"/>
                    <a:pt x="58" y="29"/>
                  </a:cubicBezTo>
                  <a:cubicBezTo>
                    <a:pt x="58" y="28"/>
                    <a:pt x="58" y="28"/>
                    <a:pt x="57" y="28"/>
                  </a:cubicBezTo>
                  <a:close/>
                  <a:moveTo>
                    <a:pt x="8" y="29"/>
                  </a:moveTo>
                  <a:cubicBezTo>
                    <a:pt x="8" y="28"/>
                    <a:pt x="8" y="28"/>
                    <a:pt x="7" y="28"/>
                  </a:cubicBezTo>
                  <a:cubicBezTo>
                    <a:pt x="1" y="28"/>
                    <a:pt x="1" y="28"/>
                    <a:pt x="1" y="28"/>
                  </a:cubicBezTo>
                  <a:cubicBezTo>
                    <a:pt x="1" y="28"/>
                    <a:pt x="0" y="28"/>
                    <a:pt x="0" y="29"/>
                  </a:cubicBezTo>
                  <a:cubicBezTo>
                    <a:pt x="0" y="29"/>
                    <a:pt x="1" y="30"/>
                    <a:pt x="1" y="30"/>
                  </a:cubicBezTo>
                  <a:cubicBezTo>
                    <a:pt x="7" y="30"/>
                    <a:pt x="7" y="30"/>
                    <a:pt x="7" y="30"/>
                  </a:cubicBezTo>
                  <a:cubicBezTo>
                    <a:pt x="8" y="30"/>
                    <a:pt x="8" y="29"/>
                    <a:pt x="8" y="29"/>
                  </a:cubicBezTo>
                  <a:close/>
                  <a:moveTo>
                    <a:pt x="49" y="39"/>
                  </a:moveTo>
                  <a:cubicBezTo>
                    <a:pt x="48" y="39"/>
                    <a:pt x="48" y="39"/>
                    <a:pt x="48" y="39"/>
                  </a:cubicBezTo>
                  <a:cubicBezTo>
                    <a:pt x="47" y="40"/>
                    <a:pt x="47" y="40"/>
                    <a:pt x="48" y="41"/>
                  </a:cubicBezTo>
                  <a:cubicBezTo>
                    <a:pt x="53" y="44"/>
                    <a:pt x="53" y="44"/>
                    <a:pt x="53" y="44"/>
                  </a:cubicBezTo>
                  <a:cubicBezTo>
                    <a:pt x="53" y="44"/>
                    <a:pt x="53" y="44"/>
                    <a:pt x="54" y="44"/>
                  </a:cubicBezTo>
                  <a:cubicBezTo>
                    <a:pt x="54" y="44"/>
                    <a:pt x="54" y="44"/>
                    <a:pt x="54" y="43"/>
                  </a:cubicBezTo>
                  <a:cubicBezTo>
                    <a:pt x="55" y="43"/>
                    <a:pt x="55" y="42"/>
                    <a:pt x="54" y="42"/>
                  </a:cubicBezTo>
                  <a:lnTo>
                    <a:pt x="49" y="39"/>
                  </a:lnTo>
                  <a:close/>
                  <a:moveTo>
                    <a:pt x="6" y="14"/>
                  </a:moveTo>
                  <a:cubicBezTo>
                    <a:pt x="5" y="14"/>
                    <a:pt x="4" y="14"/>
                    <a:pt x="4" y="14"/>
                  </a:cubicBezTo>
                  <a:cubicBezTo>
                    <a:pt x="4" y="15"/>
                    <a:pt x="4" y="15"/>
                    <a:pt x="5" y="16"/>
                  </a:cubicBezTo>
                  <a:cubicBezTo>
                    <a:pt x="10" y="19"/>
                    <a:pt x="10" y="19"/>
                    <a:pt x="10" y="19"/>
                  </a:cubicBezTo>
                  <a:cubicBezTo>
                    <a:pt x="10" y="19"/>
                    <a:pt x="10" y="19"/>
                    <a:pt x="10" y="19"/>
                  </a:cubicBezTo>
                  <a:cubicBezTo>
                    <a:pt x="11" y="19"/>
                    <a:pt x="11" y="19"/>
                    <a:pt x="11" y="18"/>
                  </a:cubicBezTo>
                  <a:cubicBezTo>
                    <a:pt x="11" y="18"/>
                    <a:pt x="11" y="17"/>
                    <a:pt x="11" y="17"/>
                  </a:cubicBezTo>
                  <a:lnTo>
                    <a:pt x="6" y="14"/>
                  </a:lnTo>
                  <a:close/>
                  <a:moveTo>
                    <a:pt x="41" y="47"/>
                  </a:moveTo>
                  <a:cubicBezTo>
                    <a:pt x="41" y="47"/>
                    <a:pt x="40" y="47"/>
                    <a:pt x="40" y="47"/>
                  </a:cubicBezTo>
                  <a:cubicBezTo>
                    <a:pt x="39" y="47"/>
                    <a:pt x="39" y="48"/>
                    <a:pt x="39" y="48"/>
                  </a:cubicBezTo>
                  <a:cubicBezTo>
                    <a:pt x="42" y="54"/>
                    <a:pt x="42" y="54"/>
                    <a:pt x="42" y="54"/>
                  </a:cubicBezTo>
                  <a:cubicBezTo>
                    <a:pt x="43" y="54"/>
                    <a:pt x="43" y="54"/>
                    <a:pt x="43" y="54"/>
                  </a:cubicBezTo>
                  <a:cubicBezTo>
                    <a:pt x="43" y="54"/>
                    <a:pt x="44" y="54"/>
                    <a:pt x="44" y="54"/>
                  </a:cubicBezTo>
                  <a:cubicBezTo>
                    <a:pt x="44" y="54"/>
                    <a:pt x="44" y="53"/>
                    <a:pt x="44" y="53"/>
                  </a:cubicBezTo>
                  <a:lnTo>
                    <a:pt x="41" y="47"/>
                  </a:lnTo>
                  <a:close/>
                  <a:moveTo>
                    <a:pt x="17" y="10"/>
                  </a:moveTo>
                  <a:cubicBezTo>
                    <a:pt x="18" y="10"/>
                    <a:pt x="18" y="11"/>
                    <a:pt x="18" y="11"/>
                  </a:cubicBezTo>
                  <a:cubicBezTo>
                    <a:pt x="18" y="11"/>
                    <a:pt x="19" y="11"/>
                    <a:pt x="19" y="11"/>
                  </a:cubicBezTo>
                  <a:cubicBezTo>
                    <a:pt x="19" y="10"/>
                    <a:pt x="19" y="10"/>
                    <a:pt x="19" y="9"/>
                  </a:cubicBezTo>
                  <a:cubicBezTo>
                    <a:pt x="16" y="4"/>
                    <a:pt x="16" y="4"/>
                    <a:pt x="16" y="4"/>
                  </a:cubicBezTo>
                  <a:cubicBezTo>
                    <a:pt x="16" y="4"/>
                    <a:pt x="15" y="3"/>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9" y="0"/>
                    <a:pt x="28" y="0"/>
                    <a:pt x="28" y="1"/>
                  </a:cubicBezTo>
                  <a:cubicBezTo>
                    <a:pt x="28" y="7"/>
                    <a:pt x="28" y="7"/>
                    <a:pt x="28" y="7"/>
                  </a:cubicBezTo>
                  <a:cubicBezTo>
                    <a:pt x="28" y="7"/>
                    <a:pt x="29" y="8"/>
                    <a:pt x="29" y="8"/>
                  </a:cubicBezTo>
                  <a:close/>
                  <a:moveTo>
                    <a:pt x="45" y="29"/>
                  </a:moveTo>
                  <a:cubicBezTo>
                    <a:pt x="45" y="33"/>
                    <a:pt x="44" y="38"/>
                    <a:pt x="40" y="41"/>
                  </a:cubicBezTo>
                  <a:cubicBezTo>
                    <a:pt x="38" y="43"/>
                    <a:pt x="37" y="46"/>
                    <a:pt x="37" y="47"/>
                  </a:cubicBezTo>
                  <a:cubicBezTo>
                    <a:pt x="38" y="48"/>
                    <a:pt x="38" y="48"/>
                    <a:pt x="38" y="49"/>
                  </a:cubicBezTo>
                  <a:cubicBezTo>
                    <a:pt x="38" y="50"/>
                    <a:pt x="38" y="50"/>
                    <a:pt x="37" y="51"/>
                  </a:cubicBezTo>
                  <a:cubicBezTo>
                    <a:pt x="38" y="51"/>
                    <a:pt x="38" y="51"/>
                    <a:pt x="38" y="52"/>
                  </a:cubicBezTo>
                  <a:cubicBezTo>
                    <a:pt x="38" y="53"/>
                    <a:pt x="38" y="53"/>
                    <a:pt x="37" y="53"/>
                  </a:cubicBezTo>
                  <a:cubicBezTo>
                    <a:pt x="38" y="54"/>
                    <a:pt x="38" y="54"/>
                    <a:pt x="38" y="55"/>
                  </a:cubicBezTo>
                  <a:cubicBezTo>
                    <a:pt x="38" y="56"/>
                    <a:pt x="38" y="56"/>
                    <a:pt x="37" y="56"/>
                  </a:cubicBezTo>
                  <a:cubicBezTo>
                    <a:pt x="38" y="57"/>
                    <a:pt x="38" y="57"/>
                    <a:pt x="38" y="58"/>
                  </a:cubicBezTo>
                  <a:cubicBezTo>
                    <a:pt x="38" y="59"/>
                    <a:pt x="37" y="60"/>
                    <a:pt x="35" y="60"/>
                  </a:cubicBezTo>
                  <a:cubicBezTo>
                    <a:pt x="35" y="60"/>
                    <a:pt x="35" y="61"/>
                    <a:pt x="35" y="61"/>
                  </a:cubicBezTo>
                  <a:cubicBezTo>
                    <a:pt x="35" y="63"/>
                    <a:pt x="33" y="63"/>
                    <a:pt x="31" y="63"/>
                  </a:cubicBezTo>
                  <a:cubicBezTo>
                    <a:pt x="28" y="63"/>
                    <a:pt x="28" y="63"/>
                    <a:pt x="28" y="63"/>
                  </a:cubicBezTo>
                  <a:cubicBezTo>
                    <a:pt x="26" y="63"/>
                    <a:pt x="23" y="63"/>
                    <a:pt x="23" y="61"/>
                  </a:cubicBezTo>
                  <a:cubicBezTo>
                    <a:pt x="23" y="61"/>
                    <a:pt x="23" y="60"/>
                    <a:pt x="23" y="60"/>
                  </a:cubicBezTo>
                  <a:cubicBezTo>
                    <a:pt x="22" y="60"/>
                    <a:pt x="21" y="59"/>
                    <a:pt x="21" y="58"/>
                  </a:cubicBezTo>
                  <a:cubicBezTo>
                    <a:pt x="21" y="57"/>
                    <a:pt x="21" y="57"/>
                    <a:pt x="22" y="56"/>
                  </a:cubicBezTo>
                  <a:cubicBezTo>
                    <a:pt x="21" y="56"/>
                    <a:pt x="21" y="56"/>
                    <a:pt x="21" y="55"/>
                  </a:cubicBezTo>
                  <a:cubicBezTo>
                    <a:pt x="21" y="54"/>
                    <a:pt x="21" y="54"/>
                    <a:pt x="22" y="53"/>
                  </a:cubicBezTo>
                  <a:cubicBezTo>
                    <a:pt x="21" y="53"/>
                    <a:pt x="21" y="53"/>
                    <a:pt x="21" y="52"/>
                  </a:cubicBezTo>
                  <a:cubicBezTo>
                    <a:pt x="21" y="51"/>
                    <a:pt x="21" y="51"/>
                    <a:pt x="22" y="51"/>
                  </a:cubicBezTo>
                  <a:cubicBezTo>
                    <a:pt x="21" y="50"/>
                    <a:pt x="21" y="50"/>
                    <a:pt x="21" y="49"/>
                  </a:cubicBezTo>
                  <a:cubicBezTo>
                    <a:pt x="21" y="48"/>
                    <a:pt x="21" y="48"/>
                    <a:pt x="22" y="47"/>
                  </a:cubicBezTo>
                  <a:cubicBezTo>
                    <a:pt x="22" y="46"/>
                    <a:pt x="21" y="43"/>
                    <a:pt x="18" y="41"/>
                  </a:cubicBezTo>
                  <a:cubicBezTo>
                    <a:pt x="15" y="38"/>
                    <a:pt x="13" y="33"/>
                    <a:pt x="13" y="29"/>
                  </a:cubicBezTo>
                  <a:cubicBezTo>
                    <a:pt x="13" y="20"/>
                    <a:pt x="20" y="13"/>
                    <a:pt x="29" y="13"/>
                  </a:cubicBezTo>
                  <a:cubicBezTo>
                    <a:pt x="38" y="13"/>
                    <a:pt x="45" y="20"/>
                    <a:pt x="45" y="29"/>
                  </a:cubicBezTo>
                  <a:close/>
                  <a:moveTo>
                    <a:pt x="33" y="61"/>
                  </a:moveTo>
                  <a:cubicBezTo>
                    <a:pt x="33" y="61"/>
                    <a:pt x="32" y="60"/>
                    <a:pt x="31" y="60"/>
                  </a:cubicBezTo>
                  <a:cubicBezTo>
                    <a:pt x="28" y="60"/>
                    <a:pt x="28" y="60"/>
                    <a:pt x="28" y="60"/>
                  </a:cubicBezTo>
                  <a:cubicBezTo>
                    <a:pt x="26" y="60"/>
                    <a:pt x="26" y="61"/>
                    <a:pt x="25" y="61"/>
                  </a:cubicBezTo>
                  <a:cubicBezTo>
                    <a:pt x="26" y="61"/>
                    <a:pt x="26" y="61"/>
                    <a:pt x="28" y="61"/>
                  </a:cubicBezTo>
                  <a:cubicBezTo>
                    <a:pt x="31" y="61"/>
                    <a:pt x="31" y="61"/>
                    <a:pt x="31" y="61"/>
                  </a:cubicBezTo>
                  <a:cubicBezTo>
                    <a:pt x="32" y="61"/>
                    <a:pt x="33" y="61"/>
                    <a:pt x="33" y="61"/>
                  </a:cubicBezTo>
                  <a:close/>
                  <a:moveTo>
                    <a:pt x="34" y="57"/>
                  </a:moveTo>
                  <a:cubicBezTo>
                    <a:pt x="25" y="57"/>
                    <a:pt x="25" y="57"/>
                    <a:pt x="25" y="57"/>
                  </a:cubicBezTo>
                  <a:cubicBezTo>
                    <a:pt x="24" y="57"/>
                    <a:pt x="23" y="58"/>
                    <a:pt x="23" y="58"/>
                  </a:cubicBezTo>
                  <a:cubicBezTo>
                    <a:pt x="23" y="58"/>
                    <a:pt x="24" y="58"/>
                    <a:pt x="25" y="58"/>
                  </a:cubicBezTo>
                  <a:cubicBezTo>
                    <a:pt x="28" y="58"/>
                    <a:pt x="28" y="58"/>
                    <a:pt x="28" y="58"/>
                  </a:cubicBezTo>
                  <a:cubicBezTo>
                    <a:pt x="31" y="58"/>
                    <a:pt x="31" y="58"/>
                    <a:pt x="31" y="58"/>
                  </a:cubicBezTo>
                  <a:cubicBezTo>
                    <a:pt x="34" y="58"/>
                    <a:pt x="34" y="58"/>
                    <a:pt x="34" y="58"/>
                  </a:cubicBezTo>
                  <a:cubicBezTo>
                    <a:pt x="35" y="58"/>
                    <a:pt x="35" y="58"/>
                    <a:pt x="36" y="58"/>
                  </a:cubicBezTo>
                  <a:cubicBezTo>
                    <a:pt x="35" y="58"/>
                    <a:pt x="35" y="57"/>
                    <a:pt x="34" y="57"/>
                  </a:cubicBezTo>
                  <a:close/>
                  <a:moveTo>
                    <a:pt x="34" y="54"/>
                  </a:moveTo>
                  <a:cubicBezTo>
                    <a:pt x="25" y="54"/>
                    <a:pt x="25" y="54"/>
                    <a:pt x="25" y="54"/>
                  </a:cubicBezTo>
                  <a:cubicBezTo>
                    <a:pt x="24" y="54"/>
                    <a:pt x="23" y="55"/>
                    <a:pt x="23" y="55"/>
                  </a:cubicBezTo>
                  <a:cubicBezTo>
                    <a:pt x="23" y="55"/>
                    <a:pt x="24" y="55"/>
                    <a:pt x="25" y="55"/>
                  </a:cubicBezTo>
                  <a:cubicBezTo>
                    <a:pt x="34" y="55"/>
                    <a:pt x="34" y="55"/>
                    <a:pt x="34" y="55"/>
                  </a:cubicBezTo>
                  <a:cubicBezTo>
                    <a:pt x="35" y="55"/>
                    <a:pt x="35" y="55"/>
                    <a:pt x="36" y="55"/>
                  </a:cubicBezTo>
                  <a:cubicBezTo>
                    <a:pt x="35" y="55"/>
                    <a:pt x="35" y="54"/>
                    <a:pt x="34" y="54"/>
                  </a:cubicBezTo>
                  <a:close/>
                  <a:moveTo>
                    <a:pt x="34" y="52"/>
                  </a:moveTo>
                  <a:cubicBezTo>
                    <a:pt x="25" y="52"/>
                    <a:pt x="25" y="52"/>
                    <a:pt x="25" y="52"/>
                  </a:cubicBezTo>
                  <a:cubicBezTo>
                    <a:pt x="24" y="52"/>
                    <a:pt x="23" y="52"/>
                    <a:pt x="23" y="52"/>
                  </a:cubicBezTo>
                  <a:cubicBezTo>
                    <a:pt x="23" y="52"/>
                    <a:pt x="24" y="52"/>
                    <a:pt x="25" y="52"/>
                  </a:cubicBezTo>
                  <a:cubicBezTo>
                    <a:pt x="34" y="52"/>
                    <a:pt x="34" y="52"/>
                    <a:pt x="34" y="52"/>
                  </a:cubicBezTo>
                  <a:cubicBezTo>
                    <a:pt x="35" y="52"/>
                    <a:pt x="35" y="52"/>
                    <a:pt x="36" y="52"/>
                  </a:cubicBezTo>
                  <a:cubicBezTo>
                    <a:pt x="35" y="52"/>
                    <a:pt x="35" y="52"/>
                    <a:pt x="34" y="52"/>
                  </a:cubicBezTo>
                  <a:close/>
                  <a:moveTo>
                    <a:pt x="34" y="50"/>
                  </a:moveTo>
                  <a:cubicBezTo>
                    <a:pt x="35" y="50"/>
                    <a:pt x="35" y="49"/>
                    <a:pt x="36" y="49"/>
                  </a:cubicBezTo>
                  <a:cubicBezTo>
                    <a:pt x="35" y="49"/>
                    <a:pt x="35" y="49"/>
                    <a:pt x="34" y="49"/>
                  </a:cubicBezTo>
                  <a:cubicBezTo>
                    <a:pt x="25" y="49"/>
                    <a:pt x="25" y="49"/>
                    <a:pt x="25" y="49"/>
                  </a:cubicBezTo>
                  <a:cubicBezTo>
                    <a:pt x="24" y="49"/>
                    <a:pt x="23" y="49"/>
                    <a:pt x="23" y="49"/>
                  </a:cubicBezTo>
                  <a:cubicBezTo>
                    <a:pt x="23" y="49"/>
                    <a:pt x="24" y="50"/>
                    <a:pt x="25" y="50"/>
                  </a:cubicBezTo>
                  <a:lnTo>
                    <a:pt x="34" y="50"/>
                  </a:lnTo>
                  <a:close/>
                  <a:moveTo>
                    <a:pt x="43" y="29"/>
                  </a:moveTo>
                  <a:cubicBezTo>
                    <a:pt x="43" y="21"/>
                    <a:pt x="37" y="15"/>
                    <a:pt x="29" y="15"/>
                  </a:cubicBezTo>
                  <a:cubicBezTo>
                    <a:pt x="22" y="15"/>
                    <a:pt x="15" y="21"/>
                    <a:pt x="15" y="29"/>
                  </a:cubicBezTo>
                  <a:cubicBezTo>
                    <a:pt x="15" y="33"/>
                    <a:pt x="17" y="36"/>
                    <a:pt x="20" y="39"/>
                  </a:cubicBezTo>
                  <a:cubicBezTo>
                    <a:pt x="22" y="42"/>
                    <a:pt x="23" y="44"/>
                    <a:pt x="24" y="47"/>
                  </a:cubicBezTo>
                  <a:cubicBezTo>
                    <a:pt x="25" y="47"/>
                    <a:pt x="25" y="47"/>
                    <a:pt x="25" y="47"/>
                  </a:cubicBezTo>
                  <a:cubicBezTo>
                    <a:pt x="26" y="47"/>
                    <a:pt x="26" y="47"/>
                    <a:pt x="26" y="47"/>
                  </a:cubicBezTo>
                  <a:cubicBezTo>
                    <a:pt x="23" y="32"/>
                    <a:pt x="23" y="32"/>
                    <a:pt x="23" y="32"/>
                  </a:cubicBezTo>
                  <a:cubicBezTo>
                    <a:pt x="23" y="32"/>
                    <a:pt x="24" y="31"/>
                    <a:pt x="24" y="31"/>
                  </a:cubicBezTo>
                  <a:cubicBezTo>
                    <a:pt x="25" y="31"/>
                    <a:pt x="25" y="31"/>
                    <a:pt x="25" y="32"/>
                  </a:cubicBezTo>
                  <a:cubicBezTo>
                    <a:pt x="28" y="47"/>
                    <a:pt x="28" y="47"/>
                    <a:pt x="28" y="47"/>
                  </a:cubicBezTo>
                  <a:cubicBezTo>
                    <a:pt x="31" y="47"/>
                    <a:pt x="31" y="47"/>
                    <a:pt x="31" y="47"/>
                  </a:cubicBezTo>
                  <a:cubicBezTo>
                    <a:pt x="33" y="32"/>
                    <a:pt x="33" y="32"/>
                    <a:pt x="33" y="32"/>
                  </a:cubicBezTo>
                  <a:cubicBezTo>
                    <a:pt x="33" y="31"/>
                    <a:pt x="34" y="31"/>
                    <a:pt x="35" y="31"/>
                  </a:cubicBezTo>
                  <a:cubicBezTo>
                    <a:pt x="35" y="31"/>
                    <a:pt x="35" y="32"/>
                    <a:pt x="35" y="32"/>
                  </a:cubicBezTo>
                  <a:cubicBezTo>
                    <a:pt x="33" y="47"/>
                    <a:pt x="33" y="47"/>
                    <a:pt x="33" y="47"/>
                  </a:cubicBezTo>
                  <a:cubicBezTo>
                    <a:pt x="34" y="47"/>
                    <a:pt x="34" y="47"/>
                    <a:pt x="34" y="47"/>
                  </a:cubicBezTo>
                  <a:cubicBezTo>
                    <a:pt x="35" y="47"/>
                    <a:pt x="35" y="47"/>
                    <a:pt x="35" y="47"/>
                  </a:cubicBezTo>
                  <a:cubicBezTo>
                    <a:pt x="35" y="44"/>
                    <a:pt x="37" y="42"/>
                    <a:pt x="39" y="39"/>
                  </a:cubicBezTo>
                  <a:cubicBezTo>
                    <a:pt x="42" y="36"/>
                    <a:pt x="43" y="33"/>
                    <a:pt x="4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58" name="Freeform 85"/>
            <p:cNvSpPr>
              <a:spLocks noEditPoints="1"/>
            </p:cNvSpPr>
            <p:nvPr/>
          </p:nvSpPr>
          <p:spPr bwMode="auto">
            <a:xfrm>
              <a:off x="5960994" y="2348196"/>
              <a:ext cx="250919" cy="188560"/>
            </a:xfrm>
            <a:custGeom>
              <a:avLst/>
              <a:gdLst>
                <a:gd name="T0" fmla="*/ 53 w 71"/>
                <a:gd name="T1" fmla="*/ 5 h 51"/>
                <a:gd name="T2" fmla="*/ 0 w 71"/>
                <a:gd name="T3" fmla="*/ 12 h 51"/>
                <a:gd name="T4" fmla="*/ 8 w 71"/>
                <a:gd name="T5" fmla="*/ 33 h 51"/>
                <a:gd name="T6" fmla="*/ 12 w 71"/>
                <a:gd name="T7" fmla="*/ 43 h 51"/>
                <a:gd name="T8" fmla="*/ 46 w 71"/>
                <a:gd name="T9" fmla="*/ 40 h 51"/>
                <a:gd name="T10" fmla="*/ 11 w 71"/>
                <a:gd name="T11" fmla="*/ 35 h 51"/>
                <a:gd name="T12" fmla="*/ 48 w 71"/>
                <a:gd name="T13" fmla="*/ 31 h 51"/>
                <a:gd name="T14" fmla="*/ 56 w 71"/>
                <a:gd name="T15" fmla="*/ 6 h 51"/>
                <a:gd name="T16" fmla="*/ 71 w 71"/>
                <a:gd name="T17" fmla="*/ 2 h 51"/>
                <a:gd name="T18" fmla="*/ 45 w 71"/>
                <a:gd name="T19" fmla="*/ 18 h 51"/>
                <a:gd name="T20" fmla="*/ 49 w 71"/>
                <a:gd name="T21" fmla="*/ 18 h 51"/>
                <a:gd name="T22" fmla="*/ 45 w 71"/>
                <a:gd name="T23" fmla="*/ 20 h 51"/>
                <a:gd name="T24" fmla="*/ 9 w 71"/>
                <a:gd name="T25" fmla="*/ 30 h 51"/>
                <a:gd name="T26" fmla="*/ 12 w 71"/>
                <a:gd name="T27" fmla="*/ 32 h 51"/>
                <a:gd name="T28" fmla="*/ 28 w 71"/>
                <a:gd name="T29" fmla="*/ 18 h 51"/>
                <a:gd name="T30" fmla="*/ 35 w 71"/>
                <a:gd name="T31" fmla="*/ 18 h 51"/>
                <a:gd name="T32" fmla="*/ 43 w 71"/>
                <a:gd name="T33" fmla="*/ 18 h 51"/>
                <a:gd name="T34" fmla="*/ 28 w 71"/>
                <a:gd name="T35" fmla="*/ 20 h 51"/>
                <a:gd name="T36" fmla="*/ 28 w 71"/>
                <a:gd name="T37" fmla="*/ 25 h 51"/>
                <a:gd name="T38" fmla="*/ 21 w 71"/>
                <a:gd name="T39" fmla="*/ 25 h 51"/>
                <a:gd name="T40" fmla="*/ 26 w 71"/>
                <a:gd name="T41" fmla="*/ 25 h 51"/>
                <a:gd name="T42" fmla="*/ 20 w 71"/>
                <a:gd name="T43" fmla="*/ 13 h 51"/>
                <a:gd name="T44" fmla="*/ 18 w 71"/>
                <a:gd name="T45" fmla="*/ 18 h 51"/>
                <a:gd name="T46" fmla="*/ 18 w 71"/>
                <a:gd name="T47" fmla="*/ 13 h 51"/>
                <a:gd name="T48" fmla="*/ 19 w 71"/>
                <a:gd name="T49" fmla="*/ 25 h 51"/>
                <a:gd name="T50" fmla="*/ 18 w 71"/>
                <a:gd name="T51" fmla="*/ 20 h 51"/>
                <a:gd name="T52" fmla="*/ 5 w 71"/>
                <a:gd name="T53" fmla="*/ 20 h 51"/>
                <a:gd name="T54" fmla="*/ 13 w 71"/>
                <a:gd name="T55" fmla="*/ 27 h 51"/>
                <a:gd name="T56" fmla="*/ 14 w 71"/>
                <a:gd name="T57" fmla="*/ 32 h 51"/>
                <a:gd name="T58" fmla="*/ 26 w 71"/>
                <a:gd name="T59" fmla="*/ 27 h 51"/>
                <a:gd name="T60" fmla="*/ 21 w 71"/>
                <a:gd name="T61" fmla="*/ 27 h 51"/>
                <a:gd name="T62" fmla="*/ 33 w 71"/>
                <a:gd name="T63" fmla="*/ 32 h 51"/>
                <a:gd name="T64" fmla="*/ 36 w 71"/>
                <a:gd name="T65" fmla="*/ 27 h 51"/>
                <a:gd name="T66" fmla="*/ 35 w 71"/>
                <a:gd name="T67" fmla="*/ 32 h 51"/>
                <a:gd name="T68" fmla="*/ 37 w 71"/>
                <a:gd name="T69" fmla="*/ 20 h 51"/>
                <a:gd name="T70" fmla="*/ 36 w 71"/>
                <a:gd name="T71" fmla="*/ 25 h 51"/>
                <a:gd name="T72" fmla="*/ 9 w 71"/>
                <a:gd name="T73" fmla="*/ 13 h 51"/>
                <a:gd name="T74" fmla="*/ 3 w 71"/>
                <a:gd name="T75" fmla="*/ 14 h 51"/>
                <a:gd name="T76" fmla="*/ 42 w 71"/>
                <a:gd name="T77" fmla="*/ 32 h 51"/>
                <a:gd name="T78" fmla="*/ 46 w 71"/>
                <a:gd name="T79" fmla="*/ 27 h 51"/>
                <a:gd name="T80" fmla="*/ 13 w 71"/>
                <a:gd name="T81" fmla="*/ 44 h 51"/>
                <a:gd name="T82" fmla="*/ 17 w 71"/>
                <a:gd name="T83" fmla="*/ 48 h 51"/>
                <a:gd name="T84" fmla="*/ 12 w 71"/>
                <a:gd name="T85" fmla="*/ 48 h 51"/>
                <a:gd name="T86" fmla="*/ 13 w 71"/>
                <a:gd name="T87" fmla="*/ 49 h 51"/>
                <a:gd name="T88" fmla="*/ 40 w 71"/>
                <a:gd name="T89" fmla="*/ 51 h 51"/>
                <a:gd name="T90" fmla="*/ 40 w 71"/>
                <a:gd name="T91" fmla="*/ 49 h 51"/>
                <a:gd name="T92" fmla="*/ 42 w 71"/>
                <a:gd name="T93"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51">
                  <a:moveTo>
                    <a:pt x="70" y="0"/>
                  </a:moveTo>
                  <a:cubicBezTo>
                    <a:pt x="59" y="0"/>
                    <a:pt x="59" y="0"/>
                    <a:pt x="59" y="0"/>
                  </a:cubicBezTo>
                  <a:cubicBezTo>
                    <a:pt x="56" y="0"/>
                    <a:pt x="54" y="2"/>
                    <a:pt x="53" y="5"/>
                  </a:cubicBezTo>
                  <a:cubicBezTo>
                    <a:pt x="51" y="10"/>
                    <a:pt x="51" y="10"/>
                    <a:pt x="51" y="10"/>
                  </a:cubicBezTo>
                  <a:cubicBezTo>
                    <a:pt x="4" y="10"/>
                    <a:pt x="4" y="10"/>
                    <a:pt x="4" y="10"/>
                  </a:cubicBezTo>
                  <a:cubicBezTo>
                    <a:pt x="2" y="10"/>
                    <a:pt x="1" y="11"/>
                    <a:pt x="0" y="12"/>
                  </a:cubicBezTo>
                  <a:cubicBezTo>
                    <a:pt x="0" y="13"/>
                    <a:pt x="0" y="14"/>
                    <a:pt x="0" y="16"/>
                  </a:cubicBezTo>
                  <a:cubicBezTo>
                    <a:pt x="6" y="31"/>
                    <a:pt x="6" y="31"/>
                    <a:pt x="6" y="31"/>
                  </a:cubicBezTo>
                  <a:cubicBezTo>
                    <a:pt x="7" y="32"/>
                    <a:pt x="7" y="32"/>
                    <a:pt x="8" y="33"/>
                  </a:cubicBezTo>
                  <a:cubicBezTo>
                    <a:pt x="8" y="33"/>
                    <a:pt x="8" y="33"/>
                    <a:pt x="8" y="34"/>
                  </a:cubicBezTo>
                  <a:cubicBezTo>
                    <a:pt x="8" y="38"/>
                    <a:pt x="8" y="38"/>
                    <a:pt x="8" y="38"/>
                  </a:cubicBezTo>
                  <a:cubicBezTo>
                    <a:pt x="8" y="41"/>
                    <a:pt x="10" y="43"/>
                    <a:pt x="12" y="43"/>
                  </a:cubicBezTo>
                  <a:cubicBezTo>
                    <a:pt x="46" y="43"/>
                    <a:pt x="46" y="43"/>
                    <a:pt x="46" y="43"/>
                  </a:cubicBezTo>
                  <a:cubicBezTo>
                    <a:pt x="46" y="43"/>
                    <a:pt x="47" y="42"/>
                    <a:pt x="47" y="41"/>
                  </a:cubicBezTo>
                  <a:cubicBezTo>
                    <a:pt x="47" y="41"/>
                    <a:pt x="46" y="40"/>
                    <a:pt x="46" y="40"/>
                  </a:cubicBezTo>
                  <a:cubicBezTo>
                    <a:pt x="12" y="40"/>
                    <a:pt x="12" y="40"/>
                    <a:pt x="12" y="40"/>
                  </a:cubicBezTo>
                  <a:cubicBezTo>
                    <a:pt x="11" y="40"/>
                    <a:pt x="11" y="39"/>
                    <a:pt x="11" y="38"/>
                  </a:cubicBezTo>
                  <a:cubicBezTo>
                    <a:pt x="11" y="35"/>
                    <a:pt x="11" y="35"/>
                    <a:pt x="11" y="35"/>
                  </a:cubicBezTo>
                  <a:cubicBezTo>
                    <a:pt x="11" y="35"/>
                    <a:pt x="12" y="35"/>
                    <a:pt x="12" y="35"/>
                  </a:cubicBezTo>
                  <a:cubicBezTo>
                    <a:pt x="42" y="35"/>
                    <a:pt x="42" y="35"/>
                    <a:pt x="42" y="35"/>
                  </a:cubicBezTo>
                  <a:cubicBezTo>
                    <a:pt x="45" y="35"/>
                    <a:pt x="47" y="33"/>
                    <a:pt x="48" y="31"/>
                  </a:cubicBezTo>
                  <a:cubicBezTo>
                    <a:pt x="54" y="13"/>
                    <a:pt x="54" y="13"/>
                    <a:pt x="54" y="13"/>
                  </a:cubicBezTo>
                  <a:cubicBezTo>
                    <a:pt x="54" y="13"/>
                    <a:pt x="54" y="12"/>
                    <a:pt x="54" y="12"/>
                  </a:cubicBezTo>
                  <a:cubicBezTo>
                    <a:pt x="56" y="6"/>
                    <a:pt x="56" y="6"/>
                    <a:pt x="56" y="6"/>
                  </a:cubicBezTo>
                  <a:cubicBezTo>
                    <a:pt x="56" y="4"/>
                    <a:pt x="58" y="3"/>
                    <a:pt x="59" y="3"/>
                  </a:cubicBezTo>
                  <a:cubicBezTo>
                    <a:pt x="70" y="3"/>
                    <a:pt x="70" y="3"/>
                    <a:pt x="70" y="3"/>
                  </a:cubicBezTo>
                  <a:cubicBezTo>
                    <a:pt x="70" y="3"/>
                    <a:pt x="71" y="3"/>
                    <a:pt x="71" y="2"/>
                  </a:cubicBezTo>
                  <a:cubicBezTo>
                    <a:pt x="71" y="1"/>
                    <a:pt x="70" y="0"/>
                    <a:pt x="70" y="0"/>
                  </a:cubicBezTo>
                  <a:close/>
                  <a:moveTo>
                    <a:pt x="49" y="18"/>
                  </a:moveTo>
                  <a:cubicBezTo>
                    <a:pt x="45" y="18"/>
                    <a:pt x="45" y="18"/>
                    <a:pt x="45" y="18"/>
                  </a:cubicBezTo>
                  <a:cubicBezTo>
                    <a:pt x="46" y="13"/>
                    <a:pt x="46" y="13"/>
                    <a:pt x="46" y="13"/>
                  </a:cubicBezTo>
                  <a:cubicBezTo>
                    <a:pt x="50" y="13"/>
                    <a:pt x="50" y="13"/>
                    <a:pt x="50" y="13"/>
                  </a:cubicBezTo>
                  <a:lnTo>
                    <a:pt x="49" y="18"/>
                  </a:lnTo>
                  <a:close/>
                  <a:moveTo>
                    <a:pt x="47" y="25"/>
                  </a:moveTo>
                  <a:cubicBezTo>
                    <a:pt x="44" y="25"/>
                    <a:pt x="44" y="25"/>
                    <a:pt x="44" y="25"/>
                  </a:cubicBezTo>
                  <a:cubicBezTo>
                    <a:pt x="45" y="20"/>
                    <a:pt x="45" y="20"/>
                    <a:pt x="45" y="20"/>
                  </a:cubicBezTo>
                  <a:cubicBezTo>
                    <a:pt x="48" y="20"/>
                    <a:pt x="48" y="20"/>
                    <a:pt x="48" y="20"/>
                  </a:cubicBezTo>
                  <a:lnTo>
                    <a:pt x="47" y="25"/>
                  </a:lnTo>
                  <a:close/>
                  <a:moveTo>
                    <a:pt x="9" y="30"/>
                  </a:moveTo>
                  <a:cubicBezTo>
                    <a:pt x="8" y="27"/>
                    <a:pt x="8" y="27"/>
                    <a:pt x="8" y="27"/>
                  </a:cubicBezTo>
                  <a:cubicBezTo>
                    <a:pt x="11" y="27"/>
                    <a:pt x="11" y="27"/>
                    <a:pt x="11" y="27"/>
                  </a:cubicBezTo>
                  <a:cubicBezTo>
                    <a:pt x="12" y="32"/>
                    <a:pt x="12" y="32"/>
                    <a:pt x="12" y="32"/>
                  </a:cubicBezTo>
                  <a:cubicBezTo>
                    <a:pt x="11" y="32"/>
                    <a:pt x="10" y="31"/>
                    <a:pt x="9" y="30"/>
                  </a:cubicBezTo>
                  <a:close/>
                  <a:moveTo>
                    <a:pt x="35" y="18"/>
                  </a:moveTo>
                  <a:cubicBezTo>
                    <a:pt x="28" y="18"/>
                    <a:pt x="28" y="18"/>
                    <a:pt x="28" y="18"/>
                  </a:cubicBezTo>
                  <a:cubicBezTo>
                    <a:pt x="29" y="13"/>
                    <a:pt x="29" y="13"/>
                    <a:pt x="29" y="13"/>
                  </a:cubicBezTo>
                  <a:cubicBezTo>
                    <a:pt x="35" y="13"/>
                    <a:pt x="35" y="13"/>
                    <a:pt x="35" y="13"/>
                  </a:cubicBezTo>
                  <a:lnTo>
                    <a:pt x="35" y="18"/>
                  </a:lnTo>
                  <a:close/>
                  <a:moveTo>
                    <a:pt x="37" y="13"/>
                  </a:moveTo>
                  <a:cubicBezTo>
                    <a:pt x="44" y="13"/>
                    <a:pt x="44" y="13"/>
                    <a:pt x="44" y="13"/>
                  </a:cubicBezTo>
                  <a:cubicBezTo>
                    <a:pt x="43" y="18"/>
                    <a:pt x="43" y="18"/>
                    <a:pt x="43" y="18"/>
                  </a:cubicBezTo>
                  <a:cubicBezTo>
                    <a:pt x="37" y="18"/>
                    <a:pt x="37" y="18"/>
                    <a:pt x="37" y="18"/>
                  </a:cubicBezTo>
                  <a:lnTo>
                    <a:pt x="37" y="13"/>
                  </a:lnTo>
                  <a:close/>
                  <a:moveTo>
                    <a:pt x="28" y="20"/>
                  </a:moveTo>
                  <a:cubicBezTo>
                    <a:pt x="35" y="20"/>
                    <a:pt x="35" y="20"/>
                    <a:pt x="35" y="20"/>
                  </a:cubicBezTo>
                  <a:cubicBezTo>
                    <a:pt x="34" y="25"/>
                    <a:pt x="34" y="25"/>
                    <a:pt x="34" y="25"/>
                  </a:cubicBezTo>
                  <a:cubicBezTo>
                    <a:pt x="28" y="25"/>
                    <a:pt x="28" y="25"/>
                    <a:pt x="28" y="25"/>
                  </a:cubicBezTo>
                  <a:lnTo>
                    <a:pt x="28" y="20"/>
                  </a:lnTo>
                  <a:close/>
                  <a:moveTo>
                    <a:pt x="26" y="25"/>
                  </a:moveTo>
                  <a:cubicBezTo>
                    <a:pt x="21" y="25"/>
                    <a:pt x="21" y="25"/>
                    <a:pt x="21" y="25"/>
                  </a:cubicBezTo>
                  <a:cubicBezTo>
                    <a:pt x="20" y="20"/>
                    <a:pt x="20" y="20"/>
                    <a:pt x="20" y="20"/>
                  </a:cubicBezTo>
                  <a:cubicBezTo>
                    <a:pt x="26" y="20"/>
                    <a:pt x="26" y="20"/>
                    <a:pt x="26" y="20"/>
                  </a:cubicBezTo>
                  <a:lnTo>
                    <a:pt x="26" y="25"/>
                  </a:lnTo>
                  <a:close/>
                  <a:moveTo>
                    <a:pt x="26" y="18"/>
                  </a:moveTo>
                  <a:cubicBezTo>
                    <a:pt x="20" y="18"/>
                    <a:pt x="20" y="18"/>
                    <a:pt x="20" y="18"/>
                  </a:cubicBezTo>
                  <a:cubicBezTo>
                    <a:pt x="20" y="13"/>
                    <a:pt x="20" y="13"/>
                    <a:pt x="20" y="13"/>
                  </a:cubicBezTo>
                  <a:cubicBezTo>
                    <a:pt x="27" y="13"/>
                    <a:pt x="27" y="13"/>
                    <a:pt x="27" y="13"/>
                  </a:cubicBezTo>
                  <a:lnTo>
                    <a:pt x="26" y="18"/>
                  </a:lnTo>
                  <a:close/>
                  <a:moveTo>
                    <a:pt x="18" y="18"/>
                  </a:moveTo>
                  <a:cubicBezTo>
                    <a:pt x="12" y="18"/>
                    <a:pt x="12" y="18"/>
                    <a:pt x="12" y="18"/>
                  </a:cubicBezTo>
                  <a:cubicBezTo>
                    <a:pt x="11" y="13"/>
                    <a:pt x="11" y="13"/>
                    <a:pt x="11" y="13"/>
                  </a:cubicBezTo>
                  <a:cubicBezTo>
                    <a:pt x="18" y="13"/>
                    <a:pt x="18" y="13"/>
                    <a:pt x="18" y="13"/>
                  </a:cubicBezTo>
                  <a:lnTo>
                    <a:pt x="18" y="18"/>
                  </a:lnTo>
                  <a:close/>
                  <a:moveTo>
                    <a:pt x="18" y="20"/>
                  </a:moveTo>
                  <a:cubicBezTo>
                    <a:pt x="19" y="25"/>
                    <a:pt x="19" y="25"/>
                    <a:pt x="19" y="25"/>
                  </a:cubicBezTo>
                  <a:cubicBezTo>
                    <a:pt x="13" y="25"/>
                    <a:pt x="13" y="25"/>
                    <a:pt x="13" y="25"/>
                  </a:cubicBezTo>
                  <a:cubicBezTo>
                    <a:pt x="12" y="20"/>
                    <a:pt x="12" y="20"/>
                    <a:pt x="12" y="20"/>
                  </a:cubicBezTo>
                  <a:lnTo>
                    <a:pt x="18" y="20"/>
                  </a:lnTo>
                  <a:close/>
                  <a:moveTo>
                    <a:pt x="11" y="25"/>
                  </a:moveTo>
                  <a:cubicBezTo>
                    <a:pt x="7" y="25"/>
                    <a:pt x="7" y="25"/>
                    <a:pt x="7" y="25"/>
                  </a:cubicBezTo>
                  <a:cubicBezTo>
                    <a:pt x="5" y="20"/>
                    <a:pt x="5" y="20"/>
                    <a:pt x="5" y="20"/>
                  </a:cubicBezTo>
                  <a:cubicBezTo>
                    <a:pt x="10" y="20"/>
                    <a:pt x="10" y="20"/>
                    <a:pt x="10" y="20"/>
                  </a:cubicBezTo>
                  <a:lnTo>
                    <a:pt x="11" y="25"/>
                  </a:lnTo>
                  <a:close/>
                  <a:moveTo>
                    <a:pt x="13" y="27"/>
                  </a:moveTo>
                  <a:cubicBezTo>
                    <a:pt x="19" y="27"/>
                    <a:pt x="19" y="27"/>
                    <a:pt x="19" y="27"/>
                  </a:cubicBezTo>
                  <a:cubicBezTo>
                    <a:pt x="19" y="32"/>
                    <a:pt x="19" y="32"/>
                    <a:pt x="19" y="32"/>
                  </a:cubicBezTo>
                  <a:cubicBezTo>
                    <a:pt x="14" y="32"/>
                    <a:pt x="14" y="32"/>
                    <a:pt x="14" y="32"/>
                  </a:cubicBezTo>
                  <a:lnTo>
                    <a:pt x="13" y="27"/>
                  </a:lnTo>
                  <a:close/>
                  <a:moveTo>
                    <a:pt x="21" y="27"/>
                  </a:moveTo>
                  <a:cubicBezTo>
                    <a:pt x="26" y="27"/>
                    <a:pt x="26" y="27"/>
                    <a:pt x="26" y="27"/>
                  </a:cubicBezTo>
                  <a:cubicBezTo>
                    <a:pt x="26" y="32"/>
                    <a:pt x="26" y="32"/>
                    <a:pt x="26" y="32"/>
                  </a:cubicBezTo>
                  <a:cubicBezTo>
                    <a:pt x="21" y="32"/>
                    <a:pt x="21" y="32"/>
                    <a:pt x="21" y="32"/>
                  </a:cubicBezTo>
                  <a:lnTo>
                    <a:pt x="21" y="27"/>
                  </a:lnTo>
                  <a:close/>
                  <a:moveTo>
                    <a:pt x="28" y="27"/>
                  </a:moveTo>
                  <a:cubicBezTo>
                    <a:pt x="34" y="27"/>
                    <a:pt x="34" y="27"/>
                    <a:pt x="34" y="27"/>
                  </a:cubicBezTo>
                  <a:cubicBezTo>
                    <a:pt x="33" y="32"/>
                    <a:pt x="33" y="32"/>
                    <a:pt x="33" y="32"/>
                  </a:cubicBezTo>
                  <a:cubicBezTo>
                    <a:pt x="28" y="32"/>
                    <a:pt x="28" y="32"/>
                    <a:pt x="28" y="32"/>
                  </a:cubicBezTo>
                  <a:lnTo>
                    <a:pt x="28" y="27"/>
                  </a:lnTo>
                  <a:close/>
                  <a:moveTo>
                    <a:pt x="36" y="27"/>
                  </a:moveTo>
                  <a:cubicBezTo>
                    <a:pt x="41" y="27"/>
                    <a:pt x="41" y="27"/>
                    <a:pt x="41" y="27"/>
                  </a:cubicBezTo>
                  <a:cubicBezTo>
                    <a:pt x="40" y="32"/>
                    <a:pt x="40" y="32"/>
                    <a:pt x="40" y="32"/>
                  </a:cubicBezTo>
                  <a:cubicBezTo>
                    <a:pt x="35" y="32"/>
                    <a:pt x="35" y="32"/>
                    <a:pt x="35" y="32"/>
                  </a:cubicBezTo>
                  <a:lnTo>
                    <a:pt x="36" y="27"/>
                  </a:lnTo>
                  <a:close/>
                  <a:moveTo>
                    <a:pt x="36" y="25"/>
                  </a:moveTo>
                  <a:cubicBezTo>
                    <a:pt x="37" y="20"/>
                    <a:pt x="37" y="20"/>
                    <a:pt x="37" y="20"/>
                  </a:cubicBezTo>
                  <a:cubicBezTo>
                    <a:pt x="43" y="20"/>
                    <a:pt x="43" y="20"/>
                    <a:pt x="43" y="20"/>
                  </a:cubicBezTo>
                  <a:cubicBezTo>
                    <a:pt x="42" y="25"/>
                    <a:pt x="42" y="25"/>
                    <a:pt x="42" y="25"/>
                  </a:cubicBezTo>
                  <a:lnTo>
                    <a:pt x="36" y="25"/>
                  </a:lnTo>
                  <a:close/>
                  <a:moveTo>
                    <a:pt x="4" y="13"/>
                  </a:moveTo>
                  <a:cubicBezTo>
                    <a:pt x="4" y="13"/>
                    <a:pt x="4" y="13"/>
                    <a:pt x="4" y="13"/>
                  </a:cubicBezTo>
                  <a:cubicBezTo>
                    <a:pt x="9" y="13"/>
                    <a:pt x="9" y="13"/>
                    <a:pt x="9" y="13"/>
                  </a:cubicBezTo>
                  <a:cubicBezTo>
                    <a:pt x="10" y="18"/>
                    <a:pt x="10" y="18"/>
                    <a:pt x="10" y="18"/>
                  </a:cubicBezTo>
                  <a:cubicBezTo>
                    <a:pt x="4" y="18"/>
                    <a:pt x="4" y="18"/>
                    <a:pt x="4" y="18"/>
                  </a:cubicBezTo>
                  <a:cubicBezTo>
                    <a:pt x="3" y="14"/>
                    <a:pt x="3" y="14"/>
                    <a:pt x="3" y="14"/>
                  </a:cubicBezTo>
                  <a:cubicBezTo>
                    <a:pt x="3" y="14"/>
                    <a:pt x="3" y="14"/>
                    <a:pt x="3" y="14"/>
                  </a:cubicBezTo>
                  <a:cubicBezTo>
                    <a:pt x="3" y="13"/>
                    <a:pt x="3" y="13"/>
                    <a:pt x="4" y="13"/>
                  </a:cubicBezTo>
                  <a:close/>
                  <a:moveTo>
                    <a:pt x="42" y="32"/>
                  </a:moveTo>
                  <a:cubicBezTo>
                    <a:pt x="42" y="32"/>
                    <a:pt x="42" y="32"/>
                    <a:pt x="42" y="32"/>
                  </a:cubicBezTo>
                  <a:cubicBezTo>
                    <a:pt x="43" y="27"/>
                    <a:pt x="43" y="27"/>
                    <a:pt x="43" y="27"/>
                  </a:cubicBezTo>
                  <a:cubicBezTo>
                    <a:pt x="46" y="27"/>
                    <a:pt x="46" y="27"/>
                    <a:pt x="46" y="27"/>
                  </a:cubicBezTo>
                  <a:cubicBezTo>
                    <a:pt x="45" y="30"/>
                    <a:pt x="45" y="30"/>
                    <a:pt x="45" y="30"/>
                  </a:cubicBezTo>
                  <a:cubicBezTo>
                    <a:pt x="45" y="31"/>
                    <a:pt x="43" y="32"/>
                    <a:pt x="42" y="32"/>
                  </a:cubicBezTo>
                  <a:close/>
                  <a:moveTo>
                    <a:pt x="13" y="44"/>
                  </a:moveTo>
                  <a:cubicBezTo>
                    <a:pt x="11" y="44"/>
                    <a:pt x="10" y="46"/>
                    <a:pt x="10" y="48"/>
                  </a:cubicBezTo>
                  <a:cubicBezTo>
                    <a:pt x="10" y="50"/>
                    <a:pt x="11" y="51"/>
                    <a:pt x="13" y="51"/>
                  </a:cubicBezTo>
                  <a:cubicBezTo>
                    <a:pt x="15" y="51"/>
                    <a:pt x="17" y="50"/>
                    <a:pt x="17" y="48"/>
                  </a:cubicBezTo>
                  <a:cubicBezTo>
                    <a:pt x="17" y="46"/>
                    <a:pt x="15" y="44"/>
                    <a:pt x="13" y="44"/>
                  </a:cubicBezTo>
                  <a:close/>
                  <a:moveTo>
                    <a:pt x="13" y="49"/>
                  </a:moveTo>
                  <a:cubicBezTo>
                    <a:pt x="13" y="49"/>
                    <a:pt x="12" y="48"/>
                    <a:pt x="12" y="48"/>
                  </a:cubicBezTo>
                  <a:cubicBezTo>
                    <a:pt x="12" y="47"/>
                    <a:pt x="13" y="46"/>
                    <a:pt x="13" y="46"/>
                  </a:cubicBezTo>
                  <a:cubicBezTo>
                    <a:pt x="14" y="46"/>
                    <a:pt x="15" y="47"/>
                    <a:pt x="15" y="48"/>
                  </a:cubicBezTo>
                  <a:cubicBezTo>
                    <a:pt x="15" y="48"/>
                    <a:pt x="14" y="49"/>
                    <a:pt x="13" y="49"/>
                  </a:cubicBezTo>
                  <a:close/>
                  <a:moveTo>
                    <a:pt x="40" y="44"/>
                  </a:moveTo>
                  <a:cubicBezTo>
                    <a:pt x="38" y="44"/>
                    <a:pt x="37" y="46"/>
                    <a:pt x="37" y="48"/>
                  </a:cubicBezTo>
                  <a:cubicBezTo>
                    <a:pt x="37" y="50"/>
                    <a:pt x="38" y="51"/>
                    <a:pt x="40" y="51"/>
                  </a:cubicBezTo>
                  <a:cubicBezTo>
                    <a:pt x="42" y="51"/>
                    <a:pt x="44" y="50"/>
                    <a:pt x="44" y="48"/>
                  </a:cubicBezTo>
                  <a:cubicBezTo>
                    <a:pt x="44" y="46"/>
                    <a:pt x="42" y="44"/>
                    <a:pt x="40" y="44"/>
                  </a:cubicBezTo>
                  <a:close/>
                  <a:moveTo>
                    <a:pt x="40" y="49"/>
                  </a:moveTo>
                  <a:cubicBezTo>
                    <a:pt x="39" y="49"/>
                    <a:pt x="39" y="48"/>
                    <a:pt x="39" y="48"/>
                  </a:cubicBezTo>
                  <a:cubicBezTo>
                    <a:pt x="39" y="47"/>
                    <a:pt x="39" y="46"/>
                    <a:pt x="40" y="46"/>
                  </a:cubicBezTo>
                  <a:cubicBezTo>
                    <a:pt x="41" y="46"/>
                    <a:pt x="42" y="47"/>
                    <a:pt x="42" y="48"/>
                  </a:cubicBezTo>
                  <a:cubicBezTo>
                    <a:pt x="42" y="48"/>
                    <a:pt x="41" y="49"/>
                    <a:pt x="40" y="49"/>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59" name="Freeform 24"/>
            <p:cNvSpPr>
              <a:spLocks noEditPoints="1"/>
            </p:cNvSpPr>
            <p:nvPr/>
          </p:nvSpPr>
          <p:spPr bwMode="auto">
            <a:xfrm>
              <a:off x="7048915" y="1566049"/>
              <a:ext cx="323243" cy="340955"/>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0" name="Freeform 30"/>
            <p:cNvSpPr>
              <a:spLocks noEditPoints="1"/>
            </p:cNvSpPr>
            <p:nvPr/>
          </p:nvSpPr>
          <p:spPr bwMode="auto">
            <a:xfrm>
              <a:off x="5147268" y="5467123"/>
              <a:ext cx="299883" cy="284634"/>
            </a:xfrm>
            <a:custGeom>
              <a:avLst/>
              <a:gdLst>
                <a:gd name="T0" fmla="*/ 75 w 75"/>
                <a:gd name="T1" fmla="*/ 27 h 71"/>
                <a:gd name="T2" fmla="*/ 69 w 75"/>
                <a:gd name="T3" fmla="*/ 14 h 71"/>
                <a:gd name="T4" fmla="*/ 64 w 75"/>
                <a:gd name="T5" fmla="*/ 0 h 71"/>
                <a:gd name="T6" fmla="*/ 5 w 75"/>
                <a:gd name="T7" fmla="*/ 11 h 71"/>
                <a:gd name="T8" fmla="*/ 1 w 75"/>
                <a:gd name="T9" fmla="*/ 26 h 71"/>
                <a:gd name="T10" fmla="*/ 0 w 75"/>
                <a:gd name="T11" fmla="*/ 31 h 71"/>
                <a:gd name="T12" fmla="*/ 1 w 75"/>
                <a:gd name="T13" fmla="*/ 65 h 71"/>
                <a:gd name="T14" fmla="*/ 70 w 75"/>
                <a:gd name="T15" fmla="*/ 71 h 71"/>
                <a:gd name="T16" fmla="*/ 70 w 75"/>
                <a:gd name="T17" fmla="*/ 61 h 71"/>
                <a:gd name="T18" fmla="*/ 4 w 75"/>
                <a:gd name="T19" fmla="*/ 26 h 71"/>
                <a:gd name="T20" fmla="*/ 71 w 75"/>
                <a:gd name="T21" fmla="*/ 26 h 71"/>
                <a:gd name="T22" fmla="*/ 58 w 75"/>
                <a:gd name="T23" fmla="*/ 33 h 71"/>
                <a:gd name="T24" fmla="*/ 54 w 75"/>
                <a:gd name="T25" fmla="*/ 28 h 71"/>
                <a:gd name="T26" fmla="*/ 52 w 75"/>
                <a:gd name="T27" fmla="*/ 31 h 71"/>
                <a:gd name="T28" fmla="*/ 44 w 75"/>
                <a:gd name="T29" fmla="*/ 31 h 71"/>
                <a:gd name="T30" fmla="*/ 52 w 75"/>
                <a:gd name="T31" fmla="*/ 31 h 71"/>
                <a:gd name="T32" fmla="*/ 37 w 75"/>
                <a:gd name="T33" fmla="*/ 33 h 71"/>
                <a:gd name="T34" fmla="*/ 42 w 75"/>
                <a:gd name="T35" fmla="*/ 28 h 71"/>
                <a:gd name="T36" fmla="*/ 28 w 75"/>
                <a:gd name="T37" fmla="*/ 33 h 71"/>
                <a:gd name="T38" fmla="*/ 23 w 75"/>
                <a:gd name="T39" fmla="*/ 28 h 71"/>
                <a:gd name="T40" fmla="*/ 21 w 75"/>
                <a:gd name="T41" fmla="*/ 28 h 71"/>
                <a:gd name="T42" fmla="*/ 17 w 75"/>
                <a:gd name="T43" fmla="*/ 33 h 71"/>
                <a:gd name="T44" fmla="*/ 21 w 75"/>
                <a:gd name="T45" fmla="*/ 28 h 71"/>
                <a:gd name="T46" fmla="*/ 18 w 75"/>
                <a:gd name="T47" fmla="*/ 35 h 71"/>
                <a:gd name="T48" fmla="*/ 28 w 75"/>
                <a:gd name="T49" fmla="*/ 35 h 71"/>
                <a:gd name="T50" fmla="*/ 38 w 75"/>
                <a:gd name="T51" fmla="*/ 35 h 71"/>
                <a:gd name="T52" fmla="*/ 48 w 75"/>
                <a:gd name="T53" fmla="*/ 35 h 71"/>
                <a:gd name="T54" fmla="*/ 58 w 75"/>
                <a:gd name="T55" fmla="*/ 35 h 71"/>
                <a:gd name="T56" fmla="*/ 67 w 75"/>
                <a:gd name="T57" fmla="*/ 62 h 71"/>
                <a:gd name="T58" fmla="*/ 29 w 75"/>
                <a:gd name="T59" fmla="*/ 40 h 71"/>
                <a:gd name="T60" fmla="*/ 13 w 75"/>
                <a:gd name="T61" fmla="*/ 62 h 71"/>
                <a:gd name="T62" fmla="*/ 12 w 75"/>
                <a:gd name="T63" fmla="*/ 33 h 71"/>
                <a:gd name="T64" fmla="*/ 28 w 75"/>
                <a:gd name="T65" fmla="*/ 42 h 71"/>
                <a:gd name="T66" fmla="*/ 68 w 75"/>
                <a:gd name="T67" fmla="*/ 33 h 71"/>
                <a:gd name="T68" fmla="*/ 64 w 75"/>
                <a:gd name="T69" fmla="*/ 28 h 71"/>
                <a:gd name="T70" fmla="*/ 68 w 75"/>
                <a:gd name="T71" fmla="*/ 33 h 71"/>
                <a:gd name="T72" fmla="*/ 11 w 75"/>
                <a:gd name="T73" fmla="*/ 14 h 71"/>
                <a:gd name="T74" fmla="*/ 11 w 75"/>
                <a:gd name="T75" fmla="*/ 3 h 71"/>
                <a:gd name="T76" fmla="*/ 67 w 75"/>
                <a:gd name="T77" fmla="*/ 11 h 71"/>
                <a:gd name="T78" fmla="*/ 11 w 75"/>
                <a:gd name="T79" fmla="*/ 31 h 71"/>
                <a:gd name="T80" fmla="*/ 3 w 75"/>
                <a:gd name="T81" fmla="*/ 31 h 71"/>
                <a:gd name="T82" fmla="*/ 4 w 75"/>
                <a:gd name="T83" fmla="*/ 65 h 71"/>
                <a:gd name="T84" fmla="*/ 29 w 75"/>
                <a:gd name="T85" fmla="*/ 64 h 71"/>
                <a:gd name="T86" fmla="*/ 71 w 75"/>
                <a:gd name="T87" fmla="*/ 67 h 71"/>
                <a:gd name="T88" fmla="*/ 4 w 75"/>
                <a:gd name="T89" fmla="*/ 67 h 71"/>
                <a:gd name="T90" fmla="*/ 62 w 75"/>
                <a:gd name="T91" fmla="*/ 56 h 71"/>
                <a:gd name="T92" fmla="*/ 39 w 75"/>
                <a:gd name="T93" fmla="*/ 40 h 71"/>
                <a:gd name="T94" fmla="*/ 39 w 75"/>
                <a:gd name="T95" fmla="*/ 57 h 71"/>
                <a:gd name="T96" fmla="*/ 60 w 75"/>
                <a:gd name="T97"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 h="71">
                  <a:moveTo>
                    <a:pt x="75" y="31"/>
                  </a:moveTo>
                  <a:cubicBezTo>
                    <a:pt x="75" y="28"/>
                    <a:pt x="75" y="28"/>
                    <a:pt x="75" y="28"/>
                  </a:cubicBezTo>
                  <a:cubicBezTo>
                    <a:pt x="75" y="27"/>
                    <a:pt x="75" y="27"/>
                    <a:pt x="75" y="27"/>
                  </a:cubicBezTo>
                  <a:cubicBezTo>
                    <a:pt x="75" y="27"/>
                    <a:pt x="75" y="26"/>
                    <a:pt x="75" y="26"/>
                  </a:cubicBezTo>
                  <a:cubicBezTo>
                    <a:pt x="70" y="14"/>
                    <a:pt x="70" y="14"/>
                    <a:pt x="70" y="14"/>
                  </a:cubicBezTo>
                  <a:cubicBezTo>
                    <a:pt x="70" y="14"/>
                    <a:pt x="69" y="14"/>
                    <a:pt x="69" y="14"/>
                  </a:cubicBezTo>
                  <a:cubicBezTo>
                    <a:pt x="70" y="13"/>
                    <a:pt x="70" y="12"/>
                    <a:pt x="70" y="11"/>
                  </a:cubicBezTo>
                  <a:cubicBezTo>
                    <a:pt x="70" y="5"/>
                    <a:pt x="70" y="5"/>
                    <a:pt x="70" y="5"/>
                  </a:cubicBezTo>
                  <a:cubicBezTo>
                    <a:pt x="70" y="2"/>
                    <a:pt x="67" y="0"/>
                    <a:pt x="64" y="0"/>
                  </a:cubicBezTo>
                  <a:cubicBezTo>
                    <a:pt x="11" y="0"/>
                    <a:pt x="11" y="0"/>
                    <a:pt x="11" y="0"/>
                  </a:cubicBezTo>
                  <a:cubicBezTo>
                    <a:pt x="8" y="0"/>
                    <a:pt x="5" y="2"/>
                    <a:pt x="5" y="5"/>
                  </a:cubicBezTo>
                  <a:cubicBezTo>
                    <a:pt x="5" y="11"/>
                    <a:pt x="5" y="11"/>
                    <a:pt x="5" y="11"/>
                  </a:cubicBezTo>
                  <a:cubicBezTo>
                    <a:pt x="5" y="12"/>
                    <a:pt x="5" y="13"/>
                    <a:pt x="6" y="14"/>
                  </a:cubicBezTo>
                  <a:cubicBezTo>
                    <a:pt x="6" y="14"/>
                    <a:pt x="6" y="14"/>
                    <a:pt x="5" y="14"/>
                  </a:cubicBezTo>
                  <a:cubicBezTo>
                    <a:pt x="1" y="26"/>
                    <a:pt x="1" y="26"/>
                    <a:pt x="1" y="26"/>
                  </a:cubicBezTo>
                  <a:cubicBezTo>
                    <a:pt x="0" y="26"/>
                    <a:pt x="0" y="27"/>
                    <a:pt x="0" y="27"/>
                  </a:cubicBezTo>
                  <a:cubicBezTo>
                    <a:pt x="0" y="27"/>
                    <a:pt x="0" y="27"/>
                    <a:pt x="0" y="28"/>
                  </a:cubicBezTo>
                  <a:cubicBezTo>
                    <a:pt x="0" y="31"/>
                    <a:pt x="0" y="31"/>
                    <a:pt x="0" y="31"/>
                  </a:cubicBezTo>
                  <a:cubicBezTo>
                    <a:pt x="0" y="33"/>
                    <a:pt x="2" y="36"/>
                    <a:pt x="5" y="36"/>
                  </a:cubicBezTo>
                  <a:cubicBezTo>
                    <a:pt x="5" y="61"/>
                    <a:pt x="5" y="61"/>
                    <a:pt x="5" y="61"/>
                  </a:cubicBezTo>
                  <a:cubicBezTo>
                    <a:pt x="3" y="61"/>
                    <a:pt x="1" y="63"/>
                    <a:pt x="1" y="65"/>
                  </a:cubicBezTo>
                  <a:cubicBezTo>
                    <a:pt x="1" y="67"/>
                    <a:pt x="1" y="67"/>
                    <a:pt x="1" y="67"/>
                  </a:cubicBezTo>
                  <a:cubicBezTo>
                    <a:pt x="1" y="69"/>
                    <a:pt x="3" y="71"/>
                    <a:pt x="6" y="71"/>
                  </a:cubicBezTo>
                  <a:cubicBezTo>
                    <a:pt x="70" y="71"/>
                    <a:pt x="70" y="71"/>
                    <a:pt x="70" y="71"/>
                  </a:cubicBezTo>
                  <a:cubicBezTo>
                    <a:pt x="72" y="71"/>
                    <a:pt x="74" y="69"/>
                    <a:pt x="74" y="67"/>
                  </a:cubicBezTo>
                  <a:cubicBezTo>
                    <a:pt x="74" y="65"/>
                    <a:pt x="74" y="65"/>
                    <a:pt x="74" y="65"/>
                  </a:cubicBezTo>
                  <a:cubicBezTo>
                    <a:pt x="74" y="63"/>
                    <a:pt x="72" y="61"/>
                    <a:pt x="70" y="61"/>
                  </a:cubicBezTo>
                  <a:cubicBezTo>
                    <a:pt x="70" y="36"/>
                    <a:pt x="70" y="36"/>
                    <a:pt x="70" y="36"/>
                  </a:cubicBezTo>
                  <a:cubicBezTo>
                    <a:pt x="73" y="36"/>
                    <a:pt x="75" y="33"/>
                    <a:pt x="75" y="31"/>
                  </a:cubicBezTo>
                  <a:close/>
                  <a:moveTo>
                    <a:pt x="4" y="26"/>
                  </a:moveTo>
                  <a:cubicBezTo>
                    <a:pt x="8" y="16"/>
                    <a:pt x="8" y="16"/>
                    <a:pt x="8" y="16"/>
                  </a:cubicBezTo>
                  <a:cubicBezTo>
                    <a:pt x="67" y="16"/>
                    <a:pt x="67" y="16"/>
                    <a:pt x="67" y="16"/>
                  </a:cubicBezTo>
                  <a:cubicBezTo>
                    <a:pt x="71" y="26"/>
                    <a:pt x="71" y="26"/>
                    <a:pt x="71" y="26"/>
                  </a:cubicBezTo>
                  <a:lnTo>
                    <a:pt x="4" y="26"/>
                  </a:lnTo>
                  <a:close/>
                  <a:moveTo>
                    <a:pt x="62" y="31"/>
                  </a:moveTo>
                  <a:cubicBezTo>
                    <a:pt x="62" y="32"/>
                    <a:pt x="60" y="33"/>
                    <a:pt x="58" y="33"/>
                  </a:cubicBezTo>
                  <a:cubicBezTo>
                    <a:pt x="57" y="33"/>
                    <a:pt x="57" y="33"/>
                    <a:pt x="57" y="33"/>
                  </a:cubicBezTo>
                  <a:cubicBezTo>
                    <a:pt x="55" y="33"/>
                    <a:pt x="54" y="32"/>
                    <a:pt x="54" y="31"/>
                  </a:cubicBezTo>
                  <a:cubicBezTo>
                    <a:pt x="54" y="28"/>
                    <a:pt x="54" y="28"/>
                    <a:pt x="54" y="28"/>
                  </a:cubicBezTo>
                  <a:cubicBezTo>
                    <a:pt x="62" y="28"/>
                    <a:pt x="62" y="28"/>
                    <a:pt x="62" y="28"/>
                  </a:cubicBezTo>
                  <a:lnTo>
                    <a:pt x="62" y="31"/>
                  </a:lnTo>
                  <a:close/>
                  <a:moveTo>
                    <a:pt x="52" y="31"/>
                  </a:moveTo>
                  <a:cubicBezTo>
                    <a:pt x="52" y="32"/>
                    <a:pt x="50" y="33"/>
                    <a:pt x="48" y="33"/>
                  </a:cubicBezTo>
                  <a:cubicBezTo>
                    <a:pt x="47" y="33"/>
                    <a:pt x="47" y="33"/>
                    <a:pt x="47" y="33"/>
                  </a:cubicBezTo>
                  <a:cubicBezTo>
                    <a:pt x="45" y="33"/>
                    <a:pt x="44" y="32"/>
                    <a:pt x="44" y="31"/>
                  </a:cubicBezTo>
                  <a:cubicBezTo>
                    <a:pt x="44" y="28"/>
                    <a:pt x="44" y="28"/>
                    <a:pt x="44" y="28"/>
                  </a:cubicBezTo>
                  <a:cubicBezTo>
                    <a:pt x="52" y="28"/>
                    <a:pt x="52" y="28"/>
                    <a:pt x="52" y="28"/>
                  </a:cubicBezTo>
                  <a:lnTo>
                    <a:pt x="52" y="31"/>
                  </a:lnTo>
                  <a:close/>
                  <a:moveTo>
                    <a:pt x="42" y="31"/>
                  </a:moveTo>
                  <a:cubicBezTo>
                    <a:pt x="42" y="32"/>
                    <a:pt x="40" y="33"/>
                    <a:pt x="38" y="33"/>
                  </a:cubicBezTo>
                  <a:cubicBezTo>
                    <a:pt x="37" y="33"/>
                    <a:pt x="37" y="33"/>
                    <a:pt x="37" y="33"/>
                  </a:cubicBezTo>
                  <a:cubicBezTo>
                    <a:pt x="35" y="33"/>
                    <a:pt x="34" y="32"/>
                    <a:pt x="34" y="31"/>
                  </a:cubicBezTo>
                  <a:cubicBezTo>
                    <a:pt x="34" y="28"/>
                    <a:pt x="34" y="28"/>
                    <a:pt x="34" y="28"/>
                  </a:cubicBezTo>
                  <a:cubicBezTo>
                    <a:pt x="42" y="28"/>
                    <a:pt x="42" y="28"/>
                    <a:pt x="42" y="28"/>
                  </a:cubicBezTo>
                  <a:lnTo>
                    <a:pt x="42" y="31"/>
                  </a:lnTo>
                  <a:close/>
                  <a:moveTo>
                    <a:pt x="32" y="31"/>
                  </a:moveTo>
                  <a:cubicBezTo>
                    <a:pt x="32" y="32"/>
                    <a:pt x="30" y="33"/>
                    <a:pt x="28" y="33"/>
                  </a:cubicBezTo>
                  <a:cubicBezTo>
                    <a:pt x="27" y="33"/>
                    <a:pt x="27" y="33"/>
                    <a:pt x="27" y="33"/>
                  </a:cubicBezTo>
                  <a:cubicBezTo>
                    <a:pt x="25" y="33"/>
                    <a:pt x="23" y="32"/>
                    <a:pt x="23" y="31"/>
                  </a:cubicBezTo>
                  <a:cubicBezTo>
                    <a:pt x="23" y="28"/>
                    <a:pt x="23" y="28"/>
                    <a:pt x="23" y="28"/>
                  </a:cubicBezTo>
                  <a:cubicBezTo>
                    <a:pt x="32" y="28"/>
                    <a:pt x="32" y="28"/>
                    <a:pt x="32" y="28"/>
                  </a:cubicBezTo>
                  <a:lnTo>
                    <a:pt x="32" y="31"/>
                  </a:lnTo>
                  <a:close/>
                  <a:moveTo>
                    <a:pt x="21" y="28"/>
                  </a:moveTo>
                  <a:cubicBezTo>
                    <a:pt x="21" y="31"/>
                    <a:pt x="21" y="31"/>
                    <a:pt x="21" y="31"/>
                  </a:cubicBezTo>
                  <a:cubicBezTo>
                    <a:pt x="21" y="32"/>
                    <a:pt x="20" y="33"/>
                    <a:pt x="18" y="33"/>
                  </a:cubicBezTo>
                  <a:cubicBezTo>
                    <a:pt x="17" y="33"/>
                    <a:pt x="17" y="33"/>
                    <a:pt x="17" y="33"/>
                  </a:cubicBezTo>
                  <a:cubicBezTo>
                    <a:pt x="15" y="33"/>
                    <a:pt x="13" y="32"/>
                    <a:pt x="13" y="31"/>
                  </a:cubicBezTo>
                  <a:cubicBezTo>
                    <a:pt x="13" y="28"/>
                    <a:pt x="13" y="28"/>
                    <a:pt x="13" y="28"/>
                  </a:cubicBezTo>
                  <a:lnTo>
                    <a:pt x="21" y="28"/>
                  </a:lnTo>
                  <a:close/>
                  <a:moveTo>
                    <a:pt x="12" y="33"/>
                  </a:moveTo>
                  <a:cubicBezTo>
                    <a:pt x="13" y="35"/>
                    <a:pt x="15" y="35"/>
                    <a:pt x="17" y="35"/>
                  </a:cubicBezTo>
                  <a:cubicBezTo>
                    <a:pt x="18" y="35"/>
                    <a:pt x="18" y="35"/>
                    <a:pt x="18" y="35"/>
                  </a:cubicBezTo>
                  <a:cubicBezTo>
                    <a:pt x="20" y="35"/>
                    <a:pt x="21" y="35"/>
                    <a:pt x="22" y="33"/>
                  </a:cubicBezTo>
                  <a:cubicBezTo>
                    <a:pt x="23" y="35"/>
                    <a:pt x="25" y="35"/>
                    <a:pt x="27" y="35"/>
                  </a:cubicBezTo>
                  <a:cubicBezTo>
                    <a:pt x="28" y="35"/>
                    <a:pt x="28" y="35"/>
                    <a:pt x="28" y="35"/>
                  </a:cubicBezTo>
                  <a:cubicBezTo>
                    <a:pt x="30" y="35"/>
                    <a:pt x="32" y="35"/>
                    <a:pt x="33" y="33"/>
                  </a:cubicBezTo>
                  <a:cubicBezTo>
                    <a:pt x="34" y="35"/>
                    <a:pt x="35" y="35"/>
                    <a:pt x="37" y="35"/>
                  </a:cubicBezTo>
                  <a:cubicBezTo>
                    <a:pt x="38" y="35"/>
                    <a:pt x="38" y="35"/>
                    <a:pt x="38" y="35"/>
                  </a:cubicBezTo>
                  <a:cubicBezTo>
                    <a:pt x="40" y="35"/>
                    <a:pt x="42" y="35"/>
                    <a:pt x="43" y="33"/>
                  </a:cubicBezTo>
                  <a:cubicBezTo>
                    <a:pt x="44" y="35"/>
                    <a:pt x="45" y="35"/>
                    <a:pt x="47" y="35"/>
                  </a:cubicBezTo>
                  <a:cubicBezTo>
                    <a:pt x="48" y="35"/>
                    <a:pt x="48" y="35"/>
                    <a:pt x="48" y="35"/>
                  </a:cubicBezTo>
                  <a:cubicBezTo>
                    <a:pt x="50" y="35"/>
                    <a:pt x="52" y="35"/>
                    <a:pt x="53" y="33"/>
                  </a:cubicBezTo>
                  <a:cubicBezTo>
                    <a:pt x="54" y="35"/>
                    <a:pt x="55" y="35"/>
                    <a:pt x="57" y="35"/>
                  </a:cubicBezTo>
                  <a:cubicBezTo>
                    <a:pt x="58" y="35"/>
                    <a:pt x="58" y="35"/>
                    <a:pt x="58" y="35"/>
                  </a:cubicBezTo>
                  <a:cubicBezTo>
                    <a:pt x="60" y="35"/>
                    <a:pt x="62" y="35"/>
                    <a:pt x="63" y="33"/>
                  </a:cubicBezTo>
                  <a:cubicBezTo>
                    <a:pt x="64" y="35"/>
                    <a:pt x="65" y="35"/>
                    <a:pt x="67" y="35"/>
                  </a:cubicBezTo>
                  <a:cubicBezTo>
                    <a:pt x="67" y="62"/>
                    <a:pt x="67" y="62"/>
                    <a:pt x="67" y="62"/>
                  </a:cubicBezTo>
                  <a:cubicBezTo>
                    <a:pt x="30" y="62"/>
                    <a:pt x="30" y="62"/>
                    <a:pt x="30" y="62"/>
                  </a:cubicBezTo>
                  <a:cubicBezTo>
                    <a:pt x="30" y="41"/>
                    <a:pt x="30" y="41"/>
                    <a:pt x="30" y="41"/>
                  </a:cubicBezTo>
                  <a:cubicBezTo>
                    <a:pt x="30" y="40"/>
                    <a:pt x="30" y="40"/>
                    <a:pt x="29" y="40"/>
                  </a:cubicBezTo>
                  <a:cubicBezTo>
                    <a:pt x="14" y="40"/>
                    <a:pt x="14" y="40"/>
                    <a:pt x="14" y="40"/>
                  </a:cubicBezTo>
                  <a:cubicBezTo>
                    <a:pt x="13" y="40"/>
                    <a:pt x="13" y="40"/>
                    <a:pt x="13" y="41"/>
                  </a:cubicBezTo>
                  <a:cubicBezTo>
                    <a:pt x="13" y="62"/>
                    <a:pt x="13" y="62"/>
                    <a:pt x="13" y="62"/>
                  </a:cubicBezTo>
                  <a:cubicBezTo>
                    <a:pt x="8" y="62"/>
                    <a:pt x="8" y="62"/>
                    <a:pt x="8" y="62"/>
                  </a:cubicBezTo>
                  <a:cubicBezTo>
                    <a:pt x="8" y="35"/>
                    <a:pt x="8" y="35"/>
                    <a:pt x="8" y="35"/>
                  </a:cubicBezTo>
                  <a:cubicBezTo>
                    <a:pt x="10" y="35"/>
                    <a:pt x="11" y="35"/>
                    <a:pt x="12" y="33"/>
                  </a:cubicBezTo>
                  <a:close/>
                  <a:moveTo>
                    <a:pt x="15" y="62"/>
                  </a:moveTo>
                  <a:cubicBezTo>
                    <a:pt x="15" y="42"/>
                    <a:pt x="15" y="42"/>
                    <a:pt x="15" y="42"/>
                  </a:cubicBezTo>
                  <a:cubicBezTo>
                    <a:pt x="28" y="42"/>
                    <a:pt x="28" y="42"/>
                    <a:pt x="28" y="42"/>
                  </a:cubicBezTo>
                  <a:cubicBezTo>
                    <a:pt x="28" y="62"/>
                    <a:pt x="28" y="62"/>
                    <a:pt x="28" y="62"/>
                  </a:cubicBezTo>
                  <a:lnTo>
                    <a:pt x="15" y="62"/>
                  </a:lnTo>
                  <a:close/>
                  <a:moveTo>
                    <a:pt x="68" y="33"/>
                  </a:moveTo>
                  <a:cubicBezTo>
                    <a:pt x="67" y="33"/>
                    <a:pt x="67" y="33"/>
                    <a:pt x="67" y="33"/>
                  </a:cubicBezTo>
                  <a:cubicBezTo>
                    <a:pt x="65" y="33"/>
                    <a:pt x="64" y="32"/>
                    <a:pt x="64" y="31"/>
                  </a:cubicBezTo>
                  <a:cubicBezTo>
                    <a:pt x="64" y="28"/>
                    <a:pt x="64" y="28"/>
                    <a:pt x="64" y="28"/>
                  </a:cubicBezTo>
                  <a:cubicBezTo>
                    <a:pt x="72" y="28"/>
                    <a:pt x="72" y="28"/>
                    <a:pt x="72" y="28"/>
                  </a:cubicBezTo>
                  <a:cubicBezTo>
                    <a:pt x="72" y="31"/>
                    <a:pt x="72" y="31"/>
                    <a:pt x="72" y="31"/>
                  </a:cubicBezTo>
                  <a:cubicBezTo>
                    <a:pt x="72" y="32"/>
                    <a:pt x="70" y="33"/>
                    <a:pt x="68" y="33"/>
                  </a:cubicBezTo>
                  <a:close/>
                  <a:moveTo>
                    <a:pt x="67" y="11"/>
                  </a:moveTo>
                  <a:cubicBezTo>
                    <a:pt x="67" y="13"/>
                    <a:pt x="66" y="14"/>
                    <a:pt x="64" y="14"/>
                  </a:cubicBezTo>
                  <a:cubicBezTo>
                    <a:pt x="11" y="14"/>
                    <a:pt x="11" y="14"/>
                    <a:pt x="11" y="14"/>
                  </a:cubicBezTo>
                  <a:cubicBezTo>
                    <a:pt x="9" y="14"/>
                    <a:pt x="8" y="13"/>
                    <a:pt x="8" y="11"/>
                  </a:cubicBezTo>
                  <a:cubicBezTo>
                    <a:pt x="8" y="5"/>
                    <a:pt x="8" y="5"/>
                    <a:pt x="8" y="5"/>
                  </a:cubicBezTo>
                  <a:cubicBezTo>
                    <a:pt x="8" y="4"/>
                    <a:pt x="9" y="3"/>
                    <a:pt x="11" y="3"/>
                  </a:cubicBezTo>
                  <a:cubicBezTo>
                    <a:pt x="64" y="3"/>
                    <a:pt x="64" y="3"/>
                    <a:pt x="64" y="3"/>
                  </a:cubicBezTo>
                  <a:cubicBezTo>
                    <a:pt x="66" y="3"/>
                    <a:pt x="67" y="4"/>
                    <a:pt x="67" y="5"/>
                  </a:cubicBezTo>
                  <a:lnTo>
                    <a:pt x="67" y="11"/>
                  </a:lnTo>
                  <a:close/>
                  <a:moveTo>
                    <a:pt x="3" y="28"/>
                  </a:moveTo>
                  <a:cubicBezTo>
                    <a:pt x="11" y="28"/>
                    <a:pt x="11" y="28"/>
                    <a:pt x="11" y="28"/>
                  </a:cubicBezTo>
                  <a:cubicBezTo>
                    <a:pt x="11" y="31"/>
                    <a:pt x="11" y="31"/>
                    <a:pt x="11" y="31"/>
                  </a:cubicBezTo>
                  <a:cubicBezTo>
                    <a:pt x="11" y="32"/>
                    <a:pt x="10" y="33"/>
                    <a:pt x="8" y="33"/>
                  </a:cubicBezTo>
                  <a:cubicBezTo>
                    <a:pt x="7" y="33"/>
                    <a:pt x="7" y="33"/>
                    <a:pt x="7" y="33"/>
                  </a:cubicBezTo>
                  <a:cubicBezTo>
                    <a:pt x="5" y="33"/>
                    <a:pt x="3" y="32"/>
                    <a:pt x="3" y="31"/>
                  </a:cubicBezTo>
                  <a:lnTo>
                    <a:pt x="3" y="28"/>
                  </a:lnTo>
                  <a:close/>
                  <a:moveTo>
                    <a:pt x="4" y="67"/>
                  </a:moveTo>
                  <a:cubicBezTo>
                    <a:pt x="4" y="65"/>
                    <a:pt x="4" y="65"/>
                    <a:pt x="4" y="65"/>
                  </a:cubicBezTo>
                  <a:cubicBezTo>
                    <a:pt x="4" y="65"/>
                    <a:pt x="5" y="64"/>
                    <a:pt x="6" y="64"/>
                  </a:cubicBezTo>
                  <a:cubicBezTo>
                    <a:pt x="14" y="64"/>
                    <a:pt x="14" y="64"/>
                    <a:pt x="14" y="64"/>
                  </a:cubicBezTo>
                  <a:cubicBezTo>
                    <a:pt x="29" y="64"/>
                    <a:pt x="29" y="64"/>
                    <a:pt x="29" y="64"/>
                  </a:cubicBezTo>
                  <a:cubicBezTo>
                    <a:pt x="70" y="64"/>
                    <a:pt x="70" y="64"/>
                    <a:pt x="70" y="64"/>
                  </a:cubicBezTo>
                  <a:cubicBezTo>
                    <a:pt x="70" y="64"/>
                    <a:pt x="71" y="65"/>
                    <a:pt x="71" y="65"/>
                  </a:cubicBezTo>
                  <a:cubicBezTo>
                    <a:pt x="71" y="67"/>
                    <a:pt x="71" y="67"/>
                    <a:pt x="71" y="67"/>
                  </a:cubicBezTo>
                  <a:cubicBezTo>
                    <a:pt x="71" y="68"/>
                    <a:pt x="70" y="68"/>
                    <a:pt x="70" y="68"/>
                  </a:cubicBezTo>
                  <a:cubicBezTo>
                    <a:pt x="6" y="68"/>
                    <a:pt x="6" y="68"/>
                    <a:pt x="6" y="68"/>
                  </a:cubicBezTo>
                  <a:cubicBezTo>
                    <a:pt x="5" y="68"/>
                    <a:pt x="4" y="68"/>
                    <a:pt x="4" y="67"/>
                  </a:cubicBezTo>
                  <a:close/>
                  <a:moveTo>
                    <a:pt x="39" y="57"/>
                  </a:moveTo>
                  <a:cubicBezTo>
                    <a:pt x="61" y="57"/>
                    <a:pt x="61" y="57"/>
                    <a:pt x="61" y="57"/>
                  </a:cubicBezTo>
                  <a:cubicBezTo>
                    <a:pt x="62" y="57"/>
                    <a:pt x="62" y="56"/>
                    <a:pt x="62" y="56"/>
                  </a:cubicBezTo>
                  <a:cubicBezTo>
                    <a:pt x="62" y="41"/>
                    <a:pt x="62" y="41"/>
                    <a:pt x="62" y="41"/>
                  </a:cubicBezTo>
                  <a:cubicBezTo>
                    <a:pt x="62" y="40"/>
                    <a:pt x="62" y="40"/>
                    <a:pt x="61" y="40"/>
                  </a:cubicBezTo>
                  <a:cubicBezTo>
                    <a:pt x="39" y="40"/>
                    <a:pt x="39" y="40"/>
                    <a:pt x="39" y="40"/>
                  </a:cubicBezTo>
                  <a:cubicBezTo>
                    <a:pt x="38" y="40"/>
                    <a:pt x="38" y="40"/>
                    <a:pt x="38" y="41"/>
                  </a:cubicBezTo>
                  <a:cubicBezTo>
                    <a:pt x="38" y="56"/>
                    <a:pt x="38" y="56"/>
                    <a:pt x="38" y="56"/>
                  </a:cubicBezTo>
                  <a:cubicBezTo>
                    <a:pt x="38" y="56"/>
                    <a:pt x="38" y="57"/>
                    <a:pt x="39" y="57"/>
                  </a:cubicBezTo>
                  <a:close/>
                  <a:moveTo>
                    <a:pt x="40" y="42"/>
                  </a:moveTo>
                  <a:cubicBezTo>
                    <a:pt x="60" y="42"/>
                    <a:pt x="60" y="42"/>
                    <a:pt x="60" y="42"/>
                  </a:cubicBezTo>
                  <a:cubicBezTo>
                    <a:pt x="60" y="55"/>
                    <a:pt x="60" y="55"/>
                    <a:pt x="60" y="55"/>
                  </a:cubicBezTo>
                  <a:cubicBezTo>
                    <a:pt x="40" y="55"/>
                    <a:pt x="40" y="55"/>
                    <a:pt x="40" y="55"/>
                  </a:cubicBezTo>
                  <a:lnTo>
                    <a:pt x="4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61" name="Freeform 32"/>
            <p:cNvSpPr>
              <a:spLocks noEditPoints="1"/>
            </p:cNvSpPr>
            <p:nvPr/>
          </p:nvSpPr>
          <p:spPr bwMode="auto">
            <a:xfrm>
              <a:off x="6843052" y="5474730"/>
              <a:ext cx="311167" cy="347437"/>
            </a:xfrm>
            <a:custGeom>
              <a:avLst/>
              <a:gdLst>
                <a:gd name="T0" fmla="*/ 55 w 69"/>
                <a:gd name="T1" fmla="*/ 0 h 77"/>
                <a:gd name="T2" fmla="*/ 45 w 69"/>
                <a:gd name="T3" fmla="*/ 5 h 77"/>
                <a:gd name="T4" fmla="*/ 31 w 69"/>
                <a:gd name="T5" fmla="*/ 7 h 77"/>
                <a:gd name="T6" fmla="*/ 24 w 69"/>
                <a:gd name="T7" fmla="*/ 7 h 77"/>
                <a:gd name="T8" fmla="*/ 10 w 69"/>
                <a:gd name="T9" fmla="*/ 5 h 77"/>
                <a:gd name="T10" fmla="*/ 0 w 69"/>
                <a:gd name="T11" fmla="*/ 69 h 77"/>
                <a:gd name="T12" fmla="*/ 69 w 69"/>
                <a:gd name="T13" fmla="*/ 14 h 77"/>
                <a:gd name="T14" fmla="*/ 10 w 69"/>
                <a:gd name="T15" fmla="*/ 13 h 77"/>
                <a:gd name="T16" fmla="*/ 24 w 69"/>
                <a:gd name="T17" fmla="*/ 10 h 77"/>
                <a:gd name="T18" fmla="*/ 31 w 69"/>
                <a:gd name="T19" fmla="*/ 10 h 77"/>
                <a:gd name="T20" fmla="*/ 45 w 69"/>
                <a:gd name="T21" fmla="*/ 13 h 77"/>
                <a:gd name="T22" fmla="*/ 55 w 69"/>
                <a:gd name="T23" fmla="*/ 17 h 77"/>
                <a:gd name="T24" fmla="*/ 66 w 69"/>
                <a:gd name="T25" fmla="*/ 14 h 77"/>
                <a:gd name="T26" fmla="*/ 7 w 69"/>
                <a:gd name="T27" fmla="*/ 10 h 77"/>
                <a:gd name="T28" fmla="*/ 61 w 69"/>
                <a:gd name="T29" fmla="*/ 74 h 77"/>
                <a:gd name="T30" fmla="*/ 34 w 69"/>
                <a:gd name="T31" fmla="*/ 39 h 77"/>
                <a:gd name="T32" fmla="*/ 34 w 69"/>
                <a:gd name="T33" fmla="*/ 39 h 77"/>
                <a:gd name="T34" fmla="*/ 33 w 69"/>
                <a:gd name="T35" fmla="*/ 36 h 77"/>
                <a:gd name="T36" fmla="*/ 44 w 69"/>
                <a:gd name="T37" fmla="*/ 33 h 77"/>
                <a:gd name="T38" fmla="*/ 45 w 69"/>
                <a:gd name="T39" fmla="*/ 36 h 77"/>
                <a:gd name="T40" fmla="*/ 54 w 69"/>
                <a:gd name="T41" fmla="*/ 39 h 77"/>
                <a:gd name="T42" fmla="*/ 54 w 69"/>
                <a:gd name="T43" fmla="*/ 39 h 77"/>
                <a:gd name="T44" fmla="*/ 53 w 69"/>
                <a:gd name="T45" fmla="*/ 36 h 77"/>
                <a:gd name="T46" fmla="*/ 14 w 69"/>
                <a:gd name="T47" fmla="*/ 43 h 77"/>
                <a:gd name="T48" fmla="*/ 15 w 69"/>
                <a:gd name="T49" fmla="*/ 46 h 77"/>
                <a:gd name="T50" fmla="*/ 24 w 69"/>
                <a:gd name="T51" fmla="*/ 49 h 77"/>
                <a:gd name="T52" fmla="*/ 24 w 69"/>
                <a:gd name="T53" fmla="*/ 49 h 77"/>
                <a:gd name="T54" fmla="*/ 23 w 69"/>
                <a:gd name="T55" fmla="*/ 46 h 77"/>
                <a:gd name="T56" fmla="*/ 34 w 69"/>
                <a:gd name="T57" fmla="*/ 43 h 77"/>
                <a:gd name="T58" fmla="*/ 35 w 69"/>
                <a:gd name="T59" fmla="*/ 46 h 77"/>
                <a:gd name="T60" fmla="*/ 44 w 69"/>
                <a:gd name="T61" fmla="*/ 49 h 77"/>
                <a:gd name="T62" fmla="*/ 44 w 69"/>
                <a:gd name="T63" fmla="*/ 49 h 77"/>
                <a:gd name="T64" fmla="*/ 43 w 69"/>
                <a:gd name="T65" fmla="*/ 46 h 77"/>
                <a:gd name="T66" fmla="*/ 54 w 69"/>
                <a:gd name="T67" fmla="*/ 43 h 77"/>
                <a:gd name="T68" fmla="*/ 55 w 69"/>
                <a:gd name="T69" fmla="*/ 46 h 77"/>
                <a:gd name="T70" fmla="*/ 14 w 69"/>
                <a:gd name="T71" fmla="*/ 59 h 77"/>
                <a:gd name="T72" fmla="*/ 14 w 69"/>
                <a:gd name="T73" fmla="*/ 59 h 77"/>
                <a:gd name="T74" fmla="*/ 13 w 69"/>
                <a:gd name="T75" fmla="*/ 56 h 77"/>
                <a:gd name="T76" fmla="*/ 24 w 69"/>
                <a:gd name="T77" fmla="*/ 53 h 77"/>
                <a:gd name="T78" fmla="*/ 25 w 69"/>
                <a:gd name="T79" fmla="*/ 56 h 77"/>
                <a:gd name="T80" fmla="*/ 34 w 69"/>
                <a:gd name="T81" fmla="*/ 59 h 77"/>
                <a:gd name="T82" fmla="*/ 34 w 69"/>
                <a:gd name="T83" fmla="*/ 59 h 77"/>
                <a:gd name="T84" fmla="*/ 33 w 69"/>
                <a:gd name="T85" fmla="*/ 56 h 77"/>
                <a:gd name="T86" fmla="*/ 44 w 69"/>
                <a:gd name="T87" fmla="*/ 53 h 77"/>
                <a:gd name="T88" fmla="*/ 45 w 69"/>
                <a:gd name="T89" fmla="*/ 56 h 77"/>
                <a:gd name="T90" fmla="*/ 54 w 69"/>
                <a:gd name="T91" fmla="*/ 59 h 77"/>
                <a:gd name="T92" fmla="*/ 54 w 69"/>
                <a:gd name="T93" fmla="*/ 59 h 77"/>
                <a:gd name="T94" fmla="*/ 53 w 69"/>
                <a:gd name="T95" fmla="*/ 56 h 77"/>
                <a:gd name="T96" fmla="*/ 14 w 69"/>
                <a:gd name="T97" fmla="*/ 63 h 77"/>
                <a:gd name="T98" fmla="*/ 15 w 69"/>
                <a:gd name="T99" fmla="*/ 65 h 77"/>
                <a:gd name="T100" fmla="*/ 24 w 69"/>
                <a:gd name="T101" fmla="*/ 68 h 77"/>
                <a:gd name="T102" fmla="*/ 24 w 69"/>
                <a:gd name="T103" fmla="*/ 68 h 77"/>
                <a:gd name="T104" fmla="*/ 23 w 69"/>
                <a:gd name="T105" fmla="*/ 6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7">
                  <a:moveTo>
                    <a:pt x="61" y="7"/>
                  </a:moveTo>
                  <a:cubicBezTo>
                    <a:pt x="59" y="7"/>
                    <a:pt x="59" y="7"/>
                    <a:pt x="59" y="7"/>
                  </a:cubicBezTo>
                  <a:cubicBezTo>
                    <a:pt x="59" y="5"/>
                    <a:pt x="59" y="5"/>
                    <a:pt x="59" y="5"/>
                  </a:cubicBezTo>
                  <a:cubicBezTo>
                    <a:pt x="59" y="2"/>
                    <a:pt x="57" y="0"/>
                    <a:pt x="55" y="0"/>
                  </a:cubicBezTo>
                  <a:cubicBezTo>
                    <a:pt x="53" y="0"/>
                    <a:pt x="51" y="2"/>
                    <a:pt x="51" y="5"/>
                  </a:cubicBezTo>
                  <a:cubicBezTo>
                    <a:pt x="51" y="7"/>
                    <a:pt x="51" y="7"/>
                    <a:pt x="51" y="7"/>
                  </a:cubicBezTo>
                  <a:cubicBezTo>
                    <a:pt x="45" y="7"/>
                    <a:pt x="45" y="7"/>
                    <a:pt x="45" y="7"/>
                  </a:cubicBezTo>
                  <a:cubicBezTo>
                    <a:pt x="45" y="5"/>
                    <a:pt x="45" y="5"/>
                    <a:pt x="45" y="5"/>
                  </a:cubicBezTo>
                  <a:cubicBezTo>
                    <a:pt x="45" y="2"/>
                    <a:pt x="43" y="0"/>
                    <a:pt x="41" y="0"/>
                  </a:cubicBezTo>
                  <a:cubicBezTo>
                    <a:pt x="39" y="0"/>
                    <a:pt x="37" y="2"/>
                    <a:pt x="37" y="5"/>
                  </a:cubicBezTo>
                  <a:cubicBezTo>
                    <a:pt x="37" y="7"/>
                    <a:pt x="37" y="7"/>
                    <a:pt x="37" y="7"/>
                  </a:cubicBezTo>
                  <a:cubicBezTo>
                    <a:pt x="31" y="7"/>
                    <a:pt x="31" y="7"/>
                    <a:pt x="31" y="7"/>
                  </a:cubicBezTo>
                  <a:cubicBezTo>
                    <a:pt x="31" y="5"/>
                    <a:pt x="31" y="5"/>
                    <a:pt x="31" y="5"/>
                  </a:cubicBezTo>
                  <a:cubicBezTo>
                    <a:pt x="31" y="2"/>
                    <a:pt x="29" y="0"/>
                    <a:pt x="27" y="0"/>
                  </a:cubicBezTo>
                  <a:cubicBezTo>
                    <a:pt x="25" y="0"/>
                    <a:pt x="24" y="2"/>
                    <a:pt x="24" y="5"/>
                  </a:cubicBezTo>
                  <a:cubicBezTo>
                    <a:pt x="24" y="7"/>
                    <a:pt x="24" y="7"/>
                    <a:pt x="24" y="7"/>
                  </a:cubicBezTo>
                  <a:cubicBezTo>
                    <a:pt x="17" y="7"/>
                    <a:pt x="17" y="7"/>
                    <a:pt x="17" y="7"/>
                  </a:cubicBezTo>
                  <a:cubicBezTo>
                    <a:pt x="17" y="5"/>
                    <a:pt x="17" y="5"/>
                    <a:pt x="17" y="5"/>
                  </a:cubicBezTo>
                  <a:cubicBezTo>
                    <a:pt x="17" y="2"/>
                    <a:pt x="16" y="0"/>
                    <a:pt x="14" y="0"/>
                  </a:cubicBezTo>
                  <a:cubicBezTo>
                    <a:pt x="11" y="0"/>
                    <a:pt x="10" y="2"/>
                    <a:pt x="10" y="5"/>
                  </a:cubicBezTo>
                  <a:cubicBezTo>
                    <a:pt x="10" y="7"/>
                    <a:pt x="10" y="7"/>
                    <a:pt x="10" y="7"/>
                  </a:cubicBezTo>
                  <a:cubicBezTo>
                    <a:pt x="7" y="7"/>
                    <a:pt x="7" y="7"/>
                    <a:pt x="7" y="7"/>
                  </a:cubicBezTo>
                  <a:cubicBezTo>
                    <a:pt x="3" y="7"/>
                    <a:pt x="0" y="10"/>
                    <a:pt x="0" y="14"/>
                  </a:cubicBezTo>
                  <a:cubicBezTo>
                    <a:pt x="0" y="69"/>
                    <a:pt x="0" y="69"/>
                    <a:pt x="0" y="69"/>
                  </a:cubicBezTo>
                  <a:cubicBezTo>
                    <a:pt x="0" y="74"/>
                    <a:pt x="3" y="77"/>
                    <a:pt x="7" y="77"/>
                  </a:cubicBezTo>
                  <a:cubicBezTo>
                    <a:pt x="61" y="77"/>
                    <a:pt x="61" y="77"/>
                    <a:pt x="61" y="77"/>
                  </a:cubicBezTo>
                  <a:cubicBezTo>
                    <a:pt x="65" y="77"/>
                    <a:pt x="69" y="74"/>
                    <a:pt x="69" y="69"/>
                  </a:cubicBezTo>
                  <a:cubicBezTo>
                    <a:pt x="69" y="14"/>
                    <a:pt x="69" y="14"/>
                    <a:pt x="69" y="14"/>
                  </a:cubicBezTo>
                  <a:cubicBezTo>
                    <a:pt x="69" y="10"/>
                    <a:pt x="65" y="7"/>
                    <a:pt x="61" y="7"/>
                  </a:cubicBezTo>
                  <a:close/>
                  <a:moveTo>
                    <a:pt x="7" y="10"/>
                  </a:moveTo>
                  <a:cubicBezTo>
                    <a:pt x="10" y="10"/>
                    <a:pt x="10" y="10"/>
                    <a:pt x="10" y="10"/>
                  </a:cubicBezTo>
                  <a:cubicBezTo>
                    <a:pt x="10" y="13"/>
                    <a:pt x="10" y="13"/>
                    <a:pt x="10" y="13"/>
                  </a:cubicBezTo>
                  <a:cubicBezTo>
                    <a:pt x="10" y="15"/>
                    <a:pt x="11" y="17"/>
                    <a:pt x="14" y="17"/>
                  </a:cubicBezTo>
                  <a:cubicBezTo>
                    <a:pt x="16" y="17"/>
                    <a:pt x="17" y="15"/>
                    <a:pt x="17" y="13"/>
                  </a:cubicBezTo>
                  <a:cubicBezTo>
                    <a:pt x="17" y="10"/>
                    <a:pt x="17" y="10"/>
                    <a:pt x="17" y="10"/>
                  </a:cubicBezTo>
                  <a:cubicBezTo>
                    <a:pt x="24" y="10"/>
                    <a:pt x="24" y="10"/>
                    <a:pt x="24" y="10"/>
                  </a:cubicBezTo>
                  <a:cubicBezTo>
                    <a:pt x="24" y="13"/>
                    <a:pt x="24" y="13"/>
                    <a:pt x="24" y="13"/>
                  </a:cubicBezTo>
                  <a:cubicBezTo>
                    <a:pt x="24" y="15"/>
                    <a:pt x="25" y="17"/>
                    <a:pt x="27" y="17"/>
                  </a:cubicBezTo>
                  <a:cubicBezTo>
                    <a:pt x="29" y="17"/>
                    <a:pt x="31" y="15"/>
                    <a:pt x="31" y="13"/>
                  </a:cubicBezTo>
                  <a:cubicBezTo>
                    <a:pt x="31" y="10"/>
                    <a:pt x="31" y="10"/>
                    <a:pt x="31" y="10"/>
                  </a:cubicBezTo>
                  <a:cubicBezTo>
                    <a:pt x="37" y="10"/>
                    <a:pt x="37" y="10"/>
                    <a:pt x="37" y="10"/>
                  </a:cubicBezTo>
                  <a:cubicBezTo>
                    <a:pt x="37" y="13"/>
                    <a:pt x="37" y="13"/>
                    <a:pt x="37" y="13"/>
                  </a:cubicBezTo>
                  <a:cubicBezTo>
                    <a:pt x="37" y="15"/>
                    <a:pt x="39" y="17"/>
                    <a:pt x="41" y="17"/>
                  </a:cubicBezTo>
                  <a:cubicBezTo>
                    <a:pt x="43" y="17"/>
                    <a:pt x="45" y="15"/>
                    <a:pt x="45" y="13"/>
                  </a:cubicBezTo>
                  <a:cubicBezTo>
                    <a:pt x="45" y="10"/>
                    <a:pt x="45" y="10"/>
                    <a:pt x="45" y="10"/>
                  </a:cubicBezTo>
                  <a:cubicBezTo>
                    <a:pt x="51" y="10"/>
                    <a:pt x="51" y="10"/>
                    <a:pt x="51" y="10"/>
                  </a:cubicBezTo>
                  <a:cubicBezTo>
                    <a:pt x="51" y="13"/>
                    <a:pt x="51" y="13"/>
                    <a:pt x="51" y="13"/>
                  </a:cubicBezTo>
                  <a:cubicBezTo>
                    <a:pt x="51" y="15"/>
                    <a:pt x="53" y="17"/>
                    <a:pt x="55" y="17"/>
                  </a:cubicBezTo>
                  <a:cubicBezTo>
                    <a:pt x="57" y="17"/>
                    <a:pt x="59" y="15"/>
                    <a:pt x="59" y="13"/>
                  </a:cubicBezTo>
                  <a:cubicBezTo>
                    <a:pt x="59" y="10"/>
                    <a:pt x="59" y="10"/>
                    <a:pt x="59" y="10"/>
                  </a:cubicBezTo>
                  <a:cubicBezTo>
                    <a:pt x="61" y="10"/>
                    <a:pt x="61" y="10"/>
                    <a:pt x="61" y="10"/>
                  </a:cubicBezTo>
                  <a:cubicBezTo>
                    <a:pt x="64" y="10"/>
                    <a:pt x="66" y="12"/>
                    <a:pt x="66" y="14"/>
                  </a:cubicBezTo>
                  <a:cubicBezTo>
                    <a:pt x="66" y="26"/>
                    <a:pt x="66" y="26"/>
                    <a:pt x="66" y="26"/>
                  </a:cubicBezTo>
                  <a:cubicBezTo>
                    <a:pt x="3" y="26"/>
                    <a:pt x="3" y="26"/>
                    <a:pt x="3" y="26"/>
                  </a:cubicBezTo>
                  <a:cubicBezTo>
                    <a:pt x="3" y="14"/>
                    <a:pt x="3" y="14"/>
                    <a:pt x="3" y="14"/>
                  </a:cubicBezTo>
                  <a:cubicBezTo>
                    <a:pt x="3" y="12"/>
                    <a:pt x="5" y="10"/>
                    <a:pt x="7" y="10"/>
                  </a:cubicBezTo>
                  <a:close/>
                  <a:moveTo>
                    <a:pt x="3" y="28"/>
                  </a:moveTo>
                  <a:cubicBezTo>
                    <a:pt x="66" y="28"/>
                    <a:pt x="66" y="28"/>
                    <a:pt x="66" y="28"/>
                  </a:cubicBezTo>
                  <a:cubicBezTo>
                    <a:pt x="66" y="69"/>
                    <a:pt x="66" y="69"/>
                    <a:pt x="66" y="69"/>
                  </a:cubicBezTo>
                  <a:cubicBezTo>
                    <a:pt x="66" y="72"/>
                    <a:pt x="64" y="74"/>
                    <a:pt x="61" y="74"/>
                  </a:cubicBezTo>
                  <a:cubicBezTo>
                    <a:pt x="7" y="74"/>
                    <a:pt x="7" y="74"/>
                    <a:pt x="7" y="74"/>
                  </a:cubicBezTo>
                  <a:cubicBezTo>
                    <a:pt x="5" y="74"/>
                    <a:pt x="3" y="72"/>
                    <a:pt x="3" y="69"/>
                  </a:cubicBezTo>
                  <a:lnTo>
                    <a:pt x="3" y="28"/>
                  </a:lnTo>
                  <a:close/>
                  <a:moveTo>
                    <a:pt x="34" y="39"/>
                  </a:moveTo>
                  <a:cubicBezTo>
                    <a:pt x="36" y="39"/>
                    <a:pt x="37" y="38"/>
                    <a:pt x="37" y="36"/>
                  </a:cubicBezTo>
                  <a:cubicBezTo>
                    <a:pt x="37" y="34"/>
                    <a:pt x="36" y="33"/>
                    <a:pt x="34" y="33"/>
                  </a:cubicBezTo>
                  <a:cubicBezTo>
                    <a:pt x="33" y="33"/>
                    <a:pt x="31" y="34"/>
                    <a:pt x="31" y="36"/>
                  </a:cubicBezTo>
                  <a:cubicBezTo>
                    <a:pt x="31" y="38"/>
                    <a:pt x="33" y="39"/>
                    <a:pt x="34" y="39"/>
                  </a:cubicBezTo>
                  <a:close/>
                  <a:moveTo>
                    <a:pt x="34" y="35"/>
                  </a:moveTo>
                  <a:cubicBezTo>
                    <a:pt x="35" y="35"/>
                    <a:pt x="35" y="36"/>
                    <a:pt x="35" y="36"/>
                  </a:cubicBezTo>
                  <a:cubicBezTo>
                    <a:pt x="35" y="36"/>
                    <a:pt x="35" y="37"/>
                    <a:pt x="34" y="37"/>
                  </a:cubicBezTo>
                  <a:cubicBezTo>
                    <a:pt x="34" y="37"/>
                    <a:pt x="33" y="36"/>
                    <a:pt x="33" y="36"/>
                  </a:cubicBezTo>
                  <a:cubicBezTo>
                    <a:pt x="33" y="36"/>
                    <a:pt x="34" y="35"/>
                    <a:pt x="34" y="35"/>
                  </a:cubicBezTo>
                  <a:close/>
                  <a:moveTo>
                    <a:pt x="44" y="39"/>
                  </a:moveTo>
                  <a:cubicBezTo>
                    <a:pt x="46" y="39"/>
                    <a:pt x="47" y="38"/>
                    <a:pt x="47" y="36"/>
                  </a:cubicBezTo>
                  <a:cubicBezTo>
                    <a:pt x="47" y="34"/>
                    <a:pt x="46" y="33"/>
                    <a:pt x="44" y="33"/>
                  </a:cubicBezTo>
                  <a:cubicBezTo>
                    <a:pt x="43" y="33"/>
                    <a:pt x="41" y="34"/>
                    <a:pt x="41" y="36"/>
                  </a:cubicBezTo>
                  <a:cubicBezTo>
                    <a:pt x="41" y="38"/>
                    <a:pt x="43" y="39"/>
                    <a:pt x="44" y="39"/>
                  </a:cubicBezTo>
                  <a:close/>
                  <a:moveTo>
                    <a:pt x="44" y="35"/>
                  </a:moveTo>
                  <a:cubicBezTo>
                    <a:pt x="45" y="35"/>
                    <a:pt x="45" y="36"/>
                    <a:pt x="45" y="36"/>
                  </a:cubicBezTo>
                  <a:cubicBezTo>
                    <a:pt x="45" y="36"/>
                    <a:pt x="45" y="37"/>
                    <a:pt x="44" y="37"/>
                  </a:cubicBezTo>
                  <a:cubicBezTo>
                    <a:pt x="44" y="37"/>
                    <a:pt x="43" y="36"/>
                    <a:pt x="43" y="36"/>
                  </a:cubicBezTo>
                  <a:cubicBezTo>
                    <a:pt x="43" y="36"/>
                    <a:pt x="44" y="35"/>
                    <a:pt x="44" y="35"/>
                  </a:cubicBezTo>
                  <a:close/>
                  <a:moveTo>
                    <a:pt x="54" y="39"/>
                  </a:moveTo>
                  <a:cubicBezTo>
                    <a:pt x="56" y="39"/>
                    <a:pt x="57" y="38"/>
                    <a:pt x="57" y="36"/>
                  </a:cubicBezTo>
                  <a:cubicBezTo>
                    <a:pt x="57" y="34"/>
                    <a:pt x="56" y="33"/>
                    <a:pt x="54" y="33"/>
                  </a:cubicBezTo>
                  <a:cubicBezTo>
                    <a:pt x="52" y="33"/>
                    <a:pt x="51" y="34"/>
                    <a:pt x="51" y="36"/>
                  </a:cubicBezTo>
                  <a:cubicBezTo>
                    <a:pt x="51" y="38"/>
                    <a:pt x="52" y="39"/>
                    <a:pt x="54" y="39"/>
                  </a:cubicBezTo>
                  <a:close/>
                  <a:moveTo>
                    <a:pt x="54" y="35"/>
                  </a:moveTo>
                  <a:cubicBezTo>
                    <a:pt x="55" y="35"/>
                    <a:pt x="55" y="36"/>
                    <a:pt x="55" y="36"/>
                  </a:cubicBezTo>
                  <a:cubicBezTo>
                    <a:pt x="55" y="36"/>
                    <a:pt x="55" y="37"/>
                    <a:pt x="54" y="37"/>
                  </a:cubicBezTo>
                  <a:cubicBezTo>
                    <a:pt x="54" y="37"/>
                    <a:pt x="53" y="36"/>
                    <a:pt x="53" y="36"/>
                  </a:cubicBezTo>
                  <a:cubicBezTo>
                    <a:pt x="53" y="36"/>
                    <a:pt x="54" y="35"/>
                    <a:pt x="54" y="35"/>
                  </a:cubicBezTo>
                  <a:close/>
                  <a:moveTo>
                    <a:pt x="14" y="49"/>
                  </a:moveTo>
                  <a:cubicBezTo>
                    <a:pt x="16" y="49"/>
                    <a:pt x="17" y="47"/>
                    <a:pt x="17" y="46"/>
                  </a:cubicBezTo>
                  <a:cubicBezTo>
                    <a:pt x="17" y="44"/>
                    <a:pt x="16" y="43"/>
                    <a:pt x="14" y="43"/>
                  </a:cubicBezTo>
                  <a:cubicBezTo>
                    <a:pt x="13" y="43"/>
                    <a:pt x="11" y="44"/>
                    <a:pt x="11" y="46"/>
                  </a:cubicBezTo>
                  <a:cubicBezTo>
                    <a:pt x="11" y="47"/>
                    <a:pt x="13" y="49"/>
                    <a:pt x="14" y="49"/>
                  </a:cubicBezTo>
                  <a:close/>
                  <a:moveTo>
                    <a:pt x="14" y="45"/>
                  </a:moveTo>
                  <a:cubicBezTo>
                    <a:pt x="15" y="45"/>
                    <a:pt x="15" y="45"/>
                    <a:pt x="15" y="46"/>
                  </a:cubicBezTo>
                  <a:cubicBezTo>
                    <a:pt x="15" y="46"/>
                    <a:pt x="15" y="47"/>
                    <a:pt x="14" y="47"/>
                  </a:cubicBezTo>
                  <a:cubicBezTo>
                    <a:pt x="14" y="47"/>
                    <a:pt x="13" y="46"/>
                    <a:pt x="13" y="46"/>
                  </a:cubicBezTo>
                  <a:cubicBezTo>
                    <a:pt x="13" y="45"/>
                    <a:pt x="14" y="45"/>
                    <a:pt x="14" y="45"/>
                  </a:cubicBezTo>
                  <a:close/>
                  <a:moveTo>
                    <a:pt x="24" y="49"/>
                  </a:moveTo>
                  <a:cubicBezTo>
                    <a:pt x="26" y="49"/>
                    <a:pt x="27" y="47"/>
                    <a:pt x="27" y="46"/>
                  </a:cubicBezTo>
                  <a:cubicBezTo>
                    <a:pt x="27" y="44"/>
                    <a:pt x="26" y="43"/>
                    <a:pt x="24" y="43"/>
                  </a:cubicBezTo>
                  <a:cubicBezTo>
                    <a:pt x="23" y="43"/>
                    <a:pt x="21" y="44"/>
                    <a:pt x="21" y="46"/>
                  </a:cubicBezTo>
                  <a:cubicBezTo>
                    <a:pt x="21" y="47"/>
                    <a:pt x="23" y="49"/>
                    <a:pt x="24" y="49"/>
                  </a:cubicBezTo>
                  <a:close/>
                  <a:moveTo>
                    <a:pt x="24" y="45"/>
                  </a:moveTo>
                  <a:cubicBezTo>
                    <a:pt x="25" y="45"/>
                    <a:pt x="25" y="45"/>
                    <a:pt x="25" y="46"/>
                  </a:cubicBezTo>
                  <a:cubicBezTo>
                    <a:pt x="25" y="46"/>
                    <a:pt x="25" y="47"/>
                    <a:pt x="24" y="47"/>
                  </a:cubicBezTo>
                  <a:cubicBezTo>
                    <a:pt x="24" y="47"/>
                    <a:pt x="23" y="46"/>
                    <a:pt x="23" y="46"/>
                  </a:cubicBezTo>
                  <a:cubicBezTo>
                    <a:pt x="23" y="45"/>
                    <a:pt x="24" y="45"/>
                    <a:pt x="24" y="45"/>
                  </a:cubicBezTo>
                  <a:close/>
                  <a:moveTo>
                    <a:pt x="34" y="49"/>
                  </a:moveTo>
                  <a:cubicBezTo>
                    <a:pt x="36" y="49"/>
                    <a:pt x="37" y="47"/>
                    <a:pt x="37" y="46"/>
                  </a:cubicBezTo>
                  <a:cubicBezTo>
                    <a:pt x="37" y="44"/>
                    <a:pt x="36" y="43"/>
                    <a:pt x="34" y="43"/>
                  </a:cubicBezTo>
                  <a:cubicBezTo>
                    <a:pt x="33" y="43"/>
                    <a:pt x="31" y="44"/>
                    <a:pt x="31" y="46"/>
                  </a:cubicBezTo>
                  <a:cubicBezTo>
                    <a:pt x="31" y="47"/>
                    <a:pt x="33" y="49"/>
                    <a:pt x="34" y="49"/>
                  </a:cubicBezTo>
                  <a:close/>
                  <a:moveTo>
                    <a:pt x="34" y="45"/>
                  </a:moveTo>
                  <a:cubicBezTo>
                    <a:pt x="35" y="45"/>
                    <a:pt x="35" y="45"/>
                    <a:pt x="35" y="46"/>
                  </a:cubicBezTo>
                  <a:cubicBezTo>
                    <a:pt x="35" y="46"/>
                    <a:pt x="35" y="47"/>
                    <a:pt x="34" y="47"/>
                  </a:cubicBezTo>
                  <a:cubicBezTo>
                    <a:pt x="34" y="47"/>
                    <a:pt x="33" y="46"/>
                    <a:pt x="33" y="46"/>
                  </a:cubicBezTo>
                  <a:cubicBezTo>
                    <a:pt x="33" y="45"/>
                    <a:pt x="34" y="45"/>
                    <a:pt x="34" y="45"/>
                  </a:cubicBezTo>
                  <a:close/>
                  <a:moveTo>
                    <a:pt x="44" y="49"/>
                  </a:moveTo>
                  <a:cubicBezTo>
                    <a:pt x="46" y="49"/>
                    <a:pt x="47" y="47"/>
                    <a:pt x="47" y="46"/>
                  </a:cubicBezTo>
                  <a:cubicBezTo>
                    <a:pt x="47" y="44"/>
                    <a:pt x="46" y="43"/>
                    <a:pt x="44" y="43"/>
                  </a:cubicBezTo>
                  <a:cubicBezTo>
                    <a:pt x="43" y="43"/>
                    <a:pt x="41" y="44"/>
                    <a:pt x="41" y="46"/>
                  </a:cubicBezTo>
                  <a:cubicBezTo>
                    <a:pt x="41" y="47"/>
                    <a:pt x="43" y="49"/>
                    <a:pt x="44" y="49"/>
                  </a:cubicBezTo>
                  <a:close/>
                  <a:moveTo>
                    <a:pt x="44" y="45"/>
                  </a:moveTo>
                  <a:cubicBezTo>
                    <a:pt x="45" y="45"/>
                    <a:pt x="45" y="45"/>
                    <a:pt x="45" y="46"/>
                  </a:cubicBezTo>
                  <a:cubicBezTo>
                    <a:pt x="45" y="46"/>
                    <a:pt x="45" y="47"/>
                    <a:pt x="44" y="47"/>
                  </a:cubicBezTo>
                  <a:cubicBezTo>
                    <a:pt x="44" y="47"/>
                    <a:pt x="43" y="46"/>
                    <a:pt x="43" y="46"/>
                  </a:cubicBezTo>
                  <a:cubicBezTo>
                    <a:pt x="43" y="45"/>
                    <a:pt x="44" y="45"/>
                    <a:pt x="44" y="45"/>
                  </a:cubicBezTo>
                  <a:close/>
                  <a:moveTo>
                    <a:pt x="54" y="49"/>
                  </a:moveTo>
                  <a:cubicBezTo>
                    <a:pt x="56" y="49"/>
                    <a:pt x="57" y="47"/>
                    <a:pt x="57" y="46"/>
                  </a:cubicBezTo>
                  <a:cubicBezTo>
                    <a:pt x="57" y="44"/>
                    <a:pt x="56" y="43"/>
                    <a:pt x="54" y="43"/>
                  </a:cubicBezTo>
                  <a:cubicBezTo>
                    <a:pt x="52" y="43"/>
                    <a:pt x="51" y="44"/>
                    <a:pt x="51" y="46"/>
                  </a:cubicBezTo>
                  <a:cubicBezTo>
                    <a:pt x="51" y="47"/>
                    <a:pt x="52" y="49"/>
                    <a:pt x="54" y="49"/>
                  </a:cubicBezTo>
                  <a:close/>
                  <a:moveTo>
                    <a:pt x="54" y="45"/>
                  </a:moveTo>
                  <a:cubicBezTo>
                    <a:pt x="55" y="45"/>
                    <a:pt x="55" y="45"/>
                    <a:pt x="55" y="46"/>
                  </a:cubicBezTo>
                  <a:cubicBezTo>
                    <a:pt x="55" y="46"/>
                    <a:pt x="55" y="47"/>
                    <a:pt x="54" y="47"/>
                  </a:cubicBezTo>
                  <a:cubicBezTo>
                    <a:pt x="54" y="47"/>
                    <a:pt x="53" y="46"/>
                    <a:pt x="53" y="46"/>
                  </a:cubicBezTo>
                  <a:cubicBezTo>
                    <a:pt x="53" y="45"/>
                    <a:pt x="54" y="45"/>
                    <a:pt x="54" y="45"/>
                  </a:cubicBezTo>
                  <a:close/>
                  <a:moveTo>
                    <a:pt x="14" y="59"/>
                  </a:moveTo>
                  <a:cubicBezTo>
                    <a:pt x="16" y="59"/>
                    <a:pt x="17" y="57"/>
                    <a:pt x="17" y="56"/>
                  </a:cubicBezTo>
                  <a:cubicBezTo>
                    <a:pt x="17" y="54"/>
                    <a:pt x="16" y="53"/>
                    <a:pt x="14" y="53"/>
                  </a:cubicBezTo>
                  <a:cubicBezTo>
                    <a:pt x="13" y="53"/>
                    <a:pt x="11" y="54"/>
                    <a:pt x="11" y="56"/>
                  </a:cubicBezTo>
                  <a:cubicBezTo>
                    <a:pt x="11" y="57"/>
                    <a:pt x="13" y="59"/>
                    <a:pt x="14" y="59"/>
                  </a:cubicBezTo>
                  <a:close/>
                  <a:moveTo>
                    <a:pt x="14" y="55"/>
                  </a:moveTo>
                  <a:cubicBezTo>
                    <a:pt x="15" y="55"/>
                    <a:pt x="15" y="55"/>
                    <a:pt x="15" y="56"/>
                  </a:cubicBezTo>
                  <a:cubicBezTo>
                    <a:pt x="15" y="56"/>
                    <a:pt x="15" y="57"/>
                    <a:pt x="14" y="57"/>
                  </a:cubicBezTo>
                  <a:cubicBezTo>
                    <a:pt x="14" y="57"/>
                    <a:pt x="13" y="56"/>
                    <a:pt x="13" y="56"/>
                  </a:cubicBezTo>
                  <a:cubicBezTo>
                    <a:pt x="13" y="55"/>
                    <a:pt x="14" y="55"/>
                    <a:pt x="14" y="55"/>
                  </a:cubicBezTo>
                  <a:close/>
                  <a:moveTo>
                    <a:pt x="24" y="59"/>
                  </a:moveTo>
                  <a:cubicBezTo>
                    <a:pt x="26" y="59"/>
                    <a:pt x="27" y="57"/>
                    <a:pt x="27" y="56"/>
                  </a:cubicBezTo>
                  <a:cubicBezTo>
                    <a:pt x="27" y="54"/>
                    <a:pt x="26" y="53"/>
                    <a:pt x="24" y="53"/>
                  </a:cubicBezTo>
                  <a:cubicBezTo>
                    <a:pt x="23" y="53"/>
                    <a:pt x="21" y="54"/>
                    <a:pt x="21" y="56"/>
                  </a:cubicBezTo>
                  <a:cubicBezTo>
                    <a:pt x="21" y="57"/>
                    <a:pt x="23" y="59"/>
                    <a:pt x="24" y="59"/>
                  </a:cubicBezTo>
                  <a:close/>
                  <a:moveTo>
                    <a:pt x="24" y="55"/>
                  </a:moveTo>
                  <a:cubicBezTo>
                    <a:pt x="25" y="55"/>
                    <a:pt x="25" y="55"/>
                    <a:pt x="25" y="56"/>
                  </a:cubicBezTo>
                  <a:cubicBezTo>
                    <a:pt x="25" y="56"/>
                    <a:pt x="25" y="57"/>
                    <a:pt x="24" y="57"/>
                  </a:cubicBezTo>
                  <a:cubicBezTo>
                    <a:pt x="24" y="57"/>
                    <a:pt x="23" y="56"/>
                    <a:pt x="23" y="56"/>
                  </a:cubicBezTo>
                  <a:cubicBezTo>
                    <a:pt x="23" y="55"/>
                    <a:pt x="24" y="55"/>
                    <a:pt x="24" y="55"/>
                  </a:cubicBezTo>
                  <a:close/>
                  <a:moveTo>
                    <a:pt x="34" y="59"/>
                  </a:moveTo>
                  <a:cubicBezTo>
                    <a:pt x="36" y="59"/>
                    <a:pt x="37" y="57"/>
                    <a:pt x="37" y="56"/>
                  </a:cubicBezTo>
                  <a:cubicBezTo>
                    <a:pt x="37" y="54"/>
                    <a:pt x="36" y="53"/>
                    <a:pt x="34" y="53"/>
                  </a:cubicBezTo>
                  <a:cubicBezTo>
                    <a:pt x="33" y="53"/>
                    <a:pt x="31" y="54"/>
                    <a:pt x="31" y="56"/>
                  </a:cubicBezTo>
                  <a:cubicBezTo>
                    <a:pt x="31" y="57"/>
                    <a:pt x="33" y="59"/>
                    <a:pt x="34" y="59"/>
                  </a:cubicBezTo>
                  <a:close/>
                  <a:moveTo>
                    <a:pt x="34" y="55"/>
                  </a:moveTo>
                  <a:cubicBezTo>
                    <a:pt x="35" y="55"/>
                    <a:pt x="35" y="55"/>
                    <a:pt x="35" y="56"/>
                  </a:cubicBezTo>
                  <a:cubicBezTo>
                    <a:pt x="35" y="56"/>
                    <a:pt x="35" y="57"/>
                    <a:pt x="34" y="57"/>
                  </a:cubicBezTo>
                  <a:cubicBezTo>
                    <a:pt x="34" y="57"/>
                    <a:pt x="33" y="56"/>
                    <a:pt x="33" y="56"/>
                  </a:cubicBezTo>
                  <a:cubicBezTo>
                    <a:pt x="33" y="55"/>
                    <a:pt x="34" y="55"/>
                    <a:pt x="34" y="55"/>
                  </a:cubicBezTo>
                  <a:close/>
                  <a:moveTo>
                    <a:pt x="44" y="59"/>
                  </a:moveTo>
                  <a:cubicBezTo>
                    <a:pt x="46" y="59"/>
                    <a:pt x="47" y="57"/>
                    <a:pt x="47" y="56"/>
                  </a:cubicBezTo>
                  <a:cubicBezTo>
                    <a:pt x="47" y="54"/>
                    <a:pt x="46" y="53"/>
                    <a:pt x="44" y="53"/>
                  </a:cubicBezTo>
                  <a:cubicBezTo>
                    <a:pt x="43" y="53"/>
                    <a:pt x="41" y="54"/>
                    <a:pt x="41" y="56"/>
                  </a:cubicBezTo>
                  <a:cubicBezTo>
                    <a:pt x="41" y="57"/>
                    <a:pt x="43" y="59"/>
                    <a:pt x="44" y="59"/>
                  </a:cubicBezTo>
                  <a:close/>
                  <a:moveTo>
                    <a:pt x="44" y="55"/>
                  </a:moveTo>
                  <a:cubicBezTo>
                    <a:pt x="45" y="55"/>
                    <a:pt x="45" y="55"/>
                    <a:pt x="45" y="56"/>
                  </a:cubicBezTo>
                  <a:cubicBezTo>
                    <a:pt x="45" y="56"/>
                    <a:pt x="45" y="57"/>
                    <a:pt x="44" y="57"/>
                  </a:cubicBezTo>
                  <a:cubicBezTo>
                    <a:pt x="44" y="57"/>
                    <a:pt x="43" y="56"/>
                    <a:pt x="43" y="56"/>
                  </a:cubicBezTo>
                  <a:cubicBezTo>
                    <a:pt x="43" y="55"/>
                    <a:pt x="44" y="55"/>
                    <a:pt x="44" y="55"/>
                  </a:cubicBezTo>
                  <a:close/>
                  <a:moveTo>
                    <a:pt x="54" y="59"/>
                  </a:moveTo>
                  <a:cubicBezTo>
                    <a:pt x="56" y="59"/>
                    <a:pt x="57" y="57"/>
                    <a:pt x="57" y="56"/>
                  </a:cubicBezTo>
                  <a:cubicBezTo>
                    <a:pt x="57" y="54"/>
                    <a:pt x="56" y="53"/>
                    <a:pt x="54" y="53"/>
                  </a:cubicBezTo>
                  <a:cubicBezTo>
                    <a:pt x="52" y="53"/>
                    <a:pt x="51" y="54"/>
                    <a:pt x="51" y="56"/>
                  </a:cubicBezTo>
                  <a:cubicBezTo>
                    <a:pt x="51" y="57"/>
                    <a:pt x="52" y="59"/>
                    <a:pt x="54" y="59"/>
                  </a:cubicBezTo>
                  <a:close/>
                  <a:moveTo>
                    <a:pt x="54" y="55"/>
                  </a:moveTo>
                  <a:cubicBezTo>
                    <a:pt x="55" y="55"/>
                    <a:pt x="55" y="55"/>
                    <a:pt x="55" y="56"/>
                  </a:cubicBezTo>
                  <a:cubicBezTo>
                    <a:pt x="55" y="56"/>
                    <a:pt x="55" y="57"/>
                    <a:pt x="54" y="57"/>
                  </a:cubicBezTo>
                  <a:cubicBezTo>
                    <a:pt x="54" y="57"/>
                    <a:pt x="53" y="56"/>
                    <a:pt x="53" y="56"/>
                  </a:cubicBezTo>
                  <a:cubicBezTo>
                    <a:pt x="53" y="55"/>
                    <a:pt x="54" y="55"/>
                    <a:pt x="54" y="55"/>
                  </a:cubicBezTo>
                  <a:close/>
                  <a:moveTo>
                    <a:pt x="14" y="68"/>
                  </a:moveTo>
                  <a:cubicBezTo>
                    <a:pt x="16" y="68"/>
                    <a:pt x="17" y="67"/>
                    <a:pt x="17" y="65"/>
                  </a:cubicBezTo>
                  <a:cubicBezTo>
                    <a:pt x="17" y="64"/>
                    <a:pt x="16" y="63"/>
                    <a:pt x="14" y="63"/>
                  </a:cubicBezTo>
                  <a:cubicBezTo>
                    <a:pt x="13" y="63"/>
                    <a:pt x="11" y="64"/>
                    <a:pt x="11" y="65"/>
                  </a:cubicBezTo>
                  <a:cubicBezTo>
                    <a:pt x="11" y="67"/>
                    <a:pt x="13" y="68"/>
                    <a:pt x="14" y="68"/>
                  </a:cubicBezTo>
                  <a:close/>
                  <a:moveTo>
                    <a:pt x="14" y="65"/>
                  </a:moveTo>
                  <a:cubicBezTo>
                    <a:pt x="15" y="65"/>
                    <a:pt x="15" y="65"/>
                    <a:pt x="15" y="65"/>
                  </a:cubicBezTo>
                  <a:cubicBezTo>
                    <a:pt x="15" y="66"/>
                    <a:pt x="15" y="66"/>
                    <a:pt x="14" y="66"/>
                  </a:cubicBezTo>
                  <a:cubicBezTo>
                    <a:pt x="14" y="66"/>
                    <a:pt x="13" y="66"/>
                    <a:pt x="13" y="65"/>
                  </a:cubicBezTo>
                  <a:cubicBezTo>
                    <a:pt x="13" y="65"/>
                    <a:pt x="14" y="65"/>
                    <a:pt x="14" y="65"/>
                  </a:cubicBezTo>
                  <a:close/>
                  <a:moveTo>
                    <a:pt x="24" y="68"/>
                  </a:moveTo>
                  <a:cubicBezTo>
                    <a:pt x="26" y="68"/>
                    <a:pt x="27" y="67"/>
                    <a:pt x="27" y="65"/>
                  </a:cubicBezTo>
                  <a:cubicBezTo>
                    <a:pt x="27" y="64"/>
                    <a:pt x="26" y="63"/>
                    <a:pt x="24" y="63"/>
                  </a:cubicBezTo>
                  <a:cubicBezTo>
                    <a:pt x="23" y="63"/>
                    <a:pt x="21" y="64"/>
                    <a:pt x="21" y="65"/>
                  </a:cubicBezTo>
                  <a:cubicBezTo>
                    <a:pt x="21" y="67"/>
                    <a:pt x="23" y="68"/>
                    <a:pt x="24" y="68"/>
                  </a:cubicBezTo>
                  <a:close/>
                  <a:moveTo>
                    <a:pt x="24" y="65"/>
                  </a:moveTo>
                  <a:cubicBezTo>
                    <a:pt x="25" y="65"/>
                    <a:pt x="25" y="65"/>
                    <a:pt x="25" y="65"/>
                  </a:cubicBezTo>
                  <a:cubicBezTo>
                    <a:pt x="25" y="66"/>
                    <a:pt x="25" y="66"/>
                    <a:pt x="24" y="66"/>
                  </a:cubicBezTo>
                  <a:cubicBezTo>
                    <a:pt x="24" y="66"/>
                    <a:pt x="23" y="66"/>
                    <a:pt x="23" y="65"/>
                  </a:cubicBezTo>
                  <a:cubicBezTo>
                    <a:pt x="23" y="65"/>
                    <a:pt x="24" y="65"/>
                    <a:pt x="24"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62" name="Freeform 41"/>
            <p:cNvSpPr>
              <a:spLocks noEditPoints="1"/>
            </p:cNvSpPr>
            <p:nvPr/>
          </p:nvSpPr>
          <p:spPr bwMode="auto">
            <a:xfrm>
              <a:off x="8626374" y="3481429"/>
              <a:ext cx="328520" cy="317570"/>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3" name="Freeform 17"/>
            <p:cNvSpPr>
              <a:spLocks noEditPoints="1"/>
            </p:cNvSpPr>
            <p:nvPr/>
          </p:nvSpPr>
          <p:spPr bwMode="auto">
            <a:xfrm>
              <a:off x="4270782" y="4215532"/>
              <a:ext cx="353973" cy="299836"/>
            </a:xfrm>
            <a:custGeom>
              <a:avLst/>
              <a:gdLst>
                <a:gd name="T0" fmla="*/ 70 w 72"/>
                <a:gd name="T1" fmla="*/ 16 h 61"/>
                <a:gd name="T2" fmla="*/ 56 w 72"/>
                <a:gd name="T3" fmla="*/ 18 h 61"/>
                <a:gd name="T4" fmla="*/ 43 w 72"/>
                <a:gd name="T5" fmla="*/ 46 h 61"/>
                <a:gd name="T6" fmla="*/ 12 w 72"/>
                <a:gd name="T7" fmla="*/ 46 h 61"/>
                <a:gd name="T8" fmla="*/ 13 w 72"/>
                <a:gd name="T9" fmla="*/ 49 h 61"/>
                <a:gd name="T10" fmla="*/ 48 w 72"/>
                <a:gd name="T11" fmla="*/ 51 h 61"/>
                <a:gd name="T12" fmla="*/ 13 w 72"/>
                <a:gd name="T13" fmla="*/ 52 h 61"/>
                <a:gd name="T14" fmla="*/ 9 w 72"/>
                <a:gd name="T15" fmla="*/ 45 h 61"/>
                <a:gd name="T16" fmla="*/ 7 w 72"/>
                <a:gd name="T17" fmla="*/ 42 h 61"/>
                <a:gd name="T18" fmla="*/ 1 w 72"/>
                <a:gd name="T19" fmla="*/ 23 h 61"/>
                <a:gd name="T20" fmla="*/ 10 w 72"/>
                <a:gd name="T21" fmla="*/ 41 h 61"/>
                <a:gd name="T22" fmla="*/ 43 w 72"/>
                <a:gd name="T23" fmla="*/ 43 h 61"/>
                <a:gd name="T24" fmla="*/ 54 w 72"/>
                <a:gd name="T25" fmla="*/ 17 h 61"/>
                <a:gd name="T26" fmla="*/ 70 w 72"/>
                <a:gd name="T27" fmla="*/ 13 h 61"/>
                <a:gd name="T28" fmla="*/ 18 w 72"/>
                <a:gd name="T29" fmla="*/ 57 h 61"/>
                <a:gd name="T30" fmla="*/ 11 w 72"/>
                <a:gd name="T31" fmla="*/ 57 h 61"/>
                <a:gd name="T32" fmla="*/ 18 w 72"/>
                <a:gd name="T33" fmla="*/ 57 h 61"/>
                <a:gd name="T34" fmla="*/ 14 w 72"/>
                <a:gd name="T35" fmla="*/ 55 h 61"/>
                <a:gd name="T36" fmla="*/ 14 w 72"/>
                <a:gd name="T37" fmla="*/ 59 h 61"/>
                <a:gd name="T38" fmla="*/ 45 w 72"/>
                <a:gd name="T39" fmla="*/ 57 h 61"/>
                <a:gd name="T40" fmla="*/ 38 w 72"/>
                <a:gd name="T41" fmla="*/ 57 h 61"/>
                <a:gd name="T42" fmla="*/ 45 w 72"/>
                <a:gd name="T43" fmla="*/ 57 h 61"/>
                <a:gd name="T44" fmla="*/ 41 w 72"/>
                <a:gd name="T45" fmla="*/ 55 h 61"/>
                <a:gd name="T46" fmla="*/ 41 w 72"/>
                <a:gd name="T47" fmla="*/ 59 h 61"/>
                <a:gd name="T48" fmla="*/ 12 w 72"/>
                <a:gd name="T49" fmla="*/ 37 h 61"/>
                <a:gd name="T50" fmla="*/ 45 w 72"/>
                <a:gd name="T51" fmla="*/ 36 h 61"/>
                <a:gd name="T52" fmla="*/ 12 w 72"/>
                <a:gd name="T53" fmla="*/ 35 h 61"/>
                <a:gd name="T54" fmla="*/ 12 w 72"/>
                <a:gd name="T55" fmla="*/ 37 h 61"/>
                <a:gd name="T56" fmla="*/ 12 w 72"/>
                <a:gd name="T57" fmla="*/ 40 h 61"/>
                <a:gd name="T58" fmla="*/ 43 w 72"/>
                <a:gd name="T59" fmla="*/ 41 h 61"/>
                <a:gd name="T60" fmla="*/ 43 w 72"/>
                <a:gd name="T61" fmla="*/ 39 h 61"/>
                <a:gd name="T62" fmla="*/ 37 w 72"/>
                <a:gd name="T63" fmla="*/ 31 h 61"/>
                <a:gd name="T64" fmla="*/ 44 w 72"/>
                <a:gd name="T65" fmla="*/ 30 h 61"/>
                <a:gd name="T66" fmla="*/ 43 w 72"/>
                <a:gd name="T67" fmla="*/ 0 h 61"/>
                <a:gd name="T68" fmla="*/ 36 w 72"/>
                <a:gd name="T69" fmla="*/ 0 h 61"/>
                <a:gd name="T70" fmla="*/ 37 w 72"/>
                <a:gd name="T71" fmla="*/ 31 h 61"/>
                <a:gd name="T72" fmla="*/ 31 w 72"/>
                <a:gd name="T73" fmla="*/ 31 h 61"/>
                <a:gd name="T74" fmla="*/ 32 w 72"/>
                <a:gd name="T75" fmla="*/ 8 h 61"/>
                <a:gd name="T76" fmla="*/ 25 w 72"/>
                <a:gd name="T77" fmla="*/ 8 h 61"/>
                <a:gd name="T78" fmla="*/ 24 w 72"/>
                <a:gd name="T79" fmla="*/ 30 h 61"/>
                <a:gd name="T80" fmla="*/ 13 w 72"/>
                <a:gd name="T81" fmla="*/ 31 h 61"/>
                <a:gd name="T82" fmla="*/ 20 w 72"/>
                <a:gd name="T83" fmla="*/ 30 h 61"/>
                <a:gd name="T84" fmla="*/ 20 w 72"/>
                <a:gd name="T85" fmla="*/ 16 h 61"/>
                <a:gd name="T86" fmla="*/ 13 w 72"/>
                <a:gd name="T87" fmla="*/ 16 h 61"/>
                <a:gd name="T88" fmla="*/ 13 w 72"/>
                <a:gd name="T8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61">
                  <a:moveTo>
                    <a:pt x="72" y="14"/>
                  </a:moveTo>
                  <a:cubicBezTo>
                    <a:pt x="72" y="15"/>
                    <a:pt x="71" y="16"/>
                    <a:pt x="70" y="16"/>
                  </a:cubicBezTo>
                  <a:cubicBezTo>
                    <a:pt x="59" y="16"/>
                    <a:pt x="59" y="16"/>
                    <a:pt x="59" y="16"/>
                  </a:cubicBezTo>
                  <a:cubicBezTo>
                    <a:pt x="58" y="16"/>
                    <a:pt x="57" y="17"/>
                    <a:pt x="56" y="18"/>
                  </a:cubicBezTo>
                  <a:cubicBezTo>
                    <a:pt x="49" y="42"/>
                    <a:pt x="49" y="42"/>
                    <a:pt x="49" y="42"/>
                  </a:cubicBezTo>
                  <a:cubicBezTo>
                    <a:pt x="48" y="44"/>
                    <a:pt x="46" y="46"/>
                    <a:pt x="43" y="46"/>
                  </a:cubicBezTo>
                  <a:cubicBezTo>
                    <a:pt x="13" y="46"/>
                    <a:pt x="13" y="46"/>
                    <a:pt x="13" y="46"/>
                  </a:cubicBezTo>
                  <a:cubicBezTo>
                    <a:pt x="13" y="46"/>
                    <a:pt x="12" y="46"/>
                    <a:pt x="12" y="46"/>
                  </a:cubicBezTo>
                  <a:cubicBezTo>
                    <a:pt x="12" y="48"/>
                    <a:pt x="12" y="48"/>
                    <a:pt x="12" y="48"/>
                  </a:cubicBezTo>
                  <a:cubicBezTo>
                    <a:pt x="12" y="49"/>
                    <a:pt x="12" y="49"/>
                    <a:pt x="13" y="49"/>
                  </a:cubicBezTo>
                  <a:cubicBezTo>
                    <a:pt x="47" y="49"/>
                    <a:pt x="47" y="49"/>
                    <a:pt x="47" y="49"/>
                  </a:cubicBezTo>
                  <a:cubicBezTo>
                    <a:pt x="47" y="49"/>
                    <a:pt x="48" y="50"/>
                    <a:pt x="48" y="51"/>
                  </a:cubicBezTo>
                  <a:cubicBezTo>
                    <a:pt x="48" y="52"/>
                    <a:pt x="47" y="52"/>
                    <a:pt x="47" y="52"/>
                  </a:cubicBezTo>
                  <a:cubicBezTo>
                    <a:pt x="13" y="52"/>
                    <a:pt x="13" y="52"/>
                    <a:pt x="13" y="52"/>
                  </a:cubicBezTo>
                  <a:cubicBezTo>
                    <a:pt x="11" y="52"/>
                    <a:pt x="9" y="50"/>
                    <a:pt x="9" y="48"/>
                  </a:cubicBezTo>
                  <a:cubicBezTo>
                    <a:pt x="9" y="45"/>
                    <a:pt x="9" y="45"/>
                    <a:pt x="9" y="45"/>
                  </a:cubicBezTo>
                  <a:cubicBezTo>
                    <a:pt x="9" y="45"/>
                    <a:pt x="9" y="44"/>
                    <a:pt x="9" y="44"/>
                  </a:cubicBezTo>
                  <a:cubicBezTo>
                    <a:pt x="8" y="44"/>
                    <a:pt x="8" y="43"/>
                    <a:pt x="7" y="42"/>
                  </a:cubicBezTo>
                  <a:cubicBezTo>
                    <a:pt x="0" y="25"/>
                    <a:pt x="0" y="25"/>
                    <a:pt x="0" y="25"/>
                  </a:cubicBezTo>
                  <a:cubicBezTo>
                    <a:pt x="0" y="24"/>
                    <a:pt x="0" y="23"/>
                    <a:pt x="1" y="23"/>
                  </a:cubicBezTo>
                  <a:cubicBezTo>
                    <a:pt x="1" y="22"/>
                    <a:pt x="2" y="23"/>
                    <a:pt x="3" y="24"/>
                  </a:cubicBezTo>
                  <a:cubicBezTo>
                    <a:pt x="10" y="41"/>
                    <a:pt x="10" y="41"/>
                    <a:pt x="10" y="41"/>
                  </a:cubicBezTo>
                  <a:cubicBezTo>
                    <a:pt x="11" y="42"/>
                    <a:pt x="12" y="43"/>
                    <a:pt x="13" y="43"/>
                  </a:cubicBezTo>
                  <a:cubicBezTo>
                    <a:pt x="43" y="43"/>
                    <a:pt x="43" y="43"/>
                    <a:pt x="43" y="43"/>
                  </a:cubicBezTo>
                  <a:cubicBezTo>
                    <a:pt x="44" y="43"/>
                    <a:pt x="46" y="42"/>
                    <a:pt x="46" y="41"/>
                  </a:cubicBezTo>
                  <a:cubicBezTo>
                    <a:pt x="54" y="17"/>
                    <a:pt x="54" y="17"/>
                    <a:pt x="54" y="17"/>
                  </a:cubicBezTo>
                  <a:cubicBezTo>
                    <a:pt x="54" y="15"/>
                    <a:pt x="57" y="13"/>
                    <a:pt x="59" y="13"/>
                  </a:cubicBezTo>
                  <a:cubicBezTo>
                    <a:pt x="70" y="13"/>
                    <a:pt x="70" y="13"/>
                    <a:pt x="70" y="13"/>
                  </a:cubicBezTo>
                  <a:cubicBezTo>
                    <a:pt x="71" y="13"/>
                    <a:pt x="72" y="13"/>
                    <a:pt x="72" y="14"/>
                  </a:cubicBezTo>
                  <a:close/>
                  <a:moveTo>
                    <a:pt x="18" y="57"/>
                  </a:moveTo>
                  <a:cubicBezTo>
                    <a:pt x="18" y="59"/>
                    <a:pt x="16" y="61"/>
                    <a:pt x="14" y="61"/>
                  </a:cubicBezTo>
                  <a:cubicBezTo>
                    <a:pt x="12" y="61"/>
                    <a:pt x="11" y="59"/>
                    <a:pt x="11" y="57"/>
                  </a:cubicBezTo>
                  <a:cubicBezTo>
                    <a:pt x="11" y="55"/>
                    <a:pt x="12" y="53"/>
                    <a:pt x="14" y="53"/>
                  </a:cubicBezTo>
                  <a:cubicBezTo>
                    <a:pt x="16" y="53"/>
                    <a:pt x="18" y="55"/>
                    <a:pt x="18" y="57"/>
                  </a:cubicBezTo>
                  <a:close/>
                  <a:moveTo>
                    <a:pt x="16" y="57"/>
                  </a:moveTo>
                  <a:cubicBezTo>
                    <a:pt x="16" y="56"/>
                    <a:pt x="15" y="55"/>
                    <a:pt x="14" y="55"/>
                  </a:cubicBezTo>
                  <a:cubicBezTo>
                    <a:pt x="14" y="55"/>
                    <a:pt x="13" y="56"/>
                    <a:pt x="13" y="57"/>
                  </a:cubicBezTo>
                  <a:cubicBezTo>
                    <a:pt x="13" y="58"/>
                    <a:pt x="14" y="59"/>
                    <a:pt x="14" y="59"/>
                  </a:cubicBezTo>
                  <a:cubicBezTo>
                    <a:pt x="15" y="59"/>
                    <a:pt x="16" y="58"/>
                    <a:pt x="16" y="57"/>
                  </a:cubicBezTo>
                  <a:close/>
                  <a:moveTo>
                    <a:pt x="45" y="57"/>
                  </a:moveTo>
                  <a:cubicBezTo>
                    <a:pt x="45" y="59"/>
                    <a:pt x="43" y="61"/>
                    <a:pt x="41" y="61"/>
                  </a:cubicBezTo>
                  <a:cubicBezTo>
                    <a:pt x="39" y="61"/>
                    <a:pt x="38" y="59"/>
                    <a:pt x="38" y="57"/>
                  </a:cubicBezTo>
                  <a:cubicBezTo>
                    <a:pt x="38" y="55"/>
                    <a:pt x="39" y="53"/>
                    <a:pt x="41" y="53"/>
                  </a:cubicBezTo>
                  <a:cubicBezTo>
                    <a:pt x="43" y="53"/>
                    <a:pt x="45" y="55"/>
                    <a:pt x="45" y="57"/>
                  </a:cubicBezTo>
                  <a:close/>
                  <a:moveTo>
                    <a:pt x="43" y="57"/>
                  </a:moveTo>
                  <a:cubicBezTo>
                    <a:pt x="43" y="56"/>
                    <a:pt x="42" y="55"/>
                    <a:pt x="41" y="55"/>
                  </a:cubicBezTo>
                  <a:cubicBezTo>
                    <a:pt x="40" y="55"/>
                    <a:pt x="40" y="56"/>
                    <a:pt x="40" y="57"/>
                  </a:cubicBezTo>
                  <a:cubicBezTo>
                    <a:pt x="40" y="58"/>
                    <a:pt x="40" y="59"/>
                    <a:pt x="41" y="59"/>
                  </a:cubicBezTo>
                  <a:cubicBezTo>
                    <a:pt x="42" y="59"/>
                    <a:pt x="43" y="58"/>
                    <a:pt x="43" y="57"/>
                  </a:cubicBezTo>
                  <a:close/>
                  <a:moveTo>
                    <a:pt x="12" y="37"/>
                  </a:moveTo>
                  <a:cubicBezTo>
                    <a:pt x="44" y="37"/>
                    <a:pt x="44" y="37"/>
                    <a:pt x="44" y="37"/>
                  </a:cubicBezTo>
                  <a:cubicBezTo>
                    <a:pt x="45" y="37"/>
                    <a:pt x="45" y="36"/>
                    <a:pt x="45" y="36"/>
                  </a:cubicBezTo>
                  <a:cubicBezTo>
                    <a:pt x="45" y="35"/>
                    <a:pt x="45" y="35"/>
                    <a:pt x="44" y="35"/>
                  </a:cubicBezTo>
                  <a:cubicBezTo>
                    <a:pt x="12" y="35"/>
                    <a:pt x="12" y="35"/>
                    <a:pt x="12" y="35"/>
                  </a:cubicBezTo>
                  <a:cubicBezTo>
                    <a:pt x="11" y="35"/>
                    <a:pt x="11" y="35"/>
                    <a:pt x="11" y="36"/>
                  </a:cubicBezTo>
                  <a:cubicBezTo>
                    <a:pt x="11" y="36"/>
                    <a:pt x="11" y="37"/>
                    <a:pt x="12" y="37"/>
                  </a:cubicBezTo>
                  <a:close/>
                  <a:moveTo>
                    <a:pt x="13" y="39"/>
                  </a:moveTo>
                  <a:cubicBezTo>
                    <a:pt x="13" y="39"/>
                    <a:pt x="12" y="40"/>
                    <a:pt x="12" y="40"/>
                  </a:cubicBezTo>
                  <a:cubicBezTo>
                    <a:pt x="12" y="41"/>
                    <a:pt x="13" y="41"/>
                    <a:pt x="13" y="41"/>
                  </a:cubicBezTo>
                  <a:cubicBezTo>
                    <a:pt x="43" y="41"/>
                    <a:pt x="43" y="41"/>
                    <a:pt x="43" y="41"/>
                  </a:cubicBezTo>
                  <a:cubicBezTo>
                    <a:pt x="44" y="41"/>
                    <a:pt x="44" y="41"/>
                    <a:pt x="44" y="40"/>
                  </a:cubicBezTo>
                  <a:cubicBezTo>
                    <a:pt x="44" y="40"/>
                    <a:pt x="44" y="39"/>
                    <a:pt x="43" y="39"/>
                  </a:cubicBezTo>
                  <a:lnTo>
                    <a:pt x="13" y="39"/>
                  </a:lnTo>
                  <a:close/>
                  <a:moveTo>
                    <a:pt x="37" y="31"/>
                  </a:moveTo>
                  <a:cubicBezTo>
                    <a:pt x="43" y="31"/>
                    <a:pt x="43" y="31"/>
                    <a:pt x="43" y="31"/>
                  </a:cubicBezTo>
                  <a:cubicBezTo>
                    <a:pt x="43" y="31"/>
                    <a:pt x="44" y="30"/>
                    <a:pt x="44" y="30"/>
                  </a:cubicBezTo>
                  <a:cubicBezTo>
                    <a:pt x="44" y="0"/>
                    <a:pt x="44" y="0"/>
                    <a:pt x="44" y="0"/>
                  </a:cubicBezTo>
                  <a:cubicBezTo>
                    <a:pt x="44" y="0"/>
                    <a:pt x="43" y="0"/>
                    <a:pt x="43" y="0"/>
                  </a:cubicBezTo>
                  <a:cubicBezTo>
                    <a:pt x="37" y="0"/>
                    <a:pt x="37" y="0"/>
                    <a:pt x="37" y="0"/>
                  </a:cubicBezTo>
                  <a:cubicBezTo>
                    <a:pt x="36" y="0"/>
                    <a:pt x="36" y="0"/>
                    <a:pt x="36" y="0"/>
                  </a:cubicBezTo>
                  <a:cubicBezTo>
                    <a:pt x="36" y="30"/>
                    <a:pt x="36" y="30"/>
                    <a:pt x="36" y="30"/>
                  </a:cubicBezTo>
                  <a:cubicBezTo>
                    <a:pt x="36" y="30"/>
                    <a:pt x="36" y="31"/>
                    <a:pt x="37" y="31"/>
                  </a:cubicBezTo>
                  <a:close/>
                  <a:moveTo>
                    <a:pt x="25" y="31"/>
                  </a:moveTo>
                  <a:cubicBezTo>
                    <a:pt x="31" y="31"/>
                    <a:pt x="31" y="31"/>
                    <a:pt x="31" y="31"/>
                  </a:cubicBezTo>
                  <a:cubicBezTo>
                    <a:pt x="32" y="31"/>
                    <a:pt x="32" y="30"/>
                    <a:pt x="32" y="30"/>
                  </a:cubicBezTo>
                  <a:cubicBezTo>
                    <a:pt x="32" y="8"/>
                    <a:pt x="32" y="8"/>
                    <a:pt x="32" y="8"/>
                  </a:cubicBezTo>
                  <a:cubicBezTo>
                    <a:pt x="32" y="8"/>
                    <a:pt x="32" y="8"/>
                    <a:pt x="31" y="8"/>
                  </a:cubicBezTo>
                  <a:cubicBezTo>
                    <a:pt x="25" y="8"/>
                    <a:pt x="25" y="8"/>
                    <a:pt x="25" y="8"/>
                  </a:cubicBezTo>
                  <a:cubicBezTo>
                    <a:pt x="25" y="8"/>
                    <a:pt x="24" y="8"/>
                    <a:pt x="24" y="8"/>
                  </a:cubicBezTo>
                  <a:cubicBezTo>
                    <a:pt x="24" y="30"/>
                    <a:pt x="24" y="30"/>
                    <a:pt x="24" y="30"/>
                  </a:cubicBezTo>
                  <a:cubicBezTo>
                    <a:pt x="24" y="30"/>
                    <a:pt x="25" y="31"/>
                    <a:pt x="25" y="31"/>
                  </a:cubicBezTo>
                  <a:close/>
                  <a:moveTo>
                    <a:pt x="13" y="31"/>
                  </a:moveTo>
                  <a:cubicBezTo>
                    <a:pt x="20" y="31"/>
                    <a:pt x="20" y="31"/>
                    <a:pt x="20" y="31"/>
                  </a:cubicBezTo>
                  <a:cubicBezTo>
                    <a:pt x="20" y="31"/>
                    <a:pt x="20" y="30"/>
                    <a:pt x="20" y="30"/>
                  </a:cubicBezTo>
                  <a:cubicBezTo>
                    <a:pt x="20" y="16"/>
                    <a:pt x="20" y="16"/>
                    <a:pt x="20" y="16"/>
                  </a:cubicBezTo>
                  <a:cubicBezTo>
                    <a:pt x="20" y="16"/>
                    <a:pt x="20" y="16"/>
                    <a:pt x="20" y="16"/>
                  </a:cubicBezTo>
                  <a:cubicBezTo>
                    <a:pt x="13" y="16"/>
                    <a:pt x="13" y="16"/>
                    <a:pt x="13" y="16"/>
                  </a:cubicBezTo>
                  <a:cubicBezTo>
                    <a:pt x="13" y="16"/>
                    <a:pt x="13" y="16"/>
                    <a:pt x="13" y="16"/>
                  </a:cubicBezTo>
                  <a:cubicBezTo>
                    <a:pt x="13" y="30"/>
                    <a:pt x="13" y="30"/>
                    <a:pt x="13" y="30"/>
                  </a:cubicBezTo>
                  <a:cubicBezTo>
                    <a:pt x="13" y="30"/>
                    <a:pt x="13" y="31"/>
                    <a:pt x="13" y="31"/>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4" name="Freeform 52"/>
            <p:cNvSpPr>
              <a:spLocks noEditPoints="1"/>
            </p:cNvSpPr>
            <p:nvPr/>
          </p:nvSpPr>
          <p:spPr bwMode="auto">
            <a:xfrm>
              <a:off x="7414484" y="4462722"/>
              <a:ext cx="427572" cy="402274"/>
            </a:xfrm>
            <a:custGeom>
              <a:avLst/>
              <a:gdLst>
                <a:gd name="T0" fmla="*/ 23 w 68"/>
                <a:gd name="T1" fmla="*/ 5 h 67"/>
                <a:gd name="T2" fmla="*/ 7 w 68"/>
                <a:gd name="T3" fmla="*/ 11 h 67"/>
                <a:gd name="T4" fmla="*/ 7 w 68"/>
                <a:gd name="T5" fmla="*/ 67 h 67"/>
                <a:gd name="T6" fmla="*/ 38 w 68"/>
                <a:gd name="T7" fmla="*/ 62 h 67"/>
                <a:gd name="T8" fmla="*/ 49 w 68"/>
                <a:gd name="T9" fmla="*/ 56 h 67"/>
                <a:gd name="T10" fmla="*/ 64 w 68"/>
                <a:gd name="T11" fmla="*/ 47 h 67"/>
                <a:gd name="T12" fmla="*/ 60 w 68"/>
                <a:gd name="T13" fmla="*/ 0 h 67"/>
                <a:gd name="T14" fmla="*/ 52 w 68"/>
                <a:gd name="T15" fmla="*/ 51 h 67"/>
                <a:gd name="T16" fmla="*/ 59 w 68"/>
                <a:gd name="T17" fmla="*/ 44 h 67"/>
                <a:gd name="T18" fmla="*/ 56 w 68"/>
                <a:gd name="T19" fmla="*/ 41 h 67"/>
                <a:gd name="T20" fmla="*/ 56 w 68"/>
                <a:gd name="T21" fmla="*/ 51 h 67"/>
                <a:gd name="T22" fmla="*/ 50 w 68"/>
                <a:gd name="T23" fmla="*/ 43 h 67"/>
                <a:gd name="T24" fmla="*/ 33 w 68"/>
                <a:gd name="T25" fmla="*/ 45 h 67"/>
                <a:gd name="T26" fmla="*/ 48 w 68"/>
                <a:gd name="T27" fmla="*/ 53 h 67"/>
                <a:gd name="T28" fmla="*/ 26 w 68"/>
                <a:gd name="T29" fmla="*/ 7 h 67"/>
                <a:gd name="T30" fmla="*/ 65 w 68"/>
                <a:gd name="T31" fmla="*/ 7 h 67"/>
                <a:gd name="T32" fmla="*/ 56 w 68"/>
                <a:gd name="T33" fmla="*/ 39 h 67"/>
                <a:gd name="T34" fmla="*/ 9 w 68"/>
                <a:gd name="T35" fmla="*/ 23 h 67"/>
                <a:gd name="T36" fmla="*/ 12 w 68"/>
                <a:gd name="T37" fmla="*/ 30 h 67"/>
                <a:gd name="T38" fmla="*/ 10 w 68"/>
                <a:gd name="T39" fmla="*/ 32 h 67"/>
                <a:gd name="T40" fmla="*/ 10 w 68"/>
                <a:gd name="T41" fmla="*/ 38 h 67"/>
                <a:gd name="T42" fmla="*/ 12 w 68"/>
                <a:gd name="T43" fmla="*/ 40 h 67"/>
                <a:gd name="T44" fmla="*/ 9 w 68"/>
                <a:gd name="T45" fmla="*/ 47 h 67"/>
                <a:gd name="T46" fmla="*/ 12 w 68"/>
                <a:gd name="T47" fmla="*/ 54 h 67"/>
                <a:gd name="T48" fmla="*/ 9 w 68"/>
                <a:gd name="T49" fmla="*/ 55 h 67"/>
                <a:gd name="T50" fmla="*/ 19 w 68"/>
                <a:gd name="T51" fmla="*/ 61 h 67"/>
                <a:gd name="T52" fmla="*/ 25 w 68"/>
                <a:gd name="T53" fmla="*/ 64 h 67"/>
                <a:gd name="T54" fmla="*/ 3 w 68"/>
                <a:gd name="T55" fmla="*/ 19 h 67"/>
                <a:gd name="T56" fmla="*/ 12 w 68"/>
                <a:gd name="T57" fmla="*/ 22 h 67"/>
                <a:gd name="T58" fmla="*/ 34 w 68"/>
                <a:gd name="T59" fmla="*/ 61 h 67"/>
                <a:gd name="T60" fmla="*/ 19 w 68"/>
                <a:gd name="T61" fmla="*/ 59 h 67"/>
                <a:gd name="T62" fmla="*/ 19 w 68"/>
                <a:gd name="T63" fmla="*/ 8 h 67"/>
                <a:gd name="T64" fmla="*/ 21 w 68"/>
                <a:gd name="T65" fmla="*/ 17 h 67"/>
                <a:gd name="T66" fmla="*/ 24 w 68"/>
                <a:gd name="T67" fmla="*/ 19 h 67"/>
                <a:gd name="T68" fmla="*/ 20 w 68"/>
                <a:gd name="T69" fmla="*/ 26 h 67"/>
                <a:gd name="T70" fmla="*/ 24 w 68"/>
                <a:gd name="T71" fmla="*/ 33 h 67"/>
                <a:gd name="T72" fmla="*/ 21 w 68"/>
                <a:gd name="T73" fmla="*/ 35 h 67"/>
                <a:gd name="T74" fmla="*/ 21 w 68"/>
                <a:gd name="T75" fmla="*/ 41 h 67"/>
                <a:gd name="T76" fmla="*/ 24 w 68"/>
                <a:gd name="T77" fmla="*/ 43 h 67"/>
                <a:gd name="T78" fmla="*/ 21 w 68"/>
                <a:gd name="T79" fmla="*/ 49 h 67"/>
                <a:gd name="T80" fmla="*/ 24 w 68"/>
                <a:gd name="T81" fmla="*/ 51 h 67"/>
                <a:gd name="T82" fmla="*/ 38 w 68"/>
                <a:gd name="T83" fmla="*/ 57 h 67"/>
                <a:gd name="T84" fmla="*/ 40 w 68"/>
                <a:gd name="T85" fmla="*/ 58 h 67"/>
                <a:gd name="T86" fmla="*/ 40 w 68"/>
                <a:gd name="T87" fmla="*/ 55 h 67"/>
                <a:gd name="T88" fmla="*/ 40 w 68"/>
                <a:gd name="T89" fmla="*/ 58 h 67"/>
                <a:gd name="T90" fmla="*/ 33 w 68"/>
                <a:gd name="T91" fmla="*/ 13 h 67"/>
                <a:gd name="T92" fmla="*/ 58 w 68"/>
                <a:gd name="T93" fmla="*/ 11 h 67"/>
                <a:gd name="T94" fmla="*/ 58 w 68"/>
                <a:gd name="T95" fmla="*/ 21 h 67"/>
                <a:gd name="T96" fmla="*/ 33 w 68"/>
                <a:gd name="T97" fmla="*/ 19 h 67"/>
                <a:gd name="T98" fmla="*/ 59 w 68"/>
                <a:gd name="T99" fmla="*/ 28 h 67"/>
                <a:gd name="T100" fmla="*/ 32 w 68"/>
                <a:gd name="T101" fmla="*/ 28 h 67"/>
                <a:gd name="T102" fmla="*/ 59 w 68"/>
                <a:gd name="T103" fmla="*/ 28 h 67"/>
                <a:gd name="T104" fmla="*/ 33 w 68"/>
                <a:gd name="T105" fmla="*/ 37 h 67"/>
                <a:gd name="T106" fmla="*/ 58 w 68"/>
                <a:gd name="T107"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60" y="0"/>
                  </a:moveTo>
                  <a:cubicBezTo>
                    <a:pt x="31" y="0"/>
                    <a:pt x="31" y="0"/>
                    <a:pt x="31" y="0"/>
                  </a:cubicBezTo>
                  <a:cubicBezTo>
                    <a:pt x="27" y="0"/>
                    <a:pt x="24" y="2"/>
                    <a:pt x="23" y="5"/>
                  </a:cubicBezTo>
                  <a:cubicBezTo>
                    <a:pt x="19" y="5"/>
                    <a:pt x="19" y="5"/>
                    <a:pt x="19" y="5"/>
                  </a:cubicBezTo>
                  <a:cubicBezTo>
                    <a:pt x="15" y="5"/>
                    <a:pt x="13" y="8"/>
                    <a:pt x="12" y="11"/>
                  </a:cubicBezTo>
                  <a:cubicBezTo>
                    <a:pt x="7" y="11"/>
                    <a:pt x="7" y="11"/>
                    <a:pt x="7" y="11"/>
                  </a:cubicBezTo>
                  <a:cubicBezTo>
                    <a:pt x="3" y="11"/>
                    <a:pt x="0" y="14"/>
                    <a:pt x="0" y="19"/>
                  </a:cubicBezTo>
                  <a:cubicBezTo>
                    <a:pt x="0" y="60"/>
                    <a:pt x="0" y="60"/>
                    <a:pt x="0" y="60"/>
                  </a:cubicBezTo>
                  <a:cubicBezTo>
                    <a:pt x="0" y="64"/>
                    <a:pt x="3" y="67"/>
                    <a:pt x="7" y="67"/>
                  </a:cubicBezTo>
                  <a:cubicBezTo>
                    <a:pt x="25" y="67"/>
                    <a:pt x="25" y="67"/>
                    <a:pt x="25" y="67"/>
                  </a:cubicBezTo>
                  <a:cubicBezTo>
                    <a:pt x="29" y="67"/>
                    <a:pt x="33" y="66"/>
                    <a:pt x="35" y="64"/>
                  </a:cubicBezTo>
                  <a:cubicBezTo>
                    <a:pt x="38" y="62"/>
                    <a:pt x="38" y="62"/>
                    <a:pt x="38" y="62"/>
                  </a:cubicBezTo>
                  <a:cubicBezTo>
                    <a:pt x="41" y="62"/>
                    <a:pt x="45" y="60"/>
                    <a:pt x="47" y="59"/>
                  </a:cubicBezTo>
                  <a:cubicBezTo>
                    <a:pt x="48" y="57"/>
                    <a:pt x="48" y="57"/>
                    <a:pt x="48" y="57"/>
                  </a:cubicBezTo>
                  <a:cubicBezTo>
                    <a:pt x="49" y="56"/>
                    <a:pt x="49" y="56"/>
                    <a:pt x="49" y="56"/>
                  </a:cubicBezTo>
                  <a:cubicBezTo>
                    <a:pt x="53" y="56"/>
                    <a:pt x="57" y="55"/>
                    <a:pt x="59" y="53"/>
                  </a:cubicBezTo>
                  <a:cubicBezTo>
                    <a:pt x="62" y="50"/>
                    <a:pt x="62" y="50"/>
                    <a:pt x="62" y="50"/>
                  </a:cubicBezTo>
                  <a:cubicBezTo>
                    <a:pt x="64" y="47"/>
                    <a:pt x="64" y="47"/>
                    <a:pt x="64" y="47"/>
                  </a:cubicBezTo>
                  <a:cubicBezTo>
                    <a:pt x="66" y="46"/>
                    <a:pt x="68" y="41"/>
                    <a:pt x="68" y="38"/>
                  </a:cubicBezTo>
                  <a:cubicBezTo>
                    <a:pt x="68" y="7"/>
                    <a:pt x="68" y="7"/>
                    <a:pt x="68" y="7"/>
                  </a:cubicBezTo>
                  <a:cubicBezTo>
                    <a:pt x="68" y="3"/>
                    <a:pt x="64" y="0"/>
                    <a:pt x="60" y="0"/>
                  </a:cubicBezTo>
                  <a:close/>
                  <a:moveTo>
                    <a:pt x="52" y="53"/>
                  </a:moveTo>
                  <a:cubicBezTo>
                    <a:pt x="52" y="52"/>
                    <a:pt x="52" y="52"/>
                    <a:pt x="52" y="52"/>
                  </a:cubicBezTo>
                  <a:cubicBezTo>
                    <a:pt x="52" y="52"/>
                    <a:pt x="52" y="51"/>
                    <a:pt x="52" y="51"/>
                  </a:cubicBezTo>
                  <a:cubicBezTo>
                    <a:pt x="52" y="45"/>
                    <a:pt x="52" y="45"/>
                    <a:pt x="52" y="45"/>
                  </a:cubicBezTo>
                  <a:cubicBezTo>
                    <a:pt x="58" y="45"/>
                    <a:pt x="58" y="45"/>
                    <a:pt x="58" y="45"/>
                  </a:cubicBezTo>
                  <a:cubicBezTo>
                    <a:pt x="59" y="45"/>
                    <a:pt x="59" y="45"/>
                    <a:pt x="59" y="44"/>
                  </a:cubicBezTo>
                  <a:cubicBezTo>
                    <a:pt x="59" y="44"/>
                    <a:pt x="59" y="43"/>
                    <a:pt x="58" y="43"/>
                  </a:cubicBezTo>
                  <a:cubicBezTo>
                    <a:pt x="52" y="43"/>
                    <a:pt x="52" y="43"/>
                    <a:pt x="52" y="43"/>
                  </a:cubicBezTo>
                  <a:cubicBezTo>
                    <a:pt x="53" y="42"/>
                    <a:pt x="54" y="41"/>
                    <a:pt x="56" y="41"/>
                  </a:cubicBezTo>
                  <a:cubicBezTo>
                    <a:pt x="64" y="41"/>
                    <a:pt x="64" y="41"/>
                    <a:pt x="64" y="41"/>
                  </a:cubicBezTo>
                  <a:cubicBezTo>
                    <a:pt x="64" y="43"/>
                    <a:pt x="63" y="45"/>
                    <a:pt x="62" y="45"/>
                  </a:cubicBezTo>
                  <a:cubicBezTo>
                    <a:pt x="56" y="51"/>
                    <a:pt x="56" y="51"/>
                    <a:pt x="56" y="51"/>
                  </a:cubicBezTo>
                  <a:cubicBezTo>
                    <a:pt x="56" y="52"/>
                    <a:pt x="54" y="52"/>
                    <a:pt x="52" y="53"/>
                  </a:cubicBezTo>
                  <a:close/>
                  <a:moveTo>
                    <a:pt x="56" y="39"/>
                  </a:moveTo>
                  <a:cubicBezTo>
                    <a:pt x="53" y="39"/>
                    <a:pt x="51" y="41"/>
                    <a:pt x="50" y="43"/>
                  </a:cubicBezTo>
                  <a:cubicBezTo>
                    <a:pt x="33" y="43"/>
                    <a:pt x="33" y="43"/>
                    <a:pt x="33" y="43"/>
                  </a:cubicBezTo>
                  <a:cubicBezTo>
                    <a:pt x="32" y="43"/>
                    <a:pt x="32" y="44"/>
                    <a:pt x="32" y="44"/>
                  </a:cubicBezTo>
                  <a:cubicBezTo>
                    <a:pt x="32" y="45"/>
                    <a:pt x="32" y="45"/>
                    <a:pt x="33" y="45"/>
                  </a:cubicBezTo>
                  <a:cubicBezTo>
                    <a:pt x="50" y="45"/>
                    <a:pt x="50" y="45"/>
                    <a:pt x="50" y="45"/>
                  </a:cubicBezTo>
                  <a:cubicBezTo>
                    <a:pt x="50" y="51"/>
                    <a:pt x="50" y="51"/>
                    <a:pt x="50" y="51"/>
                  </a:cubicBezTo>
                  <a:cubicBezTo>
                    <a:pt x="48" y="53"/>
                    <a:pt x="48" y="53"/>
                    <a:pt x="48" y="53"/>
                  </a:cubicBezTo>
                  <a:cubicBezTo>
                    <a:pt x="31" y="53"/>
                    <a:pt x="31" y="53"/>
                    <a:pt x="31" y="53"/>
                  </a:cubicBezTo>
                  <a:cubicBezTo>
                    <a:pt x="28" y="53"/>
                    <a:pt x="26" y="51"/>
                    <a:pt x="26" y="49"/>
                  </a:cubicBezTo>
                  <a:cubicBezTo>
                    <a:pt x="26" y="7"/>
                    <a:pt x="26" y="7"/>
                    <a:pt x="26" y="7"/>
                  </a:cubicBezTo>
                  <a:cubicBezTo>
                    <a:pt x="26" y="5"/>
                    <a:pt x="28" y="3"/>
                    <a:pt x="31" y="3"/>
                  </a:cubicBezTo>
                  <a:cubicBezTo>
                    <a:pt x="60" y="3"/>
                    <a:pt x="60" y="3"/>
                    <a:pt x="60" y="3"/>
                  </a:cubicBezTo>
                  <a:cubicBezTo>
                    <a:pt x="63" y="3"/>
                    <a:pt x="65" y="5"/>
                    <a:pt x="65" y="7"/>
                  </a:cubicBezTo>
                  <a:cubicBezTo>
                    <a:pt x="65" y="38"/>
                    <a:pt x="65" y="38"/>
                    <a:pt x="65" y="38"/>
                  </a:cubicBezTo>
                  <a:cubicBezTo>
                    <a:pt x="65" y="38"/>
                    <a:pt x="65" y="39"/>
                    <a:pt x="65" y="39"/>
                  </a:cubicBezTo>
                  <a:lnTo>
                    <a:pt x="56" y="39"/>
                  </a:lnTo>
                  <a:close/>
                  <a:moveTo>
                    <a:pt x="12" y="22"/>
                  </a:moveTo>
                  <a:cubicBezTo>
                    <a:pt x="10" y="22"/>
                    <a:pt x="10" y="22"/>
                    <a:pt x="10" y="22"/>
                  </a:cubicBezTo>
                  <a:cubicBezTo>
                    <a:pt x="9" y="22"/>
                    <a:pt x="9" y="23"/>
                    <a:pt x="9" y="23"/>
                  </a:cubicBezTo>
                  <a:cubicBezTo>
                    <a:pt x="9" y="24"/>
                    <a:pt x="9" y="24"/>
                    <a:pt x="10" y="24"/>
                  </a:cubicBezTo>
                  <a:cubicBezTo>
                    <a:pt x="12" y="24"/>
                    <a:pt x="12" y="24"/>
                    <a:pt x="12" y="24"/>
                  </a:cubicBezTo>
                  <a:cubicBezTo>
                    <a:pt x="12" y="30"/>
                    <a:pt x="12" y="30"/>
                    <a:pt x="12" y="30"/>
                  </a:cubicBezTo>
                  <a:cubicBezTo>
                    <a:pt x="10" y="30"/>
                    <a:pt x="10" y="30"/>
                    <a:pt x="10" y="30"/>
                  </a:cubicBezTo>
                  <a:cubicBezTo>
                    <a:pt x="9" y="30"/>
                    <a:pt x="9" y="31"/>
                    <a:pt x="9" y="31"/>
                  </a:cubicBezTo>
                  <a:cubicBezTo>
                    <a:pt x="9" y="32"/>
                    <a:pt x="9" y="32"/>
                    <a:pt x="10" y="32"/>
                  </a:cubicBezTo>
                  <a:cubicBezTo>
                    <a:pt x="12" y="32"/>
                    <a:pt x="12" y="32"/>
                    <a:pt x="12" y="32"/>
                  </a:cubicBezTo>
                  <a:cubicBezTo>
                    <a:pt x="12" y="38"/>
                    <a:pt x="12" y="38"/>
                    <a:pt x="12" y="38"/>
                  </a:cubicBezTo>
                  <a:cubicBezTo>
                    <a:pt x="10" y="38"/>
                    <a:pt x="10" y="38"/>
                    <a:pt x="10" y="38"/>
                  </a:cubicBezTo>
                  <a:cubicBezTo>
                    <a:pt x="9" y="38"/>
                    <a:pt x="9" y="39"/>
                    <a:pt x="9" y="39"/>
                  </a:cubicBezTo>
                  <a:cubicBezTo>
                    <a:pt x="9" y="40"/>
                    <a:pt x="9" y="40"/>
                    <a:pt x="10" y="40"/>
                  </a:cubicBezTo>
                  <a:cubicBezTo>
                    <a:pt x="12" y="40"/>
                    <a:pt x="12" y="40"/>
                    <a:pt x="12" y="40"/>
                  </a:cubicBezTo>
                  <a:cubicBezTo>
                    <a:pt x="12" y="46"/>
                    <a:pt x="12" y="46"/>
                    <a:pt x="12" y="46"/>
                  </a:cubicBezTo>
                  <a:cubicBezTo>
                    <a:pt x="10" y="46"/>
                    <a:pt x="10" y="46"/>
                    <a:pt x="10" y="46"/>
                  </a:cubicBezTo>
                  <a:cubicBezTo>
                    <a:pt x="9" y="46"/>
                    <a:pt x="9" y="47"/>
                    <a:pt x="9" y="47"/>
                  </a:cubicBezTo>
                  <a:cubicBezTo>
                    <a:pt x="9" y="48"/>
                    <a:pt x="9" y="48"/>
                    <a:pt x="10" y="48"/>
                  </a:cubicBezTo>
                  <a:cubicBezTo>
                    <a:pt x="12" y="48"/>
                    <a:pt x="12" y="48"/>
                    <a:pt x="12" y="48"/>
                  </a:cubicBezTo>
                  <a:cubicBezTo>
                    <a:pt x="12" y="54"/>
                    <a:pt x="12" y="54"/>
                    <a:pt x="12" y="54"/>
                  </a:cubicBezTo>
                  <a:cubicBezTo>
                    <a:pt x="12" y="54"/>
                    <a:pt x="12" y="54"/>
                    <a:pt x="12" y="54"/>
                  </a:cubicBezTo>
                  <a:cubicBezTo>
                    <a:pt x="10" y="54"/>
                    <a:pt x="10" y="54"/>
                    <a:pt x="10" y="54"/>
                  </a:cubicBezTo>
                  <a:cubicBezTo>
                    <a:pt x="9" y="54"/>
                    <a:pt x="9" y="55"/>
                    <a:pt x="9" y="55"/>
                  </a:cubicBezTo>
                  <a:cubicBezTo>
                    <a:pt x="9" y="56"/>
                    <a:pt x="9" y="56"/>
                    <a:pt x="10" y="56"/>
                  </a:cubicBezTo>
                  <a:cubicBezTo>
                    <a:pt x="13" y="56"/>
                    <a:pt x="13" y="56"/>
                    <a:pt x="13" y="56"/>
                  </a:cubicBezTo>
                  <a:cubicBezTo>
                    <a:pt x="14" y="59"/>
                    <a:pt x="16" y="61"/>
                    <a:pt x="19" y="61"/>
                  </a:cubicBezTo>
                  <a:cubicBezTo>
                    <a:pt x="27" y="61"/>
                    <a:pt x="27" y="61"/>
                    <a:pt x="27" y="61"/>
                  </a:cubicBezTo>
                  <a:cubicBezTo>
                    <a:pt x="27" y="64"/>
                    <a:pt x="27" y="64"/>
                    <a:pt x="27" y="64"/>
                  </a:cubicBezTo>
                  <a:cubicBezTo>
                    <a:pt x="26" y="64"/>
                    <a:pt x="26" y="64"/>
                    <a:pt x="25" y="64"/>
                  </a:cubicBezTo>
                  <a:cubicBezTo>
                    <a:pt x="7" y="64"/>
                    <a:pt x="7" y="64"/>
                    <a:pt x="7" y="64"/>
                  </a:cubicBezTo>
                  <a:cubicBezTo>
                    <a:pt x="5" y="64"/>
                    <a:pt x="3" y="62"/>
                    <a:pt x="3" y="60"/>
                  </a:cubicBezTo>
                  <a:cubicBezTo>
                    <a:pt x="3" y="19"/>
                    <a:pt x="3" y="19"/>
                    <a:pt x="3" y="19"/>
                  </a:cubicBezTo>
                  <a:cubicBezTo>
                    <a:pt x="3" y="16"/>
                    <a:pt x="5" y="14"/>
                    <a:pt x="7" y="14"/>
                  </a:cubicBezTo>
                  <a:cubicBezTo>
                    <a:pt x="12" y="14"/>
                    <a:pt x="12" y="14"/>
                    <a:pt x="12" y="14"/>
                  </a:cubicBezTo>
                  <a:lnTo>
                    <a:pt x="12" y="22"/>
                  </a:lnTo>
                  <a:close/>
                  <a:moveTo>
                    <a:pt x="29" y="64"/>
                  </a:moveTo>
                  <a:cubicBezTo>
                    <a:pt x="29" y="61"/>
                    <a:pt x="29" y="61"/>
                    <a:pt x="29" y="61"/>
                  </a:cubicBezTo>
                  <a:cubicBezTo>
                    <a:pt x="34" y="61"/>
                    <a:pt x="34" y="61"/>
                    <a:pt x="34" y="61"/>
                  </a:cubicBezTo>
                  <a:cubicBezTo>
                    <a:pt x="33" y="62"/>
                    <a:pt x="33" y="62"/>
                    <a:pt x="33" y="62"/>
                  </a:cubicBezTo>
                  <a:cubicBezTo>
                    <a:pt x="32" y="63"/>
                    <a:pt x="31" y="63"/>
                    <a:pt x="29" y="64"/>
                  </a:cubicBezTo>
                  <a:close/>
                  <a:moveTo>
                    <a:pt x="19" y="59"/>
                  </a:moveTo>
                  <a:cubicBezTo>
                    <a:pt x="16" y="59"/>
                    <a:pt x="14" y="57"/>
                    <a:pt x="14" y="54"/>
                  </a:cubicBezTo>
                  <a:cubicBezTo>
                    <a:pt x="14" y="13"/>
                    <a:pt x="14" y="13"/>
                    <a:pt x="14" y="13"/>
                  </a:cubicBezTo>
                  <a:cubicBezTo>
                    <a:pt x="14" y="10"/>
                    <a:pt x="16" y="8"/>
                    <a:pt x="19" y="8"/>
                  </a:cubicBezTo>
                  <a:cubicBezTo>
                    <a:pt x="24" y="8"/>
                    <a:pt x="24" y="8"/>
                    <a:pt x="24" y="8"/>
                  </a:cubicBezTo>
                  <a:cubicBezTo>
                    <a:pt x="24" y="17"/>
                    <a:pt x="24" y="17"/>
                    <a:pt x="24" y="17"/>
                  </a:cubicBezTo>
                  <a:cubicBezTo>
                    <a:pt x="21" y="17"/>
                    <a:pt x="21" y="17"/>
                    <a:pt x="21" y="17"/>
                  </a:cubicBezTo>
                  <a:cubicBezTo>
                    <a:pt x="21" y="17"/>
                    <a:pt x="20" y="17"/>
                    <a:pt x="20" y="18"/>
                  </a:cubicBezTo>
                  <a:cubicBezTo>
                    <a:pt x="20" y="18"/>
                    <a:pt x="21" y="19"/>
                    <a:pt x="21" y="19"/>
                  </a:cubicBezTo>
                  <a:cubicBezTo>
                    <a:pt x="24" y="19"/>
                    <a:pt x="24" y="19"/>
                    <a:pt x="24" y="19"/>
                  </a:cubicBezTo>
                  <a:cubicBezTo>
                    <a:pt x="24" y="25"/>
                    <a:pt x="24" y="25"/>
                    <a:pt x="24" y="25"/>
                  </a:cubicBezTo>
                  <a:cubicBezTo>
                    <a:pt x="21" y="25"/>
                    <a:pt x="21" y="25"/>
                    <a:pt x="21" y="25"/>
                  </a:cubicBezTo>
                  <a:cubicBezTo>
                    <a:pt x="21" y="25"/>
                    <a:pt x="20" y="25"/>
                    <a:pt x="20" y="26"/>
                  </a:cubicBezTo>
                  <a:cubicBezTo>
                    <a:pt x="20" y="26"/>
                    <a:pt x="21" y="27"/>
                    <a:pt x="21" y="27"/>
                  </a:cubicBezTo>
                  <a:cubicBezTo>
                    <a:pt x="24" y="27"/>
                    <a:pt x="24" y="27"/>
                    <a:pt x="24" y="27"/>
                  </a:cubicBezTo>
                  <a:cubicBezTo>
                    <a:pt x="24" y="33"/>
                    <a:pt x="24" y="33"/>
                    <a:pt x="24" y="33"/>
                  </a:cubicBezTo>
                  <a:cubicBezTo>
                    <a:pt x="21" y="33"/>
                    <a:pt x="21" y="33"/>
                    <a:pt x="21" y="33"/>
                  </a:cubicBezTo>
                  <a:cubicBezTo>
                    <a:pt x="21" y="33"/>
                    <a:pt x="20" y="33"/>
                    <a:pt x="20" y="34"/>
                  </a:cubicBezTo>
                  <a:cubicBezTo>
                    <a:pt x="20" y="34"/>
                    <a:pt x="21" y="35"/>
                    <a:pt x="21" y="35"/>
                  </a:cubicBezTo>
                  <a:cubicBezTo>
                    <a:pt x="24" y="35"/>
                    <a:pt x="24" y="35"/>
                    <a:pt x="24" y="35"/>
                  </a:cubicBezTo>
                  <a:cubicBezTo>
                    <a:pt x="24" y="41"/>
                    <a:pt x="24" y="41"/>
                    <a:pt x="24" y="41"/>
                  </a:cubicBezTo>
                  <a:cubicBezTo>
                    <a:pt x="21" y="41"/>
                    <a:pt x="21" y="41"/>
                    <a:pt x="21" y="41"/>
                  </a:cubicBezTo>
                  <a:cubicBezTo>
                    <a:pt x="21" y="41"/>
                    <a:pt x="20" y="41"/>
                    <a:pt x="20" y="42"/>
                  </a:cubicBezTo>
                  <a:cubicBezTo>
                    <a:pt x="20" y="42"/>
                    <a:pt x="21" y="43"/>
                    <a:pt x="21" y="43"/>
                  </a:cubicBezTo>
                  <a:cubicBezTo>
                    <a:pt x="24" y="43"/>
                    <a:pt x="24" y="43"/>
                    <a:pt x="24" y="43"/>
                  </a:cubicBezTo>
                  <a:cubicBezTo>
                    <a:pt x="24" y="49"/>
                    <a:pt x="24" y="49"/>
                    <a:pt x="24" y="49"/>
                  </a:cubicBezTo>
                  <a:cubicBezTo>
                    <a:pt x="24" y="49"/>
                    <a:pt x="24" y="49"/>
                    <a:pt x="24" y="49"/>
                  </a:cubicBezTo>
                  <a:cubicBezTo>
                    <a:pt x="21" y="49"/>
                    <a:pt x="21" y="49"/>
                    <a:pt x="21" y="49"/>
                  </a:cubicBezTo>
                  <a:cubicBezTo>
                    <a:pt x="21" y="49"/>
                    <a:pt x="20" y="49"/>
                    <a:pt x="20" y="50"/>
                  </a:cubicBezTo>
                  <a:cubicBezTo>
                    <a:pt x="20" y="50"/>
                    <a:pt x="21" y="51"/>
                    <a:pt x="21" y="51"/>
                  </a:cubicBezTo>
                  <a:cubicBezTo>
                    <a:pt x="24" y="51"/>
                    <a:pt x="24" y="51"/>
                    <a:pt x="24" y="51"/>
                  </a:cubicBezTo>
                  <a:cubicBezTo>
                    <a:pt x="25" y="53"/>
                    <a:pt x="28" y="55"/>
                    <a:pt x="31" y="55"/>
                  </a:cubicBezTo>
                  <a:cubicBezTo>
                    <a:pt x="38" y="55"/>
                    <a:pt x="38" y="55"/>
                    <a:pt x="38" y="55"/>
                  </a:cubicBezTo>
                  <a:cubicBezTo>
                    <a:pt x="38" y="57"/>
                    <a:pt x="38" y="57"/>
                    <a:pt x="38" y="57"/>
                  </a:cubicBezTo>
                  <a:cubicBezTo>
                    <a:pt x="37" y="59"/>
                    <a:pt x="37" y="59"/>
                    <a:pt x="37" y="59"/>
                  </a:cubicBezTo>
                  <a:lnTo>
                    <a:pt x="19" y="59"/>
                  </a:lnTo>
                  <a:close/>
                  <a:moveTo>
                    <a:pt x="40" y="58"/>
                  </a:moveTo>
                  <a:cubicBezTo>
                    <a:pt x="40" y="58"/>
                    <a:pt x="40" y="58"/>
                    <a:pt x="40" y="58"/>
                  </a:cubicBezTo>
                  <a:cubicBezTo>
                    <a:pt x="41" y="57"/>
                    <a:pt x="41" y="57"/>
                    <a:pt x="40" y="57"/>
                  </a:cubicBezTo>
                  <a:cubicBezTo>
                    <a:pt x="40" y="55"/>
                    <a:pt x="40" y="55"/>
                    <a:pt x="40" y="55"/>
                  </a:cubicBezTo>
                  <a:cubicBezTo>
                    <a:pt x="46" y="55"/>
                    <a:pt x="46" y="55"/>
                    <a:pt x="46" y="55"/>
                  </a:cubicBezTo>
                  <a:cubicBezTo>
                    <a:pt x="45" y="56"/>
                    <a:pt x="45" y="56"/>
                    <a:pt x="45" y="56"/>
                  </a:cubicBezTo>
                  <a:cubicBezTo>
                    <a:pt x="44" y="57"/>
                    <a:pt x="42" y="58"/>
                    <a:pt x="40" y="58"/>
                  </a:cubicBezTo>
                  <a:close/>
                  <a:moveTo>
                    <a:pt x="59" y="12"/>
                  </a:moveTo>
                  <a:cubicBezTo>
                    <a:pt x="59" y="12"/>
                    <a:pt x="59" y="13"/>
                    <a:pt x="58" y="13"/>
                  </a:cubicBezTo>
                  <a:cubicBezTo>
                    <a:pt x="33" y="13"/>
                    <a:pt x="33" y="13"/>
                    <a:pt x="33" y="13"/>
                  </a:cubicBezTo>
                  <a:cubicBezTo>
                    <a:pt x="32" y="13"/>
                    <a:pt x="32" y="12"/>
                    <a:pt x="32" y="12"/>
                  </a:cubicBezTo>
                  <a:cubicBezTo>
                    <a:pt x="32" y="11"/>
                    <a:pt x="32" y="11"/>
                    <a:pt x="33" y="11"/>
                  </a:cubicBezTo>
                  <a:cubicBezTo>
                    <a:pt x="58" y="11"/>
                    <a:pt x="58" y="11"/>
                    <a:pt x="58" y="11"/>
                  </a:cubicBezTo>
                  <a:cubicBezTo>
                    <a:pt x="59" y="11"/>
                    <a:pt x="59" y="11"/>
                    <a:pt x="59" y="12"/>
                  </a:cubicBezTo>
                  <a:close/>
                  <a:moveTo>
                    <a:pt x="59" y="20"/>
                  </a:moveTo>
                  <a:cubicBezTo>
                    <a:pt x="59" y="21"/>
                    <a:pt x="59" y="21"/>
                    <a:pt x="58" y="21"/>
                  </a:cubicBezTo>
                  <a:cubicBezTo>
                    <a:pt x="33" y="21"/>
                    <a:pt x="33" y="21"/>
                    <a:pt x="33" y="21"/>
                  </a:cubicBezTo>
                  <a:cubicBezTo>
                    <a:pt x="32" y="21"/>
                    <a:pt x="32" y="21"/>
                    <a:pt x="32" y="20"/>
                  </a:cubicBezTo>
                  <a:cubicBezTo>
                    <a:pt x="32" y="19"/>
                    <a:pt x="32" y="19"/>
                    <a:pt x="33" y="19"/>
                  </a:cubicBezTo>
                  <a:cubicBezTo>
                    <a:pt x="58" y="19"/>
                    <a:pt x="58" y="19"/>
                    <a:pt x="58" y="19"/>
                  </a:cubicBezTo>
                  <a:cubicBezTo>
                    <a:pt x="59" y="19"/>
                    <a:pt x="59" y="19"/>
                    <a:pt x="59" y="20"/>
                  </a:cubicBezTo>
                  <a:close/>
                  <a:moveTo>
                    <a:pt x="59" y="28"/>
                  </a:moveTo>
                  <a:cubicBezTo>
                    <a:pt x="59" y="29"/>
                    <a:pt x="59" y="29"/>
                    <a:pt x="58" y="29"/>
                  </a:cubicBezTo>
                  <a:cubicBezTo>
                    <a:pt x="33" y="29"/>
                    <a:pt x="33" y="29"/>
                    <a:pt x="33" y="29"/>
                  </a:cubicBezTo>
                  <a:cubicBezTo>
                    <a:pt x="32" y="29"/>
                    <a:pt x="32" y="29"/>
                    <a:pt x="32" y="28"/>
                  </a:cubicBezTo>
                  <a:cubicBezTo>
                    <a:pt x="32" y="27"/>
                    <a:pt x="32" y="27"/>
                    <a:pt x="33" y="27"/>
                  </a:cubicBezTo>
                  <a:cubicBezTo>
                    <a:pt x="58" y="27"/>
                    <a:pt x="58" y="27"/>
                    <a:pt x="58" y="27"/>
                  </a:cubicBezTo>
                  <a:cubicBezTo>
                    <a:pt x="59" y="27"/>
                    <a:pt x="59" y="27"/>
                    <a:pt x="59" y="28"/>
                  </a:cubicBezTo>
                  <a:close/>
                  <a:moveTo>
                    <a:pt x="59" y="36"/>
                  </a:moveTo>
                  <a:cubicBezTo>
                    <a:pt x="59" y="37"/>
                    <a:pt x="59" y="37"/>
                    <a:pt x="58" y="37"/>
                  </a:cubicBezTo>
                  <a:cubicBezTo>
                    <a:pt x="33" y="37"/>
                    <a:pt x="33" y="37"/>
                    <a:pt x="33" y="37"/>
                  </a:cubicBezTo>
                  <a:cubicBezTo>
                    <a:pt x="32" y="37"/>
                    <a:pt x="32" y="37"/>
                    <a:pt x="32" y="36"/>
                  </a:cubicBezTo>
                  <a:cubicBezTo>
                    <a:pt x="32" y="36"/>
                    <a:pt x="32" y="35"/>
                    <a:pt x="33" y="35"/>
                  </a:cubicBezTo>
                  <a:cubicBezTo>
                    <a:pt x="58" y="35"/>
                    <a:pt x="58" y="35"/>
                    <a:pt x="58" y="35"/>
                  </a:cubicBezTo>
                  <a:cubicBezTo>
                    <a:pt x="59" y="35"/>
                    <a:pt x="59" y="36"/>
                    <a:pt x="59" y="36"/>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5" name="Freeform 36"/>
            <p:cNvSpPr>
              <a:spLocks noEditPoints="1"/>
            </p:cNvSpPr>
            <p:nvPr/>
          </p:nvSpPr>
          <p:spPr bwMode="auto">
            <a:xfrm>
              <a:off x="7626142" y="3331001"/>
              <a:ext cx="421885" cy="352397"/>
            </a:xfrm>
            <a:custGeom>
              <a:avLst/>
              <a:gdLst>
                <a:gd name="T0" fmla="*/ 71 w 72"/>
                <a:gd name="T1" fmla="*/ 15 h 60"/>
                <a:gd name="T2" fmla="*/ 57 w 72"/>
                <a:gd name="T3" fmla="*/ 17 h 60"/>
                <a:gd name="T4" fmla="*/ 44 w 72"/>
                <a:gd name="T5" fmla="*/ 45 h 60"/>
                <a:gd name="T6" fmla="*/ 12 w 72"/>
                <a:gd name="T7" fmla="*/ 45 h 60"/>
                <a:gd name="T8" fmla="*/ 14 w 72"/>
                <a:gd name="T9" fmla="*/ 48 h 60"/>
                <a:gd name="T10" fmla="*/ 48 w 72"/>
                <a:gd name="T11" fmla="*/ 50 h 60"/>
                <a:gd name="T12" fmla="*/ 14 w 72"/>
                <a:gd name="T13" fmla="*/ 51 h 60"/>
                <a:gd name="T14" fmla="*/ 9 w 72"/>
                <a:gd name="T15" fmla="*/ 44 h 60"/>
                <a:gd name="T16" fmla="*/ 8 w 72"/>
                <a:gd name="T17" fmla="*/ 41 h 60"/>
                <a:gd name="T18" fmla="*/ 1 w 72"/>
                <a:gd name="T19" fmla="*/ 22 h 60"/>
                <a:gd name="T20" fmla="*/ 11 w 72"/>
                <a:gd name="T21" fmla="*/ 40 h 60"/>
                <a:gd name="T22" fmla="*/ 44 w 72"/>
                <a:gd name="T23" fmla="*/ 42 h 60"/>
                <a:gd name="T24" fmla="*/ 54 w 72"/>
                <a:gd name="T25" fmla="*/ 16 h 60"/>
                <a:gd name="T26" fmla="*/ 71 w 72"/>
                <a:gd name="T27" fmla="*/ 12 h 60"/>
                <a:gd name="T28" fmla="*/ 18 w 72"/>
                <a:gd name="T29" fmla="*/ 56 h 60"/>
                <a:gd name="T30" fmla="*/ 11 w 72"/>
                <a:gd name="T31" fmla="*/ 56 h 60"/>
                <a:gd name="T32" fmla="*/ 18 w 72"/>
                <a:gd name="T33" fmla="*/ 56 h 60"/>
                <a:gd name="T34" fmla="*/ 15 w 72"/>
                <a:gd name="T35" fmla="*/ 54 h 60"/>
                <a:gd name="T36" fmla="*/ 15 w 72"/>
                <a:gd name="T37" fmla="*/ 58 h 60"/>
                <a:gd name="T38" fmla="*/ 45 w 72"/>
                <a:gd name="T39" fmla="*/ 56 h 60"/>
                <a:gd name="T40" fmla="*/ 38 w 72"/>
                <a:gd name="T41" fmla="*/ 56 h 60"/>
                <a:gd name="T42" fmla="*/ 45 w 72"/>
                <a:gd name="T43" fmla="*/ 56 h 60"/>
                <a:gd name="T44" fmla="*/ 42 w 72"/>
                <a:gd name="T45" fmla="*/ 54 h 60"/>
                <a:gd name="T46" fmla="*/ 42 w 72"/>
                <a:gd name="T47" fmla="*/ 58 h 60"/>
                <a:gd name="T48" fmla="*/ 46 w 72"/>
                <a:gd name="T49" fmla="*/ 35 h 60"/>
                <a:gd name="T50" fmla="*/ 12 w 72"/>
                <a:gd name="T51" fmla="*/ 34 h 60"/>
                <a:gd name="T52" fmla="*/ 12 w 72"/>
                <a:gd name="T53" fmla="*/ 36 h 60"/>
                <a:gd name="T54" fmla="*/ 46 w 72"/>
                <a:gd name="T55" fmla="*/ 35 h 60"/>
                <a:gd name="T56" fmla="*/ 12 w 72"/>
                <a:gd name="T57" fmla="*/ 39 h 60"/>
                <a:gd name="T58" fmla="*/ 43 w 72"/>
                <a:gd name="T59" fmla="*/ 40 h 60"/>
                <a:gd name="T60" fmla="*/ 43 w 72"/>
                <a:gd name="T61" fmla="*/ 38 h 60"/>
                <a:gd name="T62" fmla="*/ 13 w 72"/>
                <a:gd name="T63" fmla="*/ 28 h 60"/>
                <a:gd name="T64" fmla="*/ 16 w 72"/>
                <a:gd name="T65" fmla="*/ 23 h 60"/>
                <a:gd name="T66" fmla="*/ 28 w 72"/>
                <a:gd name="T67" fmla="*/ 14 h 60"/>
                <a:gd name="T68" fmla="*/ 33 w 72"/>
                <a:gd name="T69" fmla="*/ 17 h 60"/>
                <a:gd name="T70" fmla="*/ 36 w 72"/>
                <a:gd name="T71" fmla="*/ 22 h 60"/>
                <a:gd name="T72" fmla="*/ 39 w 72"/>
                <a:gd name="T73" fmla="*/ 17 h 60"/>
                <a:gd name="T74" fmla="*/ 51 w 72"/>
                <a:gd name="T75" fmla="*/ 7 h 60"/>
                <a:gd name="T76" fmla="*/ 51 w 72"/>
                <a:gd name="T77" fmla="*/ 0 h 60"/>
                <a:gd name="T78" fmla="*/ 49 w 72"/>
                <a:gd name="T79" fmla="*/ 5 h 60"/>
                <a:gd name="T80" fmla="*/ 36 w 72"/>
                <a:gd name="T81" fmla="*/ 15 h 60"/>
                <a:gd name="T82" fmla="*/ 31 w 72"/>
                <a:gd name="T83" fmla="*/ 12 h 60"/>
                <a:gd name="T84" fmla="*/ 28 w 72"/>
                <a:gd name="T85" fmla="*/ 7 h 60"/>
                <a:gd name="T86" fmla="*/ 25 w 72"/>
                <a:gd name="T87" fmla="*/ 11 h 60"/>
                <a:gd name="T88" fmla="*/ 13 w 72"/>
                <a:gd name="T89" fmla="*/ 22 h 60"/>
                <a:gd name="T90" fmla="*/ 13 w 72"/>
                <a:gd name="T9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 h="60">
                  <a:moveTo>
                    <a:pt x="72" y="13"/>
                  </a:moveTo>
                  <a:cubicBezTo>
                    <a:pt x="72" y="14"/>
                    <a:pt x="71" y="15"/>
                    <a:pt x="71" y="15"/>
                  </a:cubicBezTo>
                  <a:cubicBezTo>
                    <a:pt x="60" y="15"/>
                    <a:pt x="60" y="15"/>
                    <a:pt x="60" y="15"/>
                  </a:cubicBezTo>
                  <a:cubicBezTo>
                    <a:pt x="59" y="15"/>
                    <a:pt x="57" y="16"/>
                    <a:pt x="57" y="17"/>
                  </a:cubicBezTo>
                  <a:cubicBezTo>
                    <a:pt x="49" y="41"/>
                    <a:pt x="49" y="41"/>
                    <a:pt x="49" y="41"/>
                  </a:cubicBezTo>
                  <a:cubicBezTo>
                    <a:pt x="49" y="43"/>
                    <a:pt x="46" y="45"/>
                    <a:pt x="44" y="45"/>
                  </a:cubicBezTo>
                  <a:cubicBezTo>
                    <a:pt x="14" y="45"/>
                    <a:pt x="14" y="45"/>
                    <a:pt x="14" y="45"/>
                  </a:cubicBezTo>
                  <a:cubicBezTo>
                    <a:pt x="13" y="45"/>
                    <a:pt x="13" y="45"/>
                    <a:pt x="12" y="45"/>
                  </a:cubicBezTo>
                  <a:cubicBezTo>
                    <a:pt x="12" y="47"/>
                    <a:pt x="12" y="47"/>
                    <a:pt x="12" y="47"/>
                  </a:cubicBezTo>
                  <a:cubicBezTo>
                    <a:pt x="12" y="47"/>
                    <a:pt x="13" y="48"/>
                    <a:pt x="14" y="48"/>
                  </a:cubicBezTo>
                  <a:cubicBezTo>
                    <a:pt x="47" y="48"/>
                    <a:pt x="47" y="48"/>
                    <a:pt x="47" y="48"/>
                  </a:cubicBezTo>
                  <a:cubicBezTo>
                    <a:pt x="48" y="48"/>
                    <a:pt x="48" y="49"/>
                    <a:pt x="48" y="50"/>
                  </a:cubicBezTo>
                  <a:cubicBezTo>
                    <a:pt x="48" y="50"/>
                    <a:pt x="48" y="51"/>
                    <a:pt x="47" y="51"/>
                  </a:cubicBezTo>
                  <a:cubicBezTo>
                    <a:pt x="14" y="51"/>
                    <a:pt x="14" y="51"/>
                    <a:pt x="14" y="51"/>
                  </a:cubicBezTo>
                  <a:cubicBezTo>
                    <a:pt x="11" y="51"/>
                    <a:pt x="9" y="49"/>
                    <a:pt x="9" y="47"/>
                  </a:cubicBezTo>
                  <a:cubicBezTo>
                    <a:pt x="9" y="44"/>
                    <a:pt x="9" y="44"/>
                    <a:pt x="9" y="44"/>
                  </a:cubicBezTo>
                  <a:cubicBezTo>
                    <a:pt x="9" y="43"/>
                    <a:pt x="9" y="43"/>
                    <a:pt x="9" y="43"/>
                  </a:cubicBezTo>
                  <a:cubicBezTo>
                    <a:pt x="9" y="42"/>
                    <a:pt x="8" y="42"/>
                    <a:pt x="8" y="41"/>
                  </a:cubicBezTo>
                  <a:cubicBezTo>
                    <a:pt x="0" y="24"/>
                    <a:pt x="0" y="24"/>
                    <a:pt x="0" y="24"/>
                  </a:cubicBezTo>
                  <a:cubicBezTo>
                    <a:pt x="0" y="23"/>
                    <a:pt x="0" y="22"/>
                    <a:pt x="1" y="22"/>
                  </a:cubicBezTo>
                  <a:cubicBezTo>
                    <a:pt x="2" y="21"/>
                    <a:pt x="3" y="22"/>
                    <a:pt x="3" y="22"/>
                  </a:cubicBezTo>
                  <a:cubicBezTo>
                    <a:pt x="11" y="40"/>
                    <a:pt x="11" y="40"/>
                    <a:pt x="11" y="40"/>
                  </a:cubicBezTo>
                  <a:cubicBezTo>
                    <a:pt x="11" y="41"/>
                    <a:pt x="13" y="42"/>
                    <a:pt x="14" y="42"/>
                  </a:cubicBezTo>
                  <a:cubicBezTo>
                    <a:pt x="44" y="42"/>
                    <a:pt x="44" y="42"/>
                    <a:pt x="44" y="42"/>
                  </a:cubicBezTo>
                  <a:cubicBezTo>
                    <a:pt x="45" y="42"/>
                    <a:pt x="46" y="41"/>
                    <a:pt x="47" y="40"/>
                  </a:cubicBezTo>
                  <a:cubicBezTo>
                    <a:pt x="54" y="16"/>
                    <a:pt x="54" y="16"/>
                    <a:pt x="54" y="16"/>
                  </a:cubicBezTo>
                  <a:cubicBezTo>
                    <a:pt x="55" y="13"/>
                    <a:pt x="57" y="12"/>
                    <a:pt x="60" y="12"/>
                  </a:cubicBezTo>
                  <a:cubicBezTo>
                    <a:pt x="71" y="12"/>
                    <a:pt x="71" y="12"/>
                    <a:pt x="71" y="12"/>
                  </a:cubicBezTo>
                  <a:cubicBezTo>
                    <a:pt x="71" y="12"/>
                    <a:pt x="72" y="12"/>
                    <a:pt x="72" y="13"/>
                  </a:cubicBezTo>
                  <a:close/>
                  <a:moveTo>
                    <a:pt x="18" y="56"/>
                  </a:moveTo>
                  <a:cubicBezTo>
                    <a:pt x="18" y="58"/>
                    <a:pt x="17" y="60"/>
                    <a:pt x="15" y="60"/>
                  </a:cubicBezTo>
                  <a:cubicBezTo>
                    <a:pt x="13" y="60"/>
                    <a:pt x="11" y="58"/>
                    <a:pt x="11" y="56"/>
                  </a:cubicBezTo>
                  <a:cubicBezTo>
                    <a:pt x="11" y="54"/>
                    <a:pt x="13" y="52"/>
                    <a:pt x="15" y="52"/>
                  </a:cubicBezTo>
                  <a:cubicBezTo>
                    <a:pt x="17" y="52"/>
                    <a:pt x="18" y="54"/>
                    <a:pt x="18" y="56"/>
                  </a:cubicBezTo>
                  <a:close/>
                  <a:moveTo>
                    <a:pt x="16" y="56"/>
                  </a:moveTo>
                  <a:cubicBezTo>
                    <a:pt x="16" y="55"/>
                    <a:pt x="16" y="54"/>
                    <a:pt x="15" y="54"/>
                  </a:cubicBezTo>
                  <a:cubicBezTo>
                    <a:pt x="14" y="54"/>
                    <a:pt x="13" y="55"/>
                    <a:pt x="13" y="56"/>
                  </a:cubicBezTo>
                  <a:cubicBezTo>
                    <a:pt x="13" y="57"/>
                    <a:pt x="14" y="58"/>
                    <a:pt x="15" y="58"/>
                  </a:cubicBezTo>
                  <a:cubicBezTo>
                    <a:pt x="16" y="58"/>
                    <a:pt x="16" y="57"/>
                    <a:pt x="16" y="56"/>
                  </a:cubicBezTo>
                  <a:close/>
                  <a:moveTo>
                    <a:pt x="45" y="56"/>
                  </a:moveTo>
                  <a:cubicBezTo>
                    <a:pt x="45" y="58"/>
                    <a:pt x="44" y="60"/>
                    <a:pt x="42" y="60"/>
                  </a:cubicBezTo>
                  <a:cubicBezTo>
                    <a:pt x="40" y="60"/>
                    <a:pt x="38" y="58"/>
                    <a:pt x="38" y="56"/>
                  </a:cubicBezTo>
                  <a:cubicBezTo>
                    <a:pt x="38" y="54"/>
                    <a:pt x="40" y="52"/>
                    <a:pt x="42" y="52"/>
                  </a:cubicBezTo>
                  <a:cubicBezTo>
                    <a:pt x="44" y="52"/>
                    <a:pt x="45" y="54"/>
                    <a:pt x="45" y="56"/>
                  </a:cubicBezTo>
                  <a:close/>
                  <a:moveTo>
                    <a:pt x="43" y="56"/>
                  </a:moveTo>
                  <a:cubicBezTo>
                    <a:pt x="43" y="55"/>
                    <a:pt x="43" y="54"/>
                    <a:pt x="42" y="54"/>
                  </a:cubicBezTo>
                  <a:cubicBezTo>
                    <a:pt x="41" y="54"/>
                    <a:pt x="40" y="55"/>
                    <a:pt x="40" y="56"/>
                  </a:cubicBezTo>
                  <a:cubicBezTo>
                    <a:pt x="40" y="57"/>
                    <a:pt x="41" y="58"/>
                    <a:pt x="42" y="58"/>
                  </a:cubicBezTo>
                  <a:cubicBezTo>
                    <a:pt x="43" y="58"/>
                    <a:pt x="43" y="57"/>
                    <a:pt x="43" y="56"/>
                  </a:cubicBezTo>
                  <a:close/>
                  <a:moveTo>
                    <a:pt x="46" y="35"/>
                  </a:moveTo>
                  <a:cubicBezTo>
                    <a:pt x="46" y="34"/>
                    <a:pt x="45" y="34"/>
                    <a:pt x="45" y="34"/>
                  </a:cubicBezTo>
                  <a:cubicBezTo>
                    <a:pt x="12" y="34"/>
                    <a:pt x="12" y="34"/>
                    <a:pt x="12" y="34"/>
                  </a:cubicBezTo>
                  <a:cubicBezTo>
                    <a:pt x="11" y="34"/>
                    <a:pt x="11" y="34"/>
                    <a:pt x="11" y="35"/>
                  </a:cubicBezTo>
                  <a:cubicBezTo>
                    <a:pt x="11" y="35"/>
                    <a:pt x="11" y="36"/>
                    <a:pt x="12" y="36"/>
                  </a:cubicBezTo>
                  <a:cubicBezTo>
                    <a:pt x="45" y="36"/>
                    <a:pt x="45" y="36"/>
                    <a:pt x="45" y="36"/>
                  </a:cubicBezTo>
                  <a:cubicBezTo>
                    <a:pt x="45" y="36"/>
                    <a:pt x="46" y="35"/>
                    <a:pt x="46" y="35"/>
                  </a:cubicBezTo>
                  <a:close/>
                  <a:moveTo>
                    <a:pt x="13" y="38"/>
                  </a:moveTo>
                  <a:cubicBezTo>
                    <a:pt x="13" y="38"/>
                    <a:pt x="12" y="39"/>
                    <a:pt x="12" y="39"/>
                  </a:cubicBezTo>
                  <a:cubicBezTo>
                    <a:pt x="12" y="40"/>
                    <a:pt x="13" y="40"/>
                    <a:pt x="13" y="40"/>
                  </a:cubicBezTo>
                  <a:cubicBezTo>
                    <a:pt x="43" y="40"/>
                    <a:pt x="43" y="40"/>
                    <a:pt x="43" y="40"/>
                  </a:cubicBezTo>
                  <a:cubicBezTo>
                    <a:pt x="44" y="40"/>
                    <a:pt x="44" y="40"/>
                    <a:pt x="44" y="39"/>
                  </a:cubicBezTo>
                  <a:cubicBezTo>
                    <a:pt x="44" y="39"/>
                    <a:pt x="44" y="38"/>
                    <a:pt x="43" y="38"/>
                  </a:cubicBezTo>
                  <a:lnTo>
                    <a:pt x="13" y="38"/>
                  </a:lnTo>
                  <a:close/>
                  <a:moveTo>
                    <a:pt x="13" y="28"/>
                  </a:moveTo>
                  <a:cubicBezTo>
                    <a:pt x="14" y="28"/>
                    <a:pt x="16" y="27"/>
                    <a:pt x="16" y="25"/>
                  </a:cubicBezTo>
                  <a:cubicBezTo>
                    <a:pt x="16" y="24"/>
                    <a:pt x="16" y="24"/>
                    <a:pt x="16" y="23"/>
                  </a:cubicBezTo>
                  <a:cubicBezTo>
                    <a:pt x="26" y="13"/>
                    <a:pt x="26" y="13"/>
                    <a:pt x="26" y="13"/>
                  </a:cubicBezTo>
                  <a:cubicBezTo>
                    <a:pt x="27" y="13"/>
                    <a:pt x="27" y="14"/>
                    <a:pt x="28" y="14"/>
                  </a:cubicBezTo>
                  <a:cubicBezTo>
                    <a:pt x="28" y="14"/>
                    <a:pt x="29" y="13"/>
                    <a:pt x="29" y="13"/>
                  </a:cubicBezTo>
                  <a:cubicBezTo>
                    <a:pt x="33" y="17"/>
                    <a:pt x="33" y="17"/>
                    <a:pt x="33" y="17"/>
                  </a:cubicBezTo>
                  <a:cubicBezTo>
                    <a:pt x="33" y="18"/>
                    <a:pt x="33" y="18"/>
                    <a:pt x="33" y="19"/>
                  </a:cubicBezTo>
                  <a:cubicBezTo>
                    <a:pt x="33" y="20"/>
                    <a:pt x="34" y="22"/>
                    <a:pt x="36" y="22"/>
                  </a:cubicBezTo>
                  <a:cubicBezTo>
                    <a:pt x="38" y="22"/>
                    <a:pt x="39" y="20"/>
                    <a:pt x="39" y="19"/>
                  </a:cubicBezTo>
                  <a:cubicBezTo>
                    <a:pt x="39" y="18"/>
                    <a:pt x="39" y="18"/>
                    <a:pt x="39" y="17"/>
                  </a:cubicBezTo>
                  <a:cubicBezTo>
                    <a:pt x="50" y="6"/>
                    <a:pt x="50" y="6"/>
                    <a:pt x="50" y="6"/>
                  </a:cubicBezTo>
                  <a:cubicBezTo>
                    <a:pt x="50" y="7"/>
                    <a:pt x="51" y="7"/>
                    <a:pt x="51" y="7"/>
                  </a:cubicBezTo>
                  <a:cubicBezTo>
                    <a:pt x="53" y="7"/>
                    <a:pt x="54" y="5"/>
                    <a:pt x="54" y="4"/>
                  </a:cubicBezTo>
                  <a:cubicBezTo>
                    <a:pt x="54" y="2"/>
                    <a:pt x="53" y="0"/>
                    <a:pt x="51" y="0"/>
                  </a:cubicBezTo>
                  <a:cubicBezTo>
                    <a:pt x="50" y="0"/>
                    <a:pt x="48" y="2"/>
                    <a:pt x="48" y="4"/>
                  </a:cubicBezTo>
                  <a:cubicBezTo>
                    <a:pt x="48" y="4"/>
                    <a:pt x="48" y="5"/>
                    <a:pt x="49" y="5"/>
                  </a:cubicBezTo>
                  <a:cubicBezTo>
                    <a:pt x="38" y="16"/>
                    <a:pt x="38" y="16"/>
                    <a:pt x="38" y="16"/>
                  </a:cubicBezTo>
                  <a:cubicBezTo>
                    <a:pt x="37" y="16"/>
                    <a:pt x="37" y="15"/>
                    <a:pt x="36" y="15"/>
                  </a:cubicBezTo>
                  <a:cubicBezTo>
                    <a:pt x="36" y="15"/>
                    <a:pt x="35" y="16"/>
                    <a:pt x="35" y="16"/>
                  </a:cubicBezTo>
                  <a:cubicBezTo>
                    <a:pt x="31" y="12"/>
                    <a:pt x="31" y="12"/>
                    <a:pt x="31" y="12"/>
                  </a:cubicBezTo>
                  <a:cubicBezTo>
                    <a:pt x="31" y="11"/>
                    <a:pt x="31" y="11"/>
                    <a:pt x="31" y="10"/>
                  </a:cubicBezTo>
                  <a:cubicBezTo>
                    <a:pt x="31" y="9"/>
                    <a:pt x="30" y="7"/>
                    <a:pt x="28" y="7"/>
                  </a:cubicBezTo>
                  <a:cubicBezTo>
                    <a:pt x="26" y="7"/>
                    <a:pt x="25" y="9"/>
                    <a:pt x="25" y="10"/>
                  </a:cubicBezTo>
                  <a:cubicBezTo>
                    <a:pt x="25" y="11"/>
                    <a:pt x="25" y="11"/>
                    <a:pt x="25" y="11"/>
                  </a:cubicBezTo>
                  <a:cubicBezTo>
                    <a:pt x="14" y="22"/>
                    <a:pt x="14" y="22"/>
                    <a:pt x="14" y="22"/>
                  </a:cubicBezTo>
                  <a:cubicBezTo>
                    <a:pt x="14" y="22"/>
                    <a:pt x="13" y="22"/>
                    <a:pt x="13" y="22"/>
                  </a:cubicBezTo>
                  <a:cubicBezTo>
                    <a:pt x="11" y="22"/>
                    <a:pt x="10" y="23"/>
                    <a:pt x="10" y="25"/>
                  </a:cubicBezTo>
                  <a:cubicBezTo>
                    <a:pt x="10" y="27"/>
                    <a:pt x="11" y="28"/>
                    <a:pt x="1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66" name="Freeform 24"/>
            <p:cNvSpPr>
              <a:spLocks noEditPoints="1"/>
            </p:cNvSpPr>
            <p:nvPr/>
          </p:nvSpPr>
          <p:spPr bwMode="auto">
            <a:xfrm>
              <a:off x="5655996" y="1632312"/>
              <a:ext cx="288083" cy="303868"/>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7" name="Freeform 54"/>
            <p:cNvSpPr>
              <a:spLocks noEditPoints="1"/>
            </p:cNvSpPr>
            <p:nvPr/>
          </p:nvSpPr>
          <p:spPr bwMode="auto">
            <a:xfrm>
              <a:off x="4791165" y="5149532"/>
              <a:ext cx="329105" cy="382276"/>
            </a:xfrm>
            <a:custGeom>
              <a:avLst/>
              <a:gdLst>
                <a:gd name="T0" fmla="*/ 31 w 62"/>
                <a:gd name="T1" fmla="*/ 49 h 70"/>
                <a:gd name="T2" fmla="*/ 45 w 62"/>
                <a:gd name="T3" fmla="*/ 35 h 70"/>
                <a:gd name="T4" fmla="*/ 45 w 62"/>
                <a:gd name="T5" fmla="*/ 8 h 70"/>
                <a:gd name="T6" fmla="*/ 17 w 62"/>
                <a:gd name="T7" fmla="*/ 8 h 70"/>
                <a:gd name="T8" fmla="*/ 17 w 62"/>
                <a:gd name="T9" fmla="*/ 35 h 70"/>
                <a:gd name="T10" fmla="*/ 31 w 62"/>
                <a:gd name="T11" fmla="*/ 49 h 70"/>
                <a:gd name="T12" fmla="*/ 31 w 62"/>
                <a:gd name="T13" fmla="*/ 8 h 70"/>
                <a:gd name="T14" fmla="*/ 44 w 62"/>
                <a:gd name="T15" fmla="*/ 21 h 70"/>
                <a:gd name="T16" fmla="*/ 31 w 62"/>
                <a:gd name="T17" fmla="*/ 34 h 70"/>
                <a:gd name="T18" fmla="*/ 18 w 62"/>
                <a:gd name="T19" fmla="*/ 21 h 70"/>
                <a:gd name="T20" fmla="*/ 31 w 62"/>
                <a:gd name="T21" fmla="*/ 8 h 70"/>
                <a:gd name="T22" fmla="*/ 25 w 62"/>
                <a:gd name="T23" fmla="*/ 50 h 70"/>
                <a:gd name="T24" fmla="*/ 27 w 62"/>
                <a:gd name="T25" fmla="*/ 48 h 70"/>
                <a:gd name="T26" fmla="*/ 30 w 62"/>
                <a:gd name="T27" fmla="*/ 50 h 70"/>
                <a:gd name="T28" fmla="*/ 31 w 62"/>
                <a:gd name="T29" fmla="*/ 51 h 70"/>
                <a:gd name="T30" fmla="*/ 32 w 62"/>
                <a:gd name="T31" fmla="*/ 50 h 70"/>
                <a:gd name="T32" fmla="*/ 34 w 62"/>
                <a:gd name="T33" fmla="*/ 48 h 70"/>
                <a:gd name="T34" fmla="*/ 37 w 62"/>
                <a:gd name="T35" fmla="*/ 50 h 70"/>
                <a:gd name="T36" fmla="*/ 31 w 62"/>
                <a:gd name="T37" fmla="*/ 53 h 70"/>
                <a:gd name="T38" fmla="*/ 25 w 62"/>
                <a:gd name="T39" fmla="*/ 50 h 70"/>
                <a:gd name="T40" fmla="*/ 8 w 62"/>
                <a:gd name="T41" fmla="*/ 53 h 70"/>
                <a:gd name="T42" fmla="*/ 31 w 62"/>
                <a:gd name="T43" fmla="*/ 62 h 70"/>
                <a:gd name="T44" fmla="*/ 54 w 62"/>
                <a:gd name="T45" fmla="*/ 53 h 70"/>
                <a:gd name="T46" fmla="*/ 39 w 62"/>
                <a:gd name="T47" fmla="*/ 44 h 70"/>
                <a:gd name="T48" fmla="*/ 35 w 62"/>
                <a:gd name="T49" fmla="*/ 47 h 70"/>
                <a:gd name="T50" fmla="*/ 44 w 62"/>
                <a:gd name="T51" fmla="*/ 51 h 70"/>
                <a:gd name="T52" fmla="*/ 31 w 62"/>
                <a:gd name="T53" fmla="*/ 54 h 70"/>
                <a:gd name="T54" fmla="*/ 18 w 62"/>
                <a:gd name="T55" fmla="*/ 51 h 70"/>
                <a:gd name="T56" fmla="*/ 26 w 62"/>
                <a:gd name="T57" fmla="*/ 47 h 70"/>
                <a:gd name="T58" fmla="*/ 23 w 62"/>
                <a:gd name="T59" fmla="*/ 44 h 70"/>
                <a:gd name="T60" fmla="*/ 8 w 62"/>
                <a:gd name="T61" fmla="*/ 53 h 70"/>
                <a:gd name="T62" fmla="*/ 16 w 62"/>
                <a:gd name="T63" fmla="*/ 51 h 70"/>
                <a:gd name="T64" fmla="*/ 31 w 62"/>
                <a:gd name="T65" fmla="*/ 56 h 70"/>
                <a:gd name="T66" fmla="*/ 46 w 62"/>
                <a:gd name="T67" fmla="*/ 51 h 70"/>
                <a:gd name="T68" fmla="*/ 42 w 62"/>
                <a:gd name="T69" fmla="*/ 47 h 70"/>
                <a:gd name="T70" fmla="*/ 52 w 62"/>
                <a:gd name="T71" fmla="*/ 53 h 70"/>
                <a:gd name="T72" fmla="*/ 31 w 62"/>
                <a:gd name="T73" fmla="*/ 60 h 70"/>
                <a:gd name="T74" fmla="*/ 10 w 62"/>
                <a:gd name="T75" fmla="*/ 53 h 70"/>
                <a:gd name="T76" fmla="*/ 20 w 62"/>
                <a:gd name="T77" fmla="*/ 47 h 70"/>
                <a:gd name="T78" fmla="*/ 16 w 62"/>
                <a:gd name="T79" fmla="*/ 51 h 70"/>
                <a:gd name="T80" fmla="*/ 62 w 62"/>
                <a:gd name="T81" fmla="*/ 55 h 70"/>
                <a:gd name="T82" fmla="*/ 31 w 62"/>
                <a:gd name="T83" fmla="*/ 70 h 70"/>
                <a:gd name="T84" fmla="*/ 0 w 62"/>
                <a:gd name="T85" fmla="*/ 55 h 70"/>
                <a:gd name="T86" fmla="*/ 20 w 62"/>
                <a:gd name="T87" fmla="*/ 41 h 70"/>
                <a:gd name="T88" fmla="*/ 23 w 62"/>
                <a:gd name="T89" fmla="*/ 44 h 70"/>
                <a:gd name="T90" fmla="*/ 3 w 62"/>
                <a:gd name="T91" fmla="*/ 55 h 70"/>
                <a:gd name="T92" fmla="*/ 31 w 62"/>
                <a:gd name="T93" fmla="*/ 67 h 70"/>
                <a:gd name="T94" fmla="*/ 59 w 62"/>
                <a:gd name="T95" fmla="*/ 55 h 70"/>
                <a:gd name="T96" fmla="*/ 39 w 62"/>
                <a:gd name="T97" fmla="*/ 44 h 70"/>
                <a:gd name="T98" fmla="*/ 42 w 62"/>
                <a:gd name="T99" fmla="*/ 41 h 70"/>
                <a:gd name="T100" fmla="*/ 62 w 62"/>
                <a:gd name="T101" fmla="*/ 5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70">
                  <a:moveTo>
                    <a:pt x="31" y="49"/>
                  </a:moveTo>
                  <a:cubicBezTo>
                    <a:pt x="45" y="35"/>
                    <a:pt x="45" y="35"/>
                    <a:pt x="45" y="35"/>
                  </a:cubicBezTo>
                  <a:cubicBezTo>
                    <a:pt x="52" y="27"/>
                    <a:pt x="52" y="15"/>
                    <a:pt x="45" y="8"/>
                  </a:cubicBezTo>
                  <a:cubicBezTo>
                    <a:pt x="37" y="0"/>
                    <a:pt x="25" y="0"/>
                    <a:pt x="17" y="8"/>
                  </a:cubicBezTo>
                  <a:cubicBezTo>
                    <a:pt x="10" y="15"/>
                    <a:pt x="10" y="27"/>
                    <a:pt x="17" y="35"/>
                  </a:cubicBezTo>
                  <a:lnTo>
                    <a:pt x="31" y="49"/>
                  </a:lnTo>
                  <a:close/>
                  <a:moveTo>
                    <a:pt x="31" y="8"/>
                  </a:moveTo>
                  <a:cubicBezTo>
                    <a:pt x="38" y="8"/>
                    <a:pt x="44" y="14"/>
                    <a:pt x="44" y="21"/>
                  </a:cubicBezTo>
                  <a:cubicBezTo>
                    <a:pt x="44" y="29"/>
                    <a:pt x="38" y="34"/>
                    <a:pt x="31" y="34"/>
                  </a:cubicBezTo>
                  <a:cubicBezTo>
                    <a:pt x="24" y="34"/>
                    <a:pt x="18" y="29"/>
                    <a:pt x="18" y="21"/>
                  </a:cubicBezTo>
                  <a:cubicBezTo>
                    <a:pt x="18" y="14"/>
                    <a:pt x="24" y="8"/>
                    <a:pt x="31" y="8"/>
                  </a:cubicBezTo>
                  <a:close/>
                  <a:moveTo>
                    <a:pt x="25" y="50"/>
                  </a:moveTo>
                  <a:cubicBezTo>
                    <a:pt x="25" y="49"/>
                    <a:pt x="26" y="49"/>
                    <a:pt x="27" y="48"/>
                  </a:cubicBezTo>
                  <a:cubicBezTo>
                    <a:pt x="30" y="50"/>
                    <a:pt x="30" y="50"/>
                    <a:pt x="30" y="50"/>
                  </a:cubicBezTo>
                  <a:cubicBezTo>
                    <a:pt x="30" y="51"/>
                    <a:pt x="30" y="51"/>
                    <a:pt x="31" y="51"/>
                  </a:cubicBezTo>
                  <a:cubicBezTo>
                    <a:pt x="31" y="51"/>
                    <a:pt x="32" y="51"/>
                    <a:pt x="32" y="50"/>
                  </a:cubicBezTo>
                  <a:cubicBezTo>
                    <a:pt x="34" y="48"/>
                    <a:pt x="34" y="48"/>
                    <a:pt x="34" y="48"/>
                  </a:cubicBezTo>
                  <a:cubicBezTo>
                    <a:pt x="36" y="49"/>
                    <a:pt x="37" y="49"/>
                    <a:pt x="37" y="50"/>
                  </a:cubicBezTo>
                  <a:cubicBezTo>
                    <a:pt x="37" y="52"/>
                    <a:pt x="34" y="53"/>
                    <a:pt x="31" y="53"/>
                  </a:cubicBezTo>
                  <a:cubicBezTo>
                    <a:pt x="28" y="53"/>
                    <a:pt x="25" y="52"/>
                    <a:pt x="25" y="50"/>
                  </a:cubicBezTo>
                  <a:close/>
                  <a:moveTo>
                    <a:pt x="8" y="53"/>
                  </a:moveTo>
                  <a:cubicBezTo>
                    <a:pt x="8" y="58"/>
                    <a:pt x="18" y="62"/>
                    <a:pt x="31" y="62"/>
                  </a:cubicBezTo>
                  <a:cubicBezTo>
                    <a:pt x="44" y="62"/>
                    <a:pt x="54" y="58"/>
                    <a:pt x="54" y="53"/>
                  </a:cubicBezTo>
                  <a:cubicBezTo>
                    <a:pt x="54" y="49"/>
                    <a:pt x="48" y="45"/>
                    <a:pt x="39" y="44"/>
                  </a:cubicBezTo>
                  <a:cubicBezTo>
                    <a:pt x="35" y="47"/>
                    <a:pt x="35" y="47"/>
                    <a:pt x="35" y="47"/>
                  </a:cubicBezTo>
                  <a:cubicBezTo>
                    <a:pt x="41" y="48"/>
                    <a:pt x="44" y="49"/>
                    <a:pt x="44" y="51"/>
                  </a:cubicBezTo>
                  <a:cubicBezTo>
                    <a:pt x="44" y="52"/>
                    <a:pt x="39" y="54"/>
                    <a:pt x="31" y="54"/>
                  </a:cubicBezTo>
                  <a:cubicBezTo>
                    <a:pt x="23" y="54"/>
                    <a:pt x="18" y="52"/>
                    <a:pt x="18" y="51"/>
                  </a:cubicBezTo>
                  <a:cubicBezTo>
                    <a:pt x="18" y="49"/>
                    <a:pt x="21" y="48"/>
                    <a:pt x="26" y="47"/>
                  </a:cubicBezTo>
                  <a:cubicBezTo>
                    <a:pt x="23" y="44"/>
                    <a:pt x="23" y="44"/>
                    <a:pt x="23" y="44"/>
                  </a:cubicBezTo>
                  <a:cubicBezTo>
                    <a:pt x="14" y="45"/>
                    <a:pt x="8" y="49"/>
                    <a:pt x="8" y="53"/>
                  </a:cubicBezTo>
                  <a:close/>
                  <a:moveTo>
                    <a:pt x="16" y="51"/>
                  </a:moveTo>
                  <a:cubicBezTo>
                    <a:pt x="16" y="54"/>
                    <a:pt x="23" y="56"/>
                    <a:pt x="31" y="56"/>
                  </a:cubicBezTo>
                  <a:cubicBezTo>
                    <a:pt x="39" y="56"/>
                    <a:pt x="46" y="54"/>
                    <a:pt x="46" y="51"/>
                  </a:cubicBezTo>
                  <a:cubicBezTo>
                    <a:pt x="46" y="49"/>
                    <a:pt x="44" y="47"/>
                    <a:pt x="42" y="47"/>
                  </a:cubicBezTo>
                  <a:cubicBezTo>
                    <a:pt x="48" y="48"/>
                    <a:pt x="52" y="50"/>
                    <a:pt x="52" y="53"/>
                  </a:cubicBezTo>
                  <a:cubicBezTo>
                    <a:pt x="52" y="56"/>
                    <a:pt x="43" y="60"/>
                    <a:pt x="31" y="60"/>
                  </a:cubicBezTo>
                  <a:cubicBezTo>
                    <a:pt x="19" y="60"/>
                    <a:pt x="10" y="56"/>
                    <a:pt x="10" y="53"/>
                  </a:cubicBezTo>
                  <a:cubicBezTo>
                    <a:pt x="10" y="50"/>
                    <a:pt x="14" y="48"/>
                    <a:pt x="20" y="47"/>
                  </a:cubicBezTo>
                  <a:cubicBezTo>
                    <a:pt x="17" y="47"/>
                    <a:pt x="16" y="49"/>
                    <a:pt x="16" y="51"/>
                  </a:cubicBezTo>
                  <a:close/>
                  <a:moveTo>
                    <a:pt x="62" y="55"/>
                  </a:moveTo>
                  <a:cubicBezTo>
                    <a:pt x="62" y="64"/>
                    <a:pt x="49" y="70"/>
                    <a:pt x="31" y="70"/>
                  </a:cubicBezTo>
                  <a:cubicBezTo>
                    <a:pt x="13" y="70"/>
                    <a:pt x="0" y="64"/>
                    <a:pt x="0" y="55"/>
                  </a:cubicBezTo>
                  <a:cubicBezTo>
                    <a:pt x="0" y="49"/>
                    <a:pt x="8" y="43"/>
                    <a:pt x="20" y="41"/>
                  </a:cubicBezTo>
                  <a:cubicBezTo>
                    <a:pt x="23" y="44"/>
                    <a:pt x="23" y="44"/>
                    <a:pt x="23" y="44"/>
                  </a:cubicBezTo>
                  <a:cubicBezTo>
                    <a:pt x="10" y="45"/>
                    <a:pt x="3" y="50"/>
                    <a:pt x="3" y="55"/>
                  </a:cubicBezTo>
                  <a:cubicBezTo>
                    <a:pt x="3" y="61"/>
                    <a:pt x="14" y="67"/>
                    <a:pt x="31" y="67"/>
                  </a:cubicBezTo>
                  <a:cubicBezTo>
                    <a:pt x="48" y="67"/>
                    <a:pt x="59" y="61"/>
                    <a:pt x="59" y="55"/>
                  </a:cubicBezTo>
                  <a:cubicBezTo>
                    <a:pt x="59" y="50"/>
                    <a:pt x="51" y="45"/>
                    <a:pt x="39" y="44"/>
                  </a:cubicBezTo>
                  <a:cubicBezTo>
                    <a:pt x="42" y="41"/>
                    <a:pt x="42" y="41"/>
                    <a:pt x="42" y="41"/>
                  </a:cubicBezTo>
                  <a:cubicBezTo>
                    <a:pt x="54" y="43"/>
                    <a:pt x="62" y="49"/>
                    <a:pt x="62" y="5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8" name="Freeform 55"/>
            <p:cNvSpPr>
              <a:spLocks noEditPoints="1"/>
            </p:cNvSpPr>
            <p:nvPr/>
          </p:nvSpPr>
          <p:spPr bwMode="auto">
            <a:xfrm>
              <a:off x="8806238" y="3947425"/>
              <a:ext cx="340055" cy="372752"/>
            </a:xfrm>
            <a:custGeom>
              <a:avLst/>
              <a:gdLst>
                <a:gd name="T0" fmla="*/ 31 w 63"/>
                <a:gd name="T1" fmla="*/ 45 h 67"/>
                <a:gd name="T2" fmla="*/ 42 w 63"/>
                <a:gd name="T3" fmla="*/ 33 h 67"/>
                <a:gd name="T4" fmla="*/ 52 w 63"/>
                <a:gd name="T5" fmla="*/ 33 h 67"/>
                <a:gd name="T6" fmla="*/ 52 w 63"/>
                <a:gd name="T7" fmla="*/ 0 h 67"/>
                <a:gd name="T8" fmla="*/ 11 w 63"/>
                <a:gd name="T9" fmla="*/ 0 h 67"/>
                <a:gd name="T10" fmla="*/ 11 w 63"/>
                <a:gd name="T11" fmla="*/ 33 h 67"/>
                <a:gd name="T12" fmla="*/ 21 w 63"/>
                <a:gd name="T13" fmla="*/ 33 h 67"/>
                <a:gd name="T14" fmla="*/ 31 w 63"/>
                <a:gd name="T15" fmla="*/ 45 h 67"/>
                <a:gd name="T16" fmla="*/ 15 w 63"/>
                <a:gd name="T17" fmla="*/ 29 h 67"/>
                <a:gd name="T18" fmla="*/ 15 w 63"/>
                <a:gd name="T19" fmla="*/ 4 h 67"/>
                <a:gd name="T20" fmla="*/ 48 w 63"/>
                <a:gd name="T21" fmla="*/ 4 h 67"/>
                <a:gd name="T22" fmla="*/ 48 w 63"/>
                <a:gd name="T23" fmla="*/ 29 h 67"/>
                <a:gd name="T24" fmla="*/ 45 w 63"/>
                <a:gd name="T25" fmla="*/ 29 h 67"/>
                <a:gd name="T26" fmla="*/ 17 w 63"/>
                <a:gd name="T27" fmla="*/ 29 h 67"/>
                <a:gd name="T28" fmla="*/ 15 w 63"/>
                <a:gd name="T29" fmla="*/ 29 h 67"/>
                <a:gd name="T30" fmla="*/ 25 w 63"/>
                <a:gd name="T31" fmla="*/ 47 h 67"/>
                <a:gd name="T32" fmla="*/ 29 w 63"/>
                <a:gd name="T33" fmla="*/ 45 h 67"/>
                <a:gd name="T34" fmla="*/ 30 w 63"/>
                <a:gd name="T35" fmla="*/ 46 h 67"/>
                <a:gd name="T36" fmla="*/ 31 w 63"/>
                <a:gd name="T37" fmla="*/ 47 h 67"/>
                <a:gd name="T38" fmla="*/ 33 w 63"/>
                <a:gd name="T39" fmla="*/ 46 h 67"/>
                <a:gd name="T40" fmla="*/ 34 w 63"/>
                <a:gd name="T41" fmla="*/ 45 h 67"/>
                <a:gd name="T42" fmla="*/ 37 w 63"/>
                <a:gd name="T43" fmla="*/ 47 h 67"/>
                <a:gd name="T44" fmla="*/ 31 w 63"/>
                <a:gd name="T45" fmla="*/ 50 h 67"/>
                <a:gd name="T46" fmla="*/ 25 w 63"/>
                <a:gd name="T47" fmla="*/ 47 h 67"/>
                <a:gd name="T48" fmla="*/ 8 w 63"/>
                <a:gd name="T49" fmla="*/ 50 h 67"/>
                <a:gd name="T50" fmla="*/ 31 w 63"/>
                <a:gd name="T51" fmla="*/ 59 h 67"/>
                <a:gd name="T52" fmla="*/ 54 w 63"/>
                <a:gd name="T53" fmla="*/ 50 h 67"/>
                <a:gd name="T54" fmla="*/ 37 w 63"/>
                <a:gd name="T55" fmla="*/ 41 h 67"/>
                <a:gd name="T56" fmla="*/ 34 w 63"/>
                <a:gd name="T57" fmla="*/ 44 h 67"/>
                <a:gd name="T58" fmla="*/ 44 w 63"/>
                <a:gd name="T59" fmla="*/ 48 h 67"/>
                <a:gd name="T60" fmla="*/ 31 w 63"/>
                <a:gd name="T61" fmla="*/ 51 h 67"/>
                <a:gd name="T62" fmla="*/ 18 w 63"/>
                <a:gd name="T63" fmla="*/ 48 h 67"/>
                <a:gd name="T64" fmla="*/ 28 w 63"/>
                <a:gd name="T65" fmla="*/ 44 h 67"/>
                <a:gd name="T66" fmla="*/ 25 w 63"/>
                <a:gd name="T67" fmla="*/ 41 h 67"/>
                <a:gd name="T68" fmla="*/ 8 w 63"/>
                <a:gd name="T69" fmla="*/ 50 h 67"/>
                <a:gd name="T70" fmla="*/ 16 w 63"/>
                <a:gd name="T71" fmla="*/ 48 h 67"/>
                <a:gd name="T72" fmla="*/ 31 w 63"/>
                <a:gd name="T73" fmla="*/ 53 h 67"/>
                <a:gd name="T74" fmla="*/ 46 w 63"/>
                <a:gd name="T75" fmla="*/ 48 h 67"/>
                <a:gd name="T76" fmla="*/ 42 w 63"/>
                <a:gd name="T77" fmla="*/ 44 h 67"/>
                <a:gd name="T78" fmla="*/ 52 w 63"/>
                <a:gd name="T79" fmla="*/ 50 h 67"/>
                <a:gd name="T80" fmla="*/ 31 w 63"/>
                <a:gd name="T81" fmla="*/ 57 h 67"/>
                <a:gd name="T82" fmla="*/ 10 w 63"/>
                <a:gd name="T83" fmla="*/ 50 h 67"/>
                <a:gd name="T84" fmla="*/ 20 w 63"/>
                <a:gd name="T85" fmla="*/ 44 h 67"/>
                <a:gd name="T86" fmla="*/ 16 w 63"/>
                <a:gd name="T87" fmla="*/ 48 h 67"/>
                <a:gd name="T88" fmla="*/ 63 w 63"/>
                <a:gd name="T89" fmla="*/ 52 h 67"/>
                <a:gd name="T90" fmla="*/ 31 w 63"/>
                <a:gd name="T91" fmla="*/ 67 h 67"/>
                <a:gd name="T92" fmla="*/ 0 w 63"/>
                <a:gd name="T93" fmla="*/ 52 h 67"/>
                <a:gd name="T94" fmla="*/ 22 w 63"/>
                <a:gd name="T95" fmla="*/ 38 h 67"/>
                <a:gd name="T96" fmla="*/ 25 w 63"/>
                <a:gd name="T97" fmla="*/ 40 h 67"/>
                <a:gd name="T98" fmla="*/ 3 w 63"/>
                <a:gd name="T99" fmla="*/ 52 h 67"/>
                <a:gd name="T100" fmla="*/ 31 w 63"/>
                <a:gd name="T101" fmla="*/ 64 h 67"/>
                <a:gd name="T102" fmla="*/ 60 w 63"/>
                <a:gd name="T103" fmla="*/ 52 h 67"/>
                <a:gd name="T104" fmla="*/ 38 w 63"/>
                <a:gd name="T105" fmla="*/ 40 h 67"/>
                <a:gd name="T106" fmla="*/ 40 w 63"/>
                <a:gd name="T107" fmla="*/ 38 h 67"/>
                <a:gd name="T108" fmla="*/ 63 w 63"/>
                <a:gd name="T109" fmla="*/ 5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67">
                  <a:moveTo>
                    <a:pt x="31" y="45"/>
                  </a:moveTo>
                  <a:cubicBezTo>
                    <a:pt x="42" y="33"/>
                    <a:pt x="42" y="33"/>
                    <a:pt x="42" y="33"/>
                  </a:cubicBezTo>
                  <a:cubicBezTo>
                    <a:pt x="52" y="33"/>
                    <a:pt x="52" y="33"/>
                    <a:pt x="52" y="33"/>
                  </a:cubicBezTo>
                  <a:cubicBezTo>
                    <a:pt x="52" y="0"/>
                    <a:pt x="52" y="0"/>
                    <a:pt x="52" y="0"/>
                  </a:cubicBezTo>
                  <a:cubicBezTo>
                    <a:pt x="11" y="0"/>
                    <a:pt x="11" y="0"/>
                    <a:pt x="11" y="0"/>
                  </a:cubicBezTo>
                  <a:cubicBezTo>
                    <a:pt x="11" y="33"/>
                    <a:pt x="11" y="33"/>
                    <a:pt x="11" y="33"/>
                  </a:cubicBezTo>
                  <a:cubicBezTo>
                    <a:pt x="21" y="33"/>
                    <a:pt x="21" y="33"/>
                    <a:pt x="21" y="33"/>
                  </a:cubicBezTo>
                  <a:lnTo>
                    <a:pt x="31" y="45"/>
                  </a:lnTo>
                  <a:close/>
                  <a:moveTo>
                    <a:pt x="15" y="29"/>
                  </a:moveTo>
                  <a:cubicBezTo>
                    <a:pt x="15" y="4"/>
                    <a:pt x="15" y="4"/>
                    <a:pt x="15" y="4"/>
                  </a:cubicBezTo>
                  <a:cubicBezTo>
                    <a:pt x="48" y="4"/>
                    <a:pt x="48" y="4"/>
                    <a:pt x="48" y="4"/>
                  </a:cubicBezTo>
                  <a:cubicBezTo>
                    <a:pt x="48" y="29"/>
                    <a:pt x="48" y="29"/>
                    <a:pt x="48" y="29"/>
                  </a:cubicBezTo>
                  <a:cubicBezTo>
                    <a:pt x="45" y="29"/>
                    <a:pt x="45" y="29"/>
                    <a:pt x="45" y="29"/>
                  </a:cubicBezTo>
                  <a:cubicBezTo>
                    <a:pt x="17" y="29"/>
                    <a:pt x="17" y="29"/>
                    <a:pt x="17" y="29"/>
                  </a:cubicBezTo>
                  <a:lnTo>
                    <a:pt x="15" y="29"/>
                  </a:lnTo>
                  <a:close/>
                  <a:moveTo>
                    <a:pt x="25" y="47"/>
                  </a:moveTo>
                  <a:cubicBezTo>
                    <a:pt x="25" y="46"/>
                    <a:pt x="27" y="45"/>
                    <a:pt x="29" y="45"/>
                  </a:cubicBezTo>
                  <a:cubicBezTo>
                    <a:pt x="30" y="46"/>
                    <a:pt x="30" y="46"/>
                    <a:pt x="30" y="46"/>
                  </a:cubicBezTo>
                  <a:cubicBezTo>
                    <a:pt x="30" y="46"/>
                    <a:pt x="31" y="47"/>
                    <a:pt x="31" y="47"/>
                  </a:cubicBezTo>
                  <a:cubicBezTo>
                    <a:pt x="32" y="47"/>
                    <a:pt x="32" y="46"/>
                    <a:pt x="33" y="46"/>
                  </a:cubicBezTo>
                  <a:cubicBezTo>
                    <a:pt x="34" y="45"/>
                    <a:pt x="34" y="45"/>
                    <a:pt x="34" y="45"/>
                  </a:cubicBezTo>
                  <a:cubicBezTo>
                    <a:pt x="36" y="45"/>
                    <a:pt x="37" y="46"/>
                    <a:pt x="37" y="47"/>
                  </a:cubicBezTo>
                  <a:cubicBezTo>
                    <a:pt x="37" y="49"/>
                    <a:pt x="34" y="50"/>
                    <a:pt x="31" y="50"/>
                  </a:cubicBezTo>
                  <a:cubicBezTo>
                    <a:pt x="28" y="50"/>
                    <a:pt x="25" y="49"/>
                    <a:pt x="25" y="47"/>
                  </a:cubicBezTo>
                  <a:close/>
                  <a:moveTo>
                    <a:pt x="8" y="50"/>
                  </a:moveTo>
                  <a:cubicBezTo>
                    <a:pt x="8" y="55"/>
                    <a:pt x="18" y="59"/>
                    <a:pt x="31" y="59"/>
                  </a:cubicBezTo>
                  <a:cubicBezTo>
                    <a:pt x="44" y="59"/>
                    <a:pt x="54" y="55"/>
                    <a:pt x="54" y="50"/>
                  </a:cubicBezTo>
                  <a:cubicBezTo>
                    <a:pt x="54" y="45"/>
                    <a:pt x="47" y="42"/>
                    <a:pt x="37" y="41"/>
                  </a:cubicBezTo>
                  <a:cubicBezTo>
                    <a:pt x="34" y="44"/>
                    <a:pt x="34" y="44"/>
                    <a:pt x="34" y="44"/>
                  </a:cubicBezTo>
                  <a:cubicBezTo>
                    <a:pt x="41" y="45"/>
                    <a:pt x="44" y="46"/>
                    <a:pt x="44" y="48"/>
                  </a:cubicBezTo>
                  <a:cubicBezTo>
                    <a:pt x="44" y="49"/>
                    <a:pt x="39" y="51"/>
                    <a:pt x="31" y="51"/>
                  </a:cubicBezTo>
                  <a:cubicBezTo>
                    <a:pt x="23" y="51"/>
                    <a:pt x="18" y="49"/>
                    <a:pt x="18" y="48"/>
                  </a:cubicBezTo>
                  <a:cubicBezTo>
                    <a:pt x="18" y="46"/>
                    <a:pt x="22" y="45"/>
                    <a:pt x="28" y="44"/>
                  </a:cubicBezTo>
                  <a:cubicBezTo>
                    <a:pt x="25" y="41"/>
                    <a:pt x="25" y="41"/>
                    <a:pt x="25" y="41"/>
                  </a:cubicBezTo>
                  <a:cubicBezTo>
                    <a:pt x="15" y="42"/>
                    <a:pt x="8" y="45"/>
                    <a:pt x="8" y="50"/>
                  </a:cubicBezTo>
                  <a:close/>
                  <a:moveTo>
                    <a:pt x="16" y="48"/>
                  </a:moveTo>
                  <a:cubicBezTo>
                    <a:pt x="16" y="51"/>
                    <a:pt x="24" y="53"/>
                    <a:pt x="31" y="53"/>
                  </a:cubicBezTo>
                  <a:cubicBezTo>
                    <a:pt x="39" y="53"/>
                    <a:pt x="46" y="51"/>
                    <a:pt x="46" y="48"/>
                  </a:cubicBezTo>
                  <a:cubicBezTo>
                    <a:pt x="46" y="46"/>
                    <a:pt x="45" y="44"/>
                    <a:pt x="42" y="44"/>
                  </a:cubicBezTo>
                  <a:cubicBezTo>
                    <a:pt x="48" y="45"/>
                    <a:pt x="52" y="47"/>
                    <a:pt x="52" y="50"/>
                  </a:cubicBezTo>
                  <a:cubicBezTo>
                    <a:pt x="52" y="53"/>
                    <a:pt x="44" y="57"/>
                    <a:pt x="31" y="57"/>
                  </a:cubicBezTo>
                  <a:cubicBezTo>
                    <a:pt x="19" y="57"/>
                    <a:pt x="10" y="53"/>
                    <a:pt x="10" y="50"/>
                  </a:cubicBezTo>
                  <a:cubicBezTo>
                    <a:pt x="10" y="47"/>
                    <a:pt x="14" y="45"/>
                    <a:pt x="20" y="44"/>
                  </a:cubicBezTo>
                  <a:cubicBezTo>
                    <a:pt x="18" y="44"/>
                    <a:pt x="16" y="46"/>
                    <a:pt x="16" y="48"/>
                  </a:cubicBezTo>
                  <a:close/>
                  <a:moveTo>
                    <a:pt x="63" y="52"/>
                  </a:moveTo>
                  <a:cubicBezTo>
                    <a:pt x="63" y="61"/>
                    <a:pt x="49" y="67"/>
                    <a:pt x="31" y="67"/>
                  </a:cubicBezTo>
                  <a:cubicBezTo>
                    <a:pt x="14" y="67"/>
                    <a:pt x="0" y="61"/>
                    <a:pt x="0" y="52"/>
                  </a:cubicBezTo>
                  <a:cubicBezTo>
                    <a:pt x="0" y="45"/>
                    <a:pt x="9" y="40"/>
                    <a:pt x="22" y="38"/>
                  </a:cubicBezTo>
                  <a:cubicBezTo>
                    <a:pt x="25" y="40"/>
                    <a:pt x="25" y="40"/>
                    <a:pt x="25" y="40"/>
                  </a:cubicBezTo>
                  <a:cubicBezTo>
                    <a:pt x="11" y="42"/>
                    <a:pt x="3" y="47"/>
                    <a:pt x="3" y="52"/>
                  </a:cubicBezTo>
                  <a:cubicBezTo>
                    <a:pt x="3" y="58"/>
                    <a:pt x="14" y="64"/>
                    <a:pt x="31" y="64"/>
                  </a:cubicBezTo>
                  <a:cubicBezTo>
                    <a:pt x="48" y="64"/>
                    <a:pt x="60" y="58"/>
                    <a:pt x="60" y="52"/>
                  </a:cubicBezTo>
                  <a:cubicBezTo>
                    <a:pt x="60" y="47"/>
                    <a:pt x="51" y="42"/>
                    <a:pt x="38" y="40"/>
                  </a:cubicBezTo>
                  <a:cubicBezTo>
                    <a:pt x="40" y="38"/>
                    <a:pt x="40" y="38"/>
                    <a:pt x="40" y="38"/>
                  </a:cubicBezTo>
                  <a:cubicBezTo>
                    <a:pt x="53" y="40"/>
                    <a:pt x="63" y="45"/>
                    <a:pt x="63" y="5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69" name="Freeform 55"/>
            <p:cNvSpPr>
              <a:spLocks noEditPoints="1"/>
            </p:cNvSpPr>
            <p:nvPr/>
          </p:nvSpPr>
          <p:spPr bwMode="auto">
            <a:xfrm>
              <a:off x="3612898" y="1953683"/>
              <a:ext cx="268115" cy="293895"/>
            </a:xfrm>
            <a:custGeom>
              <a:avLst/>
              <a:gdLst>
                <a:gd name="T0" fmla="*/ 31 w 63"/>
                <a:gd name="T1" fmla="*/ 45 h 67"/>
                <a:gd name="T2" fmla="*/ 42 w 63"/>
                <a:gd name="T3" fmla="*/ 33 h 67"/>
                <a:gd name="T4" fmla="*/ 52 w 63"/>
                <a:gd name="T5" fmla="*/ 33 h 67"/>
                <a:gd name="T6" fmla="*/ 52 w 63"/>
                <a:gd name="T7" fmla="*/ 0 h 67"/>
                <a:gd name="T8" fmla="*/ 11 w 63"/>
                <a:gd name="T9" fmla="*/ 0 h 67"/>
                <a:gd name="T10" fmla="*/ 11 w 63"/>
                <a:gd name="T11" fmla="*/ 33 h 67"/>
                <a:gd name="T12" fmla="*/ 21 w 63"/>
                <a:gd name="T13" fmla="*/ 33 h 67"/>
                <a:gd name="T14" fmla="*/ 31 w 63"/>
                <a:gd name="T15" fmla="*/ 45 h 67"/>
                <a:gd name="T16" fmla="*/ 15 w 63"/>
                <a:gd name="T17" fmla="*/ 29 h 67"/>
                <a:gd name="T18" fmla="*/ 15 w 63"/>
                <a:gd name="T19" fmla="*/ 4 h 67"/>
                <a:gd name="T20" fmla="*/ 48 w 63"/>
                <a:gd name="T21" fmla="*/ 4 h 67"/>
                <a:gd name="T22" fmla="*/ 48 w 63"/>
                <a:gd name="T23" fmla="*/ 29 h 67"/>
                <a:gd name="T24" fmla="*/ 45 w 63"/>
                <a:gd name="T25" fmla="*/ 29 h 67"/>
                <a:gd name="T26" fmla="*/ 17 w 63"/>
                <a:gd name="T27" fmla="*/ 29 h 67"/>
                <a:gd name="T28" fmla="*/ 15 w 63"/>
                <a:gd name="T29" fmla="*/ 29 h 67"/>
                <a:gd name="T30" fmla="*/ 25 w 63"/>
                <a:gd name="T31" fmla="*/ 47 h 67"/>
                <a:gd name="T32" fmla="*/ 29 w 63"/>
                <a:gd name="T33" fmla="*/ 45 h 67"/>
                <a:gd name="T34" fmla="*/ 30 w 63"/>
                <a:gd name="T35" fmla="*/ 46 h 67"/>
                <a:gd name="T36" fmla="*/ 31 w 63"/>
                <a:gd name="T37" fmla="*/ 47 h 67"/>
                <a:gd name="T38" fmla="*/ 33 w 63"/>
                <a:gd name="T39" fmla="*/ 46 h 67"/>
                <a:gd name="T40" fmla="*/ 34 w 63"/>
                <a:gd name="T41" fmla="*/ 45 h 67"/>
                <a:gd name="T42" fmla="*/ 37 w 63"/>
                <a:gd name="T43" fmla="*/ 47 h 67"/>
                <a:gd name="T44" fmla="*/ 31 w 63"/>
                <a:gd name="T45" fmla="*/ 50 h 67"/>
                <a:gd name="T46" fmla="*/ 25 w 63"/>
                <a:gd name="T47" fmla="*/ 47 h 67"/>
                <a:gd name="T48" fmla="*/ 8 w 63"/>
                <a:gd name="T49" fmla="*/ 50 h 67"/>
                <a:gd name="T50" fmla="*/ 31 w 63"/>
                <a:gd name="T51" fmla="*/ 59 h 67"/>
                <a:gd name="T52" fmla="*/ 54 w 63"/>
                <a:gd name="T53" fmla="*/ 50 h 67"/>
                <a:gd name="T54" fmla="*/ 37 w 63"/>
                <a:gd name="T55" fmla="*/ 41 h 67"/>
                <a:gd name="T56" fmla="*/ 34 w 63"/>
                <a:gd name="T57" fmla="*/ 44 h 67"/>
                <a:gd name="T58" fmla="*/ 44 w 63"/>
                <a:gd name="T59" fmla="*/ 48 h 67"/>
                <a:gd name="T60" fmla="*/ 31 w 63"/>
                <a:gd name="T61" fmla="*/ 51 h 67"/>
                <a:gd name="T62" fmla="*/ 18 w 63"/>
                <a:gd name="T63" fmla="*/ 48 h 67"/>
                <a:gd name="T64" fmla="*/ 28 w 63"/>
                <a:gd name="T65" fmla="*/ 44 h 67"/>
                <a:gd name="T66" fmla="*/ 25 w 63"/>
                <a:gd name="T67" fmla="*/ 41 h 67"/>
                <a:gd name="T68" fmla="*/ 8 w 63"/>
                <a:gd name="T69" fmla="*/ 50 h 67"/>
                <a:gd name="T70" fmla="*/ 16 w 63"/>
                <a:gd name="T71" fmla="*/ 48 h 67"/>
                <a:gd name="T72" fmla="*/ 31 w 63"/>
                <a:gd name="T73" fmla="*/ 53 h 67"/>
                <a:gd name="T74" fmla="*/ 46 w 63"/>
                <a:gd name="T75" fmla="*/ 48 h 67"/>
                <a:gd name="T76" fmla="*/ 42 w 63"/>
                <a:gd name="T77" fmla="*/ 44 h 67"/>
                <a:gd name="T78" fmla="*/ 52 w 63"/>
                <a:gd name="T79" fmla="*/ 50 h 67"/>
                <a:gd name="T80" fmla="*/ 31 w 63"/>
                <a:gd name="T81" fmla="*/ 57 h 67"/>
                <a:gd name="T82" fmla="*/ 10 w 63"/>
                <a:gd name="T83" fmla="*/ 50 h 67"/>
                <a:gd name="T84" fmla="*/ 20 w 63"/>
                <a:gd name="T85" fmla="*/ 44 h 67"/>
                <a:gd name="T86" fmla="*/ 16 w 63"/>
                <a:gd name="T87" fmla="*/ 48 h 67"/>
                <a:gd name="T88" fmla="*/ 63 w 63"/>
                <a:gd name="T89" fmla="*/ 52 h 67"/>
                <a:gd name="T90" fmla="*/ 31 w 63"/>
                <a:gd name="T91" fmla="*/ 67 h 67"/>
                <a:gd name="T92" fmla="*/ 0 w 63"/>
                <a:gd name="T93" fmla="*/ 52 h 67"/>
                <a:gd name="T94" fmla="*/ 22 w 63"/>
                <a:gd name="T95" fmla="*/ 38 h 67"/>
                <a:gd name="T96" fmla="*/ 25 w 63"/>
                <a:gd name="T97" fmla="*/ 40 h 67"/>
                <a:gd name="T98" fmla="*/ 3 w 63"/>
                <a:gd name="T99" fmla="*/ 52 h 67"/>
                <a:gd name="T100" fmla="*/ 31 w 63"/>
                <a:gd name="T101" fmla="*/ 64 h 67"/>
                <a:gd name="T102" fmla="*/ 60 w 63"/>
                <a:gd name="T103" fmla="*/ 52 h 67"/>
                <a:gd name="T104" fmla="*/ 38 w 63"/>
                <a:gd name="T105" fmla="*/ 40 h 67"/>
                <a:gd name="T106" fmla="*/ 40 w 63"/>
                <a:gd name="T107" fmla="*/ 38 h 67"/>
                <a:gd name="T108" fmla="*/ 63 w 63"/>
                <a:gd name="T109" fmla="*/ 5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67">
                  <a:moveTo>
                    <a:pt x="31" y="45"/>
                  </a:moveTo>
                  <a:cubicBezTo>
                    <a:pt x="42" y="33"/>
                    <a:pt x="42" y="33"/>
                    <a:pt x="42" y="33"/>
                  </a:cubicBezTo>
                  <a:cubicBezTo>
                    <a:pt x="52" y="33"/>
                    <a:pt x="52" y="33"/>
                    <a:pt x="52" y="33"/>
                  </a:cubicBezTo>
                  <a:cubicBezTo>
                    <a:pt x="52" y="0"/>
                    <a:pt x="52" y="0"/>
                    <a:pt x="52" y="0"/>
                  </a:cubicBezTo>
                  <a:cubicBezTo>
                    <a:pt x="11" y="0"/>
                    <a:pt x="11" y="0"/>
                    <a:pt x="11" y="0"/>
                  </a:cubicBezTo>
                  <a:cubicBezTo>
                    <a:pt x="11" y="33"/>
                    <a:pt x="11" y="33"/>
                    <a:pt x="11" y="33"/>
                  </a:cubicBezTo>
                  <a:cubicBezTo>
                    <a:pt x="21" y="33"/>
                    <a:pt x="21" y="33"/>
                    <a:pt x="21" y="33"/>
                  </a:cubicBezTo>
                  <a:lnTo>
                    <a:pt x="31" y="45"/>
                  </a:lnTo>
                  <a:close/>
                  <a:moveTo>
                    <a:pt x="15" y="29"/>
                  </a:moveTo>
                  <a:cubicBezTo>
                    <a:pt x="15" y="4"/>
                    <a:pt x="15" y="4"/>
                    <a:pt x="15" y="4"/>
                  </a:cubicBezTo>
                  <a:cubicBezTo>
                    <a:pt x="48" y="4"/>
                    <a:pt x="48" y="4"/>
                    <a:pt x="48" y="4"/>
                  </a:cubicBezTo>
                  <a:cubicBezTo>
                    <a:pt x="48" y="29"/>
                    <a:pt x="48" y="29"/>
                    <a:pt x="48" y="29"/>
                  </a:cubicBezTo>
                  <a:cubicBezTo>
                    <a:pt x="45" y="29"/>
                    <a:pt x="45" y="29"/>
                    <a:pt x="45" y="29"/>
                  </a:cubicBezTo>
                  <a:cubicBezTo>
                    <a:pt x="17" y="29"/>
                    <a:pt x="17" y="29"/>
                    <a:pt x="17" y="29"/>
                  </a:cubicBezTo>
                  <a:lnTo>
                    <a:pt x="15" y="29"/>
                  </a:lnTo>
                  <a:close/>
                  <a:moveTo>
                    <a:pt x="25" y="47"/>
                  </a:moveTo>
                  <a:cubicBezTo>
                    <a:pt x="25" y="46"/>
                    <a:pt x="27" y="45"/>
                    <a:pt x="29" y="45"/>
                  </a:cubicBezTo>
                  <a:cubicBezTo>
                    <a:pt x="30" y="46"/>
                    <a:pt x="30" y="46"/>
                    <a:pt x="30" y="46"/>
                  </a:cubicBezTo>
                  <a:cubicBezTo>
                    <a:pt x="30" y="46"/>
                    <a:pt x="31" y="47"/>
                    <a:pt x="31" y="47"/>
                  </a:cubicBezTo>
                  <a:cubicBezTo>
                    <a:pt x="32" y="47"/>
                    <a:pt x="32" y="46"/>
                    <a:pt x="33" y="46"/>
                  </a:cubicBezTo>
                  <a:cubicBezTo>
                    <a:pt x="34" y="45"/>
                    <a:pt x="34" y="45"/>
                    <a:pt x="34" y="45"/>
                  </a:cubicBezTo>
                  <a:cubicBezTo>
                    <a:pt x="36" y="45"/>
                    <a:pt x="37" y="46"/>
                    <a:pt x="37" y="47"/>
                  </a:cubicBezTo>
                  <a:cubicBezTo>
                    <a:pt x="37" y="49"/>
                    <a:pt x="34" y="50"/>
                    <a:pt x="31" y="50"/>
                  </a:cubicBezTo>
                  <a:cubicBezTo>
                    <a:pt x="28" y="50"/>
                    <a:pt x="25" y="49"/>
                    <a:pt x="25" y="47"/>
                  </a:cubicBezTo>
                  <a:close/>
                  <a:moveTo>
                    <a:pt x="8" y="50"/>
                  </a:moveTo>
                  <a:cubicBezTo>
                    <a:pt x="8" y="55"/>
                    <a:pt x="18" y="59"/>
                    <a:pt x="31" y="59"/>
                  </a:cubicBezTo>
                  <a:cubicBezTo>
                    <a:pt x="44" y="59"/>
                    <a:pt x="54" y="55"/>
                    <a:pt x="54" y="50"/>
                  </a:cubicBezTo>
                  <a:cubicBezTo>
                    <a:pt x="54" y="45"/>
                    <a:pt x="47" y="42"/>
                    <a:pt x="37" y="41"/>
                  </a:cubicBezTo>
                  <a:cubicBezTo>
                    <a:pt x="34" y="44"/>
                    <a:pt x="34" y="44"/>
                    <a:pt x="34" y="44"/>
                  </a:cubicBezTo>
                  <a:cubicBezTo>
                    <a:pt x="41" y="45"/>
                    <a:pt x="44" y="46"/>
                    <a:pt x="44" y="48"/>
                  </a:cubicBezTo>
                  <a:cubicBezTo>
                    <a:pt x="44" y="49"/>
                    <a:pt x="39" y="51"/>
                    <a:pt x="31" y="51"/>
                  </a:cubicBezTo>
                  <a:cubicBezTo>
                    <a:pt x="23" y="51"/>
                    <a:pt x="18" y="49"/>
                    <a:pt x="18" y="48"/>
                  </a:cubicBezTo>
                  <a:cubicBezTo>
                    <a:pt x="18" y="46"/>
                    <a:pt x="22" y="45"/>
                    <a:pt x="28" y="44"/>
                  </a:cubicBezTo>
                  <a:cubicBezTo>
                    <a:pt x="25" y="41"/>
                    <a:pt x="25" y="41"/>
                    <a:pt x="25" y="41"/>
                  </a:cubicBezTo>
                  <a:cubicBezTo>
                    <a:pt x="15" y="42"/>
                    <a:pt x="8" y="45"/>
                    <a:pt x="8" y="50"/>
                  </a:cubicBezTo>
                  <a:close/>
                  <a:moveTo>
                    <a:pt x="16" y="48"/>
                  </a:moveTo>
                  <a:cubicBezTo>
                    <a:pt x="16" y="51"/>
                    <a:pt x="24" y="53"/>
                    <a:pt x="31" y="53"/>
                  </a:cubicBezTo>
                  <a:cubicBezTo>
                    <a:pt x="39" y="53"/>
                    <a:pt x="46" y="51"/>
                    <a:pt x="46" y="48"/>
                  </a:cubicBezTo>
                  <a:cubicBezTo>
                    <a:pt x="46" y="46"/>
                    <a:pt x="45" y="44"/>
                    <a:pt x="42" y="44"/>
                  </a:cubicBezTo>
                  <a:cubicBezTo>
                    <a:pt x="48" y="45"/>
                    <a:pt x="52" y="47"/>
                    <a:pt x="52" y="50"/>
                  </a:cubicBezTo>
                  <a:cubicBezTo>
                    <a:pt x="52" y="53"/>
                    <a:pt x="44" y="57"/>
                    <a:pt x="31" y="57"/>
                  </a:cubicBezTo>
                  <a:cubicBezTo>
                    <a:pt x="19" y="57"/>
                    <a:pt x="10" y="53"/>
                    <a:pt x="10" y="50"/>
                  </a:cubicBezTo>
                  <a:cubicBezTo>
                    <a:pt x="10" y="47"/>
                    <a:pt x="14" y="45"/>
                    <a:pt x="20" y="44"/>
                  </a:cubicBezTo>
                  <a:cubicBezTo>
                    <a:pt x="18" y="44"/>
                    <a:pt x="16" y="46"/>
                    <a:pt x="16" y="48"/>
                  </a:cubicBezTo>
                  <a:close/>
                  <a:moveTo>
                    <a:pt x="63" y="52"/>
                  </a:moveTo>
                  <a:cubicBezTo>
                    <a:pt x="63" y="61"/>
                    <a:pt x="49" y="67"/>
                    <a:pt x="31" y="67"/>
                  </a:cubicBezTo>
                  <a:cubicBezTo>
                    <a:pt x="14" y="67"/>
                    <a:pt x="0" y="61"/>
                    <a:pt x="0" y="52"/>
                  </a:cubicBezTo>
                  <a:cubicBezTo>
                    <a:pt x="0" y="45"/>
                    <a:pt x="9" y="40"/>
                    <a:pt x="22" y="38"/>
                  </a:cubicBezTo>
                  <a:cubicBezTo>
                    <a:pt x="25" y="40"/>
                    <a:pt x="25" y="40"/>
                    <a:pt x="25" y="40"/>
                  </a:cubicBezTo>
                  <a:cubicBezTo>
                    <a:pt x="11" y="42"/>
                    <a:pt x="3" y="47"/>
                    <a:pt x="3" y="52"/>
                  </a:cubicBezTo>
                  <a:cubicBezTo>
                    <a:pt x="3" y="58"/>
                    <a:pt x="14" y="64"/>
                    <a:pt x="31" y="64"/>
                  </a:cubicBezTo>
                  <a:cubicBezTo>
                    <a:pt x="48" y="64"/>
                    <a:pt x="60" y="58"/>
                    <a:pt x="60" y="52"/>
                  </a:cubicBezTo>
                  <a:cubicBezTo>
                    <a:pt x="60" y="47"/>
                    <a:pt x="51" y="42"/>
                    <a:pt x="38" y="40"/>
                  </a:cubicBezTo>
                  <a:cubicBezTo>
                    <a:pt x="40" y="38"/>
                    <a:pt x="40" y="38"/>
                    <a:pt x="40" y="38"/>
                  </a:cubicBezTo>
                  <a:cubicBezTo>
                    <a:pt x="53" y="40"/>
                    <a:pt x="63" y="45"/>
                    <a:pt x="63" y="5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0" name="Freeform 91"/>
            <p:cNvSpPr>
              <a:spLocks noEditPoints="1"/>
            </p:cNvSpPr>
            <p:nvPr/>
          </p:nvSpPr>
          <p:spPr bwMode="auto">
            <a:xfrm>
              <a:off x="6856760" y="1839359"/>
              <a:ext cx="255906" cy="255905"/>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1" name="Freeform 54"/>
            <p:cNvSpPr>
              <a:spLocks noEditPoints="1"/>
            </p:cNvSpPr>
            <p:nvPr/>
          </p:nvSpPr>
          <p:spPr bwMode="auto">
            <a:xfrm>
              <a:off x="7248011" y="3738365"/>
              <a:ext cx="258419" cy="300168"/>
            </a:xfrm>
            <a:custGeom>
              <a:avLst/>
              <a:gdLst>
                <a:gd name="T0" fmla="*/ 31 w 62"/>
                <a:gd name="T1" fmla="*/ 49 h 70"/>
                <a:gd name="T2" fmla="*/ 45 w 62"/>
                <a:gd name="T3" fmla="*/ 35 h 70"/>
                <a:gd name="T4" fmla="*/ 45 w 62"/>
                <a:gd name="T5" fmla="*/ 8 h 70"/>
                <a:gd name="T6" fmla="*/ 17 w 62"/>
                <a:gd name="T7" fmla="*/ 8 h 70"/>
                <a:gd name="T8" fmla="*/ 17 w 62"/>
                <a:gd name="T9" fmla="*/ 35 h 70"/>
                <a:gd name="T10" fmla="*/ 31 w 62"/>
                <a:gd name="T11" fmla="*/ 49 h 70"/>
                <a:gd name="T12" fmla="*/ 31 w 62"/>
                <a:gd name="T13" fmla="*/ 8 h 70"/>
                <a:gd name="T14" fmla="*/ 44 w 62"/>
                <a:gd name="T15" fmla="*/ 21 h 70"/>
                <a:gd name="T16" fmla="*/ 31 w 62"/>
                <a:gd name="T17" fmla="*/ 34 h 70"/>
                <a:gd name="T18" fmla="*/ 18 w 62"/>
                <a:gd name="T19" fmla="*/ 21 h 70"/>
                <a:gd name="T20" fmla="*/ 31 w 62"/>
                <a:gd name="T21" fmla="*/ 8 h 70"/>
                <a:gd name="T22" fmla="*/ 25 w 62"/>
                <a:gd name="T23" fmla="*/ 50 h 70"/>
                <a:gd name="T24" fmla="*/ 27 w 62"/>
                <a:gd name="T25" fmla="*/ 48 h 70"/>
                <a:gd name="T26" fmla="*/ 30 w 62"/>
                <a:gd name="T27" fmla="*/ 50 h 70"/>
                <a:gd name="T28" fmla="*/ 31 w 62"/>
                <a:gd name="T29" fmla="*/ 51 h 70"/>
                <a:gd name="T30" fmla="*/ 32 w 62"/>
                <a:gd name="T31" fmla="*/ 50 h 70"/>
                <a:gd name="T32" fmla="*/ 34 w 62"/>
                <a:gd name="T33" fmla="*/ 48 h 70"/>
                <a:gd name="T34" fmla="*/ 37 w 62"/>
                <a:gd name="T35" fmla="*/ 50 h 70"/>
                <a:gd name="T36" fmla="*/ 31 w 62"/>
                <a:gd name="T37" fmla="*/ 53 h 70"/>
                <a:gd name="T38" fmla="*/ 25 w 62"/>
                <a:gd name="T39" fmla="*/ 50 h 70"/>
                <a:gd name="T40" fmla="*/ 8 w 62"/>
                <a:gd name="T41" fmla="*/ 53 h 70"/>
                <a:gd name="T42" fmla="*/ 31 w 62"/>
                <a:gd name="T43" fmla="*/ 62 h 70"/>
                <a:gd name="T44" fmla="*/ 54 w 62"/>
                <a:gd name="T45" fmla="*/ 53 h 70"/>
                <a:gd name="T46" fmla="*/ 39 w 62"/>
                <a:gd name="T47" fmla="*/ 44 h 70"/>
                <a:gd name="T48" fmla="*/ 35 w 62"/>
                <a:gd name="T49" fmla="*/ 47 h 70"/>
                <a:gd name="T50" fmla="*/ 44 w 62"/>
                <a:gd name="T51" fmla="*/ 51 h 70"/>
                <a:gd name="T52" fmla="*/ 31 w 62"/>
                <a:gd name="T53" fmla="*/ 54 h 70"/>
                <a:gd name="T54" fmla="*/ 18 w 62"/>
                <a:gd name="T55" fmla="*/ 51 h 70"/>
                <a:gd name="T56" fmla="*/ 26 w 62"/>
                <a:gd name="T57" fmla="*/ 47 h 70"/>
                <a:gd name="T58" fmla="*/ 23 w 62"/>
                <a:gd name="T59" fmla="*/ 44 h 70"/>
                <a:gd name="T60" fmla="*/ 8 w 62"/>
                <a:gd name="T61" fmla="*/ 53 h 70"/>
                <a:gd name="T62" fmla="*/ 16 w 62"/>
                <a:gd name="T63" fmla="*/ 51 h 70"/>
                <a:gd name="T64" fmla="*/ 31 w 62"/>
                <a:gd name="T65" fmla="*/ 56 h 70"/>
                <a:gd name="T66" fmla="*/ 46 w 62"/>
                <a:gd name="T67" fmla="*/ 51 h 70"/>
                <a:gd name="T68" fmla="*/ 42 w 62"/>
                <a:gd name="T69" fmla="*/ 47 h 70"/>
                <a:gd name="T70" fmla="*/ 52 w 62"/>
                <a:gd name="T71" fmla="*/ 53 h 70"/>
                <a:gd name="T72" fmla="*/ 31 w 62"/>
                <a:gd name="T73" fmla="*/ 60 h 70"/>
                <a:gd name="T74" fmla="*/ 10 w 62"/>
                <a:gd name="T75" fmla="*/ 53 h 70"/>
                <a:gd name="T76" fmla="*/ 20 w 62"/>
                <a:gd name="T77" fmla="*/ 47 h 70"/>
                <a:gd name="T78" fmla="*/ 16 w 62"/>
                <a:gd name="T79" fmla="*/ 51 h 70"/>
                <a:gd name="T80" fmla="*/ 62 w 62"/>
                <a:gd name="T81" fmla="*/ 55 h 70"/>
                <a:gd name="T82" fmla="*/ 31 w 62"/>
                <a:gd name="T83" fmla="*/ 70 h 70"/>
                <a:gd name="T84" fmla="*/ 0 w 62"/>
                <a:gd name="T85" fmla="*/ 55 h 70"/>
                <a:gd name="T86" fmla="*/ 20 w 62"/>
                <a:gd name="T87" fmla="*/ 41 h 70"/>
                <a:gd name="T88" fmla="*/ 23 w 62"/>
                <a:gd name="T89" fmla="*/ 44 h 70"/>
                <a:gd name="T90" fmla="*/ 3 w 62"/>
                <a:gd name="T91" fmla="*/ 55 h 70"/>
                <a:gd name="T92" fmla="*/ 31 w 62"/>
                <a:gd name="T93" fmla="*/ 67 h 70"/>
                <a:gd name="T94" fmla="*/ 59 w 62"/>
                <a:gd name="T95" fmla="*/ 55 h 70"/>
                <a:gd name="T96" fmla="*/ 39 w 62"/>
                <a:gd name="T97" fmla="*/ 44 h 70"/>
                <a:gd name="T98" fmla="*/ 42 w 62"/>
                <a:gd name="T99" fmla="*/ 41 h 70"/>
                <a:gd name="T100" fmla="*/ 62 w 62"/>
                <a:gd name="T101" fmla="*/ 5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70">
                  <a:moveTo>
                    <a:pt x="31" y="49"/>
                  </a:moveTo>
                  <a:cubicBezTo>
                    <a:pt x="45" y="35"/>
                    <a:pt x="45" y="35"/>
                    <a:pt x="45" y="35"/>
                  </a:cubicBezTo>
                  <a:cubicBezTo>
                    <a:pt x="52" y="27"/>
                    <a:pt x="52" y="15"/>
                    <a:pt x="45" y="8"/>
                  </a:cubicBezTo>
                  <a:cubicBezTo>
                    <a:pt x="37" y="0"/>
                    <a:pt x="25" y="0"/>
                    <a:pt x="17" y="8"/>
                  </a:cubicBezTo>
                  <a:cubicBezTo>
                    <a:pt x="10" y="15"/>
                    <a:pt x="10" y="27"/>
                    <a:pt x="17" y="35"/>
                  </a:cubicBezTo>
                  <a:lnTo>
                    <a:pt x="31" y="49"/>
                  </a:lnTo>
                  <a:close/>
                  <a:moveTo>
                    <a:pt x="31" y="8"/>
                  </a:moveTo>
                  <a:cubicBezTo>
                    <a:pt x="38" y="8"/>
                    <a:pt x="44" y="14"/>
                    <a:pt x="44" y="21"/>
                  </a:cubicBezTo>
                  <a:cubicBezTo>
                    <a:pt x="44" y="29"/>
                    <a:pt x="38" y="34"/>
                    <a:pt x="31" y="34"/>
                  </a:cubicBezTo>
                  <a:cubicBezTo>
                    <a:pt x="24" y="34"/>
                    <a:pt x="18" y="29"/>
                    <a:pt x="18" y="21"/>
                  </a:cubicBezTo>
                  <a:cubicBezTo>
                    <a:pt x="18" y="14"/>
                    <a:pt x="24" y="8"/>
                    <a:pt x="31" y="8"/>
                  </a:cubicBezTo>
                  <a:close/>
                  <a:moveTo>
                    <a:pt x="25" y="50"/>
                  </a:moveTo>
                  <a:cubicBezTo>
                    <a:pt x="25" y="49"/>
                    <a:pt x="26" y="49"/>
                    <a:pt x="27" y="48"/>
                  </a:cubicBezTo>
                  <a:cubicBezTo>
                    <a:pt x="30" y="50"/>
                    <a:pt x="30" y="50"/>
                    <a:pt x="30" y="50"/>
                  </a:cubicBezTo>
                  <a:cubicBezTo>
                    <a:pt x="30" y="51"/>
                    <a:pt x="30" y="51"/>
                    <a:pt x="31" y="51"/>
                  </a:cubicBezTo>
                  <a:cubicBezTo>
                    <a:pt x="31" y="51"/>
                    <a:pt x="32" y="51"/>
                    <a:pt x="32" y="50"/>
                  </a:cubicBezTo>
                  <a:cubicBezTo>
                    <a:pt x="34" y="48"/>
                    <a:pt x="34" y="48"/>
                    <a:pt x="34" y="48"/>
                  </a:cubicBezTo>
                  <a:cubicBezTo>
                    <a:pt x="36" y="49"/>
                    <a:pt x="37" y="49"/>
                    <a:pt x="37" y="50"/>
                  </a:cubicBezTo>
                  <a:cubicBezTo>
                    <a:pt x="37" y="52"/>
                    <a:pt x="34" y="53"/>
                    <a:pt x="31" y="53"/>
                  </a:cubicBezTo>
                  <a:cubicBezTo>
                    <a:pt x="28" y="53"/>
                    <a:pt x="25" y="52"/>
                    <a:pt x="25" y="50"/>
                  </a:cubicBezTo>
                  <a:close/>
                  <a:moveTo>
                    <a:pt x="8" y="53"/>
                  </a:moveTo>
                  <a:cubicBezTo>
                    <a:pt x="8" y="58"/>
                    <a:pt x="18" y="62"/>
                    <a:pt x="31" y="62"/>
                  </a:cubicBezTo>
                  <a:cubicBezTo>
                    <a:pt x="44" y="62"/>
                    <a:pt x="54" y="58"/>
                    <a:pt x="54" y="53"/>
                  </a:cubicBezTo>
                  <a:cubicBezTo>
                    <a:pt x="54" y="49"/>
                    <a:pt x="48" y="45"/>
                    <a:pt x="39" y="44"/>
                  </a:cubicBezTo>
                  <a:cubicBezTo>
                    <a:pt x="35" y="47"/>
                    <a:pt x="35" y="47"/>
                    <a:pt x="35" y="47"/>
                  </a:cubicBezTo>
                  <a:cubicBezTo>
                    <a:pt x="41" y="48"/>
                    <a:pt x="44" y="49"/>
                    <a:pt x="44" y="51"/>
                  </a:cubicBezTo>
                  <a:cubicBezTo>
                    <a:pt x="44" y="52"/>
                    <a:pt x="39" y="54"/>
                    <a:pt x="31" y="54"/>
                  </a:cubicBezTo>
                  <a:cubicBezTo>
                    <a:pt x="23" y="54"/>
                    <a:pt x="18" y="52"/>
                    <a:pt x="18" y="51"/>
                  </a:cubicBezTo>
                  <a:cubicBezTo>
                    <a:pt x="18" y="49"/>
                    <a:pt x="21" y="48"/>
                    <a:pt x="26" y="47"/>
                  </a:cubicBezTo>
                  <a:cubicBezTo>
                    <a:pt x="23" y="44"/>
                    <a:pt x="23" y="44"/>
                    <a:pt x="23" y="44"/>
                  </a:cubicBezTo>
                  <a:cubicBezTo>
                    <a:pt x="14" y="45"/>
                    <a:pt x="8" y="49"/>
                    <a:pt x="8" y="53"/>
                  </a:cubicBezTo>
                  <a:close/>
                  <a:moveTo>
                    <a:pt x="16" y="51"/>
                  </a:moveTo>
                  <a:cubicBezTo>
                    <a:pt x="16" y="54"/>
                    <a:pt x="23" y="56"/>
                    <a:pt x="31" y="56"/>
                  </a:cubicBezTo>
                  <a:cubicBezTo>
                    <a:pt x="39" y="56"/>
                    <a:pt x="46" y="54"/>
                    <a:pt x="46" y="51"/>
                  </a:cubicBezTo>
                  <a:cubicBezTo>
                    <a:pt x="46" y="49"/>
                    <a:pt x="44" y="47"/>
                    <a:pt x="42" y="47"/>
                  </a:cubicBezTo>
                  <a:cubicBezTo>
                    <a:pt x="48" y="48"/>
                    <a:pt x="52" y="50"/>
                    <a:pt x="52" y="53"/>
                  </a:cubicBezTo>
                  <a:cubicBezTo>
                    <a:pt x="52" y="56"/>
                    <a:pt x="43" y="60"/>
                    <a:pt x="31" y="60"/>
                  </a:cubicBezTo>
                  <a:cubicBezTo>
                    <a:pt x="19" y="60"/>
                    <a:pt x="10" y="56"/>
                    <a:pt x="10" y="53"/>
                  </a:cubicBezTo>
                  <a:cubicBezTo>
                    <a:pt x="10" y="50"/>
                    <a:pt x="14" y="48"/>
                    <a:pt x="20" y="47"/>
                  </a:cubicBezTo>
                  <a:cubicBezTo>
                    <a:pt x="17" y="47"/>
                    <a:pt x="16" y="49"/>
                    <a:pt x="16" y="51"/>
                  </a:cubicBezTo>
                  <a:close/>
                  <a:moveTo>
                    <a:pt x="62" y="55"/>
                  </a:moveTo>
                  <a:cubicBezTo>
                    <a:pt x="62" y="64"/>
                    <a:pt x="49" y="70"/>
                    <a:pt x="31" y="70"/>
                  </a:cubicBezTo>
                  <a:cubicBezTo>
                    <a:pt x="13" y="70"/>
                    <a:pt x="0" y="64"/>
                    <a:pt x="0" y="55"/>
                  </a:cubicBezTo>
                  <a:cubicBezTo>
                    <a:pt x="0" y="49"/>
                    <a:pt x="8" y="43"/>
                    <a:pt x="20" y="41"/>
                  </a:cubicBezTo>
                  <a:cubicBezTo>
                    <a:pt x="23" y="44"/>
                    <a:pt x="23" y="44"/>
                    <a:pt x="23" y="44"/>
                  </a:cubicBezTo>
                  <a:cubicBezTo>
                    <a:pt x="10" y="45"/>
                    <a:pt x="3" y="50"/>
                    <a:pt x="3" y="55"/>
                  </a:cubicBezTo>
                  <a:cubicBezTo>
                    <a:pt x="3" y="61"/>
                    <a:pt x="14" y="67"/>
                    <a:pt x="31" y="67"/>
                  </a:cubicBezTo>
                  <a:cubicBezTo>
                    <a:pt x="48" y="67"/>
                    <a:pt x="59" y="61"/>
                    <a:pt x="59" y="55"/>
                  </a:cubicBezTo>
                  <a:cubicBezTo>
                    <a:pt x="59" y="50"/>
                    <a:pt x="51" y="45"/>
                    <a:pt x="39" y="44"/>
                  </a:cubicBezTo>
                  <a:cubicBezTo>
                    <a:pt x="42" y="41"/>
                    <a:pt x="42" y="41"/>
                    <a:pt x="42" y="41"/>
                  </a:cubicBezTo>
                  <a:cubicBezTo>
                    <a:pt x="54" y="43"/>
                    <a:pt x="62" y="49"/>
                    <a:pt x="62" y="5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2" name="Freeform 96"/>
            <p:cNvSpPr>
              <a:spLocks noEditPoints="1"/>
            </p:cNvSpPr>
            <p:nvPr/>
          </p:nvSpPr>
          <p:spPr bwMode="auto">
            <a:xfrm>
              <a:off x="6805586" y="4925363"/>
              <a:ext cx="282662" cy="282661"/>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3" name="Freeform 52"/>
            <p:cNvSpPr>
              <a:spLocks noEditPoints="1"/>
            </p:cNvSpPr>
            <p:nvPr/>
          </p:nvSpPr>
          <p:spPr bwMode="auto">
            <a:xfrm>
              <a:off x="5499324" y="5343165"/>
              <a:ext cx="269059" cy="253140"/>
            </a:xfrm>
            <a:custGeom>
              <a:avLst/>
              <a:gdLst>
                <a:gd name="T0" fmla="*/ 23 w 68"/>
                <a:gd name="T1" fmla="*/ 5 h 67"/>
                <a:gd name="T2" fmla="*/ 7 w 68"/>
                <a:gd name="T3" fmla="*/ 11 h 67"/>
                <a:gd name="T4" fmla="*/ 7 w 68"/>
                <a:gd name="T5" fmla="*/ 67 h 67"/>
                <a:gd name="T6" fmla="*/ 38 w 68"/>
                <a:gd name="T7" fmla="*/ 62 h 67"/>
                <a:gd name="T8" fmla="*/ 49 w 68"/>
                <a:gd name="T9" fmla="*/ 56 h 67"/>
                <a:gd name="T10" fmla="*/ 64 w 68"/>
                <a:gd name="T11" fmla="*/ 47 h 67"/>
                <a:gd name="T12" fmla="*/ 60 w 68"/>
                <a:gd name="T13" fmla="*/ 0 h 67"/>
                <a:gd name="T14" fmla="*/ 52 w 68"/>
                <a:gd name="T15" fmla="*/ 51 h 67"/>
                <a:gd name="T16" fmla="*/ 59 w 68"/>
                <a:gd name="T17" fmla="*/ 44 h 67"/>
                <a:gd name="T18" fmla="*/ 56 w 68"/>
                <a:gd name="T19" fmla="*/ 41 h 67"/>
                <a:gd name="T20" fmla="*/ 56 w 68"/>
                <a:gd name="T21" fmla="*/ 51 h 67"/>
                <a:gd name="T22" fmla="*/ 50 w 68"/>
                <a:gd name="T23" fmla="*/ 43 h 67"/>
                <a:gd name="T24" fmla="*/ 33 w 68"/>
                <a:gd name="T25" fmla="*/ 45 h 67"/>
                <a:gd name="T26" fmla="*/ 48 w 68"/>
                <a:gd name="T27" fmla="*/ 53 h 67"/>
                <a:gd name="T28" fmla="*/ 26 w 68"/>
                <a:gd name="T29" fmla="*/ 7 h 67"/>
                <a:gd name="T30" fmla="*/ 65 w 68"/>
                <a:gd name="T31" fmla="*/ 7 h 67"/>
                <a:gd name="T32" fmla="*/ 56 w 68"/>
                <a:gd name="T33" fmla="*/ 39 h 67"/>
                <a:gd name="T34" fmla="*/ 9 w 68"/>
                <a:gd name="T35" fmla="*/ 23 h 67"/>
                <a:gd name="T36" fmla="*/ 12 w 68"/>
                <a:gd name="T37" fmla="*/ 30 h 67"/>
                <a:gd name="T38" fmla="*/ 10 w 68"/>
                <a:gd name="T39" fmla="*/ 32 h 67"/>
                <a:gd name="T40" fmla="*/ 10 w 68"/>
                <a:gd name="T41" fmla="*/ 38 h 67"/>
                <a:gd name="T42" fmla="*/ 12 w 68"/>
                <a:gd name="T43" fmla="*/ 40 h 67"/>
                <a:gd name="T44" fmla="*/ 9 w 68"/>
                <a:gd name="T45" fmla="*/ 47 h 67"/>
                <a:gd name="T46" fmla="*/ 12 w 68"/>
                <a:gd name="T47" fmla="*/ 54 h 67"/>
                <a:gd name="T48" fmla="*/ 9 w 68"/>
                <a:gd name="T49" fmla="*/ 55 h 67"/>
                <a:gd name="T50" fmla="*/ 19 w 68"/>
                <a:gd name="T51" fmla="*/ 61 h 67"/>
                <a:gd name="T52" fmla="*/ 25 w 68"/>
                <a:gd name="T53" fmla="*/ 64 h 67"/>
                <a:gd name="T54" fmla="*/ 3 w 68"/>
                <a:gd name="T55" fmla="*/ 19 h 67"/>
                <a:gd name="T56" fmla="*/ 12 w 68"/>
                <a:gd name="T57" fmla="*/ 22 h 67"/>
                <a:gd name="T58" fmla="*/ 34 w 68"/>
                <a:gd name="T59" fmla="*/ 61 h 67"/>
                <a:gd name="T60" fmla="*/ 19 w 68"/>
                <a:gd name="T61" fmla="*/ 59 h 67"/>
                <a:gd name="T62" fmla="*/ 19 w 68"/>
                <a:gd name="T63" fmla="*/ 8 h 67"/>
                <a:gd name="T64" fmla="*/ 21 w 68"/>
                <a:gd name="T65" fmla="*/ 17 h 67"/>
                <a:gd name="T66" fmla="*/ 24 w 68"/>
                <a:gd name="T67" fmla="*/ 19 h 67"/>
                <a:gd name="T68" fmla="*/ 20 w 68"/>
                <a:gd name="T69" fmla="*/ 26 h 67"/>
                <a:gd name="T70" fmla="*/ 24 w 68"/>
                <a:gd name="T71" fmla="*/ 33 h 67"/>
                <a:gd name="T72" fmla="*/ 21 w 68"/>
                <a:gd name="T73" fmla="*/ 35 h 67"/>
                <a:gd name="T74" fmla="*/ 21 w 68"/>
                <a:gd name="T75" fmla="*/ 41 h 67"/>
                <a:gd name="T76" fmla="*/ 24 w 68"/>
                <a:gd name="T77" fmla="*/ 43 h 67"/>
                <a:gd name="T78" fmla="*/ 21 w 68"/>
                <a:gd name="T79" fmla="*/ 49 h 67"/>
                <a:gd name="T80" fmla="*/ 24 w 68"/>
                <a:gd name="T81" fmla="*/ 51 h 67"/>
                <a:gd name="T82" fmla="*/ 38 w 68"/>
                <a:gd name="T83" fmla="*/ 57 h 67"/>
                <a:gd name="T84" fmla="*/ 40 w 68"/>
                <a:gd name="T85" fmla="*/ 58 h 67"/>
                <a:gd name="T86" fmla="*/ 40 w 68"/>
                <a:gd name="T87" fmla="*/ 55 h 67"/>
                <a:gd name="T88" fmla="*/ 40 w 68"/>
                <a:gd name="T89" fmla="*/ 58 h 67"/>
                <a:gd name="T90" fmla="*/ 33 w 68"/>
                <a:gd name="T91" fmla="*/ 13 h 67"/>
                <a:gd name="T92" fmla="*/ 58 w 68"/>
                <a:gd name="T93" fmla="*/ 11 h 67"/>
                <a:gd name="T94" fmla="*/ 58 w 68"/>
                <a:gd name="T95" fmla="*/ 21 h 67"/>
                <a:gd name="T96" fmla="*/ 33 w 68"/>
                <a:gd name="T97" fmla="*/ 19 h 67"/>
                <a:gd name="T98" fmla="*/ 59 w 68"/>
                <a:gd name="T99" fmla="*/ 28 h 67"/>
                <a:gd name="T100" fmla="*/ 32 w 68"/>
                <a:gd name="T101" fmla="*/ 28 h 67"/>
                <a:gd name="T102" fmla="*/ 59 w 68"/>
                <a:gd name="T103" fmla="*/ 28 h 67"/>
                <a:gd name="T104" fmla="*/ 33 w 68"/>
                <a:gd name="T105" fmla="*/ 37 h 67"/>
                <a:gd name="T106" fmla="*/ 58 w 68"/>
                <a:gd name="T107"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60" y="0"/>
                  </a:moveTo>
                  <a:cubicBezTo>
                    <a:pt x="31" y="0"/>
                    <a:pt x="31" y="0"/>
                    <a:pt x="31" y="0"/>
                  </a:cubicBezTo>
                  <a:cubicBezTo>
                    <a:pt x="27" y="0"/>
                    <a:pt x="24" y="2"/>
                    <a:pt x="23" y="5"/>
                  </a:cubicBezTo>
                  <a:cubicBezTo>
                    <a:pt x="19" y="5"/>
                    <a:pt x="19" y="5"/>
                    <a:pt x="19" y="5"/>
                  </a:cubicBezTo>
                  <a:cubicBezTo>
                    <a:pt x="15" y="5"/>
                    <a:pt x="13" y="8"/>
                    <a:pt x="12" y="11"/>
                  </a:cubicBezTo>
                  <a:cubicBezTo>
                    <a:pt x="7" y="11"/>
                    <a:pt x="7" y="11"/>
                    <a:pt x="7" y="11"/>
                  </a:cubicBezTo>
                  <a:cubicBezTo>
                    <a:pt x="3" y="11"/>
                    <a:pt x="0" y="14"/>
                    <a:pt x="0" y="19"/>
                  </a:cubicBezTo>
                  <a:cubicBezTo>
                    <a:pt x="0" y="60"/>
                    <a:pt x="0" y="60"/>
                    <a:pt x="0" y="60"/>
                  </a:cubicBezTo>
                  <a:cubicBezTo>
                    <a:pt x="0" y="64"/>
                    <a:pt x="3" y="67"/>
                    <a:pt x="7" y="67"/>
                  </a:cubicBezTo>
                  <a:cubicBezTo>
                    <a:pt x="25" y="67"/>
                    <a:pt x="25" y="67"/>
                    <a:pt x="25" y="67"/>
                  </a:cubicBezTo>
                  <a:cubicBezTo>
                    <a:pt x="29" y="67"/>
                    <a:pt x="33" y="66"/>
                    <a:pt x="35" y="64"/>
                  </a:cubicBezTo>
                  <a:cubicBezTo>
                    <a:pt x="38" y="62"/>
                    <a:pt x="38" y="62"/>
                    <a:pt x="38" y="62"/>
                  </a:cubicBezTo>
                  <a:cubicBezTo>
                    <a:pt x="41" y="62"/>
                    <a:pt x="45" y="60"/>
                    <a:pt x="47" y="59"/>
                  </a:cubicBezTo>
                  <a:cubicBezTo>
                    <a:pt x="48" y="57"/>
                    <a:pt x="48" y="57"/>
                    <a:pt x="48" y="57"/>
                  </a:cubicBezTo>
                  <a:cubicBezTo>
                    <a:pt x="49" y="56"/>
                    <a:pt x="49" y="56"/>
                    <a:pt x="49" y="56"/>
                  </a:cubicBezTo>
                  <a:cubicBezTo>
                    <a:pt x="53" y="56"/>
                    <a:pt x="57" y="55"/>
                    <a:pt x="59" y="53"/>
                  </a:cubicBezTo>
                  <a:cubicBezTo>
                    <a:pt x="62" y="50"/>
                    <a:pt x="62" y="50"/>
                    <a:pt x="62" y="50"/>
                  </a:cubicBezTo>
                  <a:cubicBezTo>
                    <a:pt x="64" y="47"/>
                    <a:pt x="64" y="47"/>
                    <a:pt x="64" y="47"/>
                  </a:cubicBezTo>
                  <a:cubicBezTo>
                    <a:pt x="66" y="46"/>
                    <a:pt x="68" y="41"/>
                    <a:pt x="68" y="38"/>
                  </a:cubicBezTo>
                  <a:cubicBezTo>
                    <a:pt x="68" y="7"/>
                    <a:pt x="68" y="7"/>
                    <a:pt x="68" y="7"/>
                  </a:cubicBezTo>
                  <a:cubicBezTo>
                    <a:pt x="68" y="3"/>
                    <a:pt x="64" y="0"/>
                    <a:pt x="60" y="0"/>
                  </a:cubicBezTo>
                  <a:close/>
                  <a:moveTo>
                    <a:pt x="52" y="53"/>
                  </a:moveTo>
                  <a:cubicBezTo>
                    <a:pt x="52" y="52"/>
                    <a:pt x="52" y="52"/>
                    <a:pt x="52" y="52"/>
                  </a:cubicBezTo>
                  <a:cubicBezTo>
                    <a:pt x="52" y="52"/>
                    <a:pt x="52" y="51"/>
                    <a:pt x="52" y="51"/>
                  </a:cubicBezTo>
                  <a:cubicBezTo>
                    <a:pt x="52" y="45"/>
                    <a:pt x="52" y="45"/>
                    <a:pt x="52" y="45"/>
                  </a:cubicBezTo>
                  <a:cubicBezTo>
                    <a:pt x="58" y="45"/>
                    <a:pt x="58" y="45"/>
                    <a:pt x="58" y="45"/>
                  </a:cubicBezTo>
                  <a:cubicBezTo>
                    <a:pt x="59" y="45"/>
                    <a:pt x="59" y="45"/>
                    <a:pt x="59" y="44"/>
                  </a:cubicBezTo>
                  <a:cubicBezTo>
                    <a:pt x="59" y="44"/>
                    <a:pt x="59" y="43"/>
                    <a:pt x="58" y="43"/>
                  </a:cubicBezTo>
                  <a:cubicBezTo>
                    <a:pt x="52" y="43"/>
                    <a:pt x="52" y="43"/>
                    <a:pt x="52" y="43"/>
                  </a:cubicBezTo>
                  <a:cubicBezTo>
                    <a:pt x="53" y="42"/>
                    <a:pt x="54" y="41"/>
                    <a:pt x="56" y="41"/>
                  </a:cubicBezTo>
                  <a:cubicBezTo>
                    <a:pt x="64" y="41"/>
                    <a:pt x="64" y="41"/>
                    <a:pt x="64" y="41"/>
                  </a:cubicBezTo>
                  <a:cubicBezTo>
                    <a:pt x="64" y="43"/>
                    <a:pt x="63" y="45"/>
                    <a:pt x="62" y="45"/>
                  </a:cubicBezTo>
                  <a:cubicBezTo>
                    <a:pt x="56" y="51"/>
                    <a:pt x="56" y="51"/>
                    <a:pt x="56" y="51"/>
                  </a:cubicBezTo>
                  <a:cubicBezTo>
                    <a:pt x="56" y="52"/>
                    <a:pt x="54" y="52"/>
                    <a:pt x="52" y="53"/>
                  </a:cubicBezTo>
                  <a:close/>
                  <a:moveTo>
                    <a:pt x="56" y="39"/>
                  </a:moveTo>
                  <a:cubicBezTo>
                    <a:pt x="53" y="39"/>
                    <a:pt x="51" y="41"/>
                    <a:pt x="50" y="43"/>
                  </a:cubicBezTo>
                  <a:cubicBezTo>
                    <a:pt x="33" y="43"/>
                    <a:pt x="33" y="43"/>
                    <a:pt x="33" y="43"/>
                  </a:cubicBezTo>
                  <a:cubicBezTo>
                    <a:pt x="32" y="43"/>
                    <a:pt x="32" y="44"/>
                    <a:pt x="32" y="44"/>
                  </a:cubicBezTo>
                  <a:cubicBezTo>
                    <a:pt x="32" y="45"/>
                    <a:pt x="32" y="45"/>
                    <a:pt x="33" y="45"/>
                  </a:cubicBezTo>
                  <a:cubicBezTo>
                    <a:pt x="50" y="45"/>
                    <a:pt x="50" y="45"/>
                    <a:pt x="50" y="45"/>
                  </a:cubicBezTo>
                  <a:cubicBezTo>
                    <a:pt x="50" y="51"/>
                    <a:pt x="50" y="51"/>
                    <a:pt x="50" y="51"/>
                  </a:cubicBezTo>
                  <a:cubicBezTo>
                    <a:pt x="48" y="53"/>
                    <a:pt x="48" y="53"/>
                    <a:pt x="48" y="53"/>
                  </a:cubicBezTo>
                  <a:cubicBezTo>
                    <a:pt x="31" y="53"/>
                    <a:pt x="31" y="53"/>
                    <a:pt x="31" y="53"/>
                  </a:cubicBezTo>
                  <a:cubicBezTo>
                    <a:pt x="28" y="53"/>
                    <a:pt x="26" y="51"/>
                    <a:pt x="26" y="49"/>
                  </a:cubicBezTo>
                  <a:cubicBezTo>
                    <a:pt x="26" y="7"/>
                    <a:pt x="26" y="7"/>
                    <a:pt x="26" y="7"/>
                  </a:cubicBezTo>
                  <a:cubicBezTo>
                    <a:pt x="26" y="5"/>
                    <a:pt x="28" y="3"/>
                    <a:pt x="31" y="3"/>
                  </a:cubicBezTo>
                  <a:cubicBezTo>
                    <a:pt x="60" y="3"/>
                    <a:pt x="60" y="3"/>
                    <a:pt x="60" y="3"/>
                  </a:cubicBezTo>
                  <a:cubicBezTo>
                    <a:pt x="63" y="3"/>
                    <a:pt x="65" y="5"/>
                    <a:pt x="65" y="7"/>
                  </a:cubicBezTo>
                  <a:cubicBezTo>
                    <a:pt x="65" y="38"/>
                    <a:pt x="65" y="38"/>
                    <a:pt x="65" y="38"/>
                  </a:cubicBezTo>
                  <a:cubicBezTo>
                    <a:pt x="65" y="38"/>
                    <a:pt x="65" y="39"/>
                    <a:pt x="65" y="39"/>
                  </a:cubicBezTo>
                  <a:lnTo>
                    <a:pt x="56" y="39"/>
                  </a:lnTo>
                  <a:close/>
                  <a:moveTo>
                    <a:pt x="12" y="22"/>
                  </a:moveTo>
                  <a:cubicBezTo>
                    <a:pt x="10" y="22"/>
                    <a:pt x="10" y="22"/>
                    <a:pt x="10" y="22"/>
                  </a:cubicBezTo>
                  <a:cubicBezTo>
                    <a:pt x="9" y="22"/>
                    <a:pt x="9" y="23"/>
                    <a:pt x="9" y="23"/>
                  </a:cubicBezTo>
                  <a:cubicBezTo>
                    <a:pt x="9" y="24"/>
                    <a:pt x="9" y="24"/>
                    <a:pt x="10" y="24"/>
                  </a:cubicBezTo>
                  <a:cubicBezTo>
                    <a:pt x="12" y="24"/>
                    <a:pt x="12" y="24"/>
                    <a:pt x="12" y="24"/>
                  </a:cubicBezTo>
                  <a:cubicBezTo>
                    <a:pt x="12" y="30"/>
                    <a:pt x="12" y="30"/>
                    <a:pt x="12" y="30"/>
                  </a:cubicBezTo>
                  <a:cubicBezTo>
                    <a:pt x="10" y="30"/>
                    <a:pt x="10" y="30"/>
                    <a:pt x="10" y="30"/>
                  </a:cubicBezTo>
                  <a:cubicBezTo>
                    <a:pt x="9" y="30"/>
                    <a:pt x="9" y="31"/>
                    <a:pt x="9" y="31"/>
                  </a:cubicBezTo>
                  <a:cubicBezTo>
                    <a:pt x="9" y="32"/>
                    <a:pt x="9" y="32"/>
                    <a:pt x="10" y="32"/>
                  </a:cubicBezTo>
                  <a:cubicBezTo>
                    <a:pt x="12" y="32"/>
                    <a:pt x="12" y="32"/>
                    <a:pt x="12" y="32"/>
                  </a:cubicBezTo>
                  <a:cubicBezTo>
                    <a:pt x="12" y="38"/>
                    <a:pt x="12" y="38"/>
                    <a:pt x="12" y="38"/>
                  </a:cubicBezTo>
                  <a:cubicBezTo>
                    <a:pt x="10" y="38"/>
                    <a:pt x="10" y="38"/>
                    <a:pt x="10" y="38"/>
                  </a:cubicBezTo>
                  <a:cubicBezTo>
                    <a:pt x="9" y="38"/>
                    <a:pt x="9" y="39"/>
                    <a:pt x="9" y="39"/>
                  </a:cubicBezTo>
                  <a:cubicBezTo>
                    <a:pt x="9" y="40"/>
                    <a:pt x="9" y="40"/>
                    <a:pt x="10" y="40"/>
                  </a:cubicBezTo>
                  <a:cubicBezTo>
                    <a:pt x="12" y="40"/>
                    <a:pt x="12" y="40"/>
                    <a:pt x="12" y="40"/>
                  </a:cubicBezTo>
                  <a:cubicBezTo>
                    <a:pt x="12" y="46"/>
                    <a:pt x="12" y="46"/>
                    <a:pt x="12" y="46"/>
                  </a:cubicBezTo>
                  <a:cubicBezTo>
                    <a:pt x="10" y="46"/>
                    <a:pt x="10" y="46"/>
                    <a:pt x="10" y="46"/>
                  </a:cubicBezTo>
                  <a:cubicBezTo>
                    <a:pt x="9" y="46"/>
                    <a:pt x="9" y="47"/>
                    <a:pt x="9" y="47"/>
                  </a:cubicBezTo>
                  <a:cubicBezTo>
                    <a:pt x="9" y="48"/>
                    <a:pt x="9" y="48"/>
                    <a:pt x="10" y="48"/>
                  </a:cubicBezTo>
                  <a:cubicBezTo>
                    <a:pt x="12" y="48"/>
                    <a:pt x="12" y="48"/>
                    <a:pt x="12" y="48"/>
                  </a:cubicBezTo>
                  <a:cubicBezTo>
                    <a:pt x="12" y="54"/>
                    <a:pt x="12" y="54"/>
                    <a:pt x="12" y="54"/>
                  </a:cubicBezTo>
                  <a:cubicBezTo>
                    <a:pt x="12" y="54"/>
                    <a:pt x="12" y="54"/>
                    <a:pt x="12" y="54"/>
                  </a:cubicBezTo>
                  <a:cubicBezTo>
                    <a:pt x="10" y="54"/>
                    <a:pt x="10" y="54"/>
                    <a:pt x="10" y="54"/>
                  </a:cubicBezTo>
                  <a:cubicBezTo>
                    <a:pt x="9" y="54"/>
                    <a:pt x="9" y="55"/>
                    <a:pt x="9" y="55"/>
                  </a:cubicBezTo>
                  <a:cubicBezTo>
                    <a:pt x="9" y="56"/>
                    <a:pt x="9" y="56"/>
                    <a:pt x="10" y="56"/>
                  </a:cubicBezTo>
                  <a:cubicBezTo>
                    <a:pt x="13" y="56"/>
                    <a:pt x="13" y="56"/>
                    <a:pt x="13" y="56"/>
                  </a:cubicBezTo>
                  <a:cubicBezTo>
                    <a:pt x="14" y="59"/>
                    <a:pt x="16" y="61"/>
                    <a:pt x="19" y="61"/>
                  </a:cubicBezTo>
                  <a:cubicBezTo>
                    <a:pt x="27" y="61"/>
                    <a:pt x="27" y="61"/>
                    <a:pt x="27" y="61"/>
                  </a:cubicBezTo>
                  <a:cubicBezTo>
                    <a:pt x="27" y="64"/>
                    <a:pt x="27" y="64"/>
                    <a:pt x="27" y="64"/>
                  </a:cubicBezTo>
                  <a:cubicBezTo>
                    <a:pt x="26" y="64"/>
                    <a:pt x="26" y="64"/>
                    <a:pt x="25" y="64"/>
                  </a:cubicBezTo>
                  <a:cubicBezTo>
                    <a:pt x="7" y="64"/>
                    <a:pt x="7" y="64"/>
                    <a:pt x="7" y="64"/>
                  </a:cubicBezTo>
                  <a:cubicBezTo>
                    <a:pt x="5" y="64"/>
                    <a:pt x="3" y="62"/>
                    <a:pt x="3" y="60"/>
                  </a:cubicBezTo>
                  <a:cubicBezTo>
                    <a:pt x="3" y="19"/>
                    <a:pt x="3" y="19"/>
                    <a:pt x="3" y="19"/>
                  </a:cubicBezTo>
                  <a:cubicBezTo>
                    <a:pt x="3" y="16"/>
                    <a:pt x="5" y="14"/>
                    <a:pt x="7" y="14"/>
                  </a:cubicBezTo>
                  <a:cubicBezTo>
                    <a:pt x="12" y="14"/>
                    <a:pt x="12" y="14"/>
                    <a:pt x="12" y="14"/>
                  </a:cubicBezTo>
                  <a:lnTo>
                    <a:pt x="12" y="22"/>
                  </a:lnTo>
                  <a:close/>
                  <a:moveTo>
                    <a:pt x="29" y="64"/>
                  </a:moveTo>
                  <a:cubicBezTo>
                    <a:pt x="29" y="61"/>
                    <a:pt x="29" y="61"/>
                    <a:pt x="29" y="61"/>
                  </a:cubicBezTo>
                  <a:cubicBezTo>
                    <a:pt x="34" y="61"/>
                    <a:pt x="34" y="61"/>
                    <a:pt x="34" y="61"/>
                  </a:cubicBezTo>
                  <a:cubicBezTo>
                    <a:pt x="33" y="62"/>
                    <a:pt x="33" y="62"/>
                    <a:pt x="33" y="62"/>
                  </a:cubicBezTo>
                  <a:cubicBezTo>
                    <a:pt x="32" y="63"/>
                    <a:pt x="31" y="63"/>
                    <a:pt x="29" y="64"/>
                  </a:cubicBezTo>
                  <a:close/>
                  <a:moveTo>
                    <a:pt x="19" y="59"/>
                  </a:moveTo>
                  <a:cubicBezTo>
                    <a:pt x="16" y="59"/>
                    <a:pt x="14" y="57"/>
                    <a:pt x="14" y="54"/>
                  </a:cubicBezTo>
                  <a:cubicBezTo>
                    <a:pt x="14" y="13"/>
                    <a:pt x="14" y="13"/>
                    <a:pt x="14" y="13"/>
                  </a:cubicBezTo>
                  <a:cubicBezTo>
                    <a:pt x="14" y="10"/>
                    <a:pt x="16" y="8"/>
                    <a:pt x="19" y="8"/>
                  </a:cubicBezTo>
                  <a:cubicBezTo>
                    <a:pt x="24" y="8"/>
                    <a:pt x="24" y="8"/>
                    <a:pt x="24" y="8"/>
                  </a:cubicBezTo>
                  <a:cubicBezTo>
                    <a:pt x="24" y="17"/>
                    <a:pt x="24" y="17"/>
                    <a:pt x="24" y="17"/>
                  </a:cubicBezTo>
                  <a:cubicBezTo>
                    <a:pt x="21" y="17"/>
                    <a:pt x="21" y="17"/>
                    <a:pt x="21" y="17"/>
                  </a:cubicBezTo>
                  <a:cubicBezTo>
                    <a:pt x="21" y="17"/>
                    <a:pt x="20" y="17"/>
                    <a:pt x="20" y="18"/>
                  </a:cubicBezTo>
                  <a:cubicBezTo>
                    <a:pt x="20" y="18"/>
                    <a:pt x="21" y="19"/>
                    <a:pt x="21" y="19"/>
                  </a:cubicBezTo>
                  <a:cubicBezTo>
                    <a:pt x="24" y="19"/>
                    <a:pt x="24" y="19"/>
                    <a:pt x="24" y="19"/>
                  </a:cubicBezTo>
                  <a:cubicBezTo>
                    <a:pt x="24" y="25"/>
                    <a:pt x="24" y="25"/>
                    <a:pt x="24" y="25"/>
                  </a:cubicBezTo>
                  <a:cubicBezTo>
                    <a:pt x="21" y="25"/>
                    <a:pt x="21" y="25"/>
                    <a:pt x="21" y="25"/>
                  </a:cubicBezTo>
                  <a:cubicBezTo>
                    <a:pt x="21" y="25"/>
                    <a:pt x="20" y="25"/>
                    <a:pt x="20" y="26"/>
                  </a:cubicBezTo>
                  <a:cubicBezTo>
                    <a:pt x="20" y="26"/>
                    <a:pt x="21" y="27"/>
                    <a:pt x="21" y="27"/>
                  </a:cubicBezTo>
                  <a:cubicBezTo>
                    <a:pt x="24" y="27"/>
                    <a:pt x="24" y="27"/>
                    <a:pt x="24" y="27"/>
                  </a:cubicBezTo>
                  <a:cubicBezTo>
                    <a:pt x="24" y="33"/>
                    <a:pt x="24" y="33"/>
                    <a:pt x="24" y="33"/>
                  </a:cubicBezTo>
                  <a:cubicBezTo>
                    <a:pt x="21" y="33"/>
                    <a:pt x="21" y="33"/>
                    <a:pt x="21" y="33"/>
                  </a:cubicBezTo>
                  <a:cubicBezTo>
                    <a:pt x="21" y="33"/>
                    <a:pt x="20" y="33"/>
                    <a:pt x="20" y="34"/>
                  </a:cubicBezTo>
                  <a:cubicBezTo>
                    <a:pt x="20" y="34"/>
                    <a:pt x="21" y="35"/>
                    <a:pt x="21" y="35"/>
                  </a:cubicBezTo>
                  <a:cubicBezTo>
                    <a:pt x="24" y="35"/>
                    <a:pt x="24" y="35"/>
                    <a:pt x="24" y="35"/>
                  </a:cubicBezTo>
                  <a:cubicBezTo>
                    <a:pt x="24" y="41"/>
                    <a:pt x="24" y="41"/>
                    <a:pt x="24" y="41"/>
                  </a:cubicBezTo>
                  <a:cubicBezTo>
                    <a:pt x="21" y="41"/>
                    <a:pt x="21" y="41"/>
                    <a:pt x="21" y="41"/>
                  </a:cubicBezTo>
                  <a:cubicBezTo>
                    <a:pt x="21" y="41"/>
                    <a:pt x="20" y="41"/>
                    <a:pt x="20" y="42"/>
                  </a:cubicBezTo>
                  <a:cubicBezTo>
                    <a:pt x="20" y="42"/>
                    <a:pt x="21" y="43"/>
                    <a:pt x="21" y="43"/>
                  </a:cubicBezTo>
                  <a:cubicBezTo>
                    <a:pt x="24" y="43"/>
                    <a:pt x="24" y="43"/>
                    <a:pt x="24" y="43"/>
                  </a:cubicBezTo>
                  <a:cubicBezTo>
                    <a:pt x="24" y="49"/>
                    <a:pt x="24" y="49"/>
                    <a:pt x="24" y="49"/>
                  </a:cubicBezTo>
                  <a:cubicBezTo>
                    <a:pt x="24" y="49"/>
                    <a:pt x="24" y="49"/>
                    <a:pt x="24" y="49"/>
                  </a:cubicBezTo>
                  <a:cubicBezTo>
                    <a:pt x="21" y="49"/>
                    <a:pt x="21" y="49"/>
                    <a:pt x="21" y="49"/>
                  </a:cubicBezTo>
                  <a:cubicBezTo>
                    <a:pt x="21" y="49"/>
                    <a:pt x="20" y="49"/>
                    <a:pt x="20" y="50"/>
                  </a:cubicBezTo>
                  <a:cubicBezTo>
                    <a:pt x="20" y="50"/>
                    <a:pt x="21" y="51"/>
                    <a:pt x="21" y="51"/>
                  </a:cubicBezTo>
                  <a:cubicBezTo>
                    <a:pt x="24" y="51"/>
                    <a:pt x="24" y="51"/>
                    <a:pt x="24" y="51"/>
                  </a:cubicBezTo>
                  <a:cubicBezTo>
                    <a:pt x="25" y="53"/>
                    <a:pt x="28" y="55"/>
                    <a:pt x="31" y="55"/>
                  </a:cubicBezTo>
                  <a:cubicBezTo>
                    <a:pt x="38" y="55"/>
                    <a:pt x="38" y="55"/>
                    <a:pt x="38" y="55"/>
                  </a:cubicBezTo>
                  <a:cubicBezTo>
                    <a:pt x="38" y="57"/>
                    <a:pt x="38" y="57"/>
                    <a:pt x="38" y="57"/>
                  </a:cubicBezTo>
                  <a:cubicBezTo>
                    <a:pt x="37" y="59"/>
                    <a:pt x="37" y="59"/>
                    <a:pt x="37" y="59"/>
                  </a:cubicBezTo>
                  <a:lnTo>
                    <a:pt x="19" y="59"/>
                  </a:lnTo>
                  <a:close/>
                  <a:moveTo>
                    <a:pt x="40" y="58"/>
                  </a:moveTo>
                  <a:cubicBezTo>
                    <a:pt x="40" y="58"/>
                    <a:pt x="40" y="58"/>
                    <a:pt x="40" y="58"/>
                  </a:cubicBezTo>
                  <a:cubicBezTo>
                    <a:pt x="41" y="57"/>
                    <a:pt x="41" y="57"/>
                    <a:pt x="40" y="57"/>
                  </a:cubicBezTo>
                  <a:cubicBezTo>
                    <a:pt x="40" y="55"/>
                    <a:pt x="40" y="55"/>
                    <a:pt x="40" y="55"/>
                  </a:cubicBezTo>
                  <a:cubicBezTo>
                    <a:pt x="46" y="55"/>
                    <a:pt x="46" y="55"/>
                    <a:pt x="46" y="55"/>
                  </a:cubicBezTo>
                  <a:cubicBezTo>
                    <a:pt x="45" y="56"/>
                    <a:pt x="45" y="56"/>
                    <a:pt x="45" y="56"/>
                  </a:cubicBezTo>
                  <a:cubicBezTo>
                    <a:pt x="44" y="57"/>
                    <a:pt x="42" y="58"/>
                    <a:pt x="40" y="58"/>
                  </a:cubicBezTo>
                  <a:close/>
                  <a:moveTo>
                    <a:pt x="59" y="12"/>
                  </a:moveTo>
                  <a:cubicBezTo>
                    <a:pt x="59" y="12"/>
                    <a:pt x="59" y="13"/>
                    <a:pt x="58" y="13"/>
                  </a:cubicBezTo>
                  <a:cubicBezTo>
                    <a:pt x="33" y="13"/>
                    <a:pt x="33" y="13"/>
                    <a:pt x="33" y="13"/>
                  </a:cubicBezTo>
                  <a:cubicBezTo>
                    <a:pt x="32" y="13"/>
                    <a:pt x="32" y="12"/>
                    <a:pt x="32" y="12"/>
                  </a:cubicBezTo>
                  <a:cubicBezTo>
                    <a:pt x="32" y="11"/>
                    <a:pt x="32" y="11"/>
                    <a:pt x="33" y="11"/>
                  </a:cubicBezTo>
                  <a:cubicBezTo>
                    <a:pt x="58" y="11"/>
                    <a:pt x="58" y="11"/>
                    <a:pt x="58" y="11"/>
                  </a:cubicBezTo>
                  <a:cubicBezTo>
                    <a:pt x="59" y="11"/>
                    <a:pt x="59" y="11"/>
                    <a:pt x="59" y="12"/>
                  </a:cubicBezTo>
                  <a:close/>
                  <a:moveTo>
                    <a:pt x="59" y="20"/>
                  </a:moveTo>
                  <a:cubicBezTo>
                    <a:pt x="59" y="21"/>
                    <a:pt x="59" y="21"/>
                    <a:pt x="58" y="21"/>
                  </a:cubicBezTo>
                  <a:cubicBezTo>
                    <a:pt x="33" y="21"/>
                    <a:pt x="33" y="21"/>
                    <a:pt x="33" y="21"/>
                  </a:cubicBezTo>
                  <a:cubicBezTo>
                    <a:pt x="32" y="21"/>
                    <a:pt x="32" y="21"/>
                    <a:pt x="32" y="20"/>
                  </a:cubicBezTo>
                  <a:cubicBezTo>
                    <a:pt x="32" y="19"/>
                    <a:pt x="32" y="19"/>
                    <a:pt x="33" y="19"/>
                  </a:cubicBezTo>
                  <a:cubicBezTo>
                    <a:pt x="58" y="19"/>
                    <a:pt x="58" y="19"/>
                    <a:pt x="58" y="19"/>
                  </a:cubicBezTo>
                  <a:cubicBezTo>
                    <a:pt x="59" y="19"/>
                    <a:pt x="59" y="19"/>
                    <a:pt x="59" y="20"/>
                  </a:cubicBezTo>
                  <a:close/>
                  <a:moveTo>
                    <a:pt x="59" y="28"/>
                  </a:moveTo>
                  <a:cubicBezTo>
                    <a:pt x="59" y="29"/>
                    <a:pt x="59" y="29"/>
                    <a:pt x="58" y="29"/>
                  </a:cubicBezTo>
                  <a:cubicBezTo>
                    <a:pt x="33" y="29"/>
                    <a:pt x="33" y="29"/>
                    <a:pt x="33" y="29"/>
                  </a:cubicBezTo>
                  <a:cubicBezTo>
                    <a:pt x="32" y="29"/>
                    <a:pt x="32" y="29"/>
                    <a:pt x="32" y="28"/>
                  </a:cubicBezTo>
                  <a:cubicBezTo>
                    <a:pt x="32" y="27"/>
                    <a:pt x="32" y="27"/>
                    <a:pt x="33" y="27"/>
                  </a:cubicBezTo>
                  <a:cubicBezTo>
                    <a:pt x="58" y="27"/>
                    <a:pt x="58" y="27"/>
                    <a:pt x="58" y="27"/>
                  </a:cubicBezTo>
                  <a:cubicBezTo>
                    <a:pt x="59" y="27"/>
                    <a:pt x="59" y="27"/>
                    <a:pt x="59" y="28"/>
                  </a:cubicBezTo>
                  <a:close/>
                  <a:moveTo>
                    <a:pt x="59" y="36"/>
                  </a:moveTo>
                  <a:cubicBezTo>
                    <a:pt x="59" y="37"/>
                    <a:pt x="59" y="37"/>
                    <a:pt x="58" y="37"/>
                  </a:cubicBezTo>
                  <a:cubicBezTo>
                    <a:pt x="33" y="37"/>
                    <a:pt x="33" y="37"/>
                    <a:pt x="33" y="37"/>
                  </a:cubicBezTo>
                  <a:cubicBezTo>
                    <a:pt x="32" y="37"/>
                    <a:pt x="32" y="37"/>
                    <a:pt x="32" y="36"/>
                  </a:cubicBezTo>
                  <a:cubicBezTo>
                    <a:pt x="32" y="36"/>
                    <a:pt x="32" y="35"/>
                    <a:pt x="33" y="35"/>
                  </a:cubicBezTo>
                  <a:cubicBezTo>
                    <a:pt x="58" y="35"/>
                    <a:pt x="58" y="35"/>
                    <a:pt x="58" y="35"/>
                  </a:cubicBezTo>
                  <a:cubicBezTo>
                    <a:pt x="59" y="35"/>
                    <a:pt x="59" y="36"/>
                    <a:pt x="59" y="36"/>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4" name="Freeform 28"/>
            <p:cNvSpPr>
              <a:spLocks noEditPoints="1"/>
            </p:cNvSpPr>
            <p:nvPr/>
          </p:nvSpPr>
          <p:spPr bwMode="auto">
            <a:xfrm>
              <a:off x="6704825" y="3901485"/>
              <a:ext cx="450645" cy="365668"/>
            </a:xfrm>
            <a:custGeom>
              <a:avLst/>
              <a:gdLst>
                <a:gd name="T0" fmla="*/ 26 w 74"/>
                <a:gd name="T1" fmla="*/ 0 h 60"/>
                <a:gd name="T2" fmla="*/ 19 w 74"/>
                <a:gd name="T3" fmla="*/ 53 h 60"/>
                <a:gd name="T4" fmla="*/ 49 w 74"/>
                <a:gd name="T5" fmla="*/ 60 h 60"/>
                <a:gd name="T6" fmla="*/ 56 w 74"/>
                <a:gd name="T7" fmla="*/ 7 h 60"/>
                <a:gd name="T8" fmla="*/ 53 w 74"/>
                <a:gd name="T9" fmla="*/ 7 h 60"/>
                <a:gd name="T10" fmla="*/ 49 w 74"/>
                <a:gd name="T11" fmla="*/ 57 h 60"/>
                <a:gd name="T12" fmla="*/ 22 w 74"/>
                <a:gd name="T13" fmla="*/ 53 h 60"/>
                <a:gd name="T14" fmla="*/ 26 w 74"/>
                <a:gd name="T15" fmla="*/ 3 h 60"/>
                <a:gd name="T16" fmla="*/ 53 w 74"/>
                <a:gd name="T17" fmla="*/ 7 h 60"/>
                <a:gd name="T18" fmla="*/ 25 w 74"/>
                <a:gd name="T19" fmla="*/ 6 h 60"/>
                <a:gd name="T20" fmla="*/ 24 w 74"/>
                <a:gd name="T21" fmla="*/ 50 h 60"/>
                <a:gd name="T22" fmla="*/ 50 w 74"/>
                <a:gd name="T23" fmla="*/ 51 h 60"/>
                <a:gd name="T24" fmla="*/ 51 w 74"/>
                <a:gd name="T25" fmla="*/ 7 h 60"/>
                <a:gd name="T26" fmla="*/ 49 w 74"/>
                <a:gd name="T27" fmla="*/ 49 h 60"/>
                <a:gd name="T28" fmla="*/ 26 w 74"/>
                <a:gd name="T29" fmla="*/ 8 h 60"/>
                <a:gd name="T30" fmla="*/ 49 w 74"/>
                <a:gd name="T31" fmla="*/ 49 h 60"/>
                <a:gd name="T32" fmla="*/ 37 w 74"/>
                <a:gd name="T33" fmla="*/ 56 h 60"/>
                <a:gd name="T34" fmla="*/ 37 w 74"/>
                <a:gd name="T35" fmla="*/ 52 h 60"/>
                <a:gd name="T36" fmla="*/ 74 w 74"/>
                <a:gd name="T37" fmla="*/ 23 h 60"/>
                <a:gd name="T38" fmla="*/ 67 w 74"/>
                <a:gd name="T39" fmla="*/ 41 h 60"/>
                <a:gd name="T40" fmla="*/ 66 w 74"/>
                <a:gd name="T41" fmla="*/ 39 h 60"/>
                <a:gd name="T42" fmla="*/ 66 w 74"/>
                <a:gd name="T43" fmla="*/ 7 h 60"/>
                <a:gd name="T44" fmla="*/ 68 w 74"/>
                <a:gd name="T45" fmla="*/ 6 h 60"/>
                <a:gd name="T46" fmla="*/ 69 w 74"/>
                <a:gd name="T47" fmla="*/ 23 h 60"/>
                <a:gd name="T48" fmla="*/ 64 w 74"/>
                <a:gd name="T49" fmla="*/ 37 h 60"/>
                <a:gd name="T50" fmla="*/ 63 w 74"/>
                <a:gd name="T51" fmla="*/ 35 h 60"/>
                <a:gd name="T52" fmla="*/ 63 w 74"/>
                <a:gd name="T53" fmla="*/ 11 h 60"/>
                <a:gd name="T54" fmla="*/ 65 w 74"/>
                <a:gd name="T55" fmla="*/ 10 h 60"/>
                <a:gd name="T56" fmla="*/ 64 w 74"/>
                <a:gd name="T57" fmla="*/ 23 h 60"/>
                <a:gd name="T58" fmla="*/ 60 w 74"/>
                <a:gd name="T59" fmla="*/ 33 h 60"/>
                <a:gd name="T60" fmla="*/ 60 w 74"/>
                <a:gd name="T61" fmla="*/ 31 h 60"/>
                <a:gd name="T62" fmla="*/ 60 w 74"/>
                <a:gd name="T63" fmla="*/ 15 h 60"/>
                <a:gd name="T64" fmla="*/ 61 w 74"/>
                <a:gd name="T65" fmla="*/ 14 h 60"/>
                <a:gd name="T66" fmla="*/ 8 w 74"/>
                <a:gd name="T67" fmla="*/ 39 h 60"/>
                <a:gd name="T68" fmla="*/ 7 w 74"/>
                <a:gd name="T69" fmla="*/ 41 h 60"/>
                <a:gd name="T70" fmla="*/ 0 w 74"/>
                <a:gd name="T71" fmla="*/ 23 h 60"/>
                <a:gd name="T72" fmla="*/ 8 w 74"/>
                <a:gd name="T73" fmla="*/ 6 h 60"/>
                <a:gd name="T74" fmla="*/ 2 w 74"/>
                <a:gd name="T75" fmla="*/ 23 h 60"/>
                <a:gd name="T76" fmla="*/ 12 w 74"/>
                <a:gd name="T77" fmla="*/ 35 h 60"/>
                <a:gd name="T78" fmla="*/ 11 w 74"/>
                <a:gd name="T79" fmla="*/ 37 h 60"/>
                <a:gd name="T80" fmla="*/ 6 w 74"/>
                <a:gd name="T81" fmla="*/ 23 h 60"/>
                <a:gd name="T82" fmla="*/ 11 w 74"/>
                <a:gd name="T83" fmla="*/ 10 h 60"/>
                <a:gd name="T84" fmla="*/ 8 w 74"/>
                <a:gd name="T85" fmla="*/ 23 h 60"/>
                <a:gd name="T86" fmla="*/ 15 w 74"/>
                <a:gd name="T87" fmla="*/ 15 h 60"/>
                <a:gd name="T88" fmla="*/ 15 w 74"/>
                <a:gd name="T89" fmla="*/ 31 h 60"/>
                <a:gd name="T90" fmla="*/ 14 w 74"/>
                <a:gd name="T91" fmla="*/ 33 h 60"/>
                <a:gd name="T92" fmla="*/ 11 w 74"/>
                <a:gd name="T93" fmla="*/ 23 h 60"/>
                <a:gd name="T94" fmla="*/ 15 w 74"/>
                <a:gd name="T95"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 h="60">
                  <a:moveTo>
                    <a:pt x="49" y="0"/>
                  </a:moveTo>
                  <a:cubicBezTo>
                    <a:pt x="26" y="0"/>
                    <a:pt x="26" y="0"/>
                    <a:pt x="26" y="0"/>
                  </a:cubicBezTo>
                  <a:cubicBezTo>
                    <a:pt x="22" y="0"/>
                    <a:pt x="19" y="3"/>
                    <a:pt x="19" y="7"/>
                  </a:cubicBezTo>
                  <a:cubicBezTo>
                    <a:pt x="19" y="53"/>
                    <a:pt x="19" y="53"/>
                    <a:pt x="19" y="53"/>
                  </a:cubicBezTo>
                  <a:cubicBezTo>
                    <a:pt x="19" y="56"/>
                    <a:pt x="22" y="60"/>
                    <a:pt x="26" y="60"/>
                  </a:cubicBezTo>
                  <a:cubicBezTo>
                    <a:pt x="49" y="60"/>
                    <a:pt x="49" y="60"/>
                    <a:pt x="49" y="60"/>
                  </a:cubicBezTo>
                  <a:cubicBezTo>
                    <a:pt x="53" y="60"/>
                    <a:pt x="56" y="56"/>
                    <a:pt x="56" y="53"/>
                  </a:cubicBezTo>
                  <a:cubicBezTo>
                    <a:pt x="56" y="7"/>
                    <a:pt x="56" y="7"/>
                    <a:pt x="56" y="7"/>
                  </a:cubicBezTo>
                  <a:cubicBezTo>
                    <a:pt x="56" y="3"/>
                    <a:pt x="53" y="0"/>
                    <a:pt x="49" y="0"/>
                  </a:cubicBezTo>
                  <a:close/>
                  <a:moveTo>
                    <a:pt x="53" y="7"/>
                  </a:moveTo>
                  <a:cubicBezTo>
                    <a:pt x="53" y="53"/>
                    <a:pt x="53" y="53"/>
                    <a:pt x="53" y="53"/>
                  </a:cubicBezTo>
                  <a:cubicBezTo>
                    <a:pt x="53" y="55"/>
                    <a:pt x="51" y="57"/>
                    <a:pt x="49" y="57"/>
                  </a:cubicBezTo>
                  <a:cubicBezTo>
                    <a:pt x="26" y="57"/>
                    <a:pt x="26" y="57"/>
                    <a:pt x="26" y="57"/>
                  </a:cubicBezTo>
                  <a:cubicBezTo>
                    <a:pt x="24" y="57"/>
                    <a:pt x="22" y="55"/>
                    <a:pt x="22" y="53"/>
                  </a:cubicBezTo>
                  <a:cubicBezTo>
                    <a:pt x="22" y="7"/>
                    <a:pt x="22" y="7"/>
                    <a:pt x="22" y="7"/>
                  </a:cubicBezTo>
                  <a:cubicBezTo>
                    <a:pt x="22" y="5"/>
                    <a:pt x="24" y="3"/>
                    <a:pt x="26" y="3"/>
                  </a:cubicBezTo>
                  <a:cubicBezTo>
                    <a:pt x="49" y="3"/>
                    <a:pt x="49" y="3"/>
                    <a:pt x="49" y="3"/>
                  </a:cubicBezTo>
                  <a:cubicBezTo>
                    <a:pt x="51" y="3"/>
                    <a:pt x="53" y="5"/>
                    <a:pt x="53" y="7"/>
                  </a:cubicBezTo>
                  <a:close/>
                  <a:moveTo>
                    <a:pt x="50" y="6"/>
                  </a:moveTo>
                  <a:cubicBezTo>
                    <a:pt x="25" y="6"/>
                    <a:pt x="25" y="6"/>
                    <a:pt x="25" y="6"/>
                  </a:cubicBezTo>
                  <a:cubicBezTo>
                    <a:pt x="24" y="6"/>
                    <a:pt x="24" y="6"/>
                    <a:pt x="24" y="7"/>
                  </a:cubicBezTo>
                  <a:cubicBezTo>
                    <a:pt x="24" y="50"/>
                    <a:pt x="24" y="50"/>
                    <a:pt x="24" y="50"/>
                  </a:cubicBezTo>
                  <a:cubicBezTo>
                    <a:pt x="24" y="51"/>
                    <a:pt x="24" y="51"/>
                    <a:pt x="25" y="51"/>
                  </a:cubicBezTo>
                  <a:cubicBezTo>
                    <a:pt x="50" y="51"/>
                    <a:pt x="50" y="51"/>
                    <a:pt x="50" y="51"/>
                  </a:cubicBezTo>
                  <a:cubicBezTo>
                    <a:pt x="50" y="51"/>
                    <a:pt x="51" y="51"/>
                    <a:pt x="51" y="50"/>
                  </a:cubicBezTo>
                  <a:cubicBezTo>
                    <a:pt x="51" y="7"/>
                    <a:pt x="51" y="7"/>
                    <a:pt x="51" y="7"/>
                  </a:cubicBezTo>
                  <a:cubicBezTo>
                    <a:pt x="51" y="6"/>
                    <a:pt x="50" y="6"/>
                    <a:pt x="50" y="6"/>
                  </a:cubicBezTo>
                  <a:close/>
                  <a:moveTo>
                    <a:pt x="49" y="49"/>
                  </a:moveTo>
                  <a:cubicBezTo>
                    <a:pt x="26" y="49"/>
                    <a:pt x="26" y="49"/>
                    <a:pt x="26" y="49"/>
                  </a:cubicBezTo>
                  <a:cubicBezTo>
                    <a:pt x="26" y="8"/>
                    <a:pt x="26" y="8"/>
                    <a:pt x="26" y="8"/>
                  </a:cubicBezTo>
                  <a:cubicBezTo>
                    <a:pt x="49" y="8"/>
                    <a:pt x="49" y="8"/>
                    <a:pt x="49" y="8"/>
                  </a:cubicBezTo>
                  <a:lnTo>
                    <a:pt x="49" y="49"/>
                  </a:lnTo>
                  <a:close/>
                  <a:moveTo>
                    <a:pt x="39" y="54"/>
                  </a:moveTo>
                  <a:cubicBezTo>
                    <a:pt x="39" y="55"/>
                    <a:pt x="38" y="56"/>
                    <a:pt x="37" y="56"/>
                  </a:cubicBezTo>
                  <a:cubicBezTo>
                    <a:pt x="36" y="56"/>
                    <a:pt x="35" y="55"/>
                    <a:pt x="35" y="54"/>
                  </a:cubicBezTo>
                  <a:cubicBezTo>
                    <a:pt x="35" y="53"/>
                    <a:pt x="36" y="52"/>
                    <a:pt x="37" y="52"/>
                  </a:cubicBezTo>
                  <a:cubicBezTo>
                    <a:pt x="38" y="52"/>
                    <a:pt x="39" y="53"/>
                    <a:pt x="39" y="54"/>
                  </a:cubicBezTo>
                  <a:close/>
                  <a:moveTo>
                    <a:pt x="74" y="23"/>
                  </a:moveTo>
                  <a:cubicBezTo>
                    <a:pt x="74" y="30"/>
                    <a:pt x="72" y="36"/>
                    <a:pt x="68" y="41"/>
                  </a:cubicBezTo>
                  <a:cubicBezTo>
                    <a:pt x="68" y="41"/>
                    <a:pt x="67" y="41"/>
                    <a:pt x="67" y="41"/>
                  </a:cubicBezTo>
                  <a:cubicBezTo>
                    <a:pt x="67" y="41"/>
                    <a:pt x="67" y="41"/>
                    <a:pt x="67" y="41"/>
                  </a:cubicBezTo>
                  <a:cubicBezTo>
                    <a:pt x="66" y="40"/>
                    <a:pt x="66" y="40"/>
                    <a:pt x="66" y="39"/>
                  </a:cubicBezTo>
                  <a:cubicBezTo>
                    <a:pt x="70" y="35"/>
                    <a:pt x="72" y="29"/>
                    <a:pt x="72" y="23"/>
                  </a:cubicBezTo>
                  <a:cubicBezTo>
                    <a:pt x="72" y="17"/>
                    <a:pt x="70" y="12"/>
                    <a:pt x="66" y="7"/>
                  </a:cubicBezTo>
                  <a:cubicBezTo>
                    <a:pt x="66" y="7"/>
                    <a:pt x="66" y="6"/>
                    <a:pt x="67" y="6"/>
                  </a:cubicBezTo>
                  <a:cubicBezTo>
                    <a:pt x="67" y="5"/>
                    <a:pt x="68" y="6"/>
                    <a:pt x="68" y="6"/>
                  </a:cubicBezTo>
                  <a:cubicBezTo>
                    <a:pt x="72" y="11"/>
                    <a:pt x="74" y="17"/>
                    <a:pt x="74" y="23"/>
                  </a:cubicBezTo>
                  <a:close/>
                  <a:moveTo>
                    <a:pt x="69" y="23"/>
                  </a:moveTo>
                  <a:cubicBezTo>
                    <a:pt x="69" y="28"/>
                    <a:pt x="67" y="33"/>
                    <a:pt x="65" y="36"/>
                  </a:cubicBezTo>
                  <a:cubicBezTo>
                    <a:pt x="64" y="37"/>
                    <a:pt x="64" y="37"/>
                    <a:pt x="64" y="37"/>
                  </a:cubicBezTo>
                  <a:cubicBezTo>
                    <a:pt x="64" y="37"/>
                    <a:pt x="63" y="37"/>
                    <a:pt x="63" y="37"/>
                  </a:cubicBezTo>
                  <a:cubicBezTo>
                    <a:pt x="63" y="36"/>
                    <a:pt x="63" y="36"/>
                    <a:pt x="63" y="35"/>
                  </a:cubicBezTo>
                  <a:cubicBezTo>
                    <a:pt x="66" y="32"/>
                    <a:pt x="67" y="28"/>
                    <a:pt x="67" y="23"/>
                  </a:cubicBezTo>
                  <a:cubicBezTo>
                    <a:pt x="67" y="19"/>
                    <a:pt x="66" y="15"/>
                    <a:pt x="63" y="11"/>
                  </a:cubicBezTo>
                  <a:cubicBezTo>
                    <a:pt x="63" y="11"/>
                    <a:pt x="63" y="10"/>
                    <a:pt x="63" y="10"/>
                  </a:cubicBezTo>
                  <a:cubicBezTo>
                    <a:pt x="64" y="10"/>
                    <a:pt x="64" y="10"/>
                    <a:pt x="65" y="10"/>
                  </a:cubicBezTo>
                  <a:cubicBezTo>
                    <a:pt x="67" y="14"/>
                    <a:pt x="69" y="19"/>
                    <a:pt x="69" y="23"/>
                  </a:cubicBezTo>
                  <a:close/>
                  <a:moveTo>
                    <a:pt x="64" y="23"/>
                  </a:moveTo>
                  <a:cubicBezTo>
                    <a:pt x="64" y="26"/>
                    <a:pt x="63" y="29"/>
                    <a:pt x="61" y="32"/>
                  </a:cubicBezTo>
                  <a:cubicBezTo>
                    <a:pt x="61" y="32"/>
                    <a:pt x="61" y="33"/>
                    <a:pt x="60" y="33"/>
                  </a:cubicBezTo>
                  <a:cubicBezTo>
                    <a:pt x="60" y="33"/>
                    <a:pt x="60" y="33"/>
                    <a:pt x="60" y="33"/>
                  </a:cubicBezTo>
                  <a:cubicBezTo>
                    <a:pt x="59" y="32"/>
                    <a:pt x="59" y="32"/>
                    <a:pt x="60" y="31"/>
                  </a:cubicBezTo>
                  <a:cubicBezTo>
                    <a:pt x="61" y="29"/>
                    <a:pt x="62" y="26"/>
                    <a:pt x="62" y="23"/>
                  </a:cubicBezTo>
                  <a:cubicBezTo>
                    <a:pt x="62" y="21"/>
                    <a:pt x="61" y="18"/>
                    <a:pt x="60" y="15"/>
                  </a:cubicBezTo>
                  <a:cubicBezTo>
                    <a:pt x="59" y="15"/>
                    <a:pt x="59" y="14"/>
                    <a:pt x="60" y="14"/>
                  </a:cubicBezTo>
                  <a:cubicBezTo>
                    <a:pt x="60" y="14"/>
                    <a:pt x="61" y="14"/>
                    <a:pt x="61" y="14"/>
                  </a:cubicBezTo>
                  <a:cubicBezTo>
                    <a:pt x="63" y="17"/>
                    <a:pt x="64" y="20"/>
                    <a:pt x="64" y="23"/>
                  </a:cubicBezTo>
                  <a:close/>
                  <a:moveTo>
                    <a:pt x="8" y="39"/>
                  </a:moveTo>
                  <a:cubicBezTo>
                    <a:pt x="9" y="40"/>
                    <a:pt x="8" y="40"/>
                    <a:pt x="8" y="41"/>
                  </a:cubicBezTo>
                  <a:cubicBezTo>
                    <a:pt x="8" y="41"/>
                    <a:pt x="8" y="41"/>
                    <a:pt x="7" y="41"/>
                  </a:cubicBezTo>
                  <a:cubicBezTo>
                    <a:pt x="7" y="41"/>
                    <a:pt x="7" y="41"/>
                    <a:pt x="7" y="41"/>
                  </a:cubicBezTo>
                  <a:cubicBezTo>
                    <a:pt x="3" y="36"/>
                    <a:pt x="0" y="30"/>
                    <a:pt x="0" y="23"/>
                  </a:cubicBezTo>
                  <a:cubicBezTo>
                    <a:pt x="0" y="17"/>
                    <a:pt x="3" y="11"/>
                    <a:pt x="7" y="6"/>
                  </a:cubicBezTo>
                  <a:cubicBezTo>
                    <a:pt x="7" y="6"/>
                    <a:pt x="8" y="5"/>
                    <a:pt x="8" y="6"/>
                  </a:cubicBezTo>
                  <a:cubicBezTo>
                    <a:pt x="8" y="6"/>
                    <a:pt x="9" y="7"/>
                    <a:pt x="8" y="7"/>
                  </a:cubicBezTo>
                  <a:cubicBezTo>
                    <a:pt x="5" y="12"/>
                    <a:pt x="2" y="17"/>
                    <a:pt x="2" y="23"/>
                  </a:cubicBezTo>
                  <a:cubicBezTo>
                    <a:pt x="2" y="29"/>
                    <a:pt x="5" y="35"/>
                    <a:pt x="8" y="39"/>
                  </a:cubicBezTo>
                  <a:close/>
                  <a:moveTo>
                    <a:pt x="12" y="35"/>
                  </a:moveTo>
                  <a:cubicBezTo>
                    <a:pt x="12" y="36"/>
                    <a:pt x="12" y="36"/>
                    <a:pt x="11" y="37"/>
                  </a:cubicBezTo>
                  <a:cubicBezTo>
                    <a:pt x="11" y="37"/>
                    <a:pt x="11" y="37"/>
                    <a:pt x="11" y="37"/>
                  </a:cubicBezTo>
                  <a:cubicBezTo>
                    <a:pt x="10" y="37"/>
                    <a:pt x="10" y="37"/>
                    <a:pt x="10" y="36"/>
                  </a:cubicBezTo>
                  <a:cubicBezTo>
                    <a:pt x="7" y="33"/>
                    <a:pt x="6" y="28"/>
                    <a:pt x="6" y="23"/>
                  </a:cubicBezTo>
                  <a:cubicBezTo>
                    <a:pt x="6" y="19"/>
                    <a:pt x="7" y="14"/>
                    <a:pt x="10" y="10"/>
                  </a:cubicBezTo>
                  <a:cubicBezTo>
                    <a:pt x="10" y="10"/>
                    <a:pt x="11" y="10"/>
                    <a:pt x="11" y="10"/>
                  </a:cubicBezTo>
                  <a:cubicBezTo>
                    <a:pt x="12" y="10"/>
                    <a:pt x="12" y="11"/>
                    <a:pt x="12" y="11"/>
                  </a:cubicBezTo>
                  <a:cubicBezTo>
                    <a:pt x="9" y="15"/>
                    <a:pt x="8" y="19"/>
                    <a:pt x="8" y="23"/>
                  </a:cubicBezTo>
                  <a:cubicBezTo>
                    <a:pt x="8" y="28"/>
                    <a:pt x="9" y="32"/>
                    <a:pt x="12" y="35"/>
                  </a:cubicBezTo>
                  <a:close/>
                  <a:moveTo>
                    <a:pt x="15" y="15"/>
                  </a:moveTo>
                  <a:cubicBezTo>
                    <a:pt x="14" y="18"/>
                    <a:pt x="13" y="21"/>
                    <a:pt x="13" y="23"/>
                  </a:cubicBezTo>
                  <a:cubicBezTo>
                    <a:pt x="13" y="26"/>
                    <a:pt x="14" y="29"/>
                    <a:pt x="15" y="31"/>
                  </a:cubicBezTo>
                  <a:cubicBezTo>
                    <a:pt x="15" y="32"/>
                    <a:pt x="15" y="32"/>
                    <a:pt x="15" y="33"/>
                  </a:cubicBezTo>
                  <a:cubicBezTo>
                    <a:pt x="15" y="33"/>
                    <a:pt x="14" y="33"/>
                    <a:pt x="14" y="33"/>
                  </a:cubicBezTo>
                  <a:cubicBezTo>
                    <a:pt x="14" y="33"/>
                    <a:pt x="14" y="32"/>
                    <a:pt x="13" y="32"/>
                  </a:cubicBezTo>
                  <a:cubicBezTo>
                    <a:pt x="12" y="29"/>
                    <a:pt x="11" y="26"/>
                    <a:pt x="11" y="23"/>
                  </a:cubicBezTo>
                  <a:cubicBezTo>
                    <a:pt x="11" y="20"/>
                    <a:pt x="12" y="17"/>
                    <a:pt x="13" y="14"/>
                  </a:cubicBezTo>
                  <a:cubicBezTo>
                    <a:pt x="14" y="14"/>
                    <a:pt x="14" y="14"/>
                    <a:pt x="15" y="14"/>
                  </a:cubicBezTo>
                  <a:cubicBezTo>
                    <a:pt x="15" y="14"/>
                    <a:pt x="15" y="15"/>
                    <a:pt x="15" y="1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5" name="Freeform 36"/>
            <p:cNvSpPr>
              <a:spLocks noEditPoints="1"/>
            </p:cNvSpPr>
            <p:nvPr/>
          </p:nvSpPr>
          <p:spPr bwMode="auto">
            <a:xfrm>
              <a:off x="5782123" y="3933313"/>
              <a:ext cx="154602" cy="154603"/>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6" name="Freeform 24"/>
            <p:cNvSpPr>
              <a:spLocks noEditPoints="1"/>
            </p:cNvSpPr>
            <p:nvPr/>
          </p:nvSpPr>
          <p:spPr bwMode="auto">
            <a:xfrm>
              <a:off x="5176463" y="4958743"/>
              <a:ext cx="432385" cy="456077"/>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7" name="Freeform 33"/>
            <p:cNvSpPr>
              <a:spLocks noEditPoints="1"/>
            </p:cNvSpPr>
            <p:nvPr/>
          </p:nvSpPr>
          <p:spPr bwMode="auto">
            <a:xfrm>
              <a:off x="8282120" y="3507224"/>
              <a:ext cx="277453" cy="284221"/>
            </a:xfrm>
            <a:custGeom>
              <a:avLst/>
              <a:gdLst>
                <a:gd name="T0" fmla="*/ 8 w 52"/>
                <a:gd name="T1" fmla="*/ 19 h 53"/>
                <a:gd name="T2" fmla="*/ 8 w 52"/>
                <a:gd name="T3" fmla="*/ 19 h 53"/>
                <a:gd name="T4" fmla="*/ 8 w 52"/>
                <a:gd name="T5" fmla="*/ 18 h 53"/>
                <a:gd name="T6" fmla="*/ 8 w 52"/>
                <a:gd name="T7" fmla="*/ 17 h 53"/>
                <a:gd name="T8" fmla="*/ 8 w 52"/>
                <a:gd name="T9" fmla="*/ 17 h 53"/>
                <a:gd name="T10" fmla="*/ 15 w 52"/>
                <a:gd name="T11" fmla="*/ 10 h 53"/>
                <a:gd name="T12" fmla="*/ 17 w 52"/>
                <a:gd name="T13" fmla="*/ 10 h 53"/>
                <a:gd name="T14" fmla="*/ 17 w 52"/>
                <a:gd name="T15" fmla="*/ 12 h 53"/>
                <a:gd name="T16" fmla="*/ 13 w 52"/>
                <a:gd name="T17" fmla="*/ 17 h 53"/>
                <a:gd name="T18" fmla="*/ 39 w 52"/>
                <a:gd name="T19" fmla="*/ 17 h 53"/>
                <a:gd name="T20" fmla="*/ 40 w 52"/>
                <a:gd name="T21" fmla="*/ 18 h 53"/>
                <a:gd name="T22" fmla="*/ 39 w 52"/>
                <a:gd name="T23" fmla="*/ 20 h 53"/>
                <a:gd name="T24" fmla="*/ 13 w 52"/>
                <a:gd name="T25" fmla="*/ 20 h 53"/>
                <a:gd name="T26" fmla="*/ 17 w 52"/>
                <a:gd name="T27" fmla="*/ 24 h 53"/>
                <a:gd name="T28" fmla="*/ 17 w 52"/>
                <a:gd name="T29" fmla="*/ 26 h 53"/>
                <a:gd name="T30" fmla="*/ 16 w 52"/>
                <a:gd name="T31" fmla="*/ 26 h 53"/>
                <a:gd name="T32" fmla="*/ 15 w 52"/>
                <a:gd name="T33" fmla="*/ 26 h 53"/>
                <a:gd name="T34" fmla="*/ 8 w 52"/>
                <a:gd name="T35" fmla="*/ 19 h 53"/>
                <a:gd name="T36" fmla="*/ 43 w 52"/>
                <a:gd name="T37" fmla="*/ 34 h 53"/>
                <a:gd name="T38" fmla="*/ 43 w 52"/>
                <a:gd name="T39" fmla="*/ 34 h 53"/>
                <a:gd name="T40" fmla="*/ 36 w 52"/>
                <a:gd name="T41" fmla="*/ 27 h 53"/>
                <a:gd name="T42" fmla="*/ 34 w 52"/>
                <a:gd name="T43" fmla="*/ 27 h 53"/>
                <a:gd name="T44" fmla="*/ 34 w 52"/>
                <a:gd name="T45" fmla="*/ 29 h 53"/>
                <a:gd name="T46" fmla="*/ 39 w 52"/>
                <a:gd name="T47" fmla="*/ 33 h 53"/>
                <a:gd name="T48" fmla="*/ 13 w 52"/>
                <a:gd name="T49" fmla="*/ 33 h 53"/>
                <a:gd name="T50" fmla="*/ 11 w 52"/>
                <a:gd name="T51" fmla="*/ 35 h 53"/>
                <a:gd name="T52" fmla="*/ 13 w 52"/>
                <a:gd name="T53" fmla="*/ 36 h 53"/>
                <a:gd name="T54" fmla="*/ 39 w 52"/>
                <a:gd name="T55" fmla="*/ 36 h 53"/>
                <a:gd name="T56" fmla="*/ 34 w 52"/>
                <a:gd name="T57" fmla="*/ 41 h 53"/>
                <a:gd name="T58" fmla="*/ 34 w 52"/>
                <a:gd name="T59" fmla="*/ 43 h 53"/>
                <a:gd name="T60" fmla="*/ 35 w 52"/>
                <a:gd name="T61" fmla="*/ 43 h 53"/>
                <a:gd name="T62" fmla="*/ 36 w 52"/>
                <a:gd name="T63" fmla="*/ 43 h 53"/>
                <a:gd name="T64" fmla="*/ 43 w 52"/>
                <a:gd name="T65" fmla="*/ 36 h 53"/>
                <a:gd name="T66" fmla="*/ 43 w 52"/>
                <a:gd name="T67" fmla="*/ 36 h 53"/>
                <a:gd name="T68" fmla="*/ 44 w 52"/>
                <a:gd name="T69" fmla="*/ 35 h 53"/>
                <a:gd name="T70" fmla="*/ 43 w 52"/>
                <a:gd name="T71" fmla="*/ 34 h 53"/>
                <a:gd name="T72" fmla="*/ 52 w 52"/>
                <a:gd name="T73" fmla="*/ 7 h 53"/>
                <a:gd name="T74" fmla="*/ 52 w 52"/>
                <a:gd name="T75" fmla="*/ 45 h 53"/>
                <a:gd name="T76" fmla="*/ 45 w 52"/>
                <a:gd name="T77" fmla="*/ 53 h 53"/>
                <a:gd name="T78" fmla="*/ 7 w 52"/>
                <a:gd name="T79" fmla="*/ 53 h 53"/>
                <a:gd name="T80" fmla="*/ 0 w 52"/>
                <a:gd name="T81" fmla="*/ 45 h 53"/>
                <a:gd name="T82" fmla="*/ 0 w 52"/>
                <a:gd name="T83" fmla="*/ 7 h 53"/>
                <a:gd name="T84" fmla="*/ 7 w 52"/>
                <a:gd name="T85" fmla="*/ 0 h 53"/>
                <a:gd name="T86" fmla="*/ 45 w 52"/>
                <a:gd name="T87" fmla="*/ 0 h 53"/>
                <a:gd name="T88" fmla="*/ 52 w 52"/>
                <a:gd name="T89" fmla="*/ 7 h 53"/>
                <a:gd name="T90" fmla="*/ 49 w 52"/>
                <a:gd name="T91" fmla="*/ 7 h 53"/>
                <a:gd name="T92" fmla="*/ 45 w 52"/>
                <a:gd name="T93" fmla="*/ 3 h 53"/>
                <a:gd name="T94" fmla="*/ 7 w 52"/>
                <a:gd name="T95" fmla="*/ 3 h 53"/>
                <a:gd name="T96" fmla="*/ 3 w 52"/>
                <a:gd name="T97" fmla="*/ 7 h 53"/>
                <a:gd name="T98" fmla="*/ 3 w 52"/>
                <a:gd name="T99" fmla="*/ 45 h 53"/>
                <a:gd name="T100" fmla="*/ 7 w 52"/>
                <a:gd name="T101" fmla="*/ 50 h 53"/>
                <a:gd name="T102" fmla="*/ 45 w 52"/>
                <a:gd name="T103" fmla="*/ 50 h 53"/>
                <a:gd name="T104" fmla="*/ 49 w 52"/>
                <a:gd name="T105" fmla="*/ 45 h 53"/>
                <a:gd name="T106" fmla="*/ 49 w 52"/>
                <a:gd name="T10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3">
                  <a:moveTo>
                    <a:pt x="8" y="19"/>
                  </a:moveTo>
                  <a:cubicBezTo>
                    <a:pt x="8" y="19"/>
                    <a:pt x="8" y="19"/>
                    <a:pt x="8" y="19"/>
                  </a:cubicBezTo>
                  <a:cubicBezTo>
                    <a:pt x="8" y="19"/>
                    <a:pt x="8" y="18"/>
                    <a:pt x="8" y="18"/>
                  </a:cubicBezTo>
                  <a:cubicBezTo>
                    <a:pt x="8" y="18"/>
                    <a:pt x="8" y="17"/>
                    <a:pt x="8" y="17"/>
                  </a:cubicBezTo>
                  <a:cubicBezTo>
                    <a:pt x="8" y="17"/>
                    <a:pt x="8" y="17"/>
                    <a:pt x="8" y="17"/>
                  </a:cubicBezTo>
                  <a:cubicBezTo>
                    <a:pt x="15" y="10"/>
                    <a:pt x="15" y="10"/>
                    <a:pt x="15" y="10"/>
                  </a:cubicBezTo>
                  <a:cubicBezTo>
                    <a:pt x="15" y="9"/>
                    <a:pt x="16" y="9"/>
                    <a:pt x="17" y="10"/>
                  </a:cubicBezTo>
                  <a:cubicBezTo>
                    <a:pt x="18" y="11"/>
                    <a:pt x="18" y="12"/>
                    <a:pt x="17" y="12"/>
                  </a:cubicBezTo>
                  <a:cubicBezTo>
                    <a:pt x="13" y="17"/>
                    <a:pt x="13" y="17"/>
                    <a:pt x="13" y="17"/>
                  </a:cubicBezTo>
                  <a:cubicBezTo>
                    <a:pt x="39" y="17"/>
                    <a:pt x="39" y="17"/>
                    <a:pt x="39" y="17"/>
                  </a:cubicBezTo>
                  <a:cubicBezTo>
                    <a:pt x="40" y="17"/>
                    <a:pt x="40" y="17"/>
                    <a:pt x="40" y="18"/>
                  </a:cubicBezTo>
                  <a:cubicBezTo>
                    <a:pt x="40" y="19"/>
                    <a:pt x="40" y="20"/>
                    <a:pt x="39" y="20"/>
                  </a:cubicBezTo>
                  <a:cubicBezTo>
                    <a:pt x="13" y="20"/>
                    <a:pt x="13" y="20"/>
                    <a:pt x="13" y="20"/>
                  </a:cubicBezTo>
                  <a:cubicBezTo>
                    <a:pt x="17" y="24"/>
                    <a:pt x="17" y="24"/>
                    <a:pt x="17" y="24"/>
                  </a:cubicBezTo>
                  <a:cubicBezTo>
                    <a:pt x="18" y="24"/>
                    <a:pt x="18" y="25"/>
                    <a:pt x="17" y="26"/>
                  </a:cubicBezTo>
                  <a:cubicBezTo>
                    <a:pt x="17" y="26"/>
                    <a:pt x="16" y="26"/>
                    <a:pt x="16" y="26"/>
                  </a:cubicBezTo>
                  <a:cubicBezTo>
                    <a:pt x="16" y="26"/>
                    <a:pt x="15" y="26"/>
                    <a:pt x="15" y="26"/>
                  </a:cubicBezTo>
                  <a:lnTo>
                    <a:pt x="8" y="19"/>
                  </a:lnTo>
                  <a:close/>
                  <a:moveTo>
                    <a:pt x="43" y="34"/>
                  </a:moveTo>
                  <a:cubicBezTo>
                    <a:pt x="43" y="34"/>
                    <a:pt x="43" y="34"/>
                    <a:pt x="43" y="34"/>
                  </a:cubicBezTo>
                  <a:cubicBezTo>
                    <a:pt x="36" y="27"/>
                    <a:pt x="36" y="27"/>
                    <a:pt x="36" y="27"/>
                  </a:cubicBezTo>
                  <a:cubicBezTo>
                    <a:pt x="36" y="26"/>
                    <a:pt x="35" y="26"/>
                    <a:pt x="34" y="27"/>
                  </a:cubicBezTo>
                  <a:cubicBezTo>
                    <a:pt x="34" y="28"/>
                    <a:pt x="34" y="29"/>
                    <a:pt x="34" y="29"/>
                  </a:cubicBezTo>
                  <a:cubicBezTo>
                    <a:pt x="39" y="33"/>
                    <a:pt x="39" y="33"/>
                    <a:pt x="39" y="33"/>
                  </a:cubicBezTo>
                  <a:cubicBezTo>
                    <a:pt x="13" y="33"/>
                    <a:pt x="13" y="33"/>
                    <a:pt x="13" y="33"/>
                  </a:cubicBezTo>
                  <a:cubicBezTo>
                    <a:pt x="12" y="33"/>
                    <a:pt x="11" y="34"/>
                    <a:pt x="11" y="35"/>
                  </a:cubicBezTo>
                  <a:cubicBezTo>
                    <a:pt x="11" y="36"/>
                    <a:pt x="12" y="36"/>
                    <a:pt x="13" y="36"/>
                  </a:cubicBezTo>
                  <a:cubicBezTo>
                    <a:pt x="39" y="36"/>
                    <a:pt x="39" y="36"/>
                    <a:pt x="39" y="36"/>
                  </a:cubicBezTo>
                  <a:cubicBezTo>
                    <a:pt x="34" y="41"/>
                    <a:pt x="34" y="41"/>
                    <a:pt x="34" y="41"/>
                  </a:cubicBezTo>
                  <a:cubicBezTo>
                    <a:pt x="34" y="41"/>
                    <a:pt x="34" y="42"/>
                    <a:pt x="34" y="43"/>
                  </a:cubicBezTo>
                  <a:cubicBezTo>
                    <a:pt x="35" y="43"/>
                    <a:pt x="35" y="43"/>
                    <a:pt x="35" y="43"/>
                  </a:cubicBezTo>
                  <a:cubicBezTo>
                    <a:pt x="36" y="43"/>
                    <a:pt x="36" y="43"/>
                    <a:pt x="36" y="43"/>
                  </a:cubicBezTo>
                  <a:cubicBezTo>
                    <a:pt x="43" y="36"/>
                    <a:pt x="43" y="36"/>
                    <a:pt x="43" y="36"/>
                  </a:cubicBezTo>
                  <a:cubicBezTo>
                    <a:pt x="43" y="36"/>
                    <a:pt x="43" y="36"/>
                    <a:pt x="43" y="36"/>
                  </a:cubicBezTo>
                  <a:cubicBezTo>
                    <a:pt x="44" y="36"/>
                    <a:pt x="44" y="35"/>
                    <a:pt x="44" y="35"/>
                  </a:cubicBezTo>
                  <a:cubicBezTo>
                    <a:pt x="44" y="35"/>
                    <a:pt x="44" y="34"/>
                    <a:pt x="43" y="34"/>
                  </a:cubicBezTo>
                  <a:close/>
                  <a:moveTo>
                    <a:pt x="52" y="7"/>
                  </a:moveTo>
                  <a:cubicBezTo>
                    <a:pt x="52" y="45"/>
                    <a:pt x="52" y="45"/>
                    <a:pt x="52" y="45"/>
                  </a:cubicBezTo>
                  <a:cubicBezTo>
                    <a:pt x="52" y="49"/>
                    <a:pt x="49" y="53"/>
                    <a:pt x="45" y="53"/>
                  </a:cubicBezTo>
                  <a:cubicBezTo>
                    <a:pt x="7" y="53"/>
                    <a:pt x="7" y="53"/>
                    <a:pt x="7" y="53"/>
                  </a:cubicBezTo>
                  <a:cubicBezTo>
                    <a:pt x="3" y="53"/>
                    <a:pt x="0" y="49"/>
                    <a:pt x="0" y="45"/>
                  </a:cubicBezTo>
                  <a:cubicBezTo>
                    <a:pt x="0" y="7"/>
                    <a:pt x="0" y="7"/>
                    <a:pt x="0" y="7"/>
                  </a:cubicBezTo>
                  <a:cubicBezTo>
                    <a:pt x="0" y="4"/>
                    <a:pt x="3" y="0"/>
                    <a:pt x="7" y="0"/>
                  </a:cubicBezTo>
                  <a:cubicBezTo>
                    <a:pt x="45" y="0"/>
                    <a:pt x="45" y="0"/>
                    <a:pt x="45" y="0"/>
                  </a:cubicBezTo>
                  <a:cubicBezTo>
                    <a:pt x="49" y="0"/>
                    <a:pt x="52" y="4"/>
                    <a:pt x="52" y="7"/>
                  </a:cubicBezTo>
                  <a:close/>
                  <a:moveTo>
                    <a:pt x="49" y="7"/>
                  </a:moveTo>
                  <a:cubicBezTo>
                    <a:pt x="49" y="5"/>
                    <a:pt x="47" y="3"/>
                    <a:pt x="45" y="3"/>
                  </a:cubicBezTo>
                  <a:cubicBezTo>
                    <a:pt x="7" y="3"/>
                    <a:pt x="7" y="3"/>
                    <a:pt x="7" y="3"/>
                  </a:cubicBezTo>
                  <a:cubicBezTo>
                    <a:pt x="4" y="3"/>
                    <a:pt x="3" y="5"/>
                    <a:pt x="3" y="7"/>
                  </a:cubicBezTo>
                  <a:cubicBezTo>
                    <a:pt x="3" y="45"/>
                    <a:pt x="3" y="45"/>
                    <a:pt x="3" y="45"/>
                  </a:cubicBezTo>
                  <a:cubicBezTo>
                    <a:pt x="3" y="48"/>
                    <a:pt x="4" y="50"/>
                    <a:pt x="7" y="50"/>
                  </a:cubicBezTo>
                  <a:cubicBezTo>
                    <a:pt x="45" y="50"/>
                    <a:pt x="45" y="50"/>
                    <a:pt x="45" y="50"/>
                  </a:cubicBezTo>
                  <a:cubicBezTo>
                    <a:pt x="47" y="50"/>
                    <a:pt x="49" y="48"/>
                    <a:pt x="49" y="45"/>
                  </a:cubicBezTo>
                  <a:lnTo>
                    <a:pt x="4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78" name="Freeform 16"/>
            <p:cNvSpPr>
              <a:spLocks noEditPoints="1"/>
            </p:cNvSpPr>
            <p:nvPr/>
          </p:nvSpPr>
          <p:spPr bwMode="auto">
            <a:xfrm>
              <a:off x="4577545" y="4645950"/>
              <a:ext cx="304036" cy="335220"/>
            </a:xfrm>
            <a:custGeom>
              <a:avLst/>
              <a:gdLst>
                <a:gd name="T0" fmla="*/ 33 w 66"/>
                <a:gd name="T1" fmla="*/ 0 h 73"/>
                <a:gd name="T2" fmla="*/ 26 w 66"/>
                <a:gd name="T3" fmla="*/ 6 h 73"/>
                <a:gd name="T4" fmla="*/ 39 w 66"/>
                <a:gd name="T5" fmla="*/ 7 h 73"/>
                <a:gd name="T6" fmla="*/ 28 w 66"/>
                <a:gd name="T7" fmla="*/ 5 h 73"/>
                <a:gd name="T8" fmla="*/ 33 w 66"/>
                <a:gd name="T9" fmla="*/ 1 h 73"/>
                <a:gd name="T10" fmla="*/ 28 w 66"/>
                <a:gd name="T11" fmla="*/ 5 h 73"/>
                <a:gd name="T12" fmla="*/ 50 w 66"/>
                <a:gd name="T13" fmla="*/ 13 h 73"/>
                <a:gd name="T14" fmla="*/ 55 w 66"/>
                <a:gd name="T15" fmla="*/ 15 h 73"/>
                <a:gd name="T16" fmla="*/ 54 w 66"/>
                <a:gd name="T17" fmla="*/ 8 h 73"/>
                <a:gd name="T18" fmla="*/ 45 w 66"/>
                <a:gd name="T19" fmla="*/ 8 h 73"/>
                <a:gd name="T20" fmla="*/ 49 w 66"/>
                <a:gd name="T21" fmla="*/ 11 h 73"/>
                <a:gd name="T22" fmla="*/ 33 w 66"/>
                <a:gd name="T23" fmla="*/ 7 h 73"/>
                <a:gd name="T24" fmla="*/ 17 w 66"/>
                <a:gd name="T25" fmla="*/ 12 h 73"/>
                <a:gd name="T26" fmla="*/ 21 w 66"/>
                <a:gd name="T27" fmla="*/ 8 h 73"/>
                <a:gd name="T28" fmla="*/ 14 w 66"/>
                <a:gd name="T29" fmla="*/ 6 h 73"/>
                <a:gd name="T30" fmla="*/ 10 w 66"/>
                <a:gd name="T31" fmla="*/ 15 h 73"/>
                <a:gd name="T32" fmla="*/ 15 w 66"/>
                <a:gd name="T33" fmla="*/ 12 h 73"/>
                <a:gd name="T34" fmla="*/ 15 w 66"/>
                <a:gd name="T35" fmla="*/ 13 h 73"/>
                <a:gd name="T36" fmla="*/ 0 w 66"/>
                <a:gd name="T37" fmla="*/ 35 h 73"/>
                <a:gd name="T38" fmla="*/ 4 w 66"/>
                <a:gd name="T39" fmla="*/ 43 h 73"/>
                <a:gd name="T40" fmla="*/ 14 w 66"/>
                <a:gd name="T41" fmla="*/ 60 h 73"/>
                <a:gd name="T42" fmla="*/ 11 w 66"/>
                <a:gd name="T43" fmla="*/ 68 h 73"/>
                <a:gd name="T44" fmla="*/ 12 w 66"/>
                <a:gd name="T45" fmla="*/ 73 h 73"/>
                <a:gd name="T46" fmla="*/ 15 w 66"/>
                <a:gd name="T47" fmla="*/ 70 h 73"/>
                <a:gd name="T48" fmla="*/ 20 w 66"/>
                <a:gd name="T49" fmla="*/ 63 h 73"/>
                <a:gd name="T50" fmla="*/ 46 w 66"/>
                <a:gd name="T51" fmla="*/ 63 h 73"/>
                <a:gd name="T52" fmla="*/ 52 w 66"/>
                <a:gd name="T53" fmla="*/ 70 h 73"/>
                <a:gd name="T54" fmla="*/ 57 w 66"/>
                <a:gd name="T55" fmla="*/ 71 h 73"/>
                <a:gd name="T56" fmla="*/ 56 w 66"/>
                <a:gd name="T57" fmla="*/ 67 h 73"/>
                <a:gd name="T58" fmla="*/ 62 w 66"/>
                <a:gd name="T59" fmla="*/ 43 h 73"/>
                <a:gd name="T60" fmla="*/ 66 w 66"/>
                <a:gd name="T61" fmla="*/ 35 h 73"/>
                <a:gd name="T62" fmla="*/ 2 w 66"/>
                <a:gd name="T63" fmla="*/ 38 h 73"/>
                <a:gd name="T64" fmla="*/ 3 w 66"/>
                <a:gd name="T65" fmla="*/ 32 h 73"/>
                <a:gd name="T66" fmla="*/ 3 w 66"/>
                <a:gd name="T67" fmla="*/ 41 h 73"/>
                <a:gd name="T68" fmla="*/ 47 w 66"/>
                <a:gd name="T69" fmla="*/ 8 h 73"/>
                <a:gd name="T70" fmla="*/ 53 w 66"/>
                <a:gd name="T71" fmla="*/ 10 h 73"/>
                <a:gd name="T72" fmla="*/ 47 w 66"/>
                <a:gd name="T73" fmla="*/ 8 h 73"/>
                <a:gd name="T74" fmla="*/ 12 w 66"/>
                <a:gd name="T75" fmla="*/ 10 h 73"/>
                <a:gd name="T76" fmla="*/ 17 w 66"/>
                <a:gd name="T77" fmla="*/ 7 h 73"/>
                <a:gd name="T78" fmla="*/ 11 w 66"/>
                <a:gd name="T79" fmla="*/ 13 h 73"/>
                <a:gd name="T80" fmla="*/ 12 w 66"/>
                <a:gd name="T81" fmla="*/ 66 h 73"/>
                <a:gd name="T82" fmla="*/ 17 w 66"/>
                <a:gd name="T83" fmla="*/ 64 h 73"/>
                <a:gd name="T84" fmla="*/ 53 w 66"/>
                <a:gd name="T85" fmla="*/ 66 h 73"/>
                <a:gd name="T86" fmla="*/ 48 w 66"/>
                <a:gd name="T87" fmla="*/ 64 h 73"/>
                <a:gd name="T88" fmla="*/ 53 w 66"/>
                <a:gd name="T89" fmla="*/ 66 h 73"/>
                <a:gd name="T90" fmla="*/ 6 w 66"/>
                <a:gd name="T91" fmla="*/ 37 h 73"/>
                <a:gd name="T92" fmla="*/ 60 w 66"/>
                <a:gd name="T93" fmla="*/ 37 h 73"/>
                <a:gd name="T94" fmla="*/ 64 w 66"/>
                <a:gd name="T95" fmla="*/ 38 h 73"/>
                <a:gd name="T96" fmla="*/ 62 w 66"/>
                <a:gd name="T97" fmla="*/ 37 h 73"/>
                <a:gd name="T98" fmla="*/ 64 w 66"/>
                <a:gd name="T99" fmla="*/ 35 h 73"/>
                <a:gd name="T100" fmla="*/ 33 w 66"/>
                <a:gd name="T101" fmla="*/ 12 h 73"/>
                <a:gd name="T102" fmla="*/ 33 w 66"/>
                <a:gd name="T103" fmla="*/ 61 h 73"/>
                <a:gd name="T104" fmla="*/ 33 w 66"/>
                <a:gd name="T105" fmla="*/ 12 h 73"/>
                <a:gd name="T106" fmla="*/ 10 w 66"/>
                <a:gd name="T107" fmla="*/ 37 h 73"/>
                <a:gd name="T108" fmla="*/ 56 w 66"/>
                <a:gd name="T109" fmla="*/ 37 h 73"/>
                <a:gd name="T110" fmla="*/ 36 w 66"/>
                <a:gd name="T111" fmla="*/ 35 h 73"/>
                <a:gd name="T112" fmla="*/ 49 w 66"/>
                <a:gd name="T113" fmla="*/ 38 h 73"/>
                <a:gd name="T114" fmla="*/ 32 w 66"/>
                <a:gd name="T115" fmla="*/ 40 h 73"/>
                <a:gd name="T116" fmla="*/ 31 w 66"/>
                <a:gd name="T117" fmla="*/ 32 h 73"/>
                <a:gd name="T118" fmla="*/ 34 w 66"/>
                <a:gd name="T119" fmla="*/ 16 h 73"/>
                <a:gd name="T120" fmla="*/ 36 w 66"/>
                <a:gd name="T12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 h="73">
                  <a:moveTo>
                    <a:pt x="39" y="6"/>
                  </a:moveTo>
                  <a:cubicBezTo>
                    <a:pt x="39" y="2"/>
                    <a:pt x="37" y="0"/>
                    <a:pt x="33" y="0"/>
                  </a:cubicBezTo>
                  <a:cubicBezTo>
                    <a:pt x="32" y="0"/>
                    <a:pt x="32" y="0"/>
                    <a:pt x="32" y="0"/>
                  </a:cubicBezTo>
                  <a:cubicBezTo>
                    <a:pt x="29" y="0"/>
                    <a:pt x="26" y="2"/>
                    <a:pt x="26" y="6"/>
                  </a:cubicBezTo>
                  <a:cubicBezTo>
                    <a:pt x="26" y="7"/>
                    <a:pt x="26" y="7"/>
                    <a:pt x="26" y="7"/>
                  </a:cubicBezTo>
                  <a:cubicBezTo>
                    <a:pt x="39" y="7"/>
                    <a:pt x="39" y="7"/>
                    <a:pt x="39" y="7"/>
                  </a:cubicBezTo>
                  <a:lnTo>
                    <a:pt x="39" y="6"/>
                  </a:lnTo>
                  <a:close/>
                  <a:moveTo>
                    <a:pt x="28" y="5"/>
                  </a:moveTo>
                  <a:cubicBezTo>
                    <a:pt x="28" y="3"/>
                    <a:pt x="30" y="1"/>
                    <a:pt x="32" y="1"/>
                  </a:cubicBezTo>
                  <a:cubicBezTo>
                    <a:pt x="33" y="1"/>
                    <a:pt x="33" y="1"/>
                    <a:pt x="33" y="1"/>
                  </a:cubicBezTo>
                  <a:cubicBezTo>
                    <a:pt x="35" y="1"/>
                    <a:pt x="37" y="3"/>
                    <a:pt x="38" y="5"/>
                  </a:cubicBezTo>
                  <a:lnTo>
                    <a:pt x="28" y="5"/>
                  </a:lnTo>
                  <a:close/>
                  <a:moveTo>
                    <a:pt x="62" y="30"/>
                  </a:moveTo>
                  <a:cubicBezTo>
                    <a:pt x="60" y="23"/>
                    <a:pt x="56" y="17"/>
                    <a:pt x="50" y="13"/>
                  </a:cubicBezTo>
                  <a:cubicBezTo>
                    <a:pt x="50" y="12"/>
                    <a:pt x="50" y="12"/>
                    <a:pt x="50" y="12"/>
                  </a:cubicBezTo>
                  <a:cubicBezTo>
                    <a:pt x="55" y="15"/>
                    <a:pt x="55" y="15"/>
                    <a:pt x="55" y="15"/>
                  </a:cubicBezTo>
                  <a:cubicBezTo>
                    <a:pt x="55" y="15"/>
                    <a:pt x="55" y="15"/>
                    <a:pt x="55" y="15"/>
                  </a:cubicBezTo>
                  <a:cubicBezTo>
                    <a:pt x="57" y="13"/>
                    <a:pt x="56" y="10"/>
                    <a:pt x="54" y="8"/>
                  </a:cubicBezTo>
                  <a:cubicBezTo>
                    <a:pt x="51" y="6"/>
                    <a:pt x="51" y="6"/>
                    <a:pt x="51" y="6"/>
                  </a:cubicBezTo>
                  <a:cubicBezTo>
                    <a:pt x="49" y="5"/>
                    <a:pt x="46" y="6"/>
                    <a:pt x="45" y="8"/>
                  </a:cubicBezTo>
                  <a:cubicBezTo>
                    <a:pt x="44" y="8"/>
                    <a:pt x="44" y="8"/>
                    <a:pt x="44" y="8"/>
                  </a:cubicBezTo>
                  <a:cubicBezTo>
                    <a:pt x="49" y="11"/>
                    <a:pt x="49" y="11"/>
                    <a:pt x="49" y="11"/>
                  </a:cubicBezTo>
                  <a:cubicBezTo>
                    <a:pt x="49" y="12"/>
                    <a:pt x="49" y="12"/>
                    <a:pt x="49" y="12"/>
                  </a:cubicBezTo>
                  <a:cubicBezTo>
                    <a:pt x="44" y="9"/>
                    <a:pt x="39" y="7"/>
                    <a:pt x="33" y="7"/>
                  </a:cubicBezTo>
                  <a:cubicBezTo>
                    <a:pt x="27" y="7"/>
                    <a:pt x="21" y="9"/>
                    <a:pt x="17" y="12"/>
                  </a:cubicBezTo>
                  <a:cubicBezTo>
                    <a:pt x="17" y="12"/>
                    <a:pt x="17" y="12"/>
                    <a:pt x="17" y="12"/>
                  </a:cubicBezTo>
                  <a:cubicBezTo>
                    <a:pt x="17" y="11"/>
                    <a:pt x="17" y="11"/>
                    <a:pt x="17" y="11"/>
                  </a:cubicBezTo>
                  <a:cubicBezTo>
                    <a:pt x="21" y="8"/>
                    <a:pt x="21" y="8"/>
                    <a:pt x="21" y="8"/>
                  </a:cubicBezTo>
                  <a:cubicBezTo>
                    <a:pt x="21" y="8"/>
                    <a:pt x="21" y="8"/>
                    <a:pt x="21" y="8"/>
                  </a:cubicBezTo>
                  <a:cubicBezTo>
                    <a:pt x="20" y="6"/>
                    <a:pt x="17" y="5"/>
                    <a:pt x="14" y="6"/>
                  </a:cubicBezTo>
                  <a:cubicBezTo>
                    <a:pt x="11" y="8"/>
                    <a:pt x="11" y="8"/>
                    <a:pt x="11" y="8"/>
                  </a:cubicBezTo>
                  <a:cubicBezTo>
                    <a:pt x="9" y="10"/>
                    <a:pt x="9" y="13"/>
                    <a:pt x="10" y="15"/>
                  </a:cubicBezTo>
                  <a:cubicBezTo>
                    <a:pt x="11" y="15"/>
                    <a:pt x="11" y="15"/>
                    <a:pt x="11" y="15"/>
                  </a:cubicBezTo>
                  <a:cubicBezTo>
                    <a:pt x="15" y="12"/>
                    <a:pt x="15" y="12"/>
                    <a:pt x="15" y="12"/>
                  </a:cubicBezTo>
                  <a:cubicBezTo>
                    <a:pt x="15" y="13"/>
                    <a:pt x="15" y="13"/>
                    <a:pt x="15" y="13"/>
                  </a:cubicBezTo>
                  <a:cubicBezTo>
                    <a:pt x="15" y="13"/>
                    <a:pt x="15" y="13"/>
                    <a:pt x="15" y="13"/>
                  </a:cubicBezTo>
                  <a:cubicBezTo>
                    <a:pt x="10" y="17"/>
                    <a:pt x="5" y="23"/>
                    <a:pt x="4" y="30"/>
                  </a:cubicBezTo>
                  <a:cubicBezTo>
                    <a:pt x="2" y="31"/>
                    <a:pt x="0" y="33"/>
                    <a:pt x="0" y="35"/>
                  </a:cubicBezTo>
                  <a:cubicBezTo>
                    <a:pt x="0" y="38"/>
                    <a:pt x="0" y="38"/>
                    <a:pt x="0" y="38"/>
                  </a:cubicBezTo>
                  <a:cubicBezTo>
                    <a:pt x="0" y="41"/>
                    <a:pt x="2" y="43"/>
                    <a:pt x="4" y="43"/>
                  </a:cubicBezTo>
                  <a:cubicBezTo>
                    <a:pt x="5" y="50"/>
                    <a:pt x="9" y="56"/>
                    <a:pt x="14" y="60"/>
                  </a:cubicBezTo>
                  <a:cubicBezTo>
                    <a:pt x="14" y="60"/>
                    <a:pt x="14" y="60"/>
                    <a:pt x="14" y="60"/>
                  </a:cubicBezTo>
                  <a:cubicBezTo>
                    <a:pt x="10" y="67"/>
                    <a:pt x="10" y="67"/>
                    <a:pt x="10" y="67"/>
                  </a:cubicBezTo>
                  <a:cubicBezTo>
                    <a:pt x="11" y="68"/>
                    <a:pt x="11" y="68"/>
                    <a:pt x="11" y="68"/>
                  </a:cubicBezTo>
                  <a:cubicBezTo>
                    <a:pt x="9" y="71"/>
                    <a:pt x="9" y="71"/>
                    <a:pt x="9" y="71"/>
                  </a:cubicBezTo>
                  <a:cubicBezTo>
                    <a:pt x="12" y="73"/>
                    <a:pt x="12" y="73"/>
                    <a:pt x="12" y="73"/>
                  </a:cubicBezTo>
                  <a:cubicBezTo>
                    <a:pt x="14" y="70"/>
                    <a:pt x="14" y="70"/>
                    <a:pt x="14" y="70"/>
                  </a:cubicBezTo>
                  <a:cubicBezTo>
                    <a:pt x="15" y="70"/>
                    <a:pt x="15" y="70"/>
                    <a:pt x="15" y="70"/>
                  </a:cubicBezTo>
                  <a:cubicBezTo>
                    <a:pt x="20" y="63"/>
                    <a:pt x="20" y="63"/>
                    <a:pt x="20" y="63"/>
                  </a:cubicBezTo>
                  <a:cubicBezTo>
                    <a:pt x="20" y="63"/>
                    <a:pt x="20" y="63"/>
                    <a:pt x="20" y="63"/>
                  </a:cubicBezTo>
                  <a:cubicBezTo>
                    <a:pt x="24" y="65"/>
                    <a:pt x="28" y="66"/>
                    <a:pt x="33" y="66"/>
                  </a:cubicBezTo>
                  <a:cubicBezTo>
                    <a:pt x="37" y="66"/>
                    <a:pt x="42" y="65"/>
                    <a:pt x="46" y="63"/>
                  </a:cubicBezTo>
                  <a:cubicBezTo>
                    <a:pt x="50" y="70"/>
                    <a:pt x="50" y="70"/>
                    <a:pt x="50" y="70"/>
                  </a:cubicBezTo>
                  <a:cubicBezTo>
                    <a:pt x="52" y="70"/>
                    <a:pt x="52" y="70"/>
                    <a:pt x="52" y="70"/>
                  </a:cubicBezTo>
                  <a:cubicBezTo>
                    <a:pt x="54" y="73"/>
                    <a:pt x="54" y="73"/>
                    <a:pt x="54" y="73"/>
                  </a:cubicBezTo>
                  <a:cubicBezTo>
                    <a:pt x="57" y="71"/>
                    <a:pt x="57" y="71"/>
                    <a:pt x="57" y="71"/>
                  </a:cubicBezTo>
                  <a:cubicBezTo>
                    <a:pt x="55" y="68"/>
                    <a:pt x="55" y="68"/>
                    <a:pt x="55" y="68"/>
                  </a:cubicBezTo>
                  <a:cubicBezTo>
                    <a:pt x="56" y="67"/>
                    <a:pt x="56" y="67"/>
                    <a:pt x="56" y="67"/>
                  </a:cubicBezTo>
                  <a:cubicBezTo>
                    <a:pt x="51" y="60"/>
                    <a:pt x="51" y="60"/>
                    <a:pt x="51" y="60"/>
                  </a:cubicBezTo>
                  <a:cubicBezTo>
                    <a:pt x="57" y="56"/>
                    <a:pt x="60" y="50"/>
                    <a:pt x="62" y="43"/>
                  </a:cubicBezTo>
                  <a:cubicBezTo>
                    <a:pt x="64" y="43"/>
                    <a:pt x="66" y="41"/>
                    <a:pt x="66" y="38"/>
                  </a:cubicBezTo>
                  <a:cubicBezTo>
                    <a:pt x="66" y="35"/>
                    <a:pt x="66" y="35"/>
                    <a:pt x="66" y="35"/>
                  </a:cubicBezTo>
                  <a:cubicBezTo>
                    <a:pt x="66" y="33"/>
                    <a:pt x="64" y="31"/>
                    <a:pt x="62" y="30"/>
                  </a:cubicBezTo>
                  <a:close/>
                  <a:moveTo>
                    <a:pt x="2" y="38"/>
                  </a:moveTo>
                  <a:cubicBezTo>
                    <a:pt x="2" y="35"/>
                    <a:pt x="2" y="35"/>
                    <a:pt x="2" y="35"/>
                  </a:cubicBezTo>
                  <a:cubicBezTo>
                    <a:pt x="2" y="34"/>
                    <a:pt x="2" y="33"/>
                    <a:pt x="3" y="32"/>
                  </a:cubicBezTo>
                  <a:cubicBezTo>
                    <a:pt x="3" y="34"/>
                    <a:pt x="3" y="35"/>
                    <a:pt x="3" y="37"/>
                  </a:cubicBezTo>
                  <a:cubicBezTo>
                    <a:pt x="3" y="38"/>
                    <a:pt x="3" y="40"/>
                    <a:pt x="3" y="41"/>
                  </a:cubicBezTo>
                  <a:cubicBezTo>
                    <a:pt x="2" y="41"/>
                    <a:pt x="2" y="40"/>
                    <a:pt x="2" y="38"/>
                  </a:cubicBezTo>
                  <a:close/>
                  <a:moveTo>
                    <a:pt x="47" y="8"/>
                  </a:moveTo>
                  <a:cubicBezTo>
                    <a:pt x="48" y="7"/>
                    <a:pt x="49" y="7"/>
                    <a:pt x="50" y="8"/>
                  </a:cubicBezTo>
                  <a:cubicBezTo>
                    <a:pt x="53" y="10"/>
                    <a:pt x="53" y="10"/>
                    <a:pt x="53" y="10"/>
                  </a:cubicBezTo>
                  <a:cubicBezTo>
                    <a:pt x="54" y="10"/>
                    <a:pt x="55" y="12"/>
                    <a:pt x="54" y="13"/>
                  </a:cubicBezTo>
                  <a:lnTo>
                    <a:pt x="47" y="8"/>
                  </a:lnTo>
                  <a:close/>
                  <a:moveTo>
                    <a:pt x="11" y="13"/>
                  </a:moveTo>
                  <a:cubicBezTo>
                    <a:pt x="11" y="12"/>
                    <a:pt x="11" y="10"/>
                    <a:pt x="12" y="10"/>
                  </a:cubicBezTo>
                  <a:cubicBezTo>
                    <a:pt x="15" y="8"/>
                    <a:pt x="15" y="8"/>
                    <a:pt x="15" y="8"/>
                  </a:cubicBezTo>
                  <a:cubicBezTo>
                    <a:pt x="16" y="7"/>
                    <a:pt x="16" y="7"/>
                    <a:pt x="17" y="7"/>
                  </a:cubicBezTo>
                  <a:cubicBezTo>
                    <a:pt x="18" y="7"/>
                    <a:pt x="18" y="8"/>
                    <a:pt x="19" y="8"/>
                  </a:cubicBezTo>
                  <a:lnTo>
                    <a:pt x="11" y="13"/>
                  </a:lnTo>
                  <a:close/>
                  <a:moveTo>
                    <a:pt x="15" y="68"/>
                  </a:moveTo>
                  <a:cubicBezTo>
                    <a:pt x="12" y="66"/>
                    <a:pt x="12" y="66"/>
                    <a:pt x="12" y="66"/>
                  </a:cubicBezTo>
                  <a:cubicBezTo>
                    <a:pt x="15" y="62"/>
                    <a:pt x="15" y="62"/>
                    <a:pt x="15" y="62"/>
                  </a:cubicBezTo>
                  <a:cubicBezTo>
                    <a:pt x="17" y="64"/>
                    <a:pt x="17" y="64"/>
                    <a:pt x="17" y="64"/>
                  </a:cubicBezTo>
                  <a:lnTo>
                    <a:pt x="15" y="68"/>
                  </a:lnTo>
                  <a:close/>
                  <a:moveTo>
                    <a:pt x="53" y="66"/>
                  </a:moveTo>
                  <a:cubicBezTo>
                    <a:pt x="51" y="68"/>
                    <a:pt x="51" y="68"/>
                    <a:pt x="51" y="68"/>
                  </a:cubicBezTo>
                  <a:cubicBezTo>
                    <a:pt x="48" y="64"/>
                    <a:pt x="48" y="64"/>
                    <a:pt x="48" y="64"/>
                  </a:cubicBezTo>
                  <a:cubicBezTo>
                    <a:pt x="50" y="62"/>
                    <a:pt x="50" y="62"/>
                    <a:pt x="50" y="62"/>
                  </a:cubicBezTo>
                  <a:lnTo>
                    <a:pt x="53" y="66"/>
                  </a:lnTo>
                  <a:close/>
                  <a:moveTo>
                    <a:pt x="33" y="64"/>
                  </a:moveTo>
                  <a:cubicBezTo>
                    <a:pt x="18" y="64"/>
                    <a:pt x="6" y="52"/>
                    <a:pt x="6" y="37"/>
                  </a:cubicBezTo>
                  <a:cubicBezTo>
                    <a:pt x="6" y="22"/>
                    <a:pt x="18" y="10"/>
                    <a:pt x="33" y="10"/>
                  </a:cubicBezTo>
                  <a:cubicBezTo>
                    <a:pt x="48" y="10"/>
                    <a:pt x="60" y="22"/>
                    <a:pt x="60" y="37"/>
                  </a:cubicBezTo>
                  <a:cubicBezTo>
                    <a:pt x="60" y="52"/>
                    <a:pt x="48" y="64"/>
                    <a:pt x="33" y="64"/>
                  </a:cubicBezTo>
                  <a:close/>
                  <a:moveTo>
                    <a:pt x="64" y="38"/>
                  </a:moveTo>
                  <a:cubicBezTo>
                    <a:pt x="64" y="40"/>
                    <a:pt x="63" y="41"/>
                    <a:pt x="62" y="41"/>
                  </a:cubicBezTo>
                  <a:cubicBezTo>
                    <a:pt x="62" y="40"/>
                    <a:pt x="62" y="38"/>
                    <a:pt x="62" y="37"/>
                  </a:cubicBezTo>
                  <a:cubicBezTo>
                    <a:pt x="62" y="35"/>
                    <a:pt x="62" y="34"/>
                    <a:pt x="62" y="32"/>
                  </a:cubicBezTo>
                  <a:cubicBezTo>
                    <a:pt x="63" y="33"/>
                    <a:pt x="64" y="34"/>
                    <a:pt x="64" y="35"/>
                  </a:cubicBezTo>
                  <a:lnTo>
                    <a:pt x="64" y="38"/>
                  </a:lnTo>
                  <a:close/>
                  <a:moveTo>
                    <a:pt x="33" y="12"/>
                  </a:moveTo>
                  <a:cubicBezTo>
                    <a:pt x="19" y="12"/>
                    <a:pt x="8" y="23"/>
                    <a:pt x="8" y="37"/>
                  </a:cubicBezTo>
                  <a:cubicBezTo>
                    <a:pt x="8" y="50"/>
                    <a:pt x="19" y="61"/>
                    <a:pt x="33" y="61"/>
                  </a:cubicBezTo>
                  <a:cubicBezTo>
                    <a:pt x="46" y="61"/>
                    <a:pt x="57" y="50"/>
                    <a:pt x="57" y="37"/>
                  </a:cubicBezTo>
                  <a:cubicBezTo>
                    <a:pt x="57" y="23"/>
                    <a:pt x="46" y="12"/>
                    <a:pt x="33" y="12"/>
                  </a:cubicBezTo>
                  <a:close/>
                  <a:moveTo>
                    <a:pt x="33" y="60"/>
                  </a:moveTo>
                  <a:cubicBezTo>
                    <a:pt x="20" y="60"/>
                    <a:pt x="10" y="49"/>
                    <a:pt x="10" y="37"/>
                  </a:cubicBezTo>
                  <a:cubicBezTo>
                    <a:pt x="10" y="24"/>
                    <a:pt x="20" y="14"/>
                    <a:pt x="33" y="14"/>
                  </a:cubicBezTo>
                  <a:cubicBezTo>
                    <a:pt x="45" y="14"/>
                    <a:pt x="56" y="24"/>
                    <a:pt x="56" y="37"/>
                  </a:cubicBezTo>
                  <a:cubicBezTo>
                    <a:pt x="56" y="49"/>
                    <a:pt x="45" y="60"/>
                    <a:pt x="33" y="60"/>
                  </a:cubicBezTo>
                  <a:close/>
                  <a:moveTo>
                    <a:pt x="36" y="35"/>
                  </a:moveTo>
                  <a:cubicBezTo>
                    <a:pt x="49" y="35"/>
                    <a:pt x="49" y="35"/>
                    <a:pt x="49" y="35"/>
                  </a:cubicBezTo>
                  <a:cubicBezTo>
                    <a:pt x="49" y="38"/>
                    <a:pt x="49" y="38"/>
                    <a:pt x="49" y="38"/>
                  </a:cubicBezTo>
                  <a:cubicBezTo>
                    <a:pt x="36" y="38"/>
                    <a:pt x="36" y="38"/>
                    <a:pt x="36" y="38"/>
                  </a:cubicBezTo>
                  <a:cubicBezTo>
                    <a:pt x="35" y="40"/>
                    <a:pt x="34" y="40"/>
                    <a:pt x="32" y="40"/>
                  </a:cubicBezTo>
                  <a:cubicBezTo>
                    <a:pt x="30" y="40"/>
                    <a:pt x="28" y="39"/>
                    <a:pt x="28" y="36"/>
                  </a:cubicBezTo>
                  <a:cubicBezTo>
                    <a:pt x="28" y="34"/>
                    <a:pt x="29" y="33"/>
                    <a:pt x="31" y="32"/>
                  </a:cubicBezTo>
                  <a:cubicBezTo>
                    <a:pt x="31" y="16"/>
                    <a:pt x="31" y="16"/>
                    <a:pt x="31" y="16"/>
                  </a:cubicBezTo>
                  <a:cubicBezTo>
                    <a:pt x="34" y="16"/>
                    <a:pt x="34" y="16"/>
                    <a:pt x="34" y="16"/>
                  </a:cubicBezTo>
                  <a:cubicBezTo>
                    <a:pt x="34" y="32"/>
                    <a:pt x="34" y="32"/>
                    <a:pt x="34" y="32"/>
                  </a:cubicBezTo>
                  <a:cubicBezTo>
                    <a:pt x="35" y="33"/>
                    <a:pt x="36" y="34"/>
                    <a:pt x="36" y="35"/>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79" name="Freeform 30"/>
            <p:cNvSpPr>
              <a:spLocks noEditPoints="1"/>
            </p:cNvSpPr>
            <p:nvPr/>
          </p:nvSpPr>
          <p:spPr bwMode="auto">
            <a:xfrm>
              <a:off x="4124046" y="4572825"/>
              <a:ext cx="323527" cy="307075"/>
            </a:xfrm>
            <a:custGeom>
              <a:avLst/>
              <a:gdLst>
                <a:gd name="T0" fmla="*/ 75 w 75"/>
                <a:gd name="T1" fmla="*/ 27 h 71"/>
                <a:gd name="T2" fmla="*/ 69 w 75"/>
                <a:gd name="T3" fmla="*/ 14 h 71"/>
                <a:gd name="T4" fmla="*/ 64 w 75"/>
                <a:gd name="T5" fmla="*/ 0 h 71"/>
                <a:gd name="T6" fmla="*/ 5 w 75"/>
                <a:gd name="T7" fmla="*/ 11 h 71"/>
                <a:gd name="T8" fmla="*/ 1 w 75"/>
                <a:gd name="T9" fmla="*/ 26 h 71"/>
                <a:gd name="T10" fmla="*/ 0 w 75"/>
                <a:gd name="T11" fmla="*/ 31 h 71"/>
                <a:gd name="T12" fmla="*/ 1 w 75"/>
                <a:gd name="T13" fmla="*/ 65 h 71"/>
                <a:gd name="T14" fmla="*/ 70 w 75"/>
                <a:gd name="T15" fmla="*/ 71 h 71"/>
                <a:gd name="T16" fmla="*/ 70 w 75"/>
                <a:gd name="T17" fmla="*/ 61 h 71"/>
                <a:gd name="T18" fmla="*/ 4 w 75"/>
                <a:gd name="T19" fmla="*/ 26 h 71"/>
                <a:gd name="T20" fmla="*/ 71 w 75"/>
                <a:gd name="T21" fmla="*/ 26 h 71"/>
                <a:gd name="T22" fmla="*/ 58 w 75"/>
                <a:gd name="T23" fmla="*/ 33 h 71"/>
                <a:gd name="T24" fmla="*/ 54 w 75"/>
                <a:gd name="T25" fmla="*/ 28 h 71"/>
                <a:gd name="T26" fmla="*/ 52 w 75"/>
                <a:gd name="T27" fmla="*/ 31 h 71"/>
                <a:gd name="T28" fmla="*/ 44 w 75"/>
                <a:gd name="T29" fmla="*/ 31 h 71"/>
                <a:gd name="T30" fmla="*/ 52 w 75"/>
                <a:gd name="T31" fmla="*/ 31 h 71"/>
                <a:gd name="T32" fmla="*/ 37 w 75"/>
                <a:gd name="T33" fmla="*/ 33 h 71"/>
                <a:gd name="T34" fmla="*/ 42 w 75"/>
                <a:gd name="T35" fmla="*/ 28 h 71"/>
                <a:gd name="T36" fmla="*/ 28 w 75"/>
                <a:gd name="T37" fmla="*/ 33 h 71"/>
                <a:gd name="T38" fmla="*/ 23 w 75"/>
                <a:gd name="T39" fmla="*/ 28 h 71"/>
                <a:gd name="T40" fmla="*/ 21 w 75"/>
                <a:gd name="T41" fmla="*/ 28 h 71"/>
                <a:gd name="T42" fmla="*/ 17 w 75"/>
                <a:gd name="T43" fmla="*/ 33 h 71"/>
                <a:gd name="T44" fmla="*/ 21 w 75"/>
                <a:gd name="T45" fmla="*/ 28 h 71"/>
                <a:gd name="T46" fmla="*/ 18 w 75"/>
                <a:gd name="T47" fmla="*/ 35 h 71"/>
                <a:gd name="T48" fmla="*/ 28 w 75"/>
                <a:gd name="T49" fmla="*/ 35 h 71"/>
                <a:gd name="T50" fmla="*/ 38 w 75"/>
                <a:gd name="T51" fmla="*/ 35 h 71"/>
                <a:gd name="T52" fmla="*/ 48 w 75"/>
                <a:gd name="T53" fmla="*/ 35 h 71"/>
                <a:gd name="T54" fmla="*/ 58 w 75"/>
                <a:gd name="T55" fmla="*/ 35 h 71"/>
                <a:gd name="T56" fmla="*/ 67 w 75"/>
                <a:gd name="T57" fmla="*/ 62 h 71"/>
                <a:gd name="T58" fmla="*/ 29 w 75"/>
                <a:gd name="T59" fmla="*/ 40 h 71"/>
                <a:gd name="T60" fmla="*/ 13 w 75"/>
                <a:gd name="T61" fmla="*/ 62 h 71"/>
                <a:gd name="T62" fmla="*/ 12 w 75"/>
                <a:gd name="T63" fmla="*/ 33 h 71"/>
                <a:gd name="T64" fmla="*/ 28 w 75"/>
                <a:gd name="T65" fmla="*/ 42 h 71"/>
                <a:gd name="T66" fmla="*/ 68 w 75"/>
                <a:gd name="T67" fmla="*/ 33 h 71"/>
                <a:gd name="T68" fmla="*/ 64 w 75"/>
                <a:gd name="T69" fmla="*/ 28 h 71"/>
                <a:gd name="T70" fmla="*/ 68 w 75"/>
                <a:gd name="T71" fmla="*/ 33 h 71"/>
                <a:gd name="T72" fmla="*/ 11 w 75"/>
                <a:gd name="T73" fmla="*/ 14 h 71"/>
                <a:gd name="T74" fmla="*/ 11 w 75"/>
                <a:gd name="T75" fmla="*/ 3 h 71"/>
                <a:gd name="T76" fmla="*/ 67 w 75"/>
                <a:gd name="T77" fmla="*/ 11 h 71"/>
                <a:gd name="T78" fmla="*/ 11 w 75"/>
                <a:gd name="T79" fmla="*/ 31 h 71"/>
                <a:gd name="T80" fmla="*/ 3 w 75"/>
                <a:gd name="T81" fmla="*/ 31 h 71"/>
                <a:gd name="T82" fmla="*/ 4 w 75"/>
                <a:gd name="T83" fmla="*/ 65 h 71"/>
                <a:gd name="T84" fmla="*/ 29 w 75"/>
                <a:gd name="T85" fmla="*/ 64 h 71"/>
                <a:gd name="T86" fmla="*/ 71 w 75"/>
                <a:gd name="T87" fmla="*/ 67 h 71"/>
                <a:gd name="T88" fmla="*/ 4 w 75"/>
                <a:gd name="T89" fmla="*/ 67 h 71"/>
                <a:gd name="T90" fmla="*/ 62 w 75"/>
                <a:gd name="T91" fmla="*/ 56 h 71"/>
                <a:gd name="T92" fmla="*/ 39 w 75"/>
                <a:gd name="T93" fmla="*/ 40 h 71"/>
                <a:gd name="T94" fmla="*/ 39 w 75"/>
                <a:gd name="T95" fmla="*/ 57 h 71"/>
                <a:gd name="T96" fmla="*/ 60 w 75"/>
                <a:gd name="T97"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 h="71">
                  <a:moveTo>
                    <a:pt x="75" y="31"/>
                  </a:moveTo>
                  <a:cubicBezTo>
                    <a:pt x="75" y="28"/>
                    <a:pt x="75" y="28"/>
                    <a:pt x="75" y="28"/>
                  </a:cubicBezTo>
                  <a:cubicBezTo>
                    <a:pt x="75" y="27"/>
                    <a:pt x="75" y="27"/>
                    <a:pt x="75" y="27"/>
                  </a:cubicBezTo>
                  <a:cubicBezTo>
                    <a:pt x="75" y="27"/>
                    <a:pt x="75" y="26"/>
                    <a:pt x="75" y="26"/>
                  </a:cubicBezTo>
                  <a:cubicBezTo>
                    <a:pt x="70" y="14"/>
                    <a:pt x="70" y="14"/>
                    <a:pt x="70" y="14"/>
                  </a:cubicBezTo>
                  <a:cubicBezTo>
                    <a:pt x="70" y="14"/>
                    <a:pt x="69" y="14"/>
                    <a:pt x="69" y="14"/>
                  </a:cubicBezTo>
                  <a:cubicBezTo>
                    <a:pt x="70" y="13"/>
                    <a:pt x="70" y="12"/>
                    <a:pt x="70" y="11"/>
                  </a:cubicBezTo>
                  <a:cubicBezTo>
                    <a:pt x="70" y="5"/>
                    <a:pt x="70" y="5"/>
                    <a:pt x="70" y="5"/>
                  </a:cubicBezTo>
                  <a:cubicBezTo>
                    <a:pt x="70" y="2"/>
                    <a:pt x="67" y="0"/>
                    <a:pt x="64" y="0"/>
                  </a:cubicBezTo>
                  <a:cubicBezTo>
                    <a:pt x="11" y="0"/>
                    <a:pt x="11" y="0"/>
                    <a:pt x="11" y="0"/>
                  </a:cubicBezTo>
                  <a:cubicBezTo>
                    <a:pt x="8" y="0"/>
                    <a:pt x="5" y="2"/>
                    <a:pt x="5" y="5"/>
                  </a:cubicBezTo>
                  <a:cubicBezTo>
                    <a:pt x="5" y="11"/>
                    <a:pt x="5" y="11"/>
                    <a:pt x="5" y="11"/>
                  </a:cubicBezTo>
                  <a:cubicBezTo>
                    <a:pt x="5" y="12"/>
                    <a:pt x="5" y="13"/>
                    <a:pt x="6" y="14"/>
                  </a:cubicBezTo>
                  <a:cubicBezTo>
                    <a:pt x="6" y="14"/>
                    <a:pt x="6" y="14"/>
                    <a:pt x="5" y="14"/>
                  </a:cubicBezTo>
                  <a:cubicBezTo>
                    <a:pt x="1" y="26"/>
                    <a:pt x="1" y="26"/>
                    <a:pt x="1" y="26"/>
                  </a:cubicBezTo>
                  <a:cubicBezTo>
                    <a:pt x="0" y="26"/>
                    <a:pt x="0" y="27"/>
                    <a:pt x="0" y="27"/>
                  </a:cubicBezTo>
                  <a:cubicBezTo>
                    <a:pt x="0" y="27"/>
                    <a:pt x="0" y="27"/>
                    <a:pt x="0" y="28"/>
                  </a:cubicBezTo>
                  <a:cubicBezTo>
                    <a:pt x="0" y="31"/>
                    <a:pt x="0" y="31"/>
                    <a:pt x="0" y="31"/>
                  </a:cubicBezTo>
                  <a:cubicBezTo>
                    <a:pt x="0" y="33"/>
                    <a:pt x="2" y="36"/>
                    <a:pt x="5" y="36"/>
                  </a:cubicBezTo>
                  <a:cubicBezTo>
                    <a:pt x="5" y="61"/>
                    <a:pt x="5" y="61"/>
                    <a:pt x="5" y="61"/>
                  </a:cubicBezTo>
                  <a:cubicBezTo>
                    <a:pt x="3" y="61"/>
                    <a:pt x="1" y="63"/>
                    <a:pt x="1" y="65"/>
                  </a:cubicBezTo>
                  <a:cubicBezTo>
                    <a:pt x="1" y="67"/>
                    <a:pt x="1" y="67"/>
                    <a:pt x="1" y="67"/>
                  </a:cubicBezTo>
                  <a:cubicBezTo>
                    <a:pt x="1" y="69"/>
                    <a:pt x="3" y="71"/>
                    <a:pt x="6" y="71"/>
                  </a:cubicBezTo>
                  <a:cubicBezTo>
                    <a:pt x="70" y="71"/>
                    <a:pt x="70" y="71"/>
                    <a:pt x="70" y="71"/>
                  </a:cubicBezTo>
                  <a:cubicBezTo>
                    <a:pt x="72" y="71"/>
                    <a:pt x="74" y="69"/>
                    <a:pt x="74" y="67"/>
                  </a:cubicBezTo>
                  <a:cubicBezTo>
                    <a:pt x="74" y="65"/>
                    <a:pt x="74" y="65"/>
                    <a:pt x="74" y="65"/>
                  </a:cubicBezTo>
                  <a:cubicBezTo>
                    <a:pt x="74" y="63"/>
                    <a:pt x="72" y="61"/>
                    <a:pt x="70" y="61"/>
                  </a:cubicBezTo>
                  <a:cubicBezTo>
                    <a:pt x="70" y="36"/>
                    <a:pt x="70" y="36"/>
                    <a:pt x="70" y="36"/>
                  </a:cubicBezTo>
                  <a:cubicBezTo>
                    <a:pt x="73" y="36"/>
                    <a:pt x="75" y="33"/>
                    <a:pt x="75" y="31"/>
                  </a:cubicBezTo>
                  <a:close/>
                  <a:moveTo>
                    <a:pt x="4" y="26"/>
                  </a:moveTo>
                  <a:cubicBezTo>
                    <a:pt x="8" y="16"/>
                    <a:pt x="8" y="16"/>
                    <a:pt x="8" y="16"/>
                  </a:cubicBezTo>
                  <a:cubicBezTo>
                    <a:pt x="67" y="16"/>
                    <a:pt x="67" y="16"/>
                    <a:pt x="67" y="16"/>
                  </a:cubicBezTo>
                  <a:cubicBezTo>
                    <a:pt x="71" y="26"/>
                    <a:pt x="71" y="26"/>
                    <a:pt x="71" y="26"/>
                  </a:cubicBezTo>
                  <a:lnTo>
                    <a:pt x="4" y="26"/>
                  </a:lnTo>
                  <a:close/>
                  <a:moveTo>
                    <a:pt x="62" y="31"/>
                  </a:moveTo>
                  <a:cubicBezTo>
                    <a:pt x="62" y="32"/>
                    <a:pt x="60" y="33"/>
                    <a:pt x="58" y="33"/>
                  </a:cubicBezTo>
                  <a:cubicBezTo>
                    <a:pt x="57" y="33"/>
                    <a:pt x="57" y="33"/>
                    <a:pt x="57" y="33"/>
                  </a:cubicBezTo>
                  <a:cubicBezTo>
                    <a:pt x="55" y="33"/>
                    <a:pt x="54" y="32"/>
                    <a:pt x="54" y="31"/>
                  </a:cubicBezTo>
                  <a:cubicBezTo>
                    <a:pt x="54" y="28"/>
                    <a:pt x="54" y="28"/>
                    <a:pt x="54" y="28"/>
                  </a:cubicBezTo>
                  <a:cubicBezTo>
                    <a:pt x="62" y="28"/>
                    <a:pt x="62" y="28"/>
                    <a:pt x="62" y="28"/>
                  </a:cubicBezTo>
                  <a:lnTo>
                    <a:pt x="62" y="31"/>
                  </a:lnTo>
                  <a:close/>
                  <a:moveTo>
                    <a:pt x="52" y="31"/>
                  </a:moveTo>
                  <a:cubicBezTo>
                    <a:pt x="52" y="32"/>
                    <a:pt x="50" y="33"/>
                    <a:pt x="48" y="33"/>
                  </a:cubicBezTo>
                  <a:cubicBezTo>
                    <a:pt x="47" y="33"/>
                    <a:pt x="47" y="33"/>
                    <a:pt x="47" y="33"/>
                  </a:cubicBezTo>
                  <a:cubicBezTo>
                    <a:pt x="45" y="33"/>
                    <a:pt x="44" y="32"/>
                    <a:pt x="44" y="31"/>
                  </a:cubicBezTo>
                  <a:cubicBezTo>
                    <a:pt x="44" y="28"/>
                    <a:pt x="44" y="28"/>
                    <a:pt x="44" y="28"/>
                  </a:cubicBezTo>
                  <a:cubicBezTo>
                    <a:pt x="52" y="28"/>
                    <a:pt x="52" y="28"/>
                    <a:pt x="52" y="28"/>
                  </a:cubicBezTo>
                  <a:lnTo>
                    <a:pt x="52" y="31"/>
                  </a:lnTo>
                  <a:close/>
                  <a:moveTo>
                    <a:pt x="42" y="31"/>
                  </a:moveTo>
                  <a:cubicBezTo>
                    <a:pt x="42" y="32"/>
                    <a:pt x="40" y="33"/>
                    <a:pt x="38" y="33"/>
                  </a:cubicBezTo>
                  <a:cubicBezTo>
                    <a:pt x="37" y="33"/>
                    <a:pt x="37" y="33"/>
                    <a:pt x="37" y="33"/>
                  </a:cubicBezTo>
                  <a:cubicBezTo>
                    <a:pt x="35" y="33"/>
                    <a:pt x="34" y="32"/>
                    <a:pt x="34" y="31"/>
                  </a:cubicBezTo>
                  <a:cubicBezTo>
                    <a:pt x="34" y="28"/>
                    <a:pt x="34" y="28"/>
                    <a:pt x="34" y="28"/>
                  </a:cubicBezTo>
                  <a:cubicBezTo>
                    <a:pt x="42" y="28"/>
                    <a:pt x="42" y="28"/>
                    <a:pt x="42" y="28"/>
                  </a:cubicBezTo>
                  <a:lnTo>
                    <a:pt x="42" y="31"/>
                  </a:lnTo>
                  <a:close/>
                  <a:moveTo>
                    <a:pt x="32" y="31"/>
                  </a:moveTo>
                  <a:cubicBezTo>
                    <a:pt x="32" y="32"/>
                    <a:pt x="30" y="33"/>
                    <a:pt x="28" y="33"/>
                  </a:cubicBezTo>
                  <a:cubicBezTo>
                    <a:pt x="27" y="33"/>
                    <a:pt x="27" y="33"/>
                    <a:pt x="27" y="33"/>
                  </a:cubicBezTo>
                  <a:cubicBezTo>
                    <a:pt x="25" y="33"/>
                    <a:pt x="23" y="32"/>
                    <a:pt x="23" y="31"/>
                  </a:cubicBezTo>
                  <a:cubicBezTo>
                    <a:pt x="23" y="28"/>
                    <a:pt x="23" y="28"/>
                    <a:pt x="23" y="28"/>
                  </a:cubicBezTo>
                  <a:cubicBezTo>
                    <a:pt x="32" y="28"/>
                    <a:pt x="32" y="28"/>
                    <a:pt x="32" y="28"/>
                  </a:cubicBezTo>
                  <a:lnTo>
                    <a:pt x="32" y="31"/>
                  </a:lnTo>
                  <a:close/>
                  <a:moveTo>
                    <a:pt x="21" y="28"/>
                  </a:moveTo>
                  <a:cubicBezTo>
                    <a:pt x="21" y="31"/>
                    <a:pt x="21" y="31"/>
                    <a:pt x="21" y="31"/>
                  </a:cubicBezTo>
                  <a:cubicBezTo>
                    <a:pt x="21" y="32"/>
                    <a:pt x="20" y="33"/>
                    <a:pt x="18" y="33"/>
                  </a:cubicBezTo>
                  <a:cubicBezTo>
                    <a:pt x="17" y="33"/>
                    <a:pt x="17" y="33"/>
                    <a:pt x="17" y="33"/>
                  </a:cubicBezTo>
                  <a:cubicBezTo>
                    <a:pt x="15" y="33"/>
                    <a:pt x="13" y="32"/>
                    <a:pt x="13" y="31"/>
                  </a:cubicBezTo>
                  <a:cubicBezTo>
                    <a:pt x="13" y="28"/>
                    <a:pt x="13" y="28"/>
                    <a:pt x="13" y="28"/>
                  </a:cubicBezTo>
                  <a:lnTo>
                    <a:pt x="21" y="28"/>
                  </a:lnTo>
                  <a:close/>
                  <a:moveTo>
                    <a:pt x="12" y="33"/>
                  </a:moveTo>
                  <a:cubicBezTo>
                    <a:pt x="13" y="35"/>
                    <a:pt x="15" y="35"/>
                    <a:pt x="17" y="35"/>
                  </a:cubicBezTo>
                  <a:cubicBezTo>
                    <a:pt x="18" y="35"/>
                    <a:pt x="18" y="35"/>
                    <a:pt x="18" y="35"/>
                  </a:cubicBezTo>
                  <a:cubicBezTo>
                    <a:pt x="20" y="35"/>
                    <a:pt x="21" y="35"/>
                    <a:pt x="22" y="33"/>
                  </a:cubicBezTo>
                  <a:cubicBezTo>
                    <a:pt x="23" y="35"/>
                    <a:pt x="25" y="35"/>
                    <a:pt x="27" y="35"/>
                  </a:cubicBezTo>
                  <a:cubicBezTo>
                    <a:pt x="28" y="35"/>
                    <a:pt x="28" y="35"/>
                    <a:pt x="28" y="35"/>
                  </a:cubicBezTo>
                  <a:cubicBezTo>
                    <a:pt x="30" y="35"/>
                    <a:pt x="32" y="35"/>
                    <a:pt x="33" y="33"/>
                  </a:cubicBezTo>
                  <a:cubicBezTo>
                    <a:pt x="34" y="35"/>
                    <a:pt x="35" y="35"/>
                    <a:pt x="37" y="35"/>
                  </a:cubicBezTo>
                  <a:cubicBezTo>
                    <a:pt x="38" y="35"/>
                    <a:pt x="38" y="35"/>
                    <a:pt x="38" y="35"/>
                  </a:cubicBezTo>
                  <a:cubicBezTo>
                    <a:pt x="40" y="35"/>
                    <a:pt x="42" y="35"/>
                    <a:pt x="43" y="33"/>
                  </a:cubicBezTo>
                  <a:cubicBezTo>
                    <a:pt x="44" y="35"/>
                    <a:pt x="45" y="35"/>
                    <a:pt x="47" y="35"/>
                  </a:cubicBezTo>
                  <a:cubicBezTo>
                    <a:pt x="48" y="35"/>
                    <a:pt x="48" y="35"/>
                    <a:pt x="48" y="35"/>
                  </a:cubicBezTo>
                  <a:cubicBezTo>
                    <a:pt x="50" y="35"/>
                    <a:pt x="52" y="35"/>
                    <a:pt x="53" y="33"/>
                  </a:cubicBezTo>
                  <a:cubicBezTo>
                    <a:pt x="54" y="35"/>
                    <a:pt x="55" y="35"/>
                    <a:pt x="57" y="35"/>
                  </a:cubicBezTo>
                  <a:cubicBezTo>
                    <a:pt x="58" y="35"/>
                    <a:pt x="58" y="35"/>
                    <a:pt x="58" y="35"/>
                  </a:cubicBezTo>
                  <a:cubicBezTo>
                    <a:pt x="60" y="35"/>
                    <a:pt x="62" y="35"/>
                    <a:pt x="63" y="33"/>
                  </a:cubicBezTo>
                  <a:cubicBezTo>
                    <a:pt x="64" y="35"/>
                    <a:pt x="65" y="35"/>
                    <a:pt x="67" y="35"/>
                  </a:cubicBezTo>
                  <a:cubicBezTo>
                    <a:pt x="67" y="62"/>
                    <a:pt x="67" y="62"/>
                    <a:pt x="67" y="62"/>
                  </a:cubicBezTo>
                  <a:cubicBezTo>
                    <a:pt x="30" y="62"/>
                    <a:pt x="30" y="62"/>
                    <a:pt x="30" y="62"/>
                  </a:cubicBezTo>
                  <a:cubicBezTo>
                    <a:pt x="30" y="41"/>
                    <a:pt x="30" y="41"/>
                    <a:pt x="30" y="41"/>
                  </a:cubicBezTo>
                  <a:cubicBezTo>
                    <a:pt x="30" y="40"/>
                    <a:pt x="30" y="40"/>
                    <a:pt x="29" y="40"/>
                  </a:cubicBezTo>
                  <a:cubicBezTo>
                    <a:pt x="14" y="40"/>
                    <a:pt x="14" y="40"/>
                    <a:pt x="14" y="40"/>
                  </a:cubicBezTo>
                  <a:cubicBezTo>
                    <a:pt x="13" y="40"/>
                    <a:pt x="13" y="40"/>
                    <a:pt x="13" y="41"/>
                  </a:cubicBezTo>
                  <a:cubicBezTo>
                    <a:pt x="13" y="62"/>
                    <a:pt x="13" y="62"/>
                    <a:pt x="13" y="62"/>
                  </a:cubicBezTo>
                  <a:cubicBezTo>
                    <a:pt x="8" y="62"/>
                    <a:pt x="8" y="62"/>
                    <a:pt x="8" y="62"/>
                  </a:cubicBezTo>
                  <a:cubicBezTo>
                    <a:pt x="8" y="35"/>
                    <a:pt x="8" y="35"/>
                    <a:pt x="8" y="35"/>
                  </a:cubicBezTo>
                  <a:cubicBezTo>
                    <a:pt x="10" y="35"/>
                    <a:pt x="11" y="35"/>
                    <a:pt x="12" y="33"/>
                  </a:cubicBezTo>
                  <a:close/>
                  <a:moveTo>
                    <a:pt x="15" y="62"/>
                  </a:moveTo>
                  <a:cubicBezTo>
                    <a:pt x="15" y="42"/>
                    <a:pt x="15" y="42"/>
                    <a:pt x="15" y="42"/>
                  </a:cubicBezTo>
                  <a:cubicBezTo>
                    <a:pt x="28" y="42"/>
                    <a:pt x="28" y="42"/>
                    <a:pt x="28" y="42"/>
                  </a:cubicBezTo>
                  <a:cubicBezTo>
                    <a:pt x="28" y="62"/>
                    <a:pt x="28" y="62"/>
                    <a:pt x="28" y="62"/>
                  </a:cubicBezTo>
                  <a:lnTo>
                    <a:pt x="15" y="62"/>
                  </a:lnTo>
                  <a:close/>
                  <a:moveTo>
                    <a:pt x="68" y="33"/>
                  </a:moveTo>
                  <a:cubicBezTo>
                    <a:pt x="67" y="33"/>
                    <a:pt x="67" y="33"/>
                    <a:pt x="67" y="33"/>
                  </a:cubicBezTo>
                  <a:cubicBezTo>
                    <a:pt x="65" y="33"/>
                    <a:pt x="64" y="32"/>
                    <a:pt x="64" y="31"/>
                  </a:cubicBezTo>
                  <a:cubicBezTo>
                    <a:pt x="64" y="28"/>
                    <a:pt x="64" y="28"/>
                    <a:pt x="64" y="28"/>
                  </a:cubicBezTo>
                  <a:cubicBezTo>
                    <a:pt x="72" y="28"/>
                    <a:pt x="72" y="28"/>
                    <a:pt x="72" y="28"/>
                  </a:cubicBezTo>
                  <a:cubicBezTo>
                    <a:pt x="72" y="31"/>
                    <a:pt x="72" y="31"/>
                    <a:pt x="72" y="31"/>
                  </a:cubicBezTo>
                  <a:cubicBezTo>
                    <a:pt x="72" y="32"/>
                    <a:pt x="70" y="33"/>
                    <a:pt x="68" y="33"/>
                  </a:cubicBezTo>
                  <a:close/>
                  <a:moveTo>
                    <a:pt x="67" y="11"/>
                  </a:moveTo>
                  <a:cubicBezTo>
                    <a:pt x="67" y="13"/>
                    <a:pt x="66" y="14"/>
                    <a:pt x="64" y="14"/>
                  </a:cubicBezTo>
                  <a:cubicBezTo>
                    <a:pt x="11" y="14"/>
                    <a:pt x="11" y="14"/>
                    <a:pt x="11" y="14"/>
                  </a:cubicBezTo>
                  <a:cubicBezTo>
                    <a:pt x="9" y="14"/>
                    <a:pt x="8" y="13"/>
                    <a:pt x="8" y="11"/>
                  </a:cubicBezTo>
                  <a:cubicBezTo>
                    <a:pt x="8" y="5"/>
                    <a:pt x="8" y="5"/>
                    <a:pt x="8" y="5"/>
                  </a:cubicBezTo>
                  <a:cubicBezTo>
                    <a:pt x="8" y="4"/>
                    <a:pt x="9" y="3"/>
                    <a:pt x="11" y="3"/>
                  </a:cubicBezTo>
                  <a:cubicBezTo>
                    <a:pt x="64" y="3"/>
                    <a:pt x="64" y="3"/>
                    <a:pt x="64" y="3"/>
                  </a:cubicBezTo>
                  <a:cubicBezTo>
                    <a:pt x="66" y="3"/>
                    <a:pt x="67" y="4"/>
                    <a:pt x="67" y="5"/>
                  </a:cubicBezTo>
                  <a:lnTo>
                    <a:pt x="67" y="11"/>
                  </a:lnTo>
                  <a:close/>
                  <a:moveTo>
                    <a:pt x="3" y="28"/>
                  </a:moveTo>
                  <a:cubicBezTo>
                    <a:pt x="11" y="28"/>
                    <a:pt x="11" y="28"/>
                    <a:pt x="11" y="28"/>
                  </a:cubicBezTo>
                  <a:cubicBezTo>
                    <a:pt x="11" y="31"/>
                    <a:pt x="11" y="31"/>
                    <a:pt x="11" y="31"/>
                  </a:cubicBezTo>
                  <a:cubicBezTo>
                    <a:pt x="11" y="32"/>
                    <a:pt x="10" y="33"/>
                    <a:pt x="8" y="33"/>
                  </a:cubicBezTo>
                  <a:cubicBezTo>
                    <a:pt x="7" y="33"/>
                    <a:pt x="7" y="33"/>
                    <a:pt x="7" y="33"/>
                  </a:cubicBezTo>
                  <a:cubicBezTo>
                    <a:pt x="5" y="33"/>
                    <a:pt x="3" y="32"/>
                    <a:pt x="3" y="31"/>
                  </a:cubicBezTo>
                  <a:lnTo>
                    <a:pt x="3" y="28"/>
                  </a:lnTo>
                  <a:close/>
                  <a:moveTo>
                    <a:pt x="4" y="67"/>
                  </a:moveTo>
                  <a:cubicBezTo>
                    <a:pt x="4" y="65"/>
                    <a:pt x="4" y="65"/>
                    <a:pt x="4" y="65"/>
                  </a:cubicBezTo>
                  <a:cubicBezTo>
                    <a:pt x="4" y="65"/>
                    <a:pt x="5" y="64"/>
                    <a:pt x="6" y="64"/>
                  </a:cubicBezTo>
                  <a:cubicBezTo>
                    <a:pt x="14" y="64"/>
                    <a:pt x="14" y="64"/>
                    <a:pt x="14" y="64"/>
                  </a:cubicBezTo>
                  <a:cubicBezTo>
                    <a:pt x="29" y="64"/>
                    <a:pt x="29" y="64"/>
                    <a:pt x="29" y="64"/>
                  </a:cubicBezTo>
                  <a:cubicBezTo>
                    <a:pt x="70" y="64"/>
                    <a:pt x="70" y="64"/>
                    <a:pt x="70" y="64"/>
                  </a:cubicBezTo>
                  <a:cubicBezTo>
                    <a:pt x="70" y="64"/>
                    <a:pt x="71" y="65"/>
                    <a:pt x="71" y="65"/>
                  </a:cubicBezTo>
                  <a:cubicBezTo>
                    <a:pt x="71" y="67"/>
                    <a:pt x="71" y="67"/>
                    <a:pt x="71" y="67"/>
                  </a:cubicBezTo>
                  <a:cubicBezTo>
                    <a:pt x="71" y="68"/>
                    <a:pt x="70" y="68"/>
                    <a:pt x="70" y="68"/>
                  </a:cubicBezTo>
                  <a:cubicBezTo>
                    <a:pt x="6" y="68"/>
                    <a:pt x="6" y="68"/>
                    <a:pt x="6" y="68"/>
                  </a:cubicBezTo>
                  <a:cubicBezTo>
                    <a:pt x="5" y="68"/>
                    <a:pt x="4" y="68"/>
                    <a:pt x="4" y="67"/>
                  </a:cubicBezTo>
                  <a:close/>
                  <a:moveTo>
                    <a:pt x="39" y="57"/>
                  </a:moveTo>
                  <a:cubicBezTo>
                    <a:pt x="61" y="57"/>
                    <a:pt x="61" y="57"/>
                    <a:pt x="61" y="57"/>
                  </a:cubicBezTo>
                  <a:cubicBezTo>
                    <a:pt x="62" y="57"/>
                    <a:pt x="62" y="56"/>
                    <a:pt x="62" y="56"/>
                  </a:cubicBezTo>
                  <a:cubicBezTo>
                    <a:pt x="62" y="41"/>
                    <a:pt x="62" y="41"/>
                    <a:pt x="62" y="41"/>
                  </a:cubicBezTo>
                  <a:cubicBezTo>
                    <a:pt x="62" y="40"/>
                    <a:pt x="62" y="40"/>
                    <a:pt x="61" y="40"/>
                  </a:cubicBezTo>
                  <a:cubicBezTo>
                    <a:pt x="39" y="40"/>
                    <a:pt x="39" y="40"/>
                    <a:pt x="39" y="40"/>
                  </a:cubicBezTo>
                  <a:cubicBezTo>
                    <a:pt x="38" y="40"/>
                    <a:pt x="38" y="40"/>
                    <a:pt x="38" y="41"/>
                  </a:cubicBezTo>
                  <a:cubicBezTo>
                    <a:pt x="38" y="56"/>
                    <a:pt x="38" y="56"/>
                    <a:pt x="38" y="56"/>
                  </a:cubicBezTo>
                  <a:cubicBezTo>
                    <a:pt x="38" y="56"/>
                    <a:pt x="38" y="57"/>
                    <a:pt x="39" y="57"/>
                  </a:cubicBezTo>
                  <a:close/>
                  <a:moveTo>
                    <a:pt x="40" y="42"/>
                  </a:moveTo>
                  <a:cubicBezTo>
                    <a:pt x="60" y="42"/>
                    <a:pt x="60" y="42"/>
                    <a:pt x="60" y="42"/>
                  </a:cubicBezTo>
                  <a:cubicBezTo>
                    <a:pt x="60" y="55"/>
                    <a:pt x="60" y="55"/>
                    <a:pt x="60" y="55"/>
                  </a:cubicBezTo>
                  <a:cubicBezTo>
                    <a:pt x="40" y="55"/>
                    <a:pt x="40" y="55"/>
                    <a:pt x="40" y="55"/>
                  </a:cubicBezTo>
                  <a:lnTo>
                    <a:pt x="4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80" name="Freeform 17"/>
            <p:cNvSpPr>
              <a:spLocks noEditPoints="1"/>
            </p:cNvSpPr>
            <p:nvPr/>
          </p:nvSpPr>
          <p:spPr bwMode="auto">
            <a:xfrm>
              <a:off x="8238493" y="4190759"/>
              <a:ext cx="395516" cy="335025"/>
            </a:xfrm>
            <a:custGeom>
              <a:avLst/>
              <a:gdLst>
                <a:gd name="T0" fmla="*/ 70 w 72"/>
                <a:gd name="T1" fmla="*/ 16 h 61"/>
                <a:gd name="T2" fmla="*/ 56 w 72"/>
                <a:gd name="T3" fmla="*/ 18 h 61"/>
                <a:gd name="T4" fmla="*/ 43 w 72"/>
                <a:gd name="T5" fmla="*/ 46 h 61"/>
                <a:gd name="T6" fmla="*/ 12 w 72"/>
                <a:gd name="T7" fmla="*/ 46 h 61"/>
                <a:gd name="T8" fmla="*/ 13 w 72"/>
                <a:gd name="T9" fmla="*/ 49 h 61"/>
                <a:gd name="T10" fmla="*/ 48 w 72"/>
                <a:gd name="T11" fmla="*/ 51 h 61"/>
                <a:gd name="T12" fmla="*/ 13 w 72"/>
                <a:gd name="T13" fmla="*/ 52 h 61"/>
                <a:gd name="T14" fmla="*/ 9 w 72"/>
                <a:gd name="T15" fmla="*/ 45 h 61"/>
                <a:gd name="T16" fmla="*/ 7 w 72"/>
                <a:gd name="T17" fmla="*/ 42 h 61"/>
                <a:gd name="T18" fmla="*/ 1 w 72"/>
                <a:gd name="T19" fmla="*/ 23 h 61"/>
                <a:gd name="T20" fmla="*/ 10 w 72"/>
                <a:gd name="T21" fmla="*/ 41 h 61"/>
                <a:gd name="T22" fmla="*/ 43 w 72"/>
                <a:gd name="T23" fmla="*/ 43 h 61"/>
                <a:gd name="T24" fmla="*/ 54 w 72"/>
                <a:gd name="T25" fmla="*/ 17 h 61"/>
                <a:gd name="T26" fmla="*/ 70 w 72"/>
                <a:gd name="T27" fmla="*/ 13 h 61"/>
                <a:gd name="T28" fmla="*/ 18 w 72"/>
                <a:gd name="T29" fmla="*/ 57 h 61"/>
                <a:gd name="T30" fmla="*/ 11 w 72"/>
                <a:gd name="T31" fmla="*/ 57 h 61"/>
                <a:gd name="T32" fmla="*/ 18 w 72"/>
                <a:gd name="T33" fmla="*/ 57 h 61"/>
                <a:gd name="T34" fmla="*/ 14 w 72"/>
                <a:gd name="T35" fmla="*/ 55 h 61"/>
                <a:gd name="T36" fmla="*/ 14 w 72"/>
                <a:gd name="T37" fmla="*/ 59 h 61"/>
                <a:gd name="T38" fmla="*/ 45 w 72"/>
                <a:gd name="T39" fmla="*/ 57 h 61"/>
                <a:gd name="T40" fmla="*/ 38 w 72"/>
                <a:gd name="T41" fmla="*/ 57 h 61"/>
                <a:gd name="T42" fmla="*/ 45 w 72"/>
                <a:gd name="T43" fmla="*/ 57 h 61"/>
                <a:gd name="T44" fmla="*/ 41 w 72"/>
                <a:gd name="T45" fmla="*/ 55 h 61"/>
                <a:gd name="T46" fmla="*/ 41 w 72"/>
                <a:gd name="T47" fmla="*/ 59 h 61"/>
                <a:gd name="T48" fmla="*/ 12 w 72"/>
                <a:gd name="T49" fmla="*/ 37 h 61"/>
                <a:gd name="T50" fmla="*/ 45 w 72"/>
                <a:gd name="T51" fmla="*/ 36 h 61"/>
                <a:gd name="T52" fmla="*/ 12 w 72"/>
                <a:gd name="T53" fmla="*/ 35 h 61"/>
                <a:gd name="T54" fmla="*/ 12 w 72"/>
                <a:gd name="T55" fmla="*/ 37 h 61"/>
                <a:gd name="T56" fmla="*/ 12 w 72"/>
                <a:gd name="T57" fmla="*/ 40 h 61"/>
                <a:gd name="T58" fmla="*/ 43 w 72"/>
                <a:gd name="T59" fmla="*/ 41 h 61"/>
                <a:gd name="T60" fmla="*/ 43 w 72"/>
                <a:gd name="T61" fmla="*/ 39 h 61"/>
                <a:gd name="T62" fmla="*/ 37 w 72"/>
                <a:gd name="T63" fmla="*/ 31 h 61"/>
                <a:gd name="T64" fmla="*/ 44 w 72"/>
                <a:gd name="T65" fmla="*/ 30 h 61"/>
                <a:gd name="T66" fmla="*/ 43 w 72"/>
                <a:gd name="T67" fmla="*/ 0 h 61"/>
                <a:gd name="T68" fmla="*/ 36 w 72"/>
                <a:gd name="T69" fmla="*/ 0 h 61"/>
                <a:gd name="T70" fmla="*/ 37 w 72"/>
                <a:gd name="T71" fmla="*/ 31 h 61"/>
                <a:gd name="T72" fmla="*/ 31 w 72"/>
                <a:gd name="T73" fmla="*/ 31 h 61"/>
                <a:gd name="T74" fmla="*/ 32 w 72"/>
                <a:gd name="T75" fmla="*/ 8 h 61"/>
                <a:gd name="T76" fmla="*/ 25 w 72"/>
                <a:gd name="T77" fmla="*/ 8 h 61"/>
                <a:gd name="T78" fmla="*/ 24 w 72"/>
                <a:gd name="T79" fmla="*/ 30 h 61"/>
                <a:gd name="T80" fmla="*/ 13 w 72"/>
                <a:gd name="T81" fmla="*/ 31 h 61"/>
                <a:gd name="T82" fmla="*/ 20 w 72"/>
                <a:gd name="T83" fmla="*/ 30 h 61"/>
                <a:gd name="T84" fmla="*/ 20 w 72"/>
                <a:gd name="T85" fmla="*/ 16 h 61"/>
                <a:gd name="T86" fmla="*/ 13 w 72"/>
                <a:gd name="T87" fmla="*/ 16 h 61"/>
                <a:gd name="T88" fmla="*/ 13 w 72"/>
                <a:gd name="T8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61">
                  <a:moveTo>
                    <a:pt x="72" y="14"/>
                  </a:moveTo>
                  <a:cubicBezTo>
                    <a:pt x="72" y="15"/>
                    <a:pt x="71" y="16"/>
                    <a:pt x="70" y="16"/>
                  </a:cubicBezTo>
                  <a:cubicBezTo>
                    <a:pt x="59" y="16"/>
                    <a:pt x="59" y="16"/>
                    <a:pt x="59" y="16"/>
                  </a:cubicBezTo>
                  <a:cubicBezTo>
                    <a:pt x="58" y="16"/>
                    <a:pt x="57" y="17"/>
                    <a:pt x="56" y="18"/>
                  </a:cubicBezTo>
                  <a:cubicBezTo>
                    <a:pt x="49" y="42"/>
                    <a:pt x="49" y="42"/>
                    <a:pt x="49" y="42"/>
                  </a:cubicBezTo>
                  <a:cubicBezTo>
                    <a:pt x="48" y="44"/>
                    <a:pt x="46" y="46"/>
                    <a:pt x="43" y="46"/>
                  </a:cubicBezTo>
                  <a:cubicBezTo>
                    <a:pt x="13" y="46"/>
                    <a:pt x="13" y="46"/>
                    <a:pt x="13" y="46"/>
                  </a:cubicBezTo>
                  <a:cubicBezTo>
                    <a:pt x="13" y="46"/>
                    <a:pt x="12" y="46"/>
                    <a:pt x="12" y="46"/>
                  </a:cubicBezTo>
                  <a:cubicBezTo>
                    <a:pt x="12" y="48"/>
                    <a:pt x="12" y="48"/>
                    <a:pt x="12" y="48"/>
                  </a:cubicBezTo>
                  <a:cubicBezTo>
                    <a:pt x="12" y="49"/>
                    <a:pt x="12" y="49"/>
                    <a:pt x="13" y="49"/>
                  </a:cubicBezTo>
                  <a:cubicBezTo>
                    <a:pt x="47" y="49"/>
                    <a:pt x="47" y="49"/>
                    <a:pt x="47" y="49"/>
                  </a:cubicBezTo>
                  <a:cubicBezTo>
                    <a:pt x="47" y="49"/>
                    <a:pt x="48" y="50"/>
                    <a:pt x="48" y="51"/>
                  </a:cubicBezTo>
                  <a:cubicBezTo>
                    <a:pt x="48" y="52"/>
                    <a:pt x="47" y="52"/>
                    <a:pt x="47" y="52"/>
                  </a:cubicBezTo>
                  <a:cubicBezTo>
                    <a:pt x="13" y="52"/>
                    <a:pt x="13" y="52"/>
                    <a:pt x="13" y="52"/>
                  </a:cubicBezTo>
                  <a:cubicBezTo>
                    <a:pt x="11" y="52"/>
                    <a:pt x="9" y="50"/>
                    <a:pt x="9" y="48"/>
                  </a:cubicBezTo>
                  <a:cubicBezTo>
                    <a:pt x="9" y="45"/>
                    <a:pt x="9" y="45"/>
                    <a:pt x="9" y="45"/>
                  </a:cubicBezTo>
                  <a:cubicBezTo>
                    <a:pt x="9" y="45"/>
                    <a:pt x="9" y="44"/>
                    <a:pt x="9" y="44"/>
                  </a:cubicBezTo>
                  <a:cubicBezTo>
                    <a:pt x="8" y="44"/>
                    <a:pt x="8" y="43"/>
                    <a:pt x="7" y="42"/>
                  </a:cubicBezTo>
                  <a:cubicBezTo>
                    <a:pt x="0" y="25"/>
                    <a:pt x="0" y="25"/>
                    <a:pt x="0" y="25"/>
                  </a:cubicBezTo>
                  <a:cubicBezTo>
                    <a:pt x="0" y="24"/>
                    <a:pt x="0" y="23"/>
                    <a:pt x="1" y="23"/>
                  </a:cubicBezTo>
                  <a:cubicBezTo>
                    <a:pt x="1" y="22"/>
                    <a:pt x="2" y="23"/>
                    <a:pt x="3" y="24"/>
                  </a:cubicBezTo>
                  <a:cubicBezTo>
                    <a:pt x="10" y="41"/>
                    <a:pt x="10" y="41"/>
                    <a:pt x="10" y="41"/>
                  </a:cubicBezTo>
                  <a:cubicBezTo>
                    <a:pt x="11" y="42"/>
                    <a:pt x="12" y="43"/>
                    <a:pt x="13" y="43"/>
                  </a:cubicBezTo>
                  <a:cubicBezTo>
                    <a:pt x="43" y="43"/>
                    <a:pt x="43" y="43"/>
                    <a:pt x="43" y="43"/>
                  </a:cubicBezTo>
                  <a:cubicBezTo>
                    <a:pt x="44" y="43"/>
                    <a:pt x="46" y="42"/>
                    <a:pt x="46" y="41"/>
                  </a:cubicBezTo>
                  <a:cubicBezTo>
                    <a:pt x="54" y="17"/>
                    <a:pt x="54" y="17"/>
                    <a:pt x="54" y="17"/>
                  </a:cubicBezTo>
                  <a:cubicBezTo>
                    <a:pt x="54" y="15"/>
                    <a:pt x="57" y="13"/>
                    <a:pt x="59" y="13"/>
                  </a:cubicBezTo>
                  <a:cubicBezTo>
                    <a:pt x="70" y="13"/>
                    <a:pt x="70" y="13"/>
                    <a:pt x="70" y="13"/>
                  </a:cubicBezTo>
                  <a:cubicBezTo>
                    <a:pt x="71" y="13"/>
                    <a:pt x="72" y="13"/>
                    <a:pt x="72" y="14"/>
                  </a:cubicBezTo>
                  <a:close/>
                  <a:moveTo>
                    <a:pt x="18" y="57"/>
                  </a:moveTo>
                  <a:cubicBezTo>
                    <a:pt x="18" y="59"/>
                    <a:pt x="16" y="61"/>
                    <a:pt x="14" y="61"/>
                  </a:cubicBezTo>
                  <a:cubicBezTo>
                    <a:pt x="12" y="61"/>
                    <a:pt x="11" y="59"/>
                    <a:pt x="11" y="57"/>
                  </a:cubicBezTo>
                  <a:cubicBezTo>
                    <a:pt x="11" y="55"/>
                    <a:pt x="12" y="53"/>
                    <a:pt x="14" y="53"/>
                  </a:cubicBezTo>
                  <a:cubicBezTo>
                    <a:pt x="16" y="53"/>
                    <a:pt x="18" y="55"/>
                    <a:pt x="18" y="57"/>
                  </a:cubicBezTo>
                  <a:close/>
                  <a:moveTo>
                    <a:pt x="16" y="57"/>
                  </a:moveTo>
                  <a:cubicBezTo>
                    <a:pt x="16" y="56"/>
                    <a:pt x="15" y="55"/>
                    <a:pt x="14" y="55"/>
                  </a:cubicBezTo>
                  <a:cubicBezTo>
                    <a:pt x="14" y="55"/>
                    <a:pt x="13" y="56"/>
                    <a:pt x="13" y="57"/>
                  </a:cubicBezTo>
                  <a:cubicBezTo>
                    <a:pt x="13" y="58"/>
                    <a:pt x="14" y="59"/>
                    <a:pt x="14" y="59"/>
                  </a:cubicBezTo>
                  <a:cubicBezTo>
                    <a:pt x="15" y="59"/>
                    <a:pt x="16" y="58"/>
                    <a:pt x="16" y="57"/>
                  </a:cubicBezTo>
                  <a:close/>
                  <a:moveTo>
                    <a:pt x="45" y="57"/>
                  </a:moveTo>
                  <a:cubicBezTo>
                    <a:pt x="45" y="59"/>
                    <a:pt x="43" y="61"/>
                    <a:pt x="41" y="61"/>
                  </a:cubicBezTo>
                  <a:cubicBezTo>
                    <a:pt x="39" y="61"/>
                    <a:pt x="38" y="59"/>
                    <a:pt x="38" y="57"/>
                  </a:cubicBezTo>
                  <a:cubicBezTo>
                    <a:pt x="38" y="55"/>
                    <a:pt x="39" y="53"/>
                    <a:pt x="41" y="53"/>
                  </a:cubicBezTo>
                  <a:cubicBezTo>
                    <a:pt x="43" y="53"/>
                    <a:pt x="45" y="55"/>
                    <a:pt x="45" y="57"/>
                  </a:cubicBezTo>
                  <a:close/>
                  <a:moveTo>
                    <a:pt x="43" y="57"/>
                  </a:moveTo>
                  <a:cubicBezTo>
                    <a:pt x="43" y="56"/>
                    <a:pt x="42" y="55"/>
                    <a:pt x="41" y="55"/>
                  </a:cubicBezTo>
                  <a:cubicBezTo>
                    <a:pt x="40" y="55"/>
                    <a:pt x="40" y="56"/>
                    <a:pt x="40" y="57"/>
                  </a:cubicBezTo>
                  <a:cubicBezTo>
                    <a:pt x="40" y="58"/>
                    <a:pt x="40" y="59"/>
                    <a:pt x="41" y="59"/>
                  </a:cubicBezTo>
                  <a:cubicBezTo>
                    <a:pt x="42" y="59"/>
                    <a:pt x="43" y="58"/>
                    <a:pt x="43" y="57"/>
                  </a:cubicBezTo>
                  <a:close/>
                  <a:moveTo>
                    <a:pt x="12" y="37"/>
                  </a:moveTo>
                  <a:cubicBezTo>
                    <a:pt x="44" y="37"/>
                    <a:pt x="44" y="37"/>
                    <a:pt x="44" y="37"/>
                  </a:cubicBezTo>
                  <a:cubicBezTo>
                    <a:pt x="45" y="37"/>
                    <a:pt x="45" y="36"/>
                    <a:pt x="45" y="36"/>
                  </a:cubicBezTo>
                  <a:cubicBezTo>
                    <a:pt x="45" y="35"/>
                    <a:pt x="45" y="35"/>
                    <a:pt x="44" y="35"/>
                  </a:cubicBezTo>
                  <a:cubicBezTo>
                    <a:pt x="12" y="35"/>
                    <a:pt x="12" y="35"/>
                    <a:pt x="12" y="35"/>
                  </a:cubicBezTo>
                  <a:cubicBezTo>
                    <a:pt x="11" y="35"/>
                    <a:pt x="11" y="35"/>
                    <a:pt x="11" y="36"/>
                  </a:cubicBezTo>
                  <a:cubicBezTo>
                    <a:pt x="11" y="36"/>
                    <a:pt x="11" y="37"/>
                    <a:pt x="12" y="37"/>
                  </a:cubicBezTo>
                  <a:close/>
                  <a:moveTo>
                    <a:pt x="13" y="39"/>
                  </a:moveTo>
                  <a:cubicBezTo>
                    <a:pt x="13" y="39"/>
                    <a:pt x="12" y="40"/>
                    <a:pt x="12" y="40"/>
                  </a:cubicBezTo>
                  <a:cubicBezTo>
                    <a:pt x="12" y="41"/>
                    <a:pt x="13" y="41"/>
                    <a:pt x="13" y="41"/>
                  </a:cubicBezTo>
                  <a:cubicBezTo>
                    <a:pt x="43" y="41"/>
                    <a:pt x="43" y="41"/>
                    <a:pt x="43" y="41"/>
                  </a:cubicBezTo>
                  <a:cubicBezTo>
                    <a:pt x="44" y="41"/>
                    <a:pt x="44" y="41"/>
                    <a:pt x="44" y="40"/>
                  </a:cubicBezTo>
                  <a:cubicBezTo>
                    <a:pt x="44" y="40"/>
                    <a:pt x="44" y="39"/>
                    <a:pt x="43" y="39"/>
                  </a:cubicBezTo>
                  <a:lnTo>
                    <a:pt x="13" y="39"/>
                  </a:lnTo>
                  <a:close/>
                  <a:moveTo>
                    <a:pt x="37" y="31"/>
                  </a:moveTo>
                  <a:cubicBezTo>
                    <a:pt x="43" y="31"/>
                    <a:pt x="43" y="31"/>
                    <a:pt x="43" y="31"/>
                  </a:cubicBezTo>
                  <a:cubicBezTo>
                    <a:pt x="43" y="31"/>
                    <a:pt x="44" y="30"/>
                    <a:pt x="44" y="30"/>
                  </a:cubicBezTo>
                  <a:cubicBezTo>
                    <a:pt x="44" y="0"/>
                    <a:pt x="44" y="0"/>
                    <a:pt x="44" y="0"/>
                  </a:cubicBezTo>
                  <a:cubicBezTo>
                    <a:pt x="44" y="0"/>
                    <a:pt x="43" y="0"/>
                    <a:pt x="43" y="0"/>
                  </a:cubicBezTo>
                  <a:cubicBezTo>
                    <a:pt x="37" y="0"/>
                    <a:pt x="37" y="0"/>
                    <a:pt x="37" y="0"/>
                  </a:cubicBezTo>
                  <a:cubicBezTo>
                    <a:pt x="36" y="0"/>
                    <a:pt x="36" y="0"/>
                    <a:pt x="36" y="0"/>
                  </a:cubicBezTo>
                  <a:cubicBezTo>
                    <a:pt x="36" y="30"/>
                    <a:pt x="36" y="30"/>
                    <a:pt x="36" y="30"/>
                  </a:cubicBezTo>
                  <a:cubicBezTo>
                    <a:pt x="36" y="30"/>
                    <a:pt x="36" y="31"/>
                    <a:pt x="37" y="31"/>
                  </a:cubicBezTo>
                  <a:close/>
                  <a:moveTo>
                    <a:pt x="25" y="31"/>
                  </a:moveTo>
                  <a:cubicBezTo>
                    <a:pt x="31" y="31"/>
                    <a:pt x="31" y="31"/>
                    <a:pt x="31" y="31"/>
                  </a:cubicBezTo>
                  <a:cubicBezTo>
                    <a:pt x="32" y="31"/>
                    <a:pt x="32" y="30"/>
                    <a:pt x="32" y="30"/>
                  </a:cubicBezTo>
                  <a:cubicBezTo>
                    <a:pt x="32" y="8"/>
                    <a:pt x="32" y="8"/>
                    <a:pt x="32" y="8"/>
                  </a:cubicBezTo>
                  <a:cubicBezTo>
                    <a:pt x="32" y="8"/>
                    <a:pt x="32" y="8"/>
                    <a:pt x="31" y="8"/>
                  </a:cubicBezTo>
                  <a:cubicBezTo>
                    <a:pt x="25" y="8"/>
                    <a:pt x="25" y="8"/>
                    <a:pt x="25" y="8"/>
                  </a:cubicBezTo>
                  <a:cubicBezTo>
                    <a:pt x="25" y="8"/>
                    <a:pt x="24" y="8"/>
                    <a:pt x="24" y="8"/>
                  </a:cubicBezTo>
                  <a:cubicBezTo>
                    <a:pt x="24" y="30"/>
                    <a:pt x="24" y="30"/>
                    <a:pt x="24" y="30"/>
                  </a:cubicBezTo>
                  <a:cubicBezTo>
                    <a:pt x="24" y="30"/>
                    <a:pt x="25" y="31"/>
                    <a:pt x="25" y="31"/>
                  </a:cubicBezTo>
                  <a:close/>
                  <a:moveTo>
                    <a:pt x="13" y="31"/>
                  </a:moveTo>
                  <a:cubicBezTo>
                    <a:pt x="20" y="31"/>
                    <a:pt x="20" y="31"/>
                    <a:pt x="20" y="31"/>
                  </a:cubicBezTo>
                  <a:cubicBezTo>
                    <a:pt x="20" y="31"/>
                    <a:pt x="20" y="30"/>
                    <a:pt x="20" y="30"/>
                  </a:cubicBezTo>
                  <a:cubicBezTo>
                    <a:pt x="20" y="16"/>
                    <a:pt x="20" y="16"/>
                    <a:pt x="20" y="16"/>
                  </a:cubicBezTo>
                  <a:cubicBezTo>
                    <a:pt x="20" y="16"/>
                    <a:pt x="20" y="16"/>
                    <a:pt x="20" y="16"/>
                  </a:cubicBezTo>
                  <a:cubicBezTo>
                    <a:pt x="13" y="16"/>
                    <a:pt x="13" y="16"/>
                    <a:pt x="13" y="16"/>
                  </a:cubicBezTo>
                  <a:cubicBezTo>
                    <a:pt x="13" y="16"/>
                    <a:pt x="13" y="16"/>
                    <a:pt x="13" y="16"/>
                  </a:cubicBezTo>
                  <a:cubicBezTo>
                    <a:pt x="13" y="30"/>
                    <a:pt x="13" y="30"/>
                    <a:pt x="13" y="30"/>
                  </a:cubicBezTo>
                  <a:cubicBezTo>
                    <a:pt x="13" y="30"/>
                    <a:pt x="13" y="31"/>
                    <a:pt x="13" y="31"/>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81" name="Freeform 32"/>
            <p:cNvSpPr>
              <a:spLocks noEditPoints="1"/>
            </p:cNvSpPr>
            <p:nvPr/>
          </p:nvSpPr>
          <p:spPr bwMode="auto">
            <a:xfrm>
              <a:off x="7709719" y="3927654"/>
              <a:ext cx="267607" cy="298800"/>
            </a:xfrm>
            <a:custGeom>
              <a:avLst/>
              <a:gdLst>
                <a:gd name="T0" fmla="*/ 55 w 69"/>
                <a:gd name="T1" fmla="*/ 0 h 77"/>
                <a:gd name="T2" fmla="*/ 45 w 69"/>
                <a:gd name="T3" fmla="*/ 5 h 77"/>
                <a:gd name="T4" fmla="*/ 31 w 69"/>
                <a:gd name="T5" fmla="*/ 7 h 77"/>
                <a:gd name="T6" fmla="*/ 24 w 69"/>
                <a:gd name="T7" fmla="*/ 7 h 77"/>
                <a:gd name="T8" fmla="*/ 10 w 69"/>
                <a:gd name="T9" fmla="*/ 5 h 77"/>
                <a:gd name="T10" fmla="*/ 0 w 69"/>
                <a:gd name="T11" fmla="*/ 69 h 77"/>
                <a:gd name="T12" fmla="*/ 69 w 69"/>
                <a:gd name="T13" fmla="*/ 14 h 77"/>
                <a:gd name="T14" fmla="*/ 10 w 69"/>
                <a:gd name="T15" fmla="*/ 13 h 77"/>
                <a:gd name="T16" fmla="*/ 24 w 69"/>
                <a:gd name="T17" fmla="*/ 10 h 77"/>
                <a:gd name="T18" fmla="*/ 31 w 69"/>
                <a:gd name="T19" fmla="*/ 10 h 77"/>
                <a:gd name="T20" fmla="*/ 45 w 69"/>
                <a:gd name="T21" fmla="*/ 13 h 77"/>
                <a:gd name="T22" fmla="*/ 55 w 69"/>
                <a:gd name="T23" fmla="*/ 17 h 77"/>
                <a:gd name="T24" fmla="*/ 66 w 69"/>
                <a:gd name="T25" fmla="*/ 14 h 77"/>
                <a:gd name="T26" fmla="*/ 7 w 69"/>
                <a:gd name="T27" fmla="*/ 10 h 77"/>
                <a:gd name="T28" fmla="*/ 61 w 69"/>
                <a:gd name="T29" fmla="*/ 74 h 77"/>
                <a:gd name="T30" fmla="*/ 34 w 69"/>
                <a:gd name="T31" fmla="*/ 39 h 77"/>
                <a:gd name="T32" fmla="*/ 34 w 69"/>
                <a:gd name="T33" fmla="*/ 39 h 77"/>
                <a:gd name="T34" fmla="*/ 33 w 69"/>
                <a:gd name="T35" fmla="*/ 36 h 77"/>
                <a:gd name="T36" fmla="*/ 44 w 69"/>
                <a:gd name="T37" fmla="*/ 33 h 77"/>
                <a:gd name="T38" fmla="*/ 45 w 69"/>
                <a:gd name="T39" fmla="*/ 36 h 77"/>
                <a:gd name="T40" fmla="*/ 54 w 69"/>
                <a:gd name="T41" fmla="*/ 39 h 77"/>
                <a:gd name="T42" fmla="*/ 54 w 69"/>
                <a:gd name="T43" fmla="*/ 39 h 77"/>
                <a:gd name="T44" fmla="*/ 53 w 69"/>
                <a:gd name="T45" fmla="*/ 36 h 77"/>
                <a:gd name="T46" fmla="*/ 14 w 69"/>
                <a:gd name="T47" fmla="*/ 43 h 77"/>
                <a:gd name="T48" fmla="*/ 15 w 69"/>
                <a:gd name="T49" fmla="*/ 46 h 77"/>
                <a:gd name="T50" fmla="*/ 24 w 69"/>
                <a:gd name="T51" fmla="*/ 49 h 77"/>
                <a:gd name="T52" fmla="*/ 24 w 69"/>
                <a:gd name="T53" fmla="*/ 49 h 77"/>
                <a:gd name="T54" fmla="*/ 23 w 69"/>
                <a:gd name="T55" fmla="*/ 46 h 77"/>
                <a:gd name="T56" fmla="*/ 34 w 69"/>
                <a:gd name="T57" fmla="*/ 43 h 77"/>
                <a:gd name="T58" fmla="*/ 35 w 69"/>
                <a:gd name="T59" fmla="*/ 46 h 77"/>
                <a:gd name="T60" fmla="*/ 44 w 69"/>
                <a:gd name="T61" fmla="*/ 49 h 77"/>
                <a:gd name="T62" fmla="*/ 44 w 69"/>
                <a:gd name="T63" fmla="*/ 49 h 77"/>
                <a:gd name="T64" fmla="*/ 43 w 69"/>
                <a:gd name="T65" fmla="*/ 46 h 77"/>
                <a:gd name="T66" fmla="*/ 54 w 69"/>
                <a:gd name="T67" fmla="*/ 43 h 77"/>
                <a:gd name="T68" fmla="*/ 55 w 69"/>
                <a:gd name="T69" fmla="*/ 46 h 77"/>
                <a:gd name="T70" fmla="*/ 14 w 69"/>
                <a:gd name="T71" fmla="*/ 59 h 77"/>
                <a:gd name="T72" fmla="*/ 14 w 69"/>
                <a:gd name="T73" fmla="*/ 59 h 77"/>
                <a:gd name="T74" fmla="*/ 13 w 69"/>
                <a:gd name="T75" fmla="*/ 56 h 77"/>
                <a:gd name="T76" fmla="*/ 24 w 69"/>
                <a:gd name="T77" fmla="*/ 53 h 77"/>
                <a:gd name="T78" fmla="*/ 25 w 69"/>
                <a:gd name="T79" fmla="*/ 56 h 77"/>
                <a:gd name="T80" fmla="*/ 34 w 69"/>
                <a:gd name="T81" fmla="*/ 59 h 77"/>
                <a:gd name="T82" fmla="*/ 34 w 69"/>
                <a:gd name="T83" fmla="*/ 59 h 77"/>
                <a:gd name="T84" fmla="*/ 33 w 69"/>
                <a:gd name="T85" fmla="*/ 56 h 77"/>
                <a:gd name="T86" fmla="*/ 44 w 69"/>
                <a:gd name="T87" fmla="*/ 53 h 77"/>
                <a:gd name="T88" fmla="*/ 45 w 69"/>
                <a:gd name="T89" fmla="*/ 56 h 77"/>
                <a:gd name="T90" fmla="*/ 54 w 69"/>
                <a:gd name="T91" fmla="*/ 59 h 77"/>
                <a:gd name="T92" fmla="*/ 54 w 69"/>
                <a:gd name="T93" fmla="*/ 59 h 77"/>
                <a:gd name="T94" fmla="*/ 53 w 69"/>
                <a:gd name="T95" fmla="*/ 56 h 77"/>
                <a:gd name="T96" fmla="*/ 14 w 69"/>
                <a:gd name="T97" fmla="*/ 63 h 77"/>
                <a:gd name="T98" fmla="*/ 15 w 69"/>
                <a:gd name="T99" fmla="*/ 65 h 77"/>
                <a:gd name="T100" fmla="*/ 24 w 69"/>
                <a:gd name="T101" fmla="*/ 68 h 77"/>
                <a:gd name="T102" fmla="*/ 24 w 69"/>
                <a:gd name="T103" fmla="*/ 68 h 77"/>
                <a:gd name="T104" fmla="*/ 23 w 69"/>
                <a:gd name="T105" fmla="*/ 6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7">
                  <a:moveTo>
                    <a:pt x="61" y="7"/>
                  </a:moveTo>
                  <a:cubicBezTo>
                    <a:pt x="59" y="7"/>
                    <a:pt x="59" y="7"/>
                    <a:pt x="59" y="7"/>
                  </a:cubicBezTo>
                  <a:cubicBezTo>
                    <a:pt x="59" y="5"/>
                    <a:pt x="59" y="5"/>
                    <a:pt x="59" y="5"/>
                  </a:cubicBezTo>
                  <a:cubicBezTo>
                    <a:pt x="59" y="2"/>
                    <a:pt x="57" y="0"/>
                    <a:pt x="55" y="0"/>
                  </a:cubicBezTo>
                  <a:cubicBezTo>
                    <a:pt x="53" y="0"/>
                    <a:pt x="51" y="2"/>
                    <a:pt x="51" y="5"/>
                  </a:cubicBezTo>
                  <a:cubicBezTo>
                    <a:pt x="51" y="7"/>
                    <a:pt x="51" y="7"/>
                    <a:pt x="51" y="7"/>
                  </a:cubicBezTo>
                  <a:cubicBezTo>
                    <a:pt x="45" y="7"/>
                    <a:pt x="45" y="7"/>
                    <a:pt x="45" y="7"/>
                  </a:cubicBezTo>
                  <a:cubicBezTo>
                    <a:pt x="45" y="5"/>
                    <a:pt x="45" y="5"/>
                    <a:pt x="45" y="5"/>
                  </a:cubicBezTo>
                  <a:cubicBezTo>
                    <a:pt x="45" y="2"/>
                    <a:pt x="43" y="0"/>
                    <a:pt x="41" y="0"/>
                  </a:cubicBezTo>
                  <a:cubicBezTo>
                    <a:pt x="39" y="0"/>
                    <a:pt x="37" y="2"/>
                    <a:pt x="37" y="5"/>
                  </a:cubicBezTo>
                  <a:cubicBezTo>
                    <a:pt x="37" y="7"/>
                    <a:pt x="37" y="7"/>
                    <a:pt x="37" y="7"/>
                  </a:cubicBezTo>
                  <a:cubicBezTo>
                    <a:pt x="31" y="7"/>
                    <a:pt x="31" y="7"/>
                    <a:pt x="31" y="7"/>
                  </a:cubicBezTo>
                  <a:cubicBezTo>
                    <a:pt x="31" y="5"/>
                    <a:pt x="31" y="5"/>
                    <a:pt x="31" y="5"/>
                  </a:cubicBezTo>
                  <a:cubicBezTo>
                    <a:pt x="31" y="2"/>
                    <a:pt x="29" y="0"/>
                    <a:pt x="27" y="0"/>
                  </a:cubicBezTo>
                  <a:cubicBezTo>
                    <a:pt x="25" y="0"/>
                    <a:pt x="24" y="2"/>
                    <a:pt x="24" y="5"/>
                  </a:cubicBezTo>
                  <a:cubicBezTo>
                    <a:pt x="24" y="7"/>
                    <a:pt x="24" y="7"/>
                    <a:pt x="24" y="7"/>
                  </a:cubicBezTo>
                  <a:cubicBezTo>
                    <a:pt x="17" y="7"/>
                    <a:pt x="17" y="7"/>
                    <a:pt x="17" y="7"/>
                  </a:cubicBezTo>
                  <a:cubicBezTo>
                    <a:pt x="17" y="5"/>
                    <a:pt x="17" y="5"/>
                    <a:pt x="17" y="5"/>
                  </a:cubicBezTo>
                  <a:cubicBezTo>
                    <a:pt x="17" y="2"/>
                    <a:pt x="16" y="0"/>
                    <a:pt x="14" y="0"/>
                  </a:cubicBezTo>
                  <a:cubicBezTo>
                    <a:pt x="11" y="0"/>
                    <a:pt x="10" y="2"/>
                    <a:pt x="10" y="5"/>
                  </a:cubicBezTo>
                  <a:cubicBezTo>
                    <a:pt x="10" y="7"/>
                    <a:pt x="10" y="7"/>
                    <a:pt x="10" y="7"/>
                  </a:cubicBezTo>
                  <a:cubicBezTo>
                    <a:pt x="7" y="7"/>
                    <a:pt x="7" y="7"/>
                    <a:pt x="7" y="7"/>
                  </a:cubicBezTo>
                  <a:cubicBezTo>
                    <a:pt x="3" y="7"/>
                    <a:pt x="0" y="10"/>
                    <a:pt x="0" y="14"/>
                  </a:cubicBezTo>
                  <a:cubicBezTo>
                    <a:pt x="0" y="69"/>
                    <a:pt x="0" y="69"/>
                    <a:pt x="0" y="69"/>
                  </a:cubicBezTo>
                  <a:cubicBezTo>
                    <a:pt x="0" y="74"/>
                    <a:pt x="3" y="77"/>
                    <a:pt x="7" y="77"/>
                  </a:cubicBezTo>
                  <a:cubicBezTo>
                    <a:pt x="61" y="77"/>
                    <a:pt x="61" y="77"/>
                    <a:pt x="61" y="77"/>
                  </a:cubicBezTo>
                  <a:cubicBezTo>
                    <a:pt x="65" y="77"/>
                    <a:pt x="69" y="74"/>
                    <a:pt x="69" y="69"/>
                  </a:cubicBezTo>
                  <a:cubicBezTo>
                    <a:pt x="69" y="14"/>
                    <a:pt x="69" y="14"/>
                    <a:pt x="69" y="14"/>
                  </a:cubicBezTo>
                  <a:cubicBezTo>
                    <a:pt x="69" y="10"/>
                    <a:pt x="65" y="7"/>
                    <a:pt x="61" y="7"/>
                  </a:cubicBezTo>
                  <a:close/>
                  <a:moveTo>
                    <a:pt x="7" y="10"/>
                  </a:moveTo>
                  <a:cubicBezTo>
                    <a:pt x="10" y="10"/>
                    <a:pt x="10" y="10"/>
                    <a:pt x="10" y="10"/>
                  </a:cubicBezTo>
                  <a:cubicBezTo>
                    <a:pt x="10" y="13"/>
                    <a:pt x="10" y="13"/>
                    <a:pt x="10" y="13"/>
                  </a:cubicBezTo>
                  <a:cubicBezTo>
                    <a:pt x="10" y="15"/>
                    <a:pt x="11" y="17"/>
                    <a:pt x="14" y="17"/>
                  </a:cubicBezTo>
                  <a:cubicBezTo>
                    <a:pt x="16" y="17"/>
                    <a:pt x="17" y="15"/>
                    <a:pt x="17" y="13"/>
                  </a:cubicBezTo>
                  <a:cubicBezTo>
                    <a:pt x="17" y="10"/>
                    <a:pt x="17" y="10"/>
                    <a:pt x="17" y="10"/>
                  </a:cubicBezTo>
                  <a:cubicBezTo>
                    <a:pt x="24" y="10"/>
                    <a:pt x="24" y="10"/>
                    <a:pt x="24" y="10"/>
                  </a:cubicBezTo>
                  <a:cubicBezTo>
                    <a:pt x="24" y="13"/>
                    <a:pt x="24" y="13"/>
                    <a:pt x="24" y="13"/>
                  </a:cubicBezTo>
                  <a:cubicBezTo>
                    <a:pt x="24" y="15"/>
                    <a:pt x="25" y="17"/>
                    <a:pt x="27" y="17"/>
                  </a:cubicBezTo>
                  <a:cubicBezTo>
                    <a:pt x="29" y="17"/>
                    <a:pt x="31" y="15"/>
                    <a:pt x="31" y="13"/>
                  </a:cubicBezTo>
                  <a:cubicBezTo>
                    <a:pt x="31" y="10"/>
                    <a:pt x="31" y="10"/>
                    <a:pt x="31" y="10"/>
                  </a:cubicBezTo>
                  <a:cubicBezTo>
                    <a:pt x="37" y="10"/>
                    <a:pt x="37" y="10"/>
                    <a:pt x="37" y="10"/>
                  </a:cubicBezTo>
                  <a:cubicBezTo>
                    <a:pt x="37" y="13"/>
                    <a:pt x="37" y="13"/>
                    <a:pt x="37" y="13"/>
                  </a:cubicBezTo>
                  <a:cubicBezTo>
                    <a:pt x="37" y="15"/>
                    <a:pt x="39" y="17"/>
                    <a:pt x="41" y="17"/>
                  </a:cubicBezTo>
                  <a:cubicBezTo>
                    <a:pt x="43" y="17"/>
                    <a:pt x="45" y="15"/>
                    <a:pt x="45" y="13"/>
                  </a:cubicBezTo>
                  <a:cubicBezTo>
                    <a:pt x="45" y="10"/>
                    <a:pt x="45" y="10"/>
                    <a:pt x="45" y="10"/>
                  </a:cubicBezTo>
                  <a:cubicBezTo>
                    <a:pt x="51" y="10"/>
                    <a:pt x="51" y="10"/>
                    <a:pt x="51" y="10"/>
                  </a:cubicBezTo>
                  <a:cubicBezTo>
                    <a:pt x="51" y="13"/>
                    <a:pt x="51" y="13"/>
                    <a:pt x="51" y="13"/>
                  </a:cubicBezTo>
                  <a:cubicBezTo>
                    <a:pt x="51" y="15"/>
                    <a:pt x="53" y="17"/>
                    <a:pt x="55" y="17"/>
                  </a:cubicBezTo>
                  <a:cubicBezTo>
                    <a:pt x="57" y="17"/>
                    <a:pt x="59" y="15"/>
                    <a:pt x="59" y="13"/>
                  </a:cubicBezTo>
                  <a:cubicBezTo>
                    <a:pt x="59" y="10"/>
                    <a:pt x="59" y="10"/>
                    <a:pt x="59" y="10"/>
                  </a:cubicBezTo>
                  <a:cubicBezTo>
                    <a:pt x="61" y="10"/>
                    <a:pt x="61" y="10"/>
                    <a:pt x="61" y="10"/>
                  </a:cubicBezTo>
                  <a:cubicBezTo>
                    <a:pt x="64" y="10"/>
                    <a:pt x="66" y="12"/>
                    <a:pt x="66" y="14"/>
                  </a:cubicBezTo>
                  <a:cubicBezTo>
                    <a:pt x="66" y="26"/>
                    <a:pt x="66" y="26"/>
                    <a:pt x="66" y="26"/>
                  </a:cubicBezTo>
                  <a:cubicBezTo>
                    <a:pt x="3" y="26"/>
                    <a:pt x="3" y="26"/>
                    <a:pt x="3" y="26"/>
                  </a:cubicBezTo>
                  <a:cubicBezTo>
                    <a:pt x="3" y="14"/>
                    <a:pt x="3" y="14"/>
                    <a:pt x="3" y="14"/>
                  </a:cubicBezTo>
                  <a:cubicBezTo>
                    <a:pt x="3" y="12"/>
                    <a:pt x="5" y="10"/>
                    <a:pt x="7" y="10"/>
                  </a:cubicBezTo>
                  <a:close/>
                  <a:moveTo>
                    <a:pt x="3" y="28"/>
                  </a:moveTo>
                  <a:cubicBezTo>
                    <a:pt x="66" y="28"/>
                    <a:pt x="66" y="28"/>
                    <a:pt x="66" y="28"/>
                  </a:cubicBezTo>
                  <a:cubicBezTo>
                    <a:pt x="66" y="69"/>
                    <a:pt x="66" y="69"/>
                    <a:pt x="66" y="69"/>
                  </a:cubicBezTo>
                  <a:cubicBezTo>
                    <a:pt x="66" y="72"/>
                    <a:pt x="64" y="74"/>
                    <a:pt x="61" y="74"/>
                  </a:cubicBezTo>
                  <a:cubicBezTo>
                    <a:pt x="7" y="74"/>
                    <a:pt x="7" y="74"/>
                    <a:pt x="7" y="74"/>
                  </a:cubicBezTo>
                  <a:cubicBezTo>
                    <a:pt x="5" y="74"/>
                    <a:pt x="3" y="72"/>
                    <a:pt x="3" y="69"/>
                  </a:cubicBezTo>
                  <a:lnTo>
                    <a:pt x="3" y="28"/>
                  </a:lnTo>
                  <a:close/>
                  <a:moveTo>
                    <a:pt x="34" y="39"/>
                  </a:moveTo>
                  <a:cubicBezTo>
                    <a:pt x="36" y="39"/>
                    <a:pt x="37" y="38"/>
                    <a:pt x="37" y="36"/>
                  </a:cubicBezTo>
                  <a:cubicBezTo>
                    <a:pt x="37" y="34"/>
                    <a:pt x="36" y="33"/>
                    <a:pt x="34" y="33"/>
                  </a:cubicBezTo>
                  <a:cubicBezTo>
                    <a:pt x="33" y="33"/>
                    <a:pt x="31" y="34"/>
                    <a:pt x="31" y="36"/>
                  </a:cubicBezTo>
                  <a:cubicBezTo>
                    <a:pt x="31" y="38"/>
                    <a:pt x="33" y="39"/>
                    <a:pt x="34" y="39"/>
                  </a:cubicBezTo>
                  <a:close/>
                  <a:moveTo>
                    <a:pt x="34" y="35"/>
                  </a:moveTo>
                  <a:cubicBezTo>
                    <a:pt x="35" y="35"/>
                    <a:pt x="35" y="36"/>
                    <a:pt x="35" y="36"/>
                  </a:cubicBezTo>
                  <a:cubicBezTo>
                    <a:pt x="35" y="36"/>
                    <a:pt x="35" y="37"/>
                    <a:pt x="34" y="37"/>
                  </a:cubicBezTo>
                  <a:cubicBezTo>
                    <a:pt x="34" y="37"/>
                    <a:pt x="33" y="36"/>
                    <a:pt x="33" y="36"/>
                  </a:cubicBezTo>
                  <a:cubicBezTo>
                    <a:pt x="33" y="36"/>
                    <a:pt x="34" y="35"/>
                    <a:pt x="34" y="35"/>
                  </a:cubicBezTo>
                  <a:close/>
                  <a:moveTo>
                    <a:pt x="44" y="39"/>
                  </a:moveTo>
                  <a:cubicBezTo>
                    <a:pt x="46" y="39"/>
                    <a:pt x="47" y="38"/>
                    <a:pt x="47" y="36"/>
                  </a:cubicBezTo>
                  <a:cubicBezTo>
                    <a:pt x="47" y="34"/>
                    <a:pt x="46" y="33"/>
                    <a:pt x="44" y="33"/>
                  </a:cubicBezTo>
                  <a:cubicBezTo>
                    <a:pt x="43" y="33"/>
                    <a:pt x="41" y="34"/>
                    <a:pt x="41" y="36"/>
                  </a:cubicBezTo>
                  <a:cubicBezTo>
                    <a:pt x="41" y="38"/>
                    <a:pt x="43" y="39"/>
                    <a:pt x="44" y="39"/>
                  </a:cubicBezTo>
                  <a:close/>
                  <a:moveTo>
                    <a:pt x="44" y="35"/>
                  </a:moveTo>
                  <a:cubicBezTo>
                    <a:pt x="45" y="35"/>
                    <a:pt x="45" y="36"/>
                    <a:pt x="45" y="36"/>
                  </a:cubicBezTo>
                  <a:cubicBezTo>
                    <a:pt x="45" y="36"/>
                    <a:pt x="45" y="37"/>
                    <a:pt x="44" y="37"/>
                  </a:cubicBezTo>
                  <a:cubicBezTo>
                    <a:pt x="44" y="37"/>
                    <a:pt x="43" y="36"/>
                    <a:pt x="43" y="36"/>
                  </a:cubicBezTo>
                  <a:cubicBezTo>
                    <a:pt x="43" y="36"/>
                    <a:pt x="44" y="35"/>
                    <a:pt x="44" y="35"/>
                  </a:cubicBezTo>
                  <a:close/>
                  <a:moveTo>
                    <a:pt x="54" y="39"/>
                  </a:moveTo>
                  <a:cubicBezTo>
                    <a:pt x="56" y="39"/>
                    <a:pt x="57" y="38"/>
                    <a:pt x="57" y="36"/>
                  </a:cubicBezTo>
                  <a:cubicBezTo>
                    <a:pt x="57" y="34"/>
                    <a:pt x="56" y="33"/>
                    <a:pt x="54" y="33"/>
                  </a:cubicBezTo>
                  <a:cubicBezTo>
                    <a:pt x="52" y="33"/>
                    <a:pt x="51" y="34"/>
                    <a:pt x="51" y="36"/>
                  </a:cubicBezTo>
                  <a:cubicBezTo>
                    <a:pt x="51" y="38"/>
                    <a:pt x="52" y="39"/>
                    <a:pt x="54" y="39"/>
                  </a:cubicBezTo>
                  <a:close/>
                  <a:moveTo>
                    <a:pt x="54" y="35"/>
                  </a:moveTo>
                  <a:cubicBezTo>
                    <a:pt x="55" y="35"/>
                    <a:pt x="55" y="36"/>
                    <a:pt x="55" y="36"/>
                  </a:cubicBezTo>
                  <a:cubicBezTo>
                    <a:pt x="55" y="36"/>
                    <a:pt x="55" y="37"/>
                    <a:pt x="54" y="37"/>
                  </a:cubicBezTo>
                  <a:cubicBezTo>
                    <a:pt x="54" y="37"/>
                    <a:pt x="53" y="36"/>
                    <a:pt x="53" y="36"/>
                  </a:cubicBezTo>
                  <a:cubicBezTo>
                    <a:pt x="53" y="36"/>
                    <a:pt x="54" y="35"/>
                    <a:pt x="54" y="35"/>
                  </a:cubicBezTo>
                  <a:close/>
                  <a:moveTo>
                    <a:pt x="14" y="49"/>
                  </a:moveTo>
                  <a:cubicBezTo>
                    <a:pt x="16" y="49"/>
                    <a:pt x="17" y="47"/>
                    <a:pt x="17" y="46"/>
                  </a:cubicBezTo>
                  <a:cubicBezTo>
                    <a:pt x="17" y="44"/>
                    <a:pt x="16" y="43"/>
                    <a:pt x="14" y="43"/>
                  </a:cubicBezTo>
                  <a:cubicBezTo>
                    <a:pt x="13" y="43"/>
                    <a:pt x="11" y="44"/>
                    <a:pt x="11" y="46"/>
                  </a:cubicBezTo>
                  <a:cubicBezTo>
                    <a:pt x="11" y="47"/>
                    <a:pt x="13" y="49"/>
                    <a:pt x="14" y="49"/>
                  </a:cubicBezTo>
                  <a:close/>
                  <a:moveTo>
                    <a:pt x="14" y="45"/>
                  </a:moveTo>
                  <a:cubicBezTo>
                    <a:pt x="15" y="45"/>
                    <a:pt x="15" y="45"/>
                    <a:pt x="15" y="46"/>
                  </a:cubicBezTo>
                  <a:cubicBezTo>
                    <a:pt x="15" y="46"/>
                    <a:pt x="15" y="47"/>
                    <a:pt x="14" y="47"/>
                  </a:cubicBezTo>
                  <a:cubicBezTo>
                    <a:pt x="14" y="47"/>
                    <a:pt x="13" y="46"/>
                    <a:pt x="13" y="46"/>
                  </a:cubicBezTo>
                  <a:cubicBezTo>
                    <a:pt x="13" y="45"/>
                    <a:pt x="14" y="45"/>
                    <a:pt x="14" y="45"/>
                  </a:cubicBezTo>
                  <a:close/>
                  <a:moveTo>
                    <a:pt x="24" y="49"/>
                  </a:moveTo>
                  <a:cubicBezTo>
                    <a:pt x="26" y="49"/>
                    <a:pt x="27" y="47"/>
                    <a:pt x="27" y="46"/>
                  </a:cubicBezTo>
                  <a:cubicBezTo>
                    <a:pt x="27" y="44"/>
                    <a:pt x="26" y="43"/>
                    <a:pt x="24" y="43"/>
                  </a:cubicBezTo>
                  <a:cubicBezTo>
                    <a:pt x="23" y="43"/>
                    <a:pt x="21" y="44"/>
                    <a:pt x="21" y="46"/>
                  </a:cubicBezTo>
                  <a:cubicBezTo>
                    <a:pt x="21" y="47"/>
                    <a:pt x="23" y="49"/>
                    <a:pt x="24" y="49"/>
                  </a:cubicBezTo>
                  <a:close/>
                  <a:moveTo>
                    <a:pt x="24" y="45"/>
                  </a:moveTo>
                  <a:cubicBezTo>
                    <a:pt x="25" y="45"/>
                    <a:pt x="25" y="45"/>
                    <a:pt x="25" y="46"/>
                  </a:cubicBezTo>
                  <a:cubicBezTo>
                    <a:pt x="25" y="46"/>
                    <a:pt x="25" y="47"/>
                    <a:pt x="24" y="47"/>
                  </a:cubicBezTo>
                  <a:cubicBezTo>
                    <a:pt x="24" y="47"/>
                    <a:pt x="23" y="46"/>
                    <a:pt x="23" y="46"/>
                  </a:cubicBezTo>
                  <a:cubicBezTo>
                    <a:pt x="23" y="45"/>
                    <a:pt x="24" y="45"/>
                    <a:pt x="24" y="45"/>
                  </a:cubicBezTo>
                  <a:close/>
                  <a:moveTo>
                    <a:pt x="34" y="49"/>
                  </a:moveTo>
                  <a:cubicBezTo>
                    <a:pt x="36" y="49"/>
                    <a:pt x="37" y="47"/>
                    <a:pt x="37" y="46"/>
                  </a:cubicBezTo>
                  <a:cubicBezTo>
                    <a:pt x="37" y="44"/>
                    <a:pt x="36" y="43"/>
                    <a:pt x="34" y="43"/>
                  </a:cubicBezTo>
                  <a:cubicBezTo>
                    <a:pt x="33" y="43"/>
                    <a:pt x="31" y="44"/>
                    <a:pt x="31" y="46"/>
                  </a:cubicBezTo>
                  <a:cubicBezTo>
                    <a:pt x="31" y="47"/>
                    <a:pt x="33" y="49"/>
                    <a:pt x="34" y="49"/>
                  </a:cubicBezTo>
                  <a:close/>
                  <a:moveTo>
                    <a:pt x="34" y="45"/>
                  </a:moveTo>
                  <a:cubicBezTo>
                    <a:pt x="35" y="45"/>
                    <a:pt x="35" y="45"/>
                    <a:pt x="35" y="46"/>
                  </a:cubicBezTo>
                  <a:cubicBezTo>
                    <a:pt x="35" y="46"/>
                    <a:pt x="35" y="47"/>
                    <a:pt x="34" y="47"/>
                  </a:cubicBezTo>
                  <a:cubicBezTo>
                    <a:pt x="34" y="47"/>
                    <a:pt x="33" y="46"/>
                    <a:pt x="33" y="46"/>
                  </a:cubicBezTo>
                  <a:cubicBezTo>
                    <a:pt x="33" y="45"/>
                    <a:pt x="34" y="45"/>
                    <a:pt x="34" y="45"/>
                  </a:cubicBezTo>
                  <a:close/>
                  <a:moveTo>
                    <a:pt x="44" y="49"/>
                  </a:moveTo>
                  <a:cubicBezTo>
                    <a:pt x="46" y="49"/>
                    <a:pt x="47" y="47"/>
                    <a:pt x="47" y="46"/>
                  </a:cubicBezTo>
                  <a:cubicBezTo>
                    <a:pt x="47" y="44"/>
                    <a:pt x="46" y="43"/>
                    <a:pt x="44" y="43"/>
                  </a:cubicBezTo>
                  <a:cubicBezTo>
                    <a:pt x="43" y="43"/>
                    <a:pt x="41" y="44"/>
                    <a:pt x="41" y="46"/>
                  </a:cubicBezTo>
                  <a:cubicBezTo>
                    <a:pt x="41" y="47"/>
                    <a:pt x="43" y="49"/>
                    <a:pt x="44" y="49"/>
                  </a:cubicBezTo>
                  <a:close/>
                  <a:moveTo>
                    <a:pt x="44" y="45"/>
                  </a:moveTo>
                  <a:cubicBezTo>
                    <a:pt x="45" y="45"/>
                    <a:pt x="45" y="45"/>
                    <a:pt x="45" y="46"/>
                  </a:cubicBezTo>
                  <a:cubicBezTo>
                    <a:pt x="45" y="46"/>
                    <a:pt x="45" y="47"/>
                    <a:pt x="44" y="47"/>
                  </a:cubicBezTo>
                  <a:cubicBezTo>
                    <a:pt x="44" y="47"/>
                    <a:pt x="43" y="46"/>
                    <a:pt x="43" y="46"/>
                  </a:cubicBezTo>
                  <a:cubicBezTo>
                    <a:pt x="43" y="45"/>
                    <a:pt x="44" y="45"/>
                    <a:pt x="44" y="45"/>
                  </a:cubicBezTo>
                  <a:close/>
                  <a:moveTo>
                    <a:pt x="54" y="49"/>
                  </a:moveTo>
                  <a:cubicBezTo>
                    <a:pt x="56" y="49"/>
                    <a:pt x="57" y="47"/>
                    <a:pt x="57" y="46"/>
                  </a:cubicBezTo>
                  <a:cubicBezTo>
                    <a:pt x="57" y="44"/>
                    <a:pt x="56" y="43"/>
                    <a:pt x="54" y="43"/>
                  </a:cubicBezTo>
                  <a:cubicBezTo>
                    <a:pt x="52" y="43"/>
                    <a:pt x="51" y="44"/>
                    <a:pt x="51" y="46"/>
                  </a:cubicBezTo>
                  <a:cubicBezTo>
                    <a:pt x="51" y="47"/>
                    <a:pt x="52" y="49"/>
                    <a:pt x="54" y="49"/>
                  </a:cubicBezTo>
                  <a:close/>
                  <a:moveTo>
                    <a:pt x="54" y="45"/>
                  </a:moveTo>
                  <a:cubicBezTo>
                    <a:pt x="55" y="45"/>
                    <a:pt x="55" y="45"/>
                    <a:pt x="55" y="46"/>
                  </a:cubicBezTo>
                  <a:cubicBezTo>
                    <a:pt x="55" y="46"/>
                    <a:pt x="55" y="47"/>
                    <a:pt x="54" y="47"/>
                  </a:cubicBezTo>
                  <a:cubicBezTo>
                    <a:pt x="54" y="47"/>
                    <a:pt x="53" y="46"/>
                    <a:pt x="53" y="46"/>
                  </a:cubicBezTo>
                  <a:cubicBezTo>
                    <a:pt x="53" y="45"/>
                    <a:pt x="54" y="45"/>
                    <a:pt x="54" y="45"/>
                  </a:cubicBezTo>
                  <a:close/>
                  <a:moveTo>
                    <a:pt x="14" y="59"/>
                  </a:moveTo>
                  <a:cubicBezTo>
                    <a:pt x="16" y="59"/>
                    <a:pt x="17" y="57"/>
                    <a:pt x="17" y="56"/>
                  </a:cubicBezTo>
                  <a:cubicBezTo>
                    <a:pt x="17" y="54"/>
                    <a:pt x="16" y="53"/>
                    <a:pt x="14" y="53"/>
                  </a:cubicBezTo>
                  <a:cubicBezTo>
                    <a:pt x="13" y="53"/>
                    <a:pt x="11" y="54"/>
                    <a:pt x="11" y="56"/>
                  </a:cubicBezTo>
                  <a:cubicBezTo>
                    <a:pt x="11" y="57"/>
                    <a:pt x="13" y="59"/>
                    <a:pt x="14" y="59"/>
                  </a:cubicBezTo>
                  <a:close/>
                  <a:moveTo>
                    <a:pt x="14" y="55"/>
                  </a:moveTo>
                  <a:cubicBezTo>
                    <a:pt x="15" y="55"/>
                    <a:pt x="15" y="55"/>
                    <a:pt x="15" y="56"/>
                  </a:cubicBezTo>
                  <a:cubicBezTo>
                    <a:pt x="15" y="56"/>
                    <a:pt x="15" y="57"/>
                    <a:pt x="14" y="57"/>
                  </a:cubicBezTo>
                  <a:cubicBezTo>
                    <a:pt x="14" y="57"/>
                    <a:pt x="13" y="56"/>
                    <a:pt x="13" y="56"/>
                  </a:cubicBezTo>
                  <a:cubicBezTo>
                    <a:pt x="13" y="55"/>
                    <a:pt x="14" y="55"/>
                    <a:pt x="14" y="55"/>
                  </a:cubicBezTo>
                  <a:close/>
                  <a:moveTo>
                    <a:pt x="24" y="59"/>
                  </a:moveTo>
                  <a:cubicBezTo>
                    <a:pt x="26" y="59"/>
                    <a:pt x="27" y="57"/>
                    <a:pt x="27" y="56"/>
                  </a:cubicBezTo>
                  <a:cubicBezTo>
                    <a:pt x="27" y="54"/>
                    <a:pt x="26" y="53"/>
                    <a:pt x="24" y="53"/>
                  </a:cubicBezTo>
                  <a:cubicBezTo>
                    <a:pt x="23" y="53"/>
                    <a:pt x="21" y="54"/>
                    <a:pt x="21" y="56"/>
                  </a:cubicBezTo>
                  <a:cubicBezTo>
                    <a:pt x="21" y="57"/>
                    <a:pt x="23" y="59"/>
                    <a:pt x="24" y="59"/>
                  </a:cubicBezTo>
                  <a:close/>
                  <a:moveTo>
                    <a:pt x="24" y="55"/>
                  </a:moveTo>
                  <a:cubicBezTo>
                    <a:pt x="25" y="55"/>
                    <a:pt x="25" y="55"/>
                    <a:pt x="25" y="56"/>
                  </a:cubicBezTo>
                  <a:cubicBezTo>
                    <a:pt x="25" y="56"/>
                    <a:pt x="25" y="57"/>
                    <a:pt x="24" y="57"/>
                  </a:cubicBezTo>
                  <a:cubicBezTo>
                    <a:pt x="24" y="57"/>
                    <a:pt x="23" y="56"/>
                    <a:pt x="23" y="56"/>
                  </a:cubicBezTo>
                  <a:cubicBezTo>
                    <a:pt x="23" y="55"/>
                    <a:pt x="24" y="55"/>
                    <a:pt x="24" y="55"/>
                  </a:cubicBezTo>
                  <a:close/>
                  <a:moveTo>
                    <a:pt x="34" y="59"/>
                  </a:moveTo>
                  <a:cubicBezTo>
                    <a:pt x="36" y="59"/>
                    <a:pt x="37" y="57"/>
                    <a:pt x="37" y="56"/>
                  </a:cubicBezTo>
                  <a:cubicBezTo>
                    <a:pt x="37" y="54"/>
                    <a:pt x="36" y="53"/>
                    <a:pt x="34" y="53"/>
                  </a:cubicBezTo>
                  <a:cubicBezTo>
                    <a:pt x="33" y="53"/>
                    <a:pt x="31" y="54"/>
                    <a:pt x="31" y="56"/>
                  </a:cubicBezTo>
                  <a:cubicBezTo>
                    <a:pt x="31" y="57"/>
                    <a:pt x="33" y="59"/>
                    <a:pt x="34" y="59"/>
                  </a:cubicBezTo>
                  <a:close/>
                  <a:moveTo>
                    <a:pt x="34" y="55"/>
                  </a:moveTo>
                  <a:cubicBezTo>
                    <a:pt x="35" y="55"/>
                    <a:pt x="35" y="55"/>
                    <a:pt x="35" y="56"/>
                  </a:cubicBezTo>
                  <a:cubicBezTo>
                    <a:pt x="35" y="56"/>
                    <a:pt x="35" y="57"/>
                    <a:pt x="34" y="57"/>
                  </a:cubicBezTo>
                  <a:cubicBezTo>
                    <a:pt x="34" y="57"/>
                    <a:pt x="33" y="56"/>
                    <a:pt x="33" y="56"/>
                  </a:cubicBezTo>
                  <a:cubicBezTo>
                    <a:pt x="33" y="55"/>
                    <a:pt x="34" y="55"/>
                    <a:pt x="34" y="55"/>
                  </a:cubicBezTo>
                  <a:close/>
                  <a:moveTo>
                    <a:pt x="44" y="59"/>
                  </a:moveTo>
                  <a:cubicBezTo>
                    <a:pt x="46" y="59"/>
                    <a:pt x="47" y="57"/>
                    <a:pt x="47" y="56"/>
                  </a:cubicBezTo>
                  <a:cubicBezTo>
                    <a:pt x="47" y="54"/>
                    <a:pt x="46" y="53"/>
                    <a:pt x="44" y="53"/>
                  </a:cubicBezTo>
                  <a:cubicBezTo>
                    <a:pt x="43" y="53"/>
                    <a:pt x="41" y="54"/>
                    <a:pt x="41" y="56"/>
                  </a:cubicBezTo>
                  <a:cubicBezTo>
                    <a:pt x="41" y="57"/>
                    <a:pt x="43" y="59"/>
                    <a:pt x="44" y="59"/>
                  </a:cubicBezTo>
                  <a:close/>
                  <a:moveTo>
                    <a:pt x="44" y="55"/>
                  </a:moveTo>
                  <a:cubicBezTo>
                    <a:pt x="45" y="55"/>
                    <a:pt x="45" y="55"/>
                    <a:pt x="45" y="56"/>
                  </a:cubicBezTo>
                  <a:cubicBezTo>
                    <a:pt x="45" y="56"/>
                    <a:pt x="45" y="57"/>
                    <a:pt x="44" y="57"/>
                  </a:cubicBezTo>
                  <a:cubicBezTo>
                    <a:pt x="44" y="57"/>
                    <a:pt x="43" y="56"/>
                    <a:pt x="43" y="56"/>
                  </a:cubicBezTo>
                  <a:cubicBezTo>
                    <a:pt x="43" y="55"/>
                    <a:pt x="44" y="55"/>
                    <a:pt x="44" y="55"/>
                  </a:cubicBezTo>
                  <a:close/>
                  <a:moveTo>
                    <a:pt x="54" y="59"/>
                  </a:moveTo>
                  <a:cubicBezTo>
                    <a:pt x="56" y="59"/>
                    <a:pt x="57" y="57"/>
                    <a:pt x="57" y="56"/>
                  </a:cubicBezTo>
                  <a:cubicBezTo>
                    <a:pt x="57" y="54"/>
                    <a:pt x="56" y="53"/>
                    <a:pt x="54" y="53"/>
                  </a:cubicBezTo>
                  <a:cubicBezTo>
                    <a:pt x="52" y="53"/>
                    <a:pt x="51" y="54"/>
                    <a:pt x="51" y="56"/>
                  </a:cubicBezTo>
                  <a:cubicBezTo>
                    <a:pt x="51" y="57"/>
                    <a:pt x="52" y="59"/>
                    <a:pt x="54" y="59"/>
                  </a:cubicBezTo>
                  <a:close/>
                  <a:moveTo>
                    <a:pt x="54" y="55"/>
                  </a:moveTo>
                  <a:cubicBezTo>
                    <a:pt x="55" y="55"/>
                    <a:pt x="55" y="55"/>
                    <a:pt x="55" y="56"/>
                  </a:cubicBezTo>
                  <a:cubicBezTo>
                    <a:pt x="55" y="56"/>
                    <a:pt x="55" y="57"/>
                    <a:pt x="54" y="57"/>
                  </a:cubicBezTo>
                  <a:cubicBezTo>
                    <a:pt x="54" y="57"/>
                    <a:pt x="53" y="56"/>
                    <a:pt x="53" y="56"/>
                  </a:cubicBezTo>
                  <a:cubicBezTo>
                    <a:pt x="53" y="55"/>
                    <a:pt x="54" y="55"/>
                    <a:pt x="54" y="55"/>
                  </a:cubicBezTo>
                  <a:close/>
                  <a:moveTo>
                    <a:pt x="14" y="68"/>
                  </a:moveTo>
                  <a:cubicBezTo>
                    <a:pt x="16" y="68"/>
                    <a:pt x="17" y="67"/>
                    <a:pt x="17" y="65"/>
                  </a:cubicBezTo>
                  <a:cubicBezTo>
                    <a:pt x="17" y="64"/>
                    <a:pt x="16" y="63"/>
                    <a:pt x="14" y="63"/>
                  </a:cubicBezTo>
                  <a:cubicBezTo>
                    <a:pt x="13" y="63"/>
                    <a:pt x="11" y="64"/>
                    <a:pt x="11" y="65"/>
                  </a:cubicBezTo>
                  <a:cubicBezTo>
                    <a:pt x="11" y="67"/>
                    <a:pt x="13" y="68"/>
                    <a:pt x="14" y="68"/>
                  </a:cubicBezTo>
                  <a:close/>
                  <a:moveTo>
                    <a:pt x="14" y="65"/>
                  </a:moveTo>
                  <a:cubicBezTo>
                    <a:pt x="15" y="65"/>
                    <a:pt x="15" y="65"/>
                    <a:pt x="15" y="65"/>
                  </a:cubicBezTo>
                  <a:cubicBezTo>
                    <a:pt x="15" y="66"/>
                    <a:pt x="15" y="66"/>
                    <a:pt x="14" y="66"/>
                  </a:cubicBezTo>
                  <a:cubicBezTo>
                    <a:pt x="14" y="66"/>
                    <a:pt x="13" y="66"/>
                    <a:pt x="13" y="65"/>
                  </a:cubicBezTo>
                  <a:cubicBezTo>
                    <a:pt x="13" y="65"/>
                    <a:pt x="14" y="65"/>
                    <a:pt x="14" y="65"/>
                  </a:cubicBezTo>
                  <a:close/>
                  <a:moveTo>
                    <a:pt x="24" y="68"/>
                  </a:moveTo>
                  <a:cubicBezTo>
                    <a:pt x="26" y="68"/>
                    <a:pt x="27" y="67"/>
                    <a:pt x="27" y="65"/>
                  </a:cubicBezTo>
                  <a:cubicBezTo>
                    <a:pt x="27" y="64"/>
                    <a:pt x="26" y="63"/>
                    <a:pt x="24" y="63"/>
                  </a:cubicBezTo>
                  <a:cubicBezTo>
                    <a:pt x="23" y="63"/>
                    <a:pt x="21" y="64"/>
                    <a:pt x="21" y="65"/>
                  </a:cubicBezTo>
                  <a:cubicBezTo>
                    <a:pt x="21" y="67"/>
                    <a:pt x="23" y="68"/>
                    <a:pt x="24" y="68"/>
                  </a:cubicBezTo>
                  <a:close/>
                  <a:moveTo>
                    <a:pt x="24" y="65"/>
                  </a:moveTo>
                  <a:cubicBezTo>
                    <a:pt x="25" y="65"/>
                    <a:pt x="25" y="65"/>
                    <a:pt x="25" y="65"/>
                  </a:cubicBezTo>
                  <a:cubicBezTo>
                    <a:pt x="25" y="66"/>
                    <a:pt x="25" y="66"/>
                    <a:pt x="24" y="66"/>
                  </a:cubicBezTo>
                  <a:cubicBezTo>
                    <a:pt x="24" y="66"/>
                    <a:pt x="23" y="66"/>
                    <a:pt x="23" y="65"/>
                  </a:cubicBezTo>
                  <a:cubicBezTo>
                    <a:pt x="23" y="65"/>
                    <a:pt x="24" y="65"/>
                    <a:pt x="24" y="6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82" name="Freeform 60"/>
            <p:cNvSpPr>
              <a:spLocks noEditPoints="1"/>
            </p:cNvSpPr>
            <p:nvPr/>
          </p:nvSpPr>
          <p:spPr bwMode="auto">
            <a:xfrm>
              <a:off x="5007514" y="1797752"/>
              <a:ext cx="299924" cy="195603"/>
            </a:xfrm>
            <a:custGeom>
              <a:avLst/>
              <a:gdLst>
                <a:gd name="T0" fmla="*/ 28 w 77"/>
                <a:gd name="T1" fmla="*/ 2 h 48"/>
                <a:gd name="T2" fmla="*/ 10 w 77"/>
                <a:gd name="T3" fmla="*/ 9 h 48"/>
                <a:gd name="T4" fmla="*/ 0 w 77"/>
                <a:gd name="T5" fmla="*/ 34 h 48"/>
                <a:gd name="T6" fmla="*/ 9 w 77"/>
                <a:gd name="T7" fmla="*/ 42 h 48"/>
                <a:gd name="T8" fmla="*/ 10 w 77"/>
                <a:gd name="T9" fmla="*/ 44 h 48"/>
                <a:gd name="T10" fmla="*/ 11 w 77"/>
                <a:gd name="T11" fmla="*/ 46 h 48"/>
                <a:gd name="T12" fmla="*/ 13 w 77"/>
                <a:gd name="T13" fmla="*/ 47 h 48"/>
                <a:gd name="T14" fmla="*/ 15 w 77"/>
                <a:gd name="T15" fmla="*/ 48 h 48"/>
                <a:gd name="T16" fmla="*/ 19 w 77"/>
                <a:gd name="T17" fmla="*/ 48 h 48"/>
                <a:gd name="T18" fmla="*/ 21 w 77"/>
                <a:gd name="T19" fmla="*/ 47 h 48"/>
                <a:gd name="T20" fmla="*/ 23 w 77"/>
                <a:gd name="T21" fmla="*/ 46 h 48"/>
                <a:gd name="T22" fmla="*/ 25 w 77"/>
                <a:gd name="T23" fmla="*/ 43 h 48"/>
                <a:gd name="T24" fmla="*/ 49 w 77"/>
                <a:gd name="T25" fmla="*/ 42 h 48"/>
                <a:gd name="T26" fmla="*/ 50 w 77"/>
                <a:gd name="T27" fmla="*/ 44 h 48"/>
                <a:gd name="T28" fmla="*/ 52 w 77"/>
                <a:gd name="T29" fmla="*/ 46 h 48"/>
                <a:gd name="T30" fmla="*/ 54 w 77"/>
                <a:gd name="T31" fmla="*/ 47 h 48"/>
                <a:gd name="T32" fmla="*/ 56 w 77"/>
                <a:gd name="T33" fmla="*/ 48 h 48"/>
                <a:gd name="T34" fmla="*/ 60 w 77"/>
                <a:gd name="T35" fmla="*/ 48 h 48"/>
                <a:gd name="T36" fmla="*/ 62 w 77"/>
                <a:gd name="T37" fmla="*/ 47 h 48"/>
                <a:gd name="T38" fmla="*/ 64 w 77"/>
                <a:gd name="T39" fmla="*/ 46 h 48"/>
                <a:gd name="T40" fmla="*/ 65 w 77"/>
                <a:gd name="T41" fmla="*/ 43 h 48"/>
                <a:gd name="T42" fmla="*/ 75 w 77"/>
                <a:gd name="T43" fmla="*/ 42 h 48"/>
                <a:gd name="T44" fmla="*/ 77 w 77"/>
                <a:gd name="T45" fmla="*/ 2 h 48"/>
                <a:gd name="T46" fmla="*/ 3 w 77"/>
                <a:gd name="T47" fmla="*/ 39 h 48"/>
                <a:gd name="T48" fmla="*/ 10 w 77"/>
                <a:gd name="T49" fmla="*/ 35 h 48"/>
                <a:gd name="T50" fmla="*/ 21 w 77"/>
                <a:gd name="T51" fmla="*/ 42 h 48"/>
                <a:gd name="T52" fmla="*/ 19 w 77"/>
                <a:gd name="T53" fmla="*/ 43 h 48"/>
                <a:gd name="T54" fmla="*/ 15 w 77"/>
                <a:gd name="T55" fmla="*/ 44 h 48"/>
                <a:gd name="T56" fmla="*/ 13 w 77"/>
                <a:gd name="T57" fmla="*/ 42 h 48"/>
                <a:gd name="T58" fmla="*/ 12 w 77"/>
                <a:gd name="T59" fmla="*/ 40 h 48"/>
                <a:gd name="T60" fmla="*/ 14 w 77"/>
                <a:gd name="T61" fmla="*/ 36 h 48"/>
                <a:gd name="T62" fmla="*/ 17 w 77"/>
                <a:gd name="T63" fmla="*/ 35 h 48"/>
                <a:gd name="T64" fmla="*/ 20 w 77"/>
                <a:gd name="T65" fmla="*/ 36 h 48"/>
                <a:gd name="T66" fmla="*/ 21 w 77"/>
                <a:gd name="T67" fmla="*/ 40 h 48"/>
                <a:gd name="T68" fmla="*/ 17 w 77"/>
                <a:gd name="T69" fmla="*/ 31 h 48"/>
                <a:gd name="T70" fmla="*/ 3 w 77"/>
                <a:gd name="T71" fmla="*/ 32 h 48"/>
                <a:gd name="T72" fmla="*/ 11 w 77"/>
                <a:gd name="T73" fmla="*/ 12 h 48"/>
                <a:gd name="T74" fmla="*/ 29 w 77"/>
                <a:gd name="T75" fmla="*/ 12 h 48"/>
                <a:gd name="T76" fmla="*/ 22 w 77"/>
                <a:gd name="T77" fmla="*/ 33 h 48"/>
                <a:gd name="T78" fmla="*/ 24 w 77"/>
                <a:gd name="T79" fmla="*/ 35 h 48"/>
                <a:gd name="T80" fmla="*/ 50 w 77"/>
                <a:gd name="T81" fmla="*/ 35 h 48"/>
                <a:gd name="T82" fmla="*/ 61 w 77"/>
                <a:gd name="T83" fmla="*/ 42 h 48"/>
                <a:gd name="T84" fmla="*/ 60 w 77"/>
                <a:gd name="T85" fmla="*/ 43 h 48"/>
                <a:gd name="T86" fmla="*/ 56 w 77"/>
                <a:gd name="T87" fmla="*/ 44 h 48"/>
                <a:gd name="T88" fmla="*/ 54 w 77"/>
                <a:gd name="T89" fmla="*/ 42 h 48"/>
                <a:gd name="T90" fmla="*/ 53 w 77"/>
                <a:gd name="T91" fmla="*/ 40 h 48"/>
                <a:gd name="T92" fmla="*/ 55 w 77"/>
                <a:gd name="T93" fmla="*/ 36 h 48"/>
                <a:gd name="T94" fmla="*/ 58 w 77"/>
                <a:gd name="T95" fmla="*/ 35 h 48"/>
                <a:gd name="T96" fmla="*/ 60 w 77"/>
                <a:gd name="T97" fmla="*/ 36 h 48"/>
                <a:gd name="T98" fmla="*/ 62 w 77"/>
                <a:gd name="T99" fmla="*/ 40 h 48"/>
                <a:gd name="T100" fmla="*/ 66 w 77"/>
                <a:gd name="T101" fmla="*/ 39 h 48"/>
                <a:gd name="T102" fmla="*/ 74 w 77"/>
                <a:gd name="T103" fmla="*/ 39 h 48"/>
                <a:gd name="T104" fmla="*/ 12 w 77"/>
                <a:gd name="T105" fmla="*/ 14 h 48"/>
                <a:gd name="T106" fmla="*/ 7 w 77"/>
                <a:gd name="T107" fmla="*/ 25 h 48"/>
                <a:gd name="T108" fmla="*/ 27 w 77"/>
                <a:gd name="T109" fmla="*/ 14 h 48"/>
                <a:gd name="T110" fmla="*/ 8 w 77"/>
                <a:gd name="T111" fmla="*/ 23 h 48"/>
                <a:gd name="T112" fmla="*/ 25 w 77"/>
                <a:gd name="T113" fmla="*/ 23 h 48"/>
                <a:gd name="T114" fmla="*/ 14 w 77"/>
                <a:gd name="T115" fmla="*/ 29 h 48"/>
                <a:gd name="T116" fmla="*/ 17 w 77"/>
                <a:gd name="T117"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48">
                  <a:moveTo>
                    <a:pt x="75" y="0"/>
                  </a:moveTo>
                  <a:cubicBezTo>
                    <a:pt x="30" y="0"/>
                    <a:pt x="30" y="0"/>
                    <a:pt x="30" y="0"/>
                  </a:cubicBezTo>
                  <a:cubicBezTo>
                    <a:pt x="29" y="0"/>
                    <a:pt x="28" y="1"/>
                    <a:pt x="28" y="2"/>
                  </a:cubicBezTo>
                  <a:cubicBezTo>
                    <a:pt x="28" y="8"/>
                    <a:pt x="28" y="8"/>
                    <a:pt x="28" y="8"/>
                  </a:cubicBezTo>
                  <a:cubicBezTo>
                    <a:pt x="11" y="8"/>
                    <a:pt x="11" y="8"/>
                    <a:pt x="11" y="8"/>
                  </a:cubicBezTo>
                  <a:cubicBezTo>
                    <a:pt x="11" y="8"/>
                    <a:pt x="10" y="8"/>
                    <a:pt x="10" y="9"/>
                  </a:cubicBezTo>
                  <a:cubicBezTo>
                    <a:pt x="0" y="22"/>
                    <a:pt x="0" y="22"/>
                    <a:pt x="0" y="22"/>
                  </a:cubicBezTo>
                  <a:cubicBezTo>
                    <a:pt x="0" y="22"/>
                    <a:pt x="0" y="22"/>
                    <a:pt x="0" y="23"/>
                  </a:cubicBezTo>
                  <a:cubicBezTo>
                    <a:pt x="0" y="34"/>
                    <a:pt x="0" y="34"/>
                    <a:pt x="0" y="34"/>
                  </a:cubicBezTo>
                  <a:cubicBezTo>
                    <a:pt x="0" y="40"/>
                    <a:pt x="0" y="40"/>
                    <a:pt x="0" y="40"/>
                  </a:cubicBezTo>
                  <a:cubicBezTo>
                    <a:pt x="0" y="41"/>
                    <a:pt x="1" y="42"/>
                    <a:pt x="2" y="42"/>
                  </a:cubicBezTo>
                  <a:cubicBezTo>
                    <a:pt x="9" y="42"/>
                    <a:pt x="9" y="42"/>
                    <a:pt x="9" y="42"/>
                  </a:cubicBezTo>
                  <a:cubicBezTo>
                    <a:pt x="9" y="42"/>
                    <a:pt x="9" y="43"/>
                    <a:pt x="9" y="43"/>
                  </a:cubicBezTo>
                  <a:cubicBezTo>
                    <a:pt x="9" y="43"/>
                    <a:pt x="9" y="43"/>
                    <a:pt x="9" y="43"/>
                  </a:cubicBezTo>
                  <a:cubicBezTo>
                    <a:pt x="9" y="44"/>
                    <a:pt x="10" y="44"/>
                    <a:pt x="10" y="44"/>
                  </a:cubicBezTo>
                  <a:cubicBezTo>
                    <a:pt x="10" y="45"/>
                    <a:pt x="10" y="45"/>
                    <a:pt x="10" y="45"/>
                  </a:cubicBezTo>
                  <a:cubicBezTo>
                    <a:pt x="10" y="45"/>
                    <a:pt x="11" y="45"/>
                    <a:pt x="11" y="46"/>
                  </a:cubicBezTo>
                  <a:cubicBezTo>
                    <a:pt x="11" y="46"/>
                    <a:pt x="11" y="46"/>
                    <a:pt x="11" y="46"/>
                  </a:cubicBezTo>
                  <a:cubicBezTo>
                    <a:pt x="11" y="46"/>
                    <a:pt x="12" y="46"/>
                    <a:pt x="12" y="47"/>
                  </a:cubicBezTo>
                  <a:cubicBezTo>
                    <a:pt x="12" y="47"/>
                    <a:pt x="12" y="47"/>
                    <a:pt x="12" y="47"/>
                  </a:cubicBezTo>
                  <a:cubicBezTo>
                    <a:pt x="13" y="47"/>
                    <a:pt x="13" y="47"/>
                    <a:pt x="13" y="47"/>
                  </a:cubicBezTo>
                  <a:cubicBezTo>
                    <a:pt x="13" y="48"/>
                    <a:pt x="14" y="48"/>
                    <a:pt x="14" y="48"/>
                  </a:cubicBezTo>
                  <a:cubicBezTo>
                    <a:pt x="14" y="48"/>
                    <a:pt x="14" y="48"/>
                    <a:pt x="15" y="48"/>
                  </a:cubicBezTo>
                  <a:cubicBezTo>
                    <a:pt x="15" y="48"/>
                    <a:pt x="15" y="48"/>
                    <a:pt x="15" y="48"/>
                  </a:cubicBezTo>
                  <a:cubicBezTo>
                    <a:pt x="16" y="48"/>
                    <a:pt x="16" y="48"/>
                    <a:pt x="17" y="48"/>
                  </a:cubicBezTo>
                  <a:cubicBezTo>
                    <a:pt x="17" y="48"/>
                    <a:pt x="18" y="48"/>
                    <a:pt x="19" y="48"/>
                  </a:cubicBezTo>
                  <a:cubicBezTo>
                    <a:pt x="19" y="48"/>
                    <a:pt x="19" y="48"/>
                    <a:pt x="19" y="48"/>
                  </a:cubicBezTo>
                  <a:cubicBezTo>
                    <a:pt x="19" y="48"/>
                    <a:pt x="20" y="48"/>
                    <a:pt x="20" y="48"/>
                  </a:cubicBezTo>
                  <a:cubicBezTo>
                    <a:pt x="20" y="48"/>
                    <a:pt x="20" y="48"/>
                    <a:pt x="21" y="47"/>
                  </a:cubicBezTo>
                  <a:cubicBezTo>
                    <a:pt x="21" y="47"/>
                    <a:pt x="21" y="47"/>
                    <a:pt x="21" y="47"/>
                  </a:cubicBezTo>
                  <a:cubicBezTo>
                    <a:pt x="22" y="47"/>
                    <a:pt x="22" y="47"/>
                    <a:pt x="22" y="47"/>
                  </a:cubicBezTo>
                  <a:cubicBezTo>
                    <a:pt x="22" y="46"/>
                    <a:pt x="22" y="46"/>
                    <a:pt x="23" y="46"/>
                  </a:cubicBezTo>
                  <a:cubicBezTo>
                    <a:pt x="23" y="46"/>
                    <a:pt x="23" y="46"/>
                    <a:pt x="23" y="46"/>
                  </a:cubicBezTo>
                  <a:cubicBezTo>
                    <a:pt x="23" y="45"/>
                    <a:pt x="24" y="45"/>
                    <a:pt x="24" y="45"/>
                  </a:cubicBezTo>
                  <a:cubicBezTo>
                    <a:pt x="24" y="45"/>
                    <a:pt x="24" y="45"/>
                    <a:pt x="24" y="44"/>
                  </a:cubicBezTo>
                  <a:cubicBezTo>
                    <a:pt x="24" y="44"/>
                    <a:pt x="25" y="44"/>
                    <a:pt x="25" y="43"/>
                  </a:cubicBezTo>
                  <a:cubicBezTo>
                    <a:pt x="25" y="43"/>
                    <a:pt x="25" y="43"/>
                    <a:pt x="25" y="43"/>
                  </a:cubicBezTo>
                  <a:cubicBezTo>
                    <a:pt x="25" y="43"/>
                    <a:pt x="25" y="42"/>
                    <a:pt x="25" y="42"/>
                  </a:cubicBezTo>
                  <a:cubicBezTo>
                    <a:pt x="49" y="42"/>
                    <a:pt x="49" y="42"/>
                    <a:pt x="49" y="42"/>
                  </a:cubicBezTo>
                  <a:cubicBezTo>
                    <a:pt x="49" y="42"/>
                    <a:pt x="49" y="43"/>
                    <a:pt x="50" y="43"/>
                  </a:cubicBezTo>
                  <a:cubicBezTo>
                    <a:pt x="50" y="43"/>
                    <a:pt x="50" y="43"/>
                    <a:pt x="50" y="43"/>
                  </a:cubicBezTo>
                  <a:cubicBezTo>
                    <a:pt x="50" y="44"/>
                    <a:pt x="50" y="44"/>
                    <a:pt x="50" y="44"/>
                  </a:cubicBezTo>
                  <a:cubicBezTo>
                    <a:pt x="51" y="45"/>
                    <a:pt x="51" y="45"/>
                    <a:pt x="51" y="45"/>
                  </a:cubicBezTo>
                  <a:cubicBezTo>
                    <a:pt x="51" y="45"/>
                    <a:pt x="51" y="45"/>
                    <a:pt x="51" y="46"/>
                  </a:cubicBezTo>
                  <a:cubicBezTo>
                    <a:pt x="52" y="46"/>
                    <a:pt x="52" y="46"/>
                    <a:pt x="52" y="46"/>
                  </a:cubicBezTo>
                  <a:cubicBezTo>
                    <a:pt x="52" y="46"/>
                    <a:pt x="52" y="46"/>
                    <a:pt x="53" y="47"/>
                  </a:cubicBezTo>
                  <a:cubicBezTo>
                    <a:pt x="53" y="47"/>
                    <a:pt x="53" y="47"/>
                    <a:pt x="53" y="47"/>
                  </a:cubicBezTo>
                  <a:cubicBezTo>
                    <a:pt x="53" y="47"/>
                    <a:pt x="54" y="47"/>
                    <a:pt x="54" y="47"/>
                  </a:cubicBezTo>
                  <a:cubicBezTo>
                    <a:pt x="54" y="48"/>
                    <a:pt x="54" y="48"/>
                    <a:pt x="54" y="48"/>
                  </a:cubicBezTo>
                  <a:cubicBezTo>
                    <a:pt x="55" y="48"/>
                    <a:pt x="55" y="48"/>
                    <a:pt x="55" y="48"/>
                  </a:cubicBezTo>
                  <a:cubicBezTo>
                    <a:pt x="56" y="48"/>
                    <a:pt x="56" y="48"/>
                    <a:pt x="56" y="48"/>
                  </a:cubicBezTo>
                  <a:cubicBezTo>
                    <a:pt x="56" y="48"/>
                    <a:pt x="57" y="48"/>
                    <a:pt x="58" y="48"/>
                  </a:cubicBezTo>
                  <a:cubicBezTo>
                    <a:pt x="58" y="48"/>
                    <a:pt x="59" y="48"/>
                    <a:pt x="59" y="48"/>
                  </a:cubicBezTo>
                  <a:cubicBezTo>
                    <a:pt x="59" y="48"/>
                    <a:pt x="59" y="48"/>
                    <a:pt x="60" y="48"/>
                  </a:cubicBezTo>
                  <a:cubicBezTo>
                    <a:pt x="60" y="48"/>
                    <a:pt x="60" y="48"/>
                    <a:pt x="61" y="48"/>
                  </a:cubicBezTo>
                  <a:cubicBezTo>
                    <a:pt x="61" y="48"/>
                    <a:pt x="61" y="48"/>
                    <a:pt x="61" y="47"/>
                  </a:cubicBezTo>
                  <a:cubicBezTo>
                    <a:pt x="61" y="47"/>
                    <a:pt x="62" y="47"/>
                    <a:pt x="62" y="47"/>
                  </a:cubicBezTo>
                  <a:cubicBezTo>
                    <a:pt x="62" y="47"/>
                    <a:pt x="62" y="47"/>
                    <a:pt x="63" y="47"/>
                  </a:cubicBezTo>
                  <a:cubicBezTo>
                    <a:pt x="63" y="46"/>
                    <a:pt x="63" y="46"/>
                    <a:pt x="63" y="46"/>
                  </a:cubicBezTo>
                  <a:cubicBezTo>
                    <a:pt x="63" y="46"/>
                    <a:pt x="64" y="46"/>
                    <a:pt x="64" y="46"/>
                  </a:cubicBezTo>
                  <a:cubicBezTo>
                    <a:pt x="64" y="45"/>
                    <a:pt x="64" y="45"/>
                    <a:pt x="64" y="45"/>
                  </a:cubicBezTo>
                  <a:cubicBezTo>
                    <a:pt x="64" y="45"/>
                    <a:pt x="65" y="45"/>
                    <a:pt x="65" y="44"/>
                  </a:cubicBezTo>
                  <a:cubicBezTo>
                    <a:pt x="65" y="44"/>
                    <a:pt x="65" y="44"/>
                    <a:pt x="65" y="43"/>
                  </a:cubicBezTo>
                  <a:cubicBezTo>
                    <a:pt x="65" y="43"/>
                    <a:pt x="65" y="43"/>
                    <a:pt x="65" y="43"/>
                  </a:cubicBezTo>
                  <a:cubicBezTo>
                    <a:pt x="66" y="43"/>
                    <a:pt x="66" y="42"/>
                    <a:pt x="66" y="42"/>
                  </a:cubicBezTo>
                  <a:cubicBezTo>
                    <a:pt x="75" y="42"/>
                    <a:pt x="75" y="42"/>
                    <a:pt x="75" y="42"/>
                  </a:cubicBezTo>
                  <a:cubicBezTo>
                    <a:pt x="76" y="42"/>
                    <a:pt x="77" y="41"/>
                    <a:pt x="77" y="40"/>
                  </a:cubicBezTo>
                  <a:cubicBezTo>
                    <a:pt x="77" y="34"/>
                    <a:pt x="77" y="34"/>
                    <a:pt x="77" y="34"/>
                  </a:cubicBezTo>
                  <a:cubicBezTo>
                    <a:pt x="77" y="2"/>
                    <a:pt x="77" y="2"/>
                    <a:pt x="77" y="2"/>
                  </a:cubicBezTo>
                  <a:cubicBezTo>
                    <a:pt x="77" y="1"/>
                    <a:pt x="76" y="0"/>
                    <a:pt x="75" y="0"/>
                  </a:cubicBezTo>
                  <a:close/>
                  <a:moveTo>
                    <a:pt x="8" y="39"/>
                  </a:moveTo>
                  <a:cubicBezTo>
                    <a:pt x="3" y="39"/>
                    <a:pt x="3" y="39"/>
                    <a:pt x="3" y="39"/>
                  </a:cubicBezTo>
                  <a:cubicBezTo>
                    <a:pt x="3" y="35"/>
                    <a:pt x="3" y="35"/>
                    <a:pt x="3" y="35"/>
                  </a:cubicBezTo>
                  <a:cubicBezTo>
                    <a:pt x="4" y="35"/>
                    <a:pt x="4" y="35"/>
                    <a:pt x="4" y="35"/>
                  </a:cubicBezTo>
                  <a:cubicBezTo>
                    <a:pt x="10" y="35"/>
                    <a:pt x="10" y="35"/>
                    <a:pt x="10" y="35"/>
                  </a:cubicBezTo>
                  <a:cubicBezTo>
                    <a:pt x="9" y="36"/>
                    <a:pt x="9" y="37"/>
                    <a:pt x="8" y="39"/>
                  </a:cubicBezTo>
                  <a:close/>
                  <a:moveTo>
                    <a:pt x="21" y="41"/>
                  </a:moveTo>
                  <a:cubicBezTo>
                    <a:pt x="21" y="41"/>
                    <a:pt x="21" y="42"/>
                    <a:pt x="21" y="42"/>
                  </a:cubicBezTo>
                  <a:cubicBezTo>
                    <a:pt x="21" y="42"/>
                    <a:pt x="21" y="42"/>
                    <a:pt x="21" y="42"/>
                  </a:cubicBezTo>
                  <a:cubicBezTo>
                    <a:pt x="20" y="43"/>
                    <a:pt x="20" y="43"/>
                    <a:pt x="20" y="43"/>
                  </a:cubicBezTo>
                  <a:cubicBezTo>
                    <a:pt x="20" y="43"/>
                    <a:pt x="19" y="43"/>
                    <a:pt x="19" y="43"/>
                  </a:cubicBezTo>
                  <a:cubicBezTo>
                    <a:pt x="19" y="44"/>
                    <a:pt x="19" y="44"/>
                    <a:pt x="19" y="44"/>
                  </a:cubicBezTo>
                  <a:cubicBezTo>
                    <a:pt x="18" y="44"/>
                    <a:pt x="17" y="44"/>
                    <a:pt x="17" y="44"/>
                  </a:cubicBezTo>
                  <a:cubicBezTo>
                    <a:pt x="16" y="44"/>
                    <a:pt x="16" y="44"/>
                    <a:pt x="15" y="44"/>
                  </a:cubicBezTo>
                  <a:cubicBezTo>
                    <a:pt x="15" y="44"/>
                    <a:pt x="15" y="44"/>
                    <a:pt x="15" y="43"/>
                  </a:cubicBezTo>
                  <a:cubicBezTo>
                    <a:pt x="14" y="43"/>
                    <a:pt x="14" y="43"/>
                    <a:pt x="14" y="43"/>
                  </a:cubicBezTo>
                  <a:cubicBezTo>
                    <a:pt x="14" y="43"/>
                    <a:pt x="13" y="43"/>
                    <a:pt x="13" y="42"/>
                  </a:cubicBezTo>
                  <a:cubicBezTo>
                    <a:pt x="13" y="42"/>
                    <a:pt x="13" y="42"/>
                    <a:pt x="13" y="42"/>
                  </a:cubicBezTo>
                  <a:cubicBezTo>
                    <a:pt x="13" y="42"/>
                    <a:pt x="13" y="41"/>
                    <a:pt x="13" y="41"/>
                  </a:cubicBezTo>
                  <a:cubicBezTo>
                    <a:pt x="13" y="40"/>
                    <a:pt x="12" y="40"/>
                    <a:pt x="12" y="40"/>
                  </a:cubicBezTo>
                  <a:cubicBezTo>
                    <a:pt x="12" y="39"/>
                    <a:pt x="13" y="38"/>
                    <a:pt x="13" y="37"/>
                  </a:cubicBezTo>
                  <a:cubicBezTo>
                    <a:pt x="13" y="37"/>
                    <a:pt x="13" y="37"/>
                    <a:pt x="13" y="37"/>
                  </a:cubicBezTo>
                  <a:cubicBezTo>
                    <a:pt x="13" y="37"/>
                    <a:pt x="14" y="37"/>
                    <a:pt x="14" y="36"/>
                  </a:cubicBezTo>
                  <a:cubicBezTo>
                    <a:pt x="14" y="36"/>
                    <a:pt x="14" y="36"/>
                    <a:pt x="15" y="36"/>
                  </a:cubicBezTo>
                  <a:cubicBezTo>
                    <a:pt x="15" y="36"/>
                    <a:pt x="15" y="36"/>
                    <a:pt x="15" y="36"/>
                  </a:cubicBezTo>
                  <a:cubicBezTo>
                    <a:pt x="16" y="35"/>
                    <a:pt x="16" y="35"/>
                    <a:pt x="17" y="35"/>
                  </a:cubicBezTo>
                  <a:cubicBezTo>
                    <a:pt x="17" y="35"/>
                    <a:pt x="18" y="35"/>
                    <a:pt x="19" y="36"/>
                  </a:cubicBezTo>
                  <a:cubicBezTo>
                    <a:pt x="19" y="36"/>
                    <a:pt x="19" y="36"/>
                    <a:pt x="19" y="36"/>
                  </a:cubicBezTo>
                  <a:cubicBezTo>
                    <a:pt x="19" y="36"/>
                    <a:pt x="20" y="36"/>
                    <a:pt x="20" y="36"/>
                  </a:cubicBezTo>
                  <a:cubicBezTo>
                    <a:pt x="20" y="37"/>
                    <a:pt x="20" y="37"/>
                    <a:pt x="21" y="37"/>
                  </a:cubicBezTo>
                  <a:cubicBezTo>
                    <a:pt x="21" y="37"/>
                    <a:pt x="21" y="37"/>
                    <a:pt x="21" y="37"/>
                  </a:cubicBezTo>
                  <a:cubicBezTo>
                    <a:pt x="21" y="38"/>
                    <a:pt x="21" y="39"/>
                    <a:pt x="21" y="40"/>
                  </a:cubicBezTo>
                  <a:cubicBezTo>
                    <a:pt x="21" y="40"/>
                    <a:pt x="21" y="40"/>
                    <a:pt x="21" y="41"/>
                  </a:cubicBezTo>
                  <a:close/>
                  <a:moveTo>
                    <a:pt x="22" y="33"/>
                  </a:moveTo>
                  <a:cubicBezTo>
                    <a:pt x="21" y="32"/>
                    <a:pt x="19" y="31"/>
                    <a:pt x="17" y="31"/>
                  </a:cubicBezTo>
                  <a:cubicBezTo>
                    <a:pt x="15" y="31"/>
                    <a:pt x="13" y="32"/>
                    <a:pt x="12" y="33"/>
                  </a:cubicBezTo>
                  <a:cubicBezTo>
                    <a:pt x="4" y="33"/>
                    <a:pt x="4" y="33"/>
                    <a:pt x="4" y="33"/>
                  </a:cubicBezTo>
                  <a:cubicBezTo>
                    <a:pt x="3" y="33"/>
                    <a:pt x="3" y="33"/>
                    <a:pt x="3" y="32"/>
                  </a:cubicBezTo>
                  <a:cubicBezTo>
                    <a:pt x="3" y="25"/>
                    <a:pt x="3" y="25"/>
                    <a:pt x="3" y="25"/>
                  </a:cubicBezTo>
                  <a:cubicBezTo>
                    <a:pt x="3" y="24"/>
                    <a:pt x="3" y="23"/>
                    <a:pt x="4" y="22"/>
                  </a:cubicBezTo>
                  <a:cubicBezTo>
                    <a:pt x="11" y="12"/>
                    <a:pt x="11" y="12"/>
                    <a:pt x="11" y="12"/>
                  </a:cubicBezTo>
                  <a:cubicBezTo>
                    <a:pt x="12" y="11"/>
                    <a:pt x="13" y="11"/>
                    <a:pt x="13" y="11"/>
                  </a:cubicBezTo>
                  <a:cubicBezTo>
                    <a:pt x="28" y="11"/>
                    <a:pt x="28" y="11"/>
                    <a:pt x="28" y="11"/>
                  </a:cubicBezTo>
                  <a:cubicBezTo>
                    <a:pt x="28" y="11"/>
                    <a:pt x="29" y="11"/>
                    <a:pt x="29" y="12"/>
                  </a:cubicBezTo>
                  <a:cubicBezTo>
                    <a:pt x="29" y="32"/>
                    <a:pt x="29" y="32"/>
                    <a:pt x="29" y="32"/>
                  </a:cubicBezTo>
                  <a:cubicBezTo>
                    <a:pt x="29" y="33"/>
                    <a:pt x="28" y="33"/>
                    <a:pt x="28" y="33"/>
                  </a:cubicBezTo>
                  <a:lnTo>
                    <a:pt x="22" y="33"/>
                  </a:lnTo>
                  <a:close/>
                  <a:moveTo>
                    <a:pt x="49" y="39"/>
                  </a:moveTo>
                  <a:cubicBezTo>
                    <a:pt x="25" y="39"/>
                    <a:pt x="25" y="39"/>
                    <a:pt x="25" y="39"/>
                  </a:cubicBezTo>
                  <a:cubicBezTo>
                    <a:pt x="25" y="37"/>
                    <a:pt x="25" y="36"/>
                    <a:pt x="24" y="35"/>
                  </a:cubicBezTo>
                  <a:cubicBezTo>
                    <a:pt x="28" y="35"/>
                    <a:pt x="28" y="35"/>
                    <a:pt x="28" y="35"/>
                  </a:cubicBezTo>
                  <a:cubicBezTo>
                    <a:pt x="30" y="35"/>
                    <a:pt x="30" y="35"/>
                    <a:pt x="30" y="35"/>
                  </a:cubicBezTo>
                  <a:cubicBezTo>
                    <a:pt x="50" y="35"/>
                    <a:pt x="50" y="35"/>
                    <a:pt x="50" y="35"/>
                  </a:cubicBezTo>
                  <a:cubicBezTo>
                    <a:pt x="50" y="36"/>
                    <a:pt x="49" y="37"/>
                    <a:pt x="49" y="39"/>
                  </a:cubicBezTo>
                  <a:close/>
                  <a:moveTo>
                    <a:pt x="62" y="41"/>
                  </a:moveTo>
                  <a:cubicBezTo>
                    <a:pt x="62" y="41"/>
                    <a:pt x="62" y="42"/>
                    <a:pt x="61" y="42"/>
                  </a:cubicBezTo>
                  <a:cubicBezTo>
                    <a:pt x="61" y="42"/>
                    <a:pt x="61" y="42"/>
                    <a:pt x="61" y="42"/>
                  </a:cubicBezTo>
                  <a:cubicBezTo>
                    <a:pt x="61" y="43"/>
                    <a:pt x="61" y="43"/>
                    <a:pt x="60" y="43"/>
                  </a:cubicBezTo>
                  <a:cubicBezTo>
                    <a:pt x="60" y="43"/>
                    <a:pt x="60" y="43"/>
                    <a:pt x="60" y="43"/>
                  </a:cubicBezTo>
                  <a:cubicBezTo>
                    <a:pt x="60" y="44"/>
                    <a:pt x="59" y="44"/>
                    <a:pt x="59" y="44"/>
                  </a:cubicBezTo>
                  <a:cubicBezTo>
                    <a:pt x="59" y="44"/>
                    <a:pt x="58" y="44"/>
                    <a:pt x="58" y="44"/>
                  </a:cubicBezTo>
                  <a:cubicBezTo>
                    <a:pt x="57" y="44"/>
                    <a:pt x="56" y="44"/>
                    <a:pt x="56" y="44"/>
                  </a:cubicBezTo>
                  <a:cubicBezTo>
                    <a:pt x="56" y="44"/>
                    <a:pt x="55" y="44"/>
                    <a:pt x="55" y="43"/>
                  </a:cubicBezTo>
                  <a:cubicBezTo>
                    <a:pt x="55" y="43"/>
                    <a:pt x="55" y="43"/>
                    <a:pt x="55" y="43"/>
                  </a:cubicBezTo>
                  <a:cubicBezTo>
                    <a:pt x="54" y="43"/>
                    <a:pt x="54" y="43"/>
                    <a:pt x="54" y="42"/>
                  </a:cubicBezTo>
                  <a:cubicBezTo>
                    <a:pt x="54" y="42"/>
                    <a:pt x="54" y="42"/>
                    <a:pt x="54" y="42"/>
                  </a:cubicBezTo>
                  <a:cubicBezTo>
                    <a:pt x="54" y="42"/>
                    <a:pt x="53" y="41"/>
                    <a:pt x="53" y="41"/>
                  </a:cubicBezTo>
                  <a:cubicBezTo>
                    <a:pt x="53" y="40"/>
                    <a:pt x="53" y="40"/>
                    <a:pt x="53" y="40"/>
                  </a:cubicBezTo>
                  <a:cubicBezTo>
                    <a:pt x="53" y="39"/>
                    <a:pt x="53" y="38"/>
                    <a:pt x="54" y="37"/>
                  </a:cubicBezTo>
                  <a:cubicBezTo>
                    <a:pt x="54" y="37"/>
                    <a:pt x="54" y="37"/>
                    <a:pt x="54" y="37"/>
                  </a:cubicBezTo>
                  <a:cubicBezTo>
                    <a:pt x="54" y="37"/>
                    <a:pt x="54" y="37"/>
                    <a:pt x="55" y="36"/>
                  </a:cubicBezTo>
                  <a:cubicBezTo>
                    <a:pt x="55" y="36"/>
                    <a:pt x="55" y="36"/>
                    <a:pt x="55" y="36"/>
                  </a:cubicBezTo>
                  <a:cubicBezTo>
                    <a:pt x="55" y="36"/>
                    <a:pt x="56" y="36"/>
                    <a:pt x="56" y="36"/>
                  </a:cubicBezTo>
                  <a:cubicBezTo>
                    <a:pt x="56" y="35"/>
                    <a:pt x="57" y="35"/>
                    <a:pt x="58" y="35"/>
                  </a:cubicBezTo>
                  <a:cubicBezTo>
                    <a:pt x="58" y="35"/>
                    <a:pt x="59" y="35"/>
                    <a:pt x="59" y="36"/>
                  </a:cubicBezTo>
                  <a:cubicBezTo>
                    <a:pt x="59" y="36"/>
                    <a:pt x="60" y="36"/>
                    <a:pt x="60" y="36"/>
                  </a:cubicBezTo>
                  <a:cubicBezTo>
                    <a:pt x="60" y="36"/>
                    <a:pt x="60" y="36"/>
                    <a:pt x="60" y="36"/>
                  </a:cubicBezTo>
                  <a:cubicBezTo>
                    <a:pt x="61" y="37"/>
                    <a:pt x="61" y="37"/>
                    <a:pt x="61" y="37"/>
                  </a:cubicBezTo>
                  <a:cubicBezTo>
                    <a:pt x="61" y="37"/>
                    <a:pt x="61" y="37"/>
                    <a:pt x="61" y="37"/>
                  </a:cubicBezTo>
                  <a:cubicBezTo>
                    <a:pt x="62" y="38"/>
                    <a:pt x="62" y="39"/>
                    <a:pt x="62" y="40"/>
                  </a:cubicBezTo>
                  <a:cubicBezTo>
                    <a:pt x="62" y="40"/>
                    <a:pt x="62" y="40"/>
                    <a:pt x="62" y="41"/>
                  </a:cubicBezTo>
                  <a:close/>
                  <a:moveTo>
                    <a:pt x="74" y="39"/>
                  </a:moveTo>
                  <a:cubicBezTo>
                    <a:pt x="66" y="39"/>
                    <a:pt x="66" y="39"/>
                    <a:pt x="66" y="39"/>
                  </a:cubicBezTo>
                  <a:cubicBezTo>
                    <a:pt x="66" y="37"/>
                    <a:pt x="65" y="36"/>
                    <a:pt x="65" y="35"/>
                  </a:cubicBezTo>
                  <a:cubicBezTo>
                    <a:pt x="74" y="35"/>
                    <a:pt x="74" y="35"/>
                    <a:pt x="74" y="35"/>
                  </a:cubicBezTo>
                  <a:lnTo>
                    <a:pt x="74" y="39"/>
                  </a:lnTo>
                  <a:close/>
                  <a:moveTo>
                    <a:pt x="26" y="13"/>
                  </a:moveTo>
                  <a:cubicBezTo>
                    <a:pt x="13" y="13"/>
                    <a:pt x="13" y="13"/>
                    <a:pt x="13" y="13"/>
                  </a:cubicBezTo>
                  <a:cubicBezTo>
                    <a:pt x="12" y="13"/>
                    <a:pt x="12" y="14"/>
                    <a:pt x="12" y="14"/>
                  </a:cubicBezTo>
                  <a:cubicBezTo>
                    <a:pt x="6" y="23"/>
                    <a:pt x="6" y="23"/>
                    <a:pt x="6" y="23"/>
                  </a:cubicBezTo>
                  <a:cubicBezTo>
                    <a:pt x="5" y="24"/>
                    <a:pt x="5" y="24"/>
                    <a:pt x="6" y="24"/>
                  </a:cubicBezTo>
                  <a:cubicBezTo>
                    <a:pt x="6" y="25"/>
                    <a:pt x="6" y="25"/>
                    <a:pt x="7" y="25"/>
                  </a:cubicBezTo>
                  <a:cubicBezTo>
                    <a:pt x="26" y="25"/>
                    <a:pt x="26" y="25"/>
                    <a:pt x="26" y="25"/>
                  </a:cubicBezTo>
                  <a:cubicBezTo>
                    <a:pt x="26" y="25"/>
                    <a:pt x="27" y="25"/>
                    <a:pt x="27" y="24"/>
                  </a:cubicBezTo>
                  <a:cubicBezTo>
                    <a:pt x="27" y="14"/>
                    <a:pt x="27" y="14"/>
                    <a:pt x="27" y="14"/>
                  </a:cubicBezTo>
                  <a:cubicBezTo>
                    <a:pt x="27" y="14"/>
                    <a:pt x="26" y="13"/>
                    <a:pt x="26" y="13"/>
                  </a:cubicBezTo>
                  <a:close/>
                  <a:moveTo>
                    <a:pt x="25" y="23"/>
                  </a:moveTo>
                  <a:cubicBezTo>
                    <a:pt x="8" y="23"/>
                    <a:pt x="8" y="23"/>
                    <a:pt x="8" y="23"/>
                  </a:cubicBezTo>
                  <a:cubicBezTo>
                    <a:pt x="13" y="15"/>
                    <a:pt x="13" y="15"/>
                    <a:pt x="13" y="15"/>
                  </a:cubicBezTo>
                  <a:cubicBezTo>
                    <a:pt x="25" y="15"/>
                    <a:pt x="25" y="15"/>
                    <a:pt x="25" y="15"/>
                  </a:cubicBezTo>
                  <a:lnTo>
                    <a:pt x="25" y="23"/>
                  </a:lnTo>
                  <a:close/>
                  <a:moveTo>
                    <a:pt x="18" y="28"/>
                  </a:moveTo>
                  <a:cubicBezTo>
                    <a:pt x="18" y="28"/>
                    <a:pt x="18" y="29"/>
                    <a:pt x="17" y="29"/>
                  </a:cubicBezTo>
                  <a:cubicBezTo>
                    <a:pt x="14" y="29"/>
                    <a:pt x="14" y="29"/>
                    <a:pt x="14" y="29"/>
                  </a:cubicBezTo>
                  <a:cubicBezTo>
                    <a:pt x="13" y="29"/>
                    <a:pt x="13" y="28"/>
                    <a:pt x="13" y="28"/>
                  </a:cubicBezTo>
                  <a:cubicBezTo>
                    <a:pt x="13" y="27"/>
                    <a:pt x="13" y="27"/>
                    <a:pt x="14" y="27"/>
                  </a:cubicBezTo>
                  <a:cubicBezTo>
                    <a:pt x="17" y="27"/>
                    <a:pt x="17" y="27"/>
                    <a:pt x="17" y="27"/>
                  </a:cubicBezTo>
                  <a:cubicBezTo>
                    <a:pt x="18" y="27"/>
                    <a:pt x="18" y="27"/>
                    <a:pt x="18" y="28"/>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83" name="Freeform 60"/>
            <p:cNvSpPr>
              <a:spLocks noEditPoints="1"/>
            </p:cNvSpPr>
            <p:nvPr/>
          </p:nvSpPr>
          <p:spPr bwMode="auto">
            <a:xfrm>
              <a:off x="3668030" y="4983937"/>
              <a:ext cx="299924" cy="195603"/>
            </a:xfrm>
            <a:custGeom>
              <a:avLst/>
              <a:gdLst>
                <a:gd name="T0" fmla="*/ 28 w 77"/>
                <a:gd name="T1" fmla="*/ 2 h 48"/>
                <a:gd name="T2" fmla="*/ 10 w 77"/>
                <a:gd name="T3" fmla="*/ 9 h 48"/>
                <a:gd name="T4" fmla="*/ 0 w 77"/>
                <a:gd name="T5" fmla="*/ 34 h 48"/>
                <a:gd name="T6" fmla="*/ 9 w 77"/>
                <a:gd name="T7" fmla="*/ 42 h 48"/>
                <a:gd name="T8" fmla="*/ 10 w 77"/>
                <a:gd name="T9" fmla="*/ 44 h 48"/>
                <a:gd name="T10" fmla="*/ 11 w 77"/>
                <a:gd name="T11" fmla="*/ 46 h 48"/>
                <a:gd name="T12" fmla="*/ 13 w 77"/>
                <a:gd name="T13" fmla="*/ 47 h 48"/>
                <a:gd name="T14" fmla="*/ 15 w 77"/>
                <a:gd name="T15" fmla="*/ 48 h 48"/>
                <a:gd name="T16" fmla="*/ 19 w 77"/>
                <a:gd name="T17" fmla="*/ 48 h 48"/>
                <a:gd name="T18" fmla="*/ 21 w 77"/>
                <a:gd name="T19" fmla="*/ 47 h 48"/>
                <a:gd name="T20" fmla="*/ 23 w 77"/>
                <a:gd name="T21" fmla="*/ 46 h 48"/>
                <a:gd name="T22" fmla="*/ 25 w 77"/>
                <a:gd name="T23" fmla="*/ 43 h 48"/>
                <a:gd name="T24" fmla="*/ 49 w 77"/>
                <a:gd name="T25" fmla="*/ 42 h 48"/>
                <a:gd name="T26" fmla="*/ 50 w 77"/>
                <a:gd name="T27" fmla="*/ 44 h 48"/>
                <a:gd name="T28" fmla="*/ 52 w 77"/>
                <a:gd name="T29" fmla="*/ 46 h 48"/>
                <a:gd name="T30" fmla="*/ 54 w 77"/>
                <a:gd name="T31" fmla="*/ 47 h 48"/>
                <a:gd name="T32" fmla="*/ 56 w 77"/>
                <a:gd name="T33" fmla="*/ 48 h 48"/>
                <a:gd name="T34" fmla="*/ 60 w 77"/>
                <a:gd name="T35" fmla="*/ 48 h 48"/>
                <a:gd name="T36" fmla="*/ 62 w 77"/>
                <a:gd name="T37" fmla="*/ 47 h 48"/>
                <a:gd name="T38" fmla="*/ 64 w 77"/>
                <a:gd name="T39" fmla="*/ 46 h 48"/>
                <a:gd name="T40" fmla="*/ 65 w 77"/>
                <a:gd name="T41" fmla="*/ 43 h 48"/>
                <a:gd name="T42" fmla="*/ 75 w 77"/>
                <a:gd name="T43" fmla="*/ 42 h 48"/>
                <a:gd name="T44" fmla="*/ 77 w 77"/>
                <a:gd name="T45" fmla="*/ 2 h 48"/>
                <a:gd name="T46" fmla="*/ 3 w 77"/>
                <a:gd name="T47" fmla="*/ 39 h 48"/>
                <a:gd name="T48" fmla="*/ 10 w 77"/>
                <a:gd name="T49" fmla="*/ 35 h 48"/>
                <a:gd name="T50" fmla="*/ 21 w 77"/>
                <a:gd name="T51" fmla="*/ 42 h 48"/>
                <a:gd name="T52" fmla="*/ 19 w 77"/>
                <a:gd name="T53" fmla="*/ 43 h 48"/>
                <a:gd name="T54" fmla="*/ 15 w 77"/>
                <a:gd name="T55" fmla="*/ 44 h 48"/>
                <a:gd name="T56" fmla="*/ 13 w 77"/>
                <a:gd name="T57" fmla="*/ 42 h 48"/>
                <a:gd name="T58" fmla="*/ 12 w 77"/>
                <a:gd name="T59" fmla="*/ 40 h 48"/>
                <a:gd name="T60" fmla="*/ 14 w 77"/>
                <a:gd name="T61" fmla="*/ 36 h 48"/>
                <a:gd name="T62" fmla="*/ 17 w 77"/>
                <a:gd name="T63" fmla="*/ 35 h 48"/>
                <a:gd name="T64" fmla="*/ 20 w 77"/>
                <a:gd name="T65" fmla="*/ 36 h 48"/>
                <a:gd name="T66" fmla="*/ 21 w 77"/>
                <a:gd name="T67" fmla="*/ 40 h 48"/>
                <a:gd name="T68" fmla="*/ 17 w 77"/>
                <a:gd name="T69" fmla="*/ 31 h 48"/>
                <a:gd name="T70" fmla="*/ 3 w 77"/>
                <a:gd name="T71" fmla="*/ 32 h 48"/>
                <a:gd name="T72" fmla="*/ 11 w 77"/>
                <a:gd name="T73" fmla="*/ 12 h 48"/>
                <a:gd name="T74" fmla="*/ 29 w 77"/>
                <a:gd name="T75" fmla="*/ 12 h 48"/>
                <a:gd name="T76" fmla="*/ 22 w 77"/>
                <a:gd name="T77" fmla="*/ 33 h 48"/>
                <a:gd name="T78" fmla="*/ 24 w 77"/>
                <a:gd name="T79" fmla="*/ 35 h 48"/>
                <a:gd name="T80" fmla="*/ 50 w 77"/>
                <a:gd name="T81" fmla="*/ 35 h 48"/>
                <a:gd name="T82" fmla="*/ 61 w 77"/>
                <a:gd name="T83" fmla="*/ 42 h 48"/>
                <a:gd name="T84" fmla="*/ 60 w 77"/>
                <a:gd name="T85" fmla="*/ 43 h 48"/>
                <a:gd name="T86" fmla="*/ 56 w 77"/>
                <a:gd name="T87" fmla="*/ 44 h 48"/>
                <a:gd name="T88" fmla="*/ 54 w 77"/>
                <a:gd name="T89" fmla="*/ 42 h 48"/>
                <a:gd name="T90" fmla="*/ 53 w 77"/>
                <a:gd name="T91" fmla="*/ 40 h 48"/>
                <a:gd name="T92" fmla="*/ 55 w 77"/>
                <a:gd name="T93" fmla="*/ 36 h 48"/>
                <a:gd name="T94" fmla="*/ 58 w 77"/>
                <a:gd name="T95" fmla="*/ 35 h 48"/>
                <a:gd name="T96" fmla="*/ 60 w 77"/>
                <a:gd name="T97" fmla="*/ 36 h 48"/>
                <a:gd name="T98" fmla="*/ 62 w 77"/>
                <a:gd name="T99" fmla="*/ 40 h 48"/>
                <a:gd name="T100" fmla="*/ 66 w 77"/>
                <a:gd name="T101" fmla="*/ 39 h 48"/>
                <a:gd name="T102" fmla="*/ 74 w 77"/>
                <a:gd name="T103" fmla="*/ 39 h 48"/>
                <a:gd name="T104" fmla="*/ 12 w 77"/>
                <a:gd name="T105" fmla="*/ 14 h 48"/>
                <a:gd name="T106" fmla="*/ 7 w 77"/>
                <a:gd name="T107" fmla="*/ 25 h 48"/>
                <a:gd name="T108" fmla="*/ 27 w 77"/>
                <a:gd name="T109" fmla="*/ 14 h 48"/>
                <a:gd name="T110" fmla="*/ 8 w 77"/>
                <a:gd name="T111" fmla="*/ 23 h 48"/>
                <a:gd name="T112" fmla="*/ 25 w 77"/>
                <a:gd name="T113" fmla="*/ 23 h 48"/>
                <a:gd name="T114" fmla="*/ 14 w 77"/>
                <a:gd name="T115" fmla="*/ 29 h 48"/>
                <a:gd name="T116" fmla="*/ 17 w 77"/>
                <a:gd name="T117"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48">
                  <a:moveTo>
                    <a:pt x="75" y="0"/>
                  </a:moveTo>
                  <a:cubicBezTo>
                    <a:pt x="30" y="0"/>
                    <a:pt x="30" y="0"/>
                    <a:pt x="30" y="0"/>
                  </a:cubicBezTo>
                  <a:cubicBezTo>
                    <a:pt x="29" y="0"/>
                    <a:pt x="28" y="1"/>
                    <a:pt x="28" y="2"/>
                  </a:cubicBezTo>
                  <a:cubicBezTo>
                    <a:pt x="28" y="8"/>
                    <a:pt x="28" y="8"/>
                    <a:pt x="28" y="8"/>
                  </a:cubicBezTo>
                  <a:cubicBezTo>
                    <a:pt x="11" y="8"/>
                    <a:pt x="11" y="8"/>
                    <a:pt x="11" y="8"/>
                  </a:cubicBezTo>
                  <a:cubicBezTo>
                    <a:pt x="11" y="8"/>
                    <a:pt x="10" y="8"/>
                    <a:pt x="10" y="9"/>
                  </a:cubicBezTo>
                  <a:cubicBezTo>
                    <a:pt x="0" y="22"/>
                    <a:pt x="0" y="22"/>
                    <a:pt x="0" y="22"/>
                  </a:cubicBezTo>
                  <a:cubicBezTo>
                    <a:pt x="0" y="22"/>
                    <a:pt x="0" y="22"/>
                    <a:pt x="0" y="23"/>
                  </a:cubicBezTo>
                  <a:cubicBezTo>
                    <a:pt x="0" y="34"/>
                    <a:pt x="0" y="34"/>
                    <a:pt x="0" y="34"/>
                  </a:cubicBezTo>
                  <a:cubicBezTo>
                    <a:pt x="0" y="40"/>
                    <a:pt x="0" y="40"/>
                    <a:pt x="0" y="40"/>
                  </a:cubicBezTo>
                  <a:cubicBezTo>
                    <a:pt x="0" y="41"/>
                    <a:pt x="1" y="42"/>
                    <a:pt x="2" y="42"/>
                  </a:cubicBezTo>
                  <a:cubicBezTo>
                    <a:pt x="9" y="42"/>
                    <a:pt x="9" y="42"/>
                    <a:pt x="9" y="42"/>
                  </a:cubicBezTo>
                  <a:cubicBezTo>
                    <a:pt x="9" y="42"/>
                    <a:pt x="9" y="43"/>
                    <a:pt x="9" y="43"/>
                  </a:cubicBezTo>
                  <a:cubicBezTo>
                    <a:pt x="9" y="43"/>
                    <a:pt x="9" y="43"/>
                    <a:pt x="9" y="43"/>
                  </a:cubicBezTo>
                  <a:cubicBezTo>
                    <a:pt x="9" y="44"/>
                    <a:pt x="10" y="44"/>
                    <a:pt x="10" y="44"/>
                  </a:cubicBezTo>
                  <a:cubicBezTo>
                    <a:pt x="10" y="45"/>
                    <a:pt x="10" y="45"/>
                    <a:pt x="10" y="45"/>
                  </a:cubicBezTo>
                  <a:cubicBezTo>
                    <a:pt x="10" y="45"/>
                    <a:pt x="11" y="45"/>
                    <a:pt x="11" y="46"/>
                  </a:cubicBezTo>
                  <a:cubicBezTo>
                    <a:pt x="11" y="46"/>
                    <a:pt x="11" y="46"/>
                    <a:pt x="11" y="46"/>
                  </a:cubicBezTo>
                  <a:cubicBezTo>
                    <a:pt x="11" y="46"/>
                    <a:pt x="12" y="46"/>
                    <a:pt x="12" y="47"/>
                  </a:cubicBezTo>
                  <a:cubicBezTo>
                    <a:pt x="12" y="47"/>
                    <a:pt x="12" y="47"/>
                    <a:pt x="12" y="47"/>
                  </a:cubicBezTo>
                  <a:cubicBezTo>
                    <a:pt x="13" y="47"/>
                    <a:pt x="13" y="47"/>
                    <a:pt x="13" y="47"/>
                  </a:cubicBezTo>
                  <a:cubicBezTo>
                    <a:pt x="13" y="48"/>
                    <a:pt x="14" y="48"/>
                    <a:pt x="14" y="48"/>
                  </a:cubicBezTo>
                  <a:cubicBezTo>
                    <a:pt x="14" y="48"/>
                    <a:pt x="14" y="48"/>
                    <a:pt x="15" y="48"/>
                  </a:cubicBezTo>
                  <a:cubicBezTo>
                    <a:pt x="15" y="48"/>
                    <a:pt x="15" y="48"/>
                    <a:pt x="15" y="48"/>
                  </a:cubicBezTo>
                  <a:cubicBezTo>
                    <a:pt x="16" y="48"/>
                    <a:pt x="16" y="48"/>
                    <a:pt x="17" y="48"/>
                  </a:cubicBezTo>
                  <a:cubicBezTo>
                    <a:pt x="17" y="48"/>
                    <a:pt x="18" y="48"/>
                    <a:pt x="19" y="48"/>
                  </a:cubicBezTo>
                  <a:cubicBezTo>
                    <a:pt x="19" y="48"/>
                    <a:pt x="19" y="48"/>
                    <a:pt x="19" y="48"/>
                  </a:cubicBezTo>
                  <a:cubicBezTo>
                    <a:pt x="19" y="48"/>
                    <a:pt x="20" y="48"/>
                    <a:pt x="20" y="48"/>
                  </a:cubicBezTo>
                  <a:cubicBezTo>
                    <a:pt x="20" y="48"/>
                    <a:pt x="20" y="48"/>
                    <a:pt x="21" y="47"/>
                  </a:cubicBezTo>
                  <a:cubicBezTo>
                    <a:pt x="21" y="47"/>
                    <a:pt x="21" y="47"/>
                    <a:pt x="21" y="47"/>
                  </a:cubicBezTo>
                  <a:cubicBezTo>
                    <a:pt x="22" y="47"/>
                    <a:pt x="22" y="47"/>
                    <a:pt x="22" y="47"/>
                  </a:cubicBezTo>
                  <a:cubicBezTo>
                    <a:pt x="22" y="46"/>
                    <a:pt x="22" y="46"/>
                    <a:pt x="23" y="46"/>
                  </a:cubicBezTo>
                  <a:cubicBezTo>
                    <a:pt x="23" y="46"/>
                    <a:pt x="23" y="46"/>
                    <a:pt x="23" y="46"/>
                  </a:cubicBezTo>
                  <a:cubicBezTo>
                    <a:pt x="23" y="45"/>
                    <a:pt x="24" y="45"/>
                    <a:pt x="24" y="45"/>
                  </a:cubicBezTo>
                  <a:cubicBezTo>
                    <a:pt x="24" y="45"/>
                    <a:pt x="24" y="45"/>
                    <a:pt x="24" y="44"/>
                  </a:cubicBezTo>
                  <a:cubicBezTo>
                    <a:pt x="24" y="44"/>
                    <a:pt x="25" y="44"/>
                    <a:pt x="25" y="43"/>
                  </a:cubicBezTo>
                  <a:cubicBezTo>
                    <a:pt x="25" y="43"/>
                    <a:pt x="25" y="43"/>
                    <a:pt x="25" y="43"/>
                  </a:cubicBezTo>
                  <a:cubicBezTo>
                    <a:pt x="25" y="43"/>
                    <a:pt x="25" y="42"/>
                    <a:pt x="25" y="42"/>
                  </a:cubicBezTo>
                  <a:cubicBezTo>
                    <a:pt x="49" y="42"/>
                    <a:pt x="49" y="42"/>
                    <a:pt x="49" y="42"/>
                  </a:cubicBezTo>
                  <a:cubicBezTo>
                    <a:pt x="49" y="42"/>
                    <a:pt x="49" y="43"/>
                    <a:pt x="50" y="43"/>
                  </a:cubicBezTo>
                  <a:cubicBezTo>
                    <a:pt x="50" y="43"/>
                    <a:pt x="50" y="43"/>
                    <a:pt x="50" y="43"/>
                  </a:cubicBezTo>
                  <a:cubicBezTo>
                    <a:pt x="50" y="44"/>
                    <a:pt x="50" y="44"/>
                    <a:pt x="50" y="44"/>
                  </a:cubicBezTo>
                  <a:cubicBezTo>
                    <a:pt x="51" y="45"/>
                    <a:pt x="51" y="45"/>
                    <a:pt x="51" y="45"/>
                  </a:cubicBezTo>
                  <a:cubicBezTo>
                    <a:pt x="51" y="45"/>
                    <a:pt x="51" y="45"/>
                    <a:pt x="51" y="46"/>
                  </a:cubicBezTo>
                  <a:cubicBezTo>
                    <a:pt x="52" y="46"/>
                    <a:pt x="52" y="46"/>
                    <a:pt x="52" y="46"/>
                  </a:cubicBezTo>
                  <a:cubicBezTo>
                    <a:pt x="52" y="46"/>
                    <a:pt x="52" y="46"/>
                    <a:pt x="53" y="47"/>
                  </a:cubicBezTo>
                  <a:cubicBezTo>
                    <a:pt x="53" y="47"/>
                    <a:pt x="53" y="47"/>
                    <a:pt x="53" y="47"/>
                  </a:cubicBezTo>
                  <a:cubicBezTo>
                    <a:pt x="53" y="47"/>
                    <a:pt x="54" y="47"/>
                    <a:pt x="54" y="47"/>
                  </a:cubicBezTo>
                  <a:cubicBezTo>
                    <a:pt x="54" y="48"/>
                    <a:pt x="54" y="48"/>
                    <a:pt x="54" y="48"/>
                  </a:cubicBezTo>
                  <a:cubicBezTo>
                    <a:pt x="55" y="48"/>
                    <a:pt x="55" y="48"/>
                    <a:pt x="55" y="48"/>
                  </a:cubicBezTo>
                  <a:cubicBezTo>
                    <a:pt x="56" y="48"/>
                    <a:pt x="56" y="48"/>
                    <a:pt x="56" y="48"/>
                  </a:cubicBezTo>
                  <a:cubicBezTo>
                    <a:pt x="56" y="48"/>
                    <a:pt x="57" y="48"/>
                    <a:pt x="58" y="48"/>
                  </a:cubicBezTo>
                  <a:cubicBezTo>
                    <a:pt x="58" y="48"/>
                    <a:pt x="59" y="48"/>
                    <a:pt x="59" y="48"/>
                  </a:cubicBezTo>
                  <a:cubicBezTo>
                    <a:pt x="59" y="48"/>
                    <a:pt x="59" y="48"/>
                    <a:pt x="60" y="48"/>
                  </a:cubicBezTo>
                  <a:cubicBezTo>
                    <a:pt x="60" y="48"/>
                    <a:pt x="60" y="48"/>
                    <a:pt x="61" y="48"/>
                  </a:cubicBezTo>
                  <a:cubicBezTo>
                    <a:pt x="61" y="48"/>
                    <a:pt x="61" y="48"/>
                    <a:pt x="61" y="47"/>
                  </a:cubicBezTo>
                  <a:cubicBezTo>
                    <a:pt x="61" y="47"/>
                    <a:pt x="62" y="47"/>
                    <a:pt x="62" y="47"/>
                  </a:cubicBezTo>
                  <a:cubicBezTo>
                    <a:pt x="62" y="47"/>
                    <a:pt x="62" y="47"/>
                    <a:pt x="63" y="47"/>
                  </a:cubicBezTo>
                  <a:cubicBezTo>
                    <a:pt x="63" y="46"/>
                    <a:pt x="63" y="46"/>
                    <a:pt x="63" y="46"/>
                  </a:cubicBezTo>
                  <a:cubicBezTo>
                    <a:pt x="63" y="46"/>
                    <a:pt x="64" y="46"/>
                    <a:pt x="64" y="46"/>
                  </a:cubicBezTo>
                  <a:cubicBezTo>
                    <a:pt x="64" y="45"/>
                    <a:pt x="64" y="45"/>
                    <a:pt x="64" y="45"/>
                  </a:cubicBezTo>
                  <a:cubicBezTo>
                    <a:pt x="64" y="45"/>
                    <a:pt x="65" y="45"/>
                    <a:pt x="65" y="44"/>
                  </a:cubicBezTo>
                  <a:cubicBezTo>
                    <a:pt x="65" y="44"/>
                    <a:pt x="65" y="44"/>
                    <a:pt x="65" y="43"/>
                  </a:cubicBezTo>
                  <a:cubicBezTo>
                    <a:pt x="65" y="43"/>
                    <a:pt x="65" y="43"/>
                    <a:pt x="65" y="43"/>
                  </a:cubicBezTo>
                  <a:cubicBezTo>
                    <a:pt x="66" y="43"/>
                    <a:pt x="66" y="42"/>
                    <a:pt x="66" y="42"/>
                  </a:cubicBezTo>
                  <a:cubicBezTo>
                    <a:pt x="75" y="42"/>
                    <a:pt x="75" y="42"/>
                    <a:pt x="75" y="42"/>
                  </a:cubicBezTo>
                  <a:cubicBezTo>
                    <a:pt x="76" y="42"/>
                    <a:pt x="77" y="41"/>
                    <a:pt x="77" y="40"/>
                  </a:cubicBezTo>
                  <a:cubicBezTo>
                    <a:pt x="77" y="34"/>
                    <a:pt x="77" y="34"/>
                    <a:pt x="77" y="34"/>
                  </a:cubicBezTo>
                  <a:cubicBezTo>
                    <a:pt x="77" y="2"/>
                    <a:pt x="77" y="2"/>
                    <a:pt x="77" y="2"/>
                  </a:cubicBezTo>
                  <a:cubicBezTo>
                    <a:pt x="77" y="1"/>
                    <a:pt x="76" y="0"/>
                    <a:pt x="75" y="0"/>
                  </a:cubicBezTo>
                  <a:close/>
                  <a:moveTo>
                    <a:pt x="8" y="39"/>
                  </a:moveTo>
                  <a:cubicBezTo>
                    <a:pt x="3" y="39"/>
                    <a:pt x="3" y="39"/>
                    <a:pt x="3" y="39"/>
                  </a:cubicBezTo>
                  <a:cubicBezTo>
                    <a:pt x="3" y="35"/>
                    <a:pt x="3" y="35"/>
                    <a:pt x="3" y="35"/>
                  </a:cubicBezTo>
                  <a:cubicBezTo>
                    <a:pt x="4" y="35"/>
                    <a:pt x="4" y="35"/>
                    <a:pt x="4" y="35"/>
                  </a:cubicBezTo>
                  <a:cubicBezTo>
                    <a:pt x="10" y="35"/>
                    <a:pt x="10" y="35"/>
                    <a:pt x="10" y="35"/>
                  </a:cubicBezTo>
                  <a:cubicBezTo>
                    <a:pt x="9" y="36"/>
                    <a:pt x="9" y="37"/>
                    <a:pt x="8" y="39"/>
                  </a:cubicBezTo>
                  <a:close/>
                  <a:moveTo>
                    <a:pt x="21" y="41"/>
                  </a:moveTo>
                  <a:cubicBezTo>
                    <a:pt x="21" y="41"/>
                    <a:pt x="21" y="42"/>
                    <a:pt x="21" y="42"/>
                  </a:cubicBezTo>
                  <a:cubicBezTo>
                    <a:pt x="21" y="42"/>
                    <a:pt x="21" y="42"/>
                    <a:pt x="21" y="42"/>
                  </a:cubicBezTo>
                  <a:cubicBezTo>
                    <a:pt x="20" y="43"/>
                    <a:pt x="20" y="43"/>
                    <a:pt x="20" y="43"/>
                  </a:cubicBezTo>
                  <a:cubicBezTo>
                    <a:pt x="20" y="43"/>
                    <a:pt x="19" y="43"/>
                    <a:pt x="19" y="43"/>
                  </a:cubicBezTo>
                  <a:cubicBezTo>
                    <a:pt x="19" y="44"/>
                    <a:pt x="19" y="44"/>
                    <a:pt x="19" y="44"/>
                  </a:cubicBezTo>
                  <a:cubicBezTo>
                    <a:pt x="18" y="44"/>
                    <a:pt x="17" y="44"/>
                    <a:pt x="17" y="44"/>
                  </a:cubicBezTo>
                  <a:cubicBezTo>
                    <a:pt x="16" y="44"/>
                    <a:pt x="16" y="44"/>
                    <a:pt x="15" y="44"/>
                  </a:cubicBezTo>
                  <a:cubicBezTo>
                    <a:pt x="15" y="44"/>
                    <a:pt x="15" y="44"/>
                    <a:pt x="15" y="43"/>
                  </a:cubicBezTo>
                  <a:cubicBezTo>
                    <a:pt x="14" y="43"/>
                    <a:pt x="14" y="43"/>
                    <a:pt x="14" y="43"/>
                  </a:cubicBezTo>
                  <a:cubicBezTo>
                    <a:pt x="14" y="43"/>
                    <a:pt x="13" y="43"/>
                    <a:pt x="13" y="42"/>
                  </a:cubicBezTo>
                  <a:cubicBezTo>
                    <a:pt x="13" y="42"/>
                    <a:pt x="13" y="42"/>
                    <a:pt x="13" y="42"/>
                  </a:cubicBezTo>
                  <a:cubicBezTo>
                    <a:pt x="13" y="42"/>
                    <a:pt x="13" y="41"/>
                    <a:pt x="13" y="41"/>
                  </a:cubicBezTo>
                  <a:cubicBezTo>
                    <a:pt x="13" y="40"/>
                    <a:pt x="12" y="40"/>
                    <a:pt x="12" y="40"/>
                  </a:cubicBezTo>
                  <a:cubicBezTo>
                    <a:pt x="12" y="39"/>
                    <a:pt x="13" y="38"/>
                    <a:pt x="13" y="37"/>
                  </a:cubicBezTo>
                  <a:cubicBezTo>
                    <a:pt x="13" y="37"/>
                    <a:pt x="13" y="37"/>
                    <a:pt x="13" y="37"/>
                  </a:cubicBezTo>
                  <a:cubicBezTo>
                    <a:pt x="13" y="37"/>
                    <a:pt x="14" y="37"/>
                    <a:pt x="14" y="36"/>
                  </a:cubicBezTo>
                  <a:cubicBezTo>
                    <a:pt x="14" y="36"/>
                    <a:pt x="14" y="36"/>
                    <a:pt x="15" y="36"/>
                  </a:cubicBezTo>
                  <a:cubicBezTo>
                    <a:pt x="15" y="36"/>
                    <a:pt x="15" y="36"/>
                    <a:pt x="15" y="36"/>
                  </a:cubicBezTo>
                  <a:cubicBezTo>
                    <a:pt x="16" y="35"/>
                    <a:pt x="16" y="35"/>
                    <a:pt x="17" y="35"/>
                  </a:cubicBezTo>
                  <a:cubicBezTo>
                    <a:pt x="17" y="35"/>
                    <a:pt x="18" y="35"/>
                    <a:pt x="19" y="36"/>
                  </a:cubicBezTo>
                  <a:cubicBezTo>
                    <a:pt x="19" y="36"/>
                    <a:pt x="19" y="36"/>
                    <a:pt x="19" y="36"/>
                  </a:cubicBezTo>
                  <a:cubicBezTo>
                    <a:pt x="19" y="36"/>
                    <a:pt x="20" y="36"/>
                    <a:pt x="20" y="36"/>
                  </a:cubicBezTo>
                  <a:cubicBezTo>
                    <a:pt x="20" y="37"/>
                    <a:pt x="20" y="37"/>
                    <a:pt x="21" y="37"/>
                  </a:cubicBezTo>
                  <a:cubicBezTo>
                    <a:pt x="21" y="37"/>
                    <a:pt x="21" y="37"/>
                    <a:pt x="21" y="37"/>
                  </a:cubicBezTo>
                  <a:cubicBezTo>
                    <a:pt x="21" y="38"/>
                    <a:pt x="21" y="39"/>
                    <a:pt x="21" y="40"/>
                  </a:cubicBezTo>
                  <a:cubicBezTo>
                    <a:pt x="21" y="40"/>
                    <a:pt x="21" y="40"/>
                    <a:pt x="21" y="41"/>
                  </a:cubicBezTo>
                  <a:close/>
                  <a:moveTo>
                    <a:pt x="22" y="33"/>
                  </a:moveTo>
                  <a:cubicBezTo>
                    <a:pt x="21" y="32"/>
                    <a:pt x="19" y="31"/>
                    <a:pt x="17" y="31"/>
                  </a:cubicBezTo>
                  <a:cubicBezTo>
                    <a:pt x="15" y="31"/>
                    <a:pt x="13" y="32"/>
                    <a:pt x="12" y="33"/>
                  </a:cubicBezTo>
                  <a:cubicBezTo>
                    <a:pt x="4" y="33"/>
                    <a:pt x="4" y="33"/>
                    <a:pt x="4" y="33"/>
                  </a:cubicBezTo>
                  <a:cubicBezTo>
                    <a:pt x="3" y="33"/>
                    <a:pt x="3" y="33"/>
                    <a:pt x="3" y="32"/>
                  </a:cubicBezTo>
                  <a:cubicBezTo>
                    <a:pt x="3" y="25"/>
                    <a:pt x="3" y="25"/>
                    <a:pt x="3" y="25"/>
                  </a:cubicBezTo>
                  <a:cubicBezTo>
                    <a:pt x="3" y="24"/>
                    <a:pt x="3" y="23"/>
                    <a:pt x="4" y="22"/>
                  </a:cubicBezTo>
                  <a:cubicBezTo>
                    <a:pt x="11" y="12"/>
                    <a:pt x="11" y="12"/>
                    <a:pt x="11" y="12"/>
                  </a:cubicBezTo>
                  <a:cubicBezTo>
                    <a:pt x="12" y="11"/>
                    <a:pt x="13" y="11"/>
                    <a:pt x="13" y="11"/>
                  </a:cubicBezTo>
                  <a:cubicBezTo>
                    <a:pt x="28" y="11"/>
                    <a:pt x="28" y="11"/>
                    <a:pt x="28" y="11"/>
                  </a:cubicBezTo>
                  <a:cubicBezTo>
                    <a:pt x="28" y="11"/>
                    <a:pt x="29" y="11"/>
                    <a:pt x="29" y="12"/>
                  </a:cubicBezTo>
                  <a:cubicBezTo>
                    <a:pt x="29" y="32"/>
                    <a:pt x="29" y="32"/>
                    <a:pt x="29" y="32"/>
                  </a:cubicBezTo>
                  <a:cubicBezTo>
                    <a:pt x="29" y="33"/>
                    <a:pt x="28" y="33"/>
                    <a:pt x="28" y="33"/>
                  </a:cubicBezTo>
                  <a:lnTo>
                    <a:pt x="22" y="33"/>
                  </a:lnTo>
                  <a:close/>
                  <a:moveTo>
                    <a:pt x="49" y="39"/>
                  </a:moveTo>
                  <a:cubicBezTo>
                    <a:pt x="25" y="39"/>
                    <a:pt x="25" y="39"/>
                    <a:pt x="25" y="39"/>
                  </a:cubicBezTo>
                  <a:cubicBezTo>
                    <a:pt x="25" y="37"/>
                    <a:pt x="25" y="36"/>
                    <a:pt x="24" y="35"/>
                  </a:cubicBezTo>
                  <a:cubicBezTo>
                    <a:pt x="28" y="35"/>
                    <a:pt x="28" y="35"/>
                    <a:pt x="28" y="35"/>
                  </a:cubicBezTo>
                  <a:cubicBezTo>
                    <a:pt x="30" y="35"/>
                    <a:pt x="30" y="35"/>
                    <a:pt x="30" y="35"/>
                  </a:cubicBezTo>
                  <a:cubicBezTo>
                    <a:pt x="50" y="35"/>
                    <a:pt x="50" y="35"/>
                    <a:pt x="50" y="35"/>
                  </a:cubicBezTo>
                  <a:cubicBezTo>
                    <a:pt x="50" y="36"/>
                    <a:pt x="49" y="37"/>
                    <a:pt x="49" y="39"/>
                  </a:cubicBezTo>
                  <a:close/>
                  <a:moveTo>
                    <a:pt x="62" y="41"/>
                  </a:moveTo>
                  <a:cubicBezTo>
                    <a:pt x="62" y="41"/>
                    <a:pt x="62" y="42"/>
                    <a:pt x="61" y="42"/>
                  </a:cubicBezTo>
                  <a:cubicBezTo>
                    <a:pt x="61" y="42"/>
                    <a:pt x="61" y="42"/>
                    <a:pt x="61" y="42"/>
                  </a:cubicBezTo>
                  <a:cubicBezTo>
                    <a:pt x="61" y="43"/>
                    <a:pt x="61" y="43"/>
                    <a:pt x="60" y="43"/>
                  </a:cubicBezTo>
                  <a:cubicBezTo>
                    <a:pt x="60" y="43"/>
                    <a:pt x="60" y="43"/>
                    <a:pt x="60" y="43"/>
                  </a:cubicBezTo>
                  <a:cubicBezTo>
                    <a:pt x="60" y="44"/>
                    <a:pt x="59" y="44"/>
                    <a:pt x="59" y="44"/>
                  </a:cubicBezTo>
                  <a:cubicBezTo>
                    <a:pt x="59" y="44"/>
                    <a:pt x="58" y="44"/>
                    <a:pt x="58" y="44"/>
                  </a:cubicBezTo>
                  <a:cubicBezTo>
                    <a:pt x="57" y="44"/>
                    <a:pt x="56" y="44"/>
                    <a:pt x="56" y="44"/>
                  </a:cubicBezTo>
                  <a:cubicBezTo>
                    <a:pt x="56" y="44"/>
                    <a:pt x="55" y="44"/>
                    <a:pt x="55" y="43"/>
                  </a:cubicBezTo>
                  <a:cubicBezTo>
                    <a:pt x="55" y="43"/>
                    <a:pt x="55" y="43"/>
                    <a:pt x="55" y="43"/>
                  </a:cubicBezTo>
                  <a:cubicBezTo>
                    <a:pt x="54" y="43"/>
                    <a:pt x="54" y="43"/>
                    <a:pt x="54" y="42"/>
                  </a:cubicBezTo>
                  <a:cubicBezTo>
                    <a:pt x="54" y="42"/>
                    <a:pt x="54" y="42"/>
                    <a:pt x="54" y="42"/>
                  </a:cubicBezTo>
                  <a:cubicBezTo>
                    <a:pt x="54" y="42"/>
                    <a:pt x="53" y="41"/>
                    <a:pt x="53" y="41"/>
                  </a:cubicBezTo>
                  <a:cubicBezTo>
                    <a:pt x="53" y="40"/>
                    <a:pt x="53" y="40"/>
                    <a:pt x="53" y="40"/>
                  </a:cubicBezTo>
                  <a:cubicBezTo>
                    <a:pt x="53" y="39"/>
                    <a:pt x="53" y="38"/>
                    <a:pt x="54" y="37"/>
                  </a:cubicBezTo>
                  <a:cubicBezTo>
                    <a:pt x="54" y="37"/>
                    <a:pt x="54" y="37"/>
                    <a:pt x="54" y="37"/>
                  </a:cubicBezTo>
                  <a:cubicBezTo>
                    <a:pt x="54" y="37"/>
                    <a:pt x="54" y="37"/>
                    <a:pt x="55" y="36"/>
                  </a:cubicBezTo>
                  <a:cubicBezTo>
                    <a:pt x="55" y="36"/>
                    <a:pt x="55" y="36"/>
                    <a:pt x="55" y="36"/>
                  </a:cubicBezTo>
                  <a:cubicBezTo>
                    <a:pt x="55" y="36"/>
                    <a:pt x="56" y="36"/>
                    <a:pt x="56" y="36"/>
                  </a:cubicBezTo>
                  <a:cubicBezTo>
                    <a:pt x="56" y="35"/>
                    <a:pt x="57" y="35"/>
                    <a:pt x="58" y="35"/>
                  </a:cubicBezTo>
                  <a:cubicBezTo>
                    <a:pt x="58" y="35"/>
                    <a:pt x="59" y="35"/>
                    <a:pt x="59" y="36"/>
                  </a:cubicBezTo>
                  <a:cubicBezTo>
                    <a:pt x="59" y="36"/>
                    <a:pt x="60" y="36"/>
                    <a:pt x="60" y="36"/>
                  </a:cubicBezTo>
                  <a:cubicBezTo>
                    <a:pt x="60" y="36"/>
                    <a:pt x="60" y="36"/>
                    <a:pt x="60" y="36"/>
                  </a:cubicBezTo>
                  <a:cubicBezTo>
                    <a:pt x="61" y="37"/>
                    <a:pt x="61" y="37"/>
                    <a:pt x="61" y="37"/>
                  </a:cubicBezTo>
                  <a:cubicBezTo>
                    <a:pt x="61" y="37"/>
                    <a:pt x="61" y="37"/>
                    <a:pt x="61" y="37"/>
                  </a:cubicBezTo>
                  <a:cubicBezTo>
                    <a:pt x="62" y="38"/>
                    <a:pt x="62" y="39"/>
                    <a:pt x="62" y="40"/>
                  </a:cubicBezTo>
                  <a:cubicBezTo>
                    <a:pt x="62" y="40"/>
                    <a:pt x="62" y="40"/>
                    <a:pt x="62" y="41"/>
                  </a:cubicBezTo>
                  <a:close/>
                  <a:moveTo>
                    <a:pt x="74" y="39"/>
                  </a:moveTo>
                  <a:cubicBezTo>
                    <a:pt x="66" y="39"/>
                    <a:pt x="66" y="39"/>
                    <a:pt x="66" y="39"/>
                  </a:cubicBezTo>
                  <a:cubicBezTo>
                    <a:pt x="66" y="37"/>
                    <a:pt x="65" y="36"/>
                    <a:pt x="65" y="35"/>
                  </a:cubicBezTo>
                  <a:cubicBezTo>
                    <a:pt x="74" y="35"/>
                    <a:pt x="74" y="35"/>
                    <a:pt x="74" y="35"/>
                  </a:cubicBezTo>
                  <a:lnTo>
                    <a:pt x="74" y="39"/>
                  </a:lnTo>
                  <a:close/>
                  <a:moveTo>
                    <a:pt x="26" y="13"/>
                  </a:moveTo>
                  <a:cubicBezTo>
                    <a:pt x="13" y="13"/>
                    <a:pt x="13" y="13"/>
                    <a:pt x="13" y="13"/>
                  </a:cubicBezTo>
                  <a:cubicBezTo>
                    <a:pt x="12" y="13"/>
                    <a:pt x="12" y="14"/>
                    <a:pt x="12" y="14"/>
                  </a:cubicBezTo>
                  <a:cubicBezTo>
                    <a:pt x="6" y="23"/>
                    <a:pt x="6" y="23"/>
                    <a:pt x="6" y="23"/>
                  </a:cubicBezTo>
                  <a:cubicBezTo>
                    <a:pt x="5" y="24"/>
                    <a:pt x="5" y="24"/>
                    <a:pt x="6" y="24"/>
                  </a:cubicBezTo>
                  <a:cubicBezTo>
                    <a:pt x="6" y="25"/>
                    <a:pt x="6" y="25"/>
                    <a:pt x="7" y="25"/>
                  </a:cubicBezTo>
                  <a:cubicBezTo>
                    <a:pt x="26" y="25"/>
                    <a:pt x="26" y="25"/>
                    <a:pt x="26" y="25"/>
                  </a:cubicBezTo>
                  <a:cubicBezTo>
                    <a:pt x="26" y="25"/>
                    <a:pt x="27" y="25"/>
                    <a:pt x="27" y="24"/>
                  </a:cubicBezTo>
                  <a:cubicBezTo>
                    <a:pt x="27" y="14"/>
                    <a:pt x="27" y="14"/>
                    <a:pt x="27" y="14"/>
                  </a:cubicBezTo>
                  <a:cubicBezTo>
                    <a:pt x="27" y="14"/>
                    <a:pt x="26" y="13"/>
                    <a:pt x="26" y="13"/>
                  </a:cubicBezTo>
                  <a:close/>
                  <a:moveTo>
                    <a:pt x="25" y="23"/>
                  </a:moveTo>
                  <a:cubicBezTo>
                    <a:pt x="8" y="23"/>
                    <a:pt x="8" y="23"/>
                    <a:pt x="8" y="23"/>
                  </a:cubicBezTo>
                  <a:cubicBezTo>
                    <a:pt x="13" y="15"/>
                    <a:pt x="13" y="15"/>
                    <a:pt x="13" y="15"/>
                  </a:cubicBezTo>
                  <a:cubicBezTo>
                    <a:pt x="25" y="15"/>
                    <a:pt x="25" y="15"/>
                    <a:pt x="25" y="15"/>
                  </a:cubicBezTo>
                  <a:lnTo>
                    <a:pt x="25" y="23"/>
                  </a:lnTo>
                  <a:close/>
                  <a:moveTo>
                    <a:pt x="18" y="28"/>
                  </a:moveTo>
                  <a:cubicBezTo>
                    <a:pt x="18" y="28"/>
                    <a:pt x="18" y="29"/>
                    <a:pt x="17" y="29"/>
                  </a:cubicBezTo>
                  <a:cubicBezTo>
                    <a:pt x="14" y="29"/>
                    <a:pt x="14" y="29"/>
                    <a:pt x="14" y="29"/>
                  </a:cubicBezTo>
                  <a:cubicBezTo>
                    <a:pt x="13" y="29"/>
                    <a:pt x="13" y="28"/>
                    <a:pt x="13" y="28"/>
                  </a:cubicBezTo>
                  <a:cubicBezTo>
                    <a:pt x="13" y="27"/>
                    <a:pt x="13" y="27"/>
                    <a:pt x="14" y="27"/>
                  </a:cubicBezTo>
                  <a:cubicBezTo>
                    <a:pt x="17" y="27"/>
                    <a:pt x="17" y="27"/>
                    <a:pt x="17" y="27"/>
                  </a:cubicBezTo>
                  <a:cubicBezTo>
                    <a:pt x="18" y="27"/>
                    <a:pt x="18" y="27"/>
                    <a:pt x="18" y="28"/>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84" name="Freeform 64"/>
            <p:cNvSpPr>
              <a:spLocks noEditPoints="1"/>
            </p:cNvSpPr>
            <p:nvPr/>
          </p:nvSpPr>
          <p:spPr bwMode="auto">
            <a:xfrm>
              <a:off x="4446233" y="1761946"/>
              <a:ext cx="284921" cy="192035"/>
            </a:xfrm>
            <a:custGeom>
              <a:avLst/>
              <a:gdLst>
                <a:gd name="T0" fmla="*/ 58 w 58"/>
                <a:gd name="T1" fmla="*/ 18 h 38"/>
                <a:gd name="T2" fmla="*/ 31 w 58"/>
                <a:gd name="T3" fmla="*/ 0 h 38"/>
                <a:gd name="T4" fmla="*/ 1 w 58"/>
                <a:gd name="T5" fmla="*/ 18 h 38"/>
                <a:gd name="T6" fmla="*/ 0 w 58"/>
                <a:gd name="T7" fmla="*/ 20 h 38"/>
                <a:gd name="T8" fmla="*/ 31 w 58"/>
                <a:gd name="T9" fmla="*/ 38 h 38"/>
                <a:gd name="T10" fmla="*/ 58 w 58"/>
                <a:gd name="T11" fmla="*/ 20 h 38"/>
                <a:gd name="T12" fmla="*/ 58 w 58"/>
                <a:gd name="T13" fmla="*/ 18 h 38"/>
                <a:gd name="T14" fmla="*/ 18 w 58"/>
                <a:gd name="T15" fmla="*/ 19 h 38"/>
                <a:gd name="T16" fmla="*/ 16 w 58"/>
                <a:gd name="T17" fmla="*/ 19 h 38"/>
                <a:gd name="T18" fmla="*/ 28 w 58"/>
                <a:gd name="T19" fmla="*/ 34 h 38"/>
                <a:gd name="T20" fmla="*/ 4 w 58"/>
                <a:gd name="T21" fmla="*/ 19 h 38"/>
                <a:gd name="T22" fmla="*/ 27 w 58"/>
                <a:gd name="T23" fmla="*/ 4 h 38"/>
                <a:gd name="T24" fmla="*/ 19 w 58"/>
                <a:gd name="T25" fmla="*/ 9 h 38"/>
                <a:gd name="T26" fmla="*/ 21 w 58"/>
                <a:gd name="T27" fmla="*/ 10 h 38"/>
                <a:gd name="T28" fmla="*/ 31 w 58"/>
                <a:gd name="T29" fmla="*/ 5 h 38"/>
                <a:gd name="T30" fmla="*/ 45 w 58"/>
                <a:gd name="T31" fmla="*/ 19 h 38"/>
                <a:gd name="T32" fmla="*/ 31 w 58"/>
                <a:gd name="T33" fmla="*/ 33 h 38"/>
                <a:gd name="T34" fmla="*/ 18 w 58"/>
                <a:gd name="T35" fmla="*/ 19 h 38"/>
                <a:gd name="T36" fmla="*/ 36 w 58"/>
                <a:gd name="T37" fmla="*/ 34 h 38"/>
                <a:gd name="T38" fmla="*/ 47 w 58"/>
                <a:gd name="T39" fmla="*/ 19 h 38"/>
                <a:gd name="T40" fmla="*/ 38 w 58"/>
                <a:gd name="T41" fmla="*/ 4 h 38"/>
                <a:gd name="T42" fmla="*/ 55 w 58"/>
                <a:gd name="T43" fmla="*/ 19 h 38"/>
                <a:gd name="T44" fmla="*/ 36 w 58"/>
                <a:gd name="T45" fmla="*/ 34 h 38"/>
                <a:gd name="T46" fmla="*/ 40 w 58"/>
                <a:gd name="T47" fmla="*/ 19 h 38"/>
                <a:gd name="T48" fmla="*/ 31 w 58"/>
                <a:gd name="T49" fmla="*/ 28 h 38"/>
                <a:gd name="T50" fmla="*/ 23 w 58"/>
                <a:gd name="T51" fmla="*/ 19 h 38"/>
                <a:gd name="T52" fmla="*/ 31 w 58"/>
                <a:gd name="T53" fmla="*/ 19 h 38"/>
                <a:gd name="T54" fmla="*/ 24 w 58"/>
                <a:gd name="T55" fmla="*/ 14 h 38"/>
                <a:gd name="T56" fmla="*/ 31 w 58"/>
                <a:gd name="T57" fmla="*/ 10 h 38"/>
                <a:gd name="T58" fmla="*/ 40 w 58"/>
                <a:gd name="T59"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38">
                  <a:moveTo>
                    <a:pt x="58" y="18"/>
                  </a:moveTo>
                  <a:cubicBezTo>
                    <a:pt x="57" y="18"/>
                    <a:pt x="47" y="0"/>
                    <a:pt x="31" y="0"/>
                  </a:cubicBezTo>
                  <a:cubicBezTo>
                    <a:pt x="15" y="0"/>
                    <a:pt x="1" y="17"/>
                    <a:pt x="1" y="18"/>
                  </a:cubicBezTo>
                  <a:cubicBezTo>
                    <a:pt x="0" y="19"/>
                    <a:pt x="0" y="19"/>
                    <a:pt x="0" y="20"/>
                  </a:cubicBezTo>
                  <a:cubicBezTo>
                    <a:pt x="1" y="21"/>
                    <a:pt x="13" y="38"/>
                    <a:pt x="31" y="38"/>
                  </a:cubicBezTo>
                  <a:cubicBezTo>
                    <a:pt x="49" y="38"/>
                    <a:pt x="57" y="20"/>
                    <a:pt x="58" y="20"/>
                  </a:cubicBezTo>
                  <a:cubicBezTo>
                    <a:pt x="58" y="19"/>
                    <a:pt x="58" y="19"/>
                    <a:pt x="58" y="18"/>
                  </a:cubicBezTo>
                  <a:close/>
                  <a:moveTo>
                    <a:pt x="18" y="19"/>
                  </a:moveTo>
                  <a:cubicBezTo>
                    <a:pt x="16" y="19"/>
                    <a:pt x="16" y="19"/>
                    <a:pt x="16" y="19"/>
                  </a:cubicBezTo>
                  <a:cubicBezTo>
                    <a:pt x="16" y="27"/>
                    <a:pt x="21" y="33"/>
                    <a:pt x="28" y="34"/>
                  </a:cubicBezTo>
                  <a:cubicBezTo>
                    <a:pt x="16" y="33"/>
                    <a:pt x="6" y="22"/>
                    <a:pt x="4" y="19"/>
                  </a:cubicBezTo>
                  <a:cubicBezTo>
                    <a:pt x="6" y="16"/>
                    <a:pt x="16" y="6"/>
                    <a:pt x="27" y="4"/>
                  </a:cubicBezTo>
                  <a:cubicBezTo>
                    <a:pt x="24" y="5"/>
                    <a:pt x="21" y="7"/>
                    <a:pt x="19" y="9"/>
                  </a:cubicBezTo>
                  <a:cubicBezTo>
                    <a:pt x="21" y="10"/>
                    <a:pt x="21" y="10"/>
                    <a:pt x="21" y="10"/>
                  </a:cubicBezTo>
                  <a:cubicBezTo>
                    <a:pt x="23" y="7"/>
                    <a:pt x="27" y="5"/>
                    <a:pt x="31" y="5"/>
                  </a:cubicBezTo>
                  <a:cubicBezTo>
                    <a:pt x="39" y="5"/>
                    <a:pt x="45" y="11"/>
                    <a:pt x="45" y="19"/>
                  </a:cubicBezTo>
                  <a:cubicBezTo>
                    <a:pt x="45" y="27"/>
                    <a:pt x="39" y="33"/>
                    <a:pt x="31" y="33"/>
                  </a:cubicBezTo>
                  <a:cubicBezTo>
                    <a:pt x="24" y="33"/>
                    <a:pt x="18" y="27"/>
                    <a:pt x="18" y="19"/>
                  </a:cubicBezTo>
                  <a:close/>
                  <a:moveTo>
                    <a:pt x="36" y="34"/>
                  </a:moveTo>
                  <a:cubicBezTo>
                    <a:pt x="42" y="32"/>
                    <a:pt x="47" y="26"/>
                    <a:pt x="47" y="19"/>
                  </a:cubicBezTo>
                  <a:cubicBezTo>
                    <a:pt x="47" y="12"/>
                    <a:pt x="43" y="7"/>
                    <a:pt x="38" y="4"/>
                  </a:cubicBezTo>
                  <a:cubicBezTo>
                    <a:pt x="47" y="8"/>
                    <a:pt x="53" y="17"/>
                    <a:pt x="55" y="19"/>
                  </a:cubicBezTo>
                  <a:cubicBezTo>
                    <a:pt x="53" y="22"/>
                    <a:pt x="47" y="32"/>
                    <a:pt x="36" y="34"/>
                  </a:cubicBezTo>
                  <a:close/>
                  <a:moveTo>
                    <a:pt x="40" y="19"/>
                  </a:moveTo>
                  <a:cubicBezTo>
                    <a:pt x="40" y="24"/>
                    <a:pt x="36" y="28"/>
                    <a:pt x="31" y="28"/>
                  </a:cubicBezTo>
                  <a:cubicBezTo>
                    <a:pt x="27" y="28"/>
                    <a:pt x="23" y="24"/>
                    <a:pt x="23" y="19"/>
                  </a:cubicBezTo>
                  <a:cubicBezTo>
                    <a:pt x="31" y="19"/>
                    <a:pt x="31" y="19"/>
                    <a:pt x="31" y="19"/>
                  </a:cubicBezTo>
                  <a:cubicBezTo>
                    <a:pt x="24" y="14"/>
                    <a:pt x="24" y="14"/>
                    <a:pt x="24" y="14"/>
                  </a:cubicBezTo>
                  <a:cubicBezTo>
                    <a:pt x="26" y="12"/>
                    <a:pt x="29" y="10"/>
                    <a:pt x="31" y="10"/>
                  </a:cubicBezTo>
                  <a:cubicBezTo>
                    <a:pt x="36" y="10"/>
                    <a:pt x="40" y="14"/>
                    <a:pt x="40" y="19"/>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85" name="Freeform 20"/>
            <p:cNvSpPr>
              <a:spLocks noEditPoints="1"/>
            </p:cNvSpPr>
            <p:nvPr/>
          </p:nvSpPr>
          <p:spPr bwMode="auto">
            <a:xfrm>
              <a:off x="7966245" y="4370787"/>
              <a:ext cx="248280" cy="230333"/>
            </a:xfrm>
            <a:custGeom>
              <a:avLst/>
              <a:gdLst>
                <a:gd name="T0" fmla="*/ 55 w 70"/>
                <a:gd name="T1" fmla="*/ 45 h 65"/>
                <a:gd name="T2" fmla="*/ 55 w 70"/>
                <a:gd name="T3" fmla="*/ 35 h 65"/>
                <a:gd name="T4" fmla="*/ 29 w 70"/>
                <a:gd name="T5" fmla="*/ 25 h 65"/>
                <a:gd name="T6" fmla="*/ 40 w 70"/>
                <a:gd name="T7" fmla="*/ 50 h 65"/>
                <a:gd name="T8" fmla="*/ 49 w 70"/>
                <a:gd name="T9" fmla="*/ 51 h 65"/>
                <a:gd name="T10" fmla="*/ 64 w 70"/>
                <a:gd name="T11" fmla="*/ 65 h 65"/>
                <a:gd name="T12" fmla="*/ 48 w 70"/>
                <a:gd name="T13" fmla="*/ 44 h 65"/>
                <a:gd name="T14" fmla="*/ 28 w 70"/>
                <a:gd name="T15" fmla="*/ 35 h 65"/>
                <a:gd name="T16" fmla="*/ 48 w 70"/>
                <a:gd name="T17" fmla="*/ 27 h 65"/>
                <a:gd name="T18" fmla="*/ 50 w 70"/>
                <a:gd name="T19" fmla="*/ 47 h 65"/>
                <a:gd name="T20" fmla="*/ 51 w 70"/>
                <a:gd name="T21" fmla="*/ 45 h 65"/>
                <a:gd name="T22" fmla="*/ 66 w 70"/>
                <a:gd name="T23" fmla="*/ 61 h 65"/>
                <a:gd name="T24" fmla="*/ 52 w 70"/>
                <a:gd name="T25" fmla="*/ 50 h 65"/>
                <a:gd name="T26" fmla="*/ 53 w 70"/>
                <a:gd name="T27" fmla="*/ 49 h 65"/>
                <a:gd name="T28" fmla="*/ 55 w 70"/>
                <a:gd name="T29" fmla="*/ 48 h 65"/>
                <a:gd name="T30" fmla="*/ 66 w 70"/>
                <a:gd name="T31" fmla="*/ 61 h 65"/>
                <a:gd name="T32" fmla="*/ 34 w 70"/>
                <a:gd name="T33" fmla="*/ 42 h 65"/>
                <a:gd name="T34" fmla="*/ 32 w 70"/>
                <a:gd name="T35" fmla="*/ 43 h 65"/>
                <a:gd name="T36" fmla="*/ 34 w 70"/>
                <a:gd name="T37" fmla="*/ 28 h 65"/>
                <a:gd name="T38" fmla="*/ 39 w 70"/>
                <a:gd name="T39" fmla="*/ 60 h 65"/>
                <a:gd name="T40" fmla="*/ 33 w 70"/>
                <a:gd name="T41" fmla="*/ 60 h 65"/>
                <a:gd name="T42" fmla="*/ 31 w 70"/>
                <a:gd name="T43" fmla="*/ 60 h 65"/>
                <a:gd name="T44" fmla="*/ 28 w 70"/>
                <a:gd name="T45" fmla="*/ 47 h 65"/>
                <a:gd name="T46" fmla="*/ 18 w 70"/>
                <a:gd name="T47" fmla="*/ 33 h 65"/>
                <a:gd name="T48" fmla="*/ 18 w 70"/>
                <a:gd name="T49" fmla="*/ 31 h 65"/>
                <a:gd name="T50" fmla="*/ 31 w 70"/>
                <a:gd name="T51" fmla="*/ 21 h 65"/>
                <a:gd name="T52" fmla="*/ 45 w 70"/>
                <a:gd name="T53" fmla="*/ 19 h 65"/>
                <a:gd name="T54" fmla="*/ 47 w 70"/>
                <a:gd name="T55" fmla="*/ 19 h 65"/>
                <a:gd name="T56" fmla="*/ 56 w 70"/>
                <a:gd name="T57" fmla="*/ 33 h 65"/>
                <a:gd name="T58" fmla="*/ 55 w 70"/>
                <a:gd name="T59" fmla="*/ 43 h 65"/>
                <a:gd name="T60" fmla="*/ 60 w 70"/>
                <a:gd name="T61" fmla="*/ 45 h 65"/>
                <a:gd name="T62" fmla="*/ 32 w 70"/>
                <a:gd name="T63" fmla="*/ 0 h 65"/>
                <a:gd name="T64" fmla="*/ 51 w 70"/>
                <a:gd name="T65" fmla="*/ 57 h 65"/>
                <a:gd name="T66" fmla="*/ 60 w 70"/>
                <a:gd name="T67" fmla="*/ 24 h 65"/>
                <a:gd name="T68" fmla="*/ 60 w 70"/>
                <a:gd name="T69" fmla="*/ 24 h 65"/>
                <a:gd name="T70" fmla="*/ 33 w 70"/>
                <a:gd name="T71" fmla="*/ 15 h 65"/>
                <a:gd name="T72" fmla="*/ 31 w 70"/>
                <a:gd name="T73" fmla="*/ 15 h 65"/>
                <a:gd name="T74" fmla="*/ 25 w 70"/>
                <a:gd name="T75" fmla="*/ 4 h 65"/>
                <a:gd name="T76" fmla="*/ 25 w 70"/>
                <a:gd name="T77" fmla="*/ 4 h 65"/>
                <a:gd name="T78" fmla="*/ 3 w 70"/>
                <a:gd name="T79" fmla="*/ 31 h 65"/>
                <a:gd name="T80" fmla="*/ 17 w 70"/>
                <a:gd name="T81" fmla="*/ 44 h 65"/>
                <a:gd name="T82" fmla="*/ 4 w 70"/>
                <a:gd name="T83" fmla="*/ 39 h 65"/>
                <a:gd name="T84" fmla="*/ 4 w 70"/>
                <a:gd name="T85" fmla="*/ 3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65">
                  <a:moveTo>
                    <a:pt x="68" y="55"/>
                  </a:moveTo>
                  <a:cubicBezTo>
                    <a:pt x="59" y="47"/>
                    <a:pt x="59" y="47"/>
                    <a:pt x="59" y="47"/>
                  </a:cubicBezTo>
                  <a:cubicBezTo>
                    <a:pt x="58" y="46"/>
                    <a:pt x="56" y="45"/>
                    <a:pt x="55" y="45"/>
                  </a:cubicBezTo>
                  <a:cubicBezTo>
                    <a:pt x="54" y="45"/>
                    <a:pt x="54" y="45"/>
                    <a:pt x="54" y="45"/>
                  </a:cubicBezTo>
                  <a:cubicBezTo>
                    <a:pt x="52" y="44"/>
                    <a:pt x="52" y="44"/>
                    <a:pt x="52" y="44"/>
                  </a:cubicBezTo>
                  <a:cubicBezTo>
                    <a:pt x="54" y="41"/>
                    <a:pt x="55" y="38"/>
                    <a:pt x="55" y="35"/>
                  </a:cubicBezTo>
                  <a:cubicBezTo>
                    <a:pt x="55" y="31"/>
                    <a:pt x="53" y="28"/>
                    <a:pt x="50" y="25"/>
                  </a:cubicBezTo>
                  <a:cubicBezTo>
                    <a:pt x="47" y="22"/>
                    <a:pt x="44" y="21"/>
                    <a:pt x="40" y="21"/>
                  </a:cubicBezTo>
                  <a:cubicBezTo>
                    <a:pt x="36" y="21"/>
                    <a:pt x="32" y="22"/>
                    <a:pt x="29" y="25"/>
                  </a:cubicBezTo>
                  <a:cubicBezTo>
                    <a:pt x="26" y="28"/>
                    <a:pt x="25" y="31"/>
                    <a:pt x="25" y="35"/>
                  </a:cubicBezTo>
                  <a:cubicBezTo>
                    <a:pt x="25" y="39"/>
                    <a:pt x="26" y="43"/>
                    <a:pt x="29" y="46"/>
                  </a:cubicBezTo>
                  <a:cubicBezTo>
                    <a:pt x="32" y="49"/>
                    <a:pt x="36" y="50"/>
                    <a:pt x="40" y="50"/>
                  </a:cubicBezTo>
                  <a:cubicBezTo>
                    <a:pt x="43" y="50"/>
                    <a:pt x="46" y="50"/>
                    <a:pt x="48" y="48"/>
                  </a:cubicBezTo>
                  <a:cubicBezTo>
                    <a:pt x="49" y="49"/>
                    <a:pt x="49" y="49"/>
                    <a:pt x="49" y="49"/>
                  </a:cubicBezTo>
                  <a:cubicBezTo>
                    <a:pt x="49" y="50"/>
                    <a:pt x="49" y="50"/>
                    <a:pt x="49" y="51"/>
                  </a:cubicBezTo>
                  <a:cubicBezTo>
                    <a:pt x="49" y="52"/>
                    <a:pt x="50" y="53"/>
                    <a:pt x="51" y="55"/>
                  </a:cubicBezTo>
                  <a:cubicBezTo>
                    <a:pt x="60" y="63"/>
                    <a:pt x="60" y="63"/>
                    <a:pt x="60" y="63"/>
                  </a:cubicBezTo>
                  <a:cubicBezTo>
                    <a:pt x="61" y="64"/>
                    <a:pt x="62" y="65"/>
                    <a:pt x="64" y="65"/>
                  </a:cubicBezTo>
                  <a:cubicBezTo>
                    <a:pt x="65" y="65"/>
                    <a:pt x="67" y="64"/>
                    <a:pt x="68" y="63"/>
                  </a:cubicBezTo>
                  <a:cubicBezTo>
                    <a:pt x="70" y="61"/>
                    <a:pt x="70" y="58"/>
                    <a:pt x="68" y="55"/>
                  </a:cubicBezTo>
                  <a:close/>
                  <a:moveTo>
                    <a:pt x="48" y="44"/>
                  </a:moveTo>
                  <a:cubicBezTo>
                    <a:pt x="46" y="46"/>
                    <a:pt x="43" y="47"/>
                    <a:pt x="40" y="47"/>
                  </a:cubicBezTo>
                  <a:cubicBezTo>
                    <a:pt x="37" y="47"/>
                    <a:pt x="34" y="46"/>
                    <a:pt x="31" y="44"/>
                  </a:cubicBezTo>
                  <a:cubicBezTo>
                    <a:pt x="29" y="42"/>
                    <a:pt x="28" y="39"/>
                    <a:pt x="28" y="35"/>
                  </a:cubicBezTo>
                  <a:cubicBezTo>
                    <a:pt x="28" y="32"/>
                    <a:pt x="29" y="29"/>
                    <a:pt x="31" y="27"/>
                  </a:cubicBezTo>
                  <a:cubicBezTo>
                    <a:pt x="34" y="25"/>
                    <a:pt x="37" y="24"/>
                    <a:pt x="40" y="24"/>
                  </a:cubicBezTo>
                  <a:cubicBezTo>
                    <a:pt x="43" y="24"/>
                    <a:pt x="46" y="25"/>
                    <a:pt x="48" y="27"/>
                  </a:cubicBezTo>
                  <a:cubicBezTo>
                    <a:pt x="53" y="32"/>
                    <a:pt x="53" y="39"/>
                    <a:pt x="48" y="44"/>
                  </a:cubicBezTo>
                  <a:close/>
                  <a:moveTo>
                    <a:pt x="51" y="47"/>
                  </a:moveTo>
                  <a:cubicBezTo>
                    <a:pt x="51" y="47"/>
                    <a:pt x="50" y="47"/>
                    <a:pt x="50" y="47"/>
                  </a:cubicBezTo>
                  <a:cubicBezTo>
                    <a:pt x="49" y="47"/>
                    <a:pt x="49" y="47"/>
                    <a:pt x="49" y="47"/>
                  </a:cubicBezTo>
                  <a:cubicBezTo>
                    <a:pt x="50" y="46"/>
                    <a:pt x="50" y="46"/>
                    <a:pt x="50" y="46"/>
                  </a:cubicBezTo>
                  <a:cubicBezTo>
                    <a:pt x="51" y="46"/>
                    <a:pt x="51" y="45"/>
                    <a:pt x="51" y="45"/>
                  </a:cubicBezTo>
                  <a:cubicBezTo>
                    <a:pt x="52" y="46"/>
                    <a:pt x="52" y="46"/>
                    <a:pt x="52" y="46"/>
                  </a:cubicBezTo>
                  <a:cubicBezTo>
                    <a:pt x="51" y="46"/>
                    <a:pt x="51" y="46"/>
                    <a:pt x="51" y="47"/>
                  </a:cubicBezTo>
                  <a:close/>
                  <a:moveTo>
                    <a:pt x="66" y="61"/>
                  </a:moveTo>
                  <a:cubicBezTo>
                    <a:pt x="65" y="62"/>
                    <a:pt x="63" y="62"/>
                    <a:pt x="62" y="61"/>
                  </a:cubicBezTo>
                  <a:cubicBezTo>
                    <a:pt x="53" y="52"/>
                    <a:pt x="53" y="52"/>
                    <a:pt x="53" y="52"/>
                  </a:cubicBezTo>
                  <a:cubicBezTo>
                    <a:pt x="53" y="52"/>
                    <a:pt x="52" y="51"/>
                    <a:pt x="52" y="50"/>
                  </a:cubicBezTo>
                  <a:cubicBezTo>
                    <a:pt x="52" y="50"/>
                    <a:pt x="52" y="50"/>
                    <a:pt x="52" y="50"/>
                  </a:cubicBezTo>
                  <a:cubicBezTo>
                    <a:pt x="52" y="50"/>
                    <a:pt x="52" y="49"/>
                    <a:pt x="52" y="49"/>
                  </a:cubicBezTo>
                  <a:cubicBezTo>
                    <a:pt x="53" y="49"/>
                    <a:pt x="53" y="49"/>
                    <a:pt x="53" y="49"/>
                  </a:cubicBezTo>
                  <a:cubicBezTo>
                    <a:pt x="53" y="48"/>
                    <a:pt x="53" y="48"/>
                    <a:pt x="54" y="48"/>
                  </a:cubicBezTo>
                  <a:cubicBezTo>
                    <a:pt x="54" y="48"/>
                    <a:pt x="54" y="48"/>
                    <a:pt x="54" y="48"/>
                  </a:cubicBezTo>
                  <a:cubicBezTo>
                    <a:pt x="54" y="48"/>
                    <a:pt x="54" y="48"/>
                    <a:pt x="55" y="48"/>
                  </a:cubicBezTo>
                  <a:cubicBezTo>
                    <a:pt x="55" y="48"/>
                    <a:pt x="56" y="48"/>
                    <a:pt x="57" y="49"/>
                  </a:cubicBezTo>
                  <a:cubicBezTo>
                    <a:pt x="65" y="58"/>
                    <a:pt x="65" y="58"/>
                    <a:pt x="65" y="58"/>
                  </a:cubicBezTo>
                  <a:cubicBezTo>
                    <a:pt x="66" y="59"/>
                    <a:pt x="67" y="60"/>
                    <a:pt x="66" y="61"/>
                  </a:cubicBezTo>
                  <a:close/>
                  <a:moveTo>
                    <a:pt x="34" y="29"/>
                  </a:moveTo>
                  <a:cubicBezTo>
                    <a:pt x="32" y="31"/>
                    <a:pt x="31" y="33"/>
                    <a:pt x="31" y="35"/>
                  </a:cubicBezTo>
                  <a:cubicBezTo>
                    <a:pt x="31" y="38"/>
                    <a:pt x="32" y="40"/>
                    <a:pt x="34" y="42"/>
                  </a:cubicBezTo>
                  <a:cubicBezTo>
                    <a:pt x="34" y="42"/>
                    <a:pt x="34" y="43"/>
                    <a:pt x="34" y="43"/>
                  </a:cubicBezTo>
                  <a:cubicBezTo>
                    <a:pt x="33" y="43"/>
                    <a:pt x="33" y="43"/>
                    <a:pt x="33" y="43"/>
                  </a:cubicBezTo>
                  <a:cubicBezTo>
                    <a:pt x="33" y="43"/>
                    <a:pt x="32" y="43"/>
                    <a:pt x="32" y="43"/>
                  </a:cubicBezTo>
                  <a:cubicBezTo>
                    <a:pt x="30" y="41"/>
                    <a:pt x="29" y="38"/>
                    <a:pt x="29" y="35"/>
                  </a:cubicBezTo>
                  <a:cubicBezTo>
                    <a:pt x="29" y="33"/>
                    <a:pt x="30" y="30"/>
                    <a:pt x="32" y="28"/>
                  </a:cubicBezTo>
                  <a:cubicBezTo>
                    <a:pt x="33" y="28"/>
                    <a:pt x="33" y="28"/>
                    <a:pt x="34" y="28"/>
                  </a:cubicBezTo>
                  <a:cubicBezTo>
                    <a:pt x="34" y="28"/>
                    <a:pt x="34" y="29"/>
                    <a:pt x="34" y="29"/>
                  </a:cubicBezTo>
                  <a:close/>
                  <a:moveTo>
                    <a:pt x="49" y="55"/>
                  </a:moveTo>
                  <a:cubicBezTo>
                    <a:pt x="46" y="57"/>
                    <a:pt x="43" y="59"/>
                    <a:pt x="39" y="60"/>
                  </a:cubicBezTo>
                  <a:cubicBezTo>
                    <a:pt x="41" y="58"/>
                    <a:pt x="43" y="55"/>
                    <a:pt x="45" y="52"/>
                  </a:cubicBezTo>
                  <a:cubicBezTo>
                    <a:pt x="44" y="52"/>
                    <a:pt x="43" y="52"/>
                    <a:pt x="42" y="52"/>
                  </a:cubicBezTo>
                  <a:cubicBezTo>
                    <a:pt x="40" y="57"/>
                    <a:pt x="37" y="60"/>
                    <a:pt x="33" y="60"/>
                  </a:cubicBezTo>
                  <a:cubicBezTo>
                    <a:pt x="33" y="51"/>
                    <a:pt x="33" y="51"/>
                    <a:pt x="33" y="51"/>
                  </a:cubicBezTo>
                  <a:cubicBezTo>
                    <a:pt x="32" y="51"/>
                    <a:pt x="32" y="50"/>
                    <a:pt x="31" y="50"/>
                  </a:cubicBezTo>
                  <a:cubicBezTo>
                    <a:pt x="31" y="60"/>
                    <a:pt x="31" y="60"/>
                    <a:pt x="31" y="60"/>
                  </a:cubicBezTo>
                  <a:cubicBezTo>
                    <a:pt x="26" y="60"/>
                    <a:pt x="22" y="54"/>
                    <a:pt x="20" y="47"/>
                  </a:cubicBezTo>
                  <a:cubicBezTo>
                    <a:pt x="22" y="47"/>
                    <a:pt x="25" y="48"/>
                    <a:pt x="28" y="48"/>
                  </a:cubicBezTo>
                  <a:cubicBezTo>
                    <a:pt x="28" y="48"/>
                    <a:pt x="28" y="48"/>
                    <a:pt x="28" y="47"/>
                  </a:cubicBezTo>
                  <a:cubicBezTo>
                    <a:pt x="27" y="47"/>
                    <a:pt x="27" y="46"/>
                    <a:pt x="26" y="46"/>
                  </a:cubicBezTo>
                  <a:cubicBezTo>
                    <a:pt x="24" y="45"/>
                    <a:pt x="21" y="45"/>
                    <a:pt x="19" y="44"/>
                  </a:cubicBezTo>
                  <a:cubicBezTo>
                    <a:pt x="18" y="41"/>
                    <a:pt x="18" y="37"/>
                    <a:pt x="18" y="33"/>
                  </a:cubicBezTo>
                  <a:cubicBezTo>
                    <a:pt x="23" y="33"/>
                    <a:pt x="23" y="33"/>
                    <a:pt x="23" y="33"/>
                  </a:cubicBezTo>
                  <a:cubicBezTo>
                    <a:pt x="23" y="32"/>
                    <a:pt x="23" y="31"/>
                    <a:pt x="24" y="31"/>
                  </a:cubicBezTo>
                  <a:cubicBezTo>
                    <a:pt x="18" y="31"/>
                    <a:pt x="18" y="31"/>
                    <a:pt x="18" y="31"/>
                  </a:cubicBezTo>
                  <a:cubicBezTo>
                    <a:pt x="18" y="26"/>
                    <a:pt x="18" y="22"/>
                    <a:pt x="19" y="19"/>
                  </a:cubicBezTo>
                  <a:cubicBezTo>
                    <a:pt x="23" y="18"/>
                    <a:pt x="27" y="17"/>
                    <a:pt x="31" y="17"/>
                  </a:cubicBezTo>
                  <a:cubicBezTo>
                    <a:pt x="31" y="21"/>
                    <a:pt x="31" y="21"/>
                    <a:pt x="31" y="21"/>
                  </a:cubicBezTo>
                  <a:cubicBezTo>
                    <a:pt x="32" y="21"/>
                    <a:pt x="32" y="20"/>
                    <a:pt x="33" y="20"/>
                  </a:cubicBezTo>
                  <a:cubicBezTo>
                    <a:pt x="33" y="17"/>
                    <a:pt x="33" y="17"/>
                    <a:pt x="33" y="17"/>
                  </a:cubicBezTo>
                  <a:cubicBezTo>
                    <a:pt x="37" y="17"/>
                    <a:pt x="41" y="18"/>
                    <a:pt x="45" y="19"/>
                  </a:cubicBezTo>
                  <a:cubicBezTo>
                    <a:pt x="45" y="19"/>
                    <a:pt x="45" y="19"/>
                    <a:pt x="45" y="20"/>
                  </a:cubicBezTo>
                  <a:cubicBezTo>
                    <a:pt x="46" y="20"/>
                    <a:pt x="47" y="20"/>
                    <a:pt x="48" y="21"/>
                  </a:cubicBezTo>
                  <a:cubicBezTo>
                    <a:pt x="47" y="20"/>
                    <a:pt x="47" y="20"/>
                    <a:pt x="47" y="19"/>
                  </a:cubicBezTo>
                  <a:cubicBezTo>
                    <a:pt x="55" y="22"/>
                    <a:pt x="60" y="26"/>
                    <a:pt x="61" y="31"/>
                  </a:cubicBezTo>
                  <a:cubicBezTo>
                    <a:pt x="56" y="31"/>
                    <a:pt x="56" y="31"/>
                    <a:pt x="56" y="31"/>
                  </a:cubicBezTo>
                  <a:cubicBezTo>
                    <a:pt x="56" y="31"/>
                    <a:pt x="56" y="32"/>
                    <a:pt x="56" y="33"/>
                  </a:cubicBezTo>
                  <a:cubicBezTo>
                    <a:pt x="61" y="33"/>
                    <a:pt x="61" y="33"/>
                    <a:pt x="61" y="33"/>
                  </a:cubicBezTo>
                  <a:cubicBezTo>
                    <a:pt x="61" y="35"/>
                    <a:pt x="59" y="38"/>
                    <a:pt x="56" y="40"/>
                  </a:cubicBezTo>
                  <a:cubicBezTo>
                    <a:pt x="56" y="41"/>
                    <a:pt x="55" y="42"/>
                    <a:pt x="55" y="43"/>
                  </a:cubicBezTo>
                  <a:cubicBezTo>
                    <a:pt x="57" y="41"/>
                    <a:pt x="59" y="40"/>
                    <a:pt x="60" y="39"/>
                  </a:cubicBezTo>
                  <a:cubicBezTo>
                    <a:pt x="60" y="40"/>
                    <a:pt x="59" y="42"/>
                    <a:pt x="58" y="44"/>
                  </a:cubicBezTo>
                  <a:cubicBezTo>
                    <a:pt x="59" y="44"/>
                    <a:pt x="60" y="45"/>
                    <a:pt x="60" y="45"/>
                  </a:cubicBezTo>
                  <a:cubicBezTo>
                    <a:pt x="61" y="46"/>
                    <a:pt x="61" y="46"/>
                    <a:pt x="61" y="46"/>
                  </a:cubicBezTo>
                  <a:cubicBezTo>
                    <a:pt x="63" y="41"/>
                    <a:pt x="64" y="37"/>
                    <a:pt x="64" y="32"/>
                  </a:cubicBezTo>
                  <a:cubicBezTo>
                    <a:pt x="64" y="14"/>
                    <a:pt x="50" y="0"/>
                    <a:pt x="32" y="0"/>
                  </a:cubicBezTo>
                  <a:cubicBezTo>
                    <a:pt x="15" y="0"/>
                    <a:pt x="0" y="14"/>
                    <a:pt x="0" y="32"/>
                  </a:cubicBezTo>
                  <a:cubicBezTo>
                    <a:pt x="0" y="49"/>
                    <a:pt x="15" y="63"/>
                    <a:pt x="32" y="63"/>
                  </a:cubicBezTo>
                  <a:cubicBezTo>
                    <a:pt x="39" y="63"/>
                    <a:pt x="46" y="61"/>
                    <a:pt x="51" y="57"/>
                  </a:cubicBezTo>
                  <a:cubicBezTo>
                    <a:pt x="50" y="56"/>
                    <a:pt x="50" y="56"/>
                    <a:pt x="50" y="56"/>
                  </a:cubicBezTo>
                  <a:cubicBezTo>
                    <a:pt x="49" y="56"/>
                    <a:pt x="49" y="55"/>
                    <a:pt x="49" y="55"/>
                  </a:cubicBezTo>
                  <a:close/>
                  <a:moveTo>
                    <a:pt x="60" y="24"/>
                  </a:moveTo>
                  <a:cubicBezTo>
                    <a:pt x="57" y="21"/>
                    <a:pt x="53" y="19"/>
                    <a:pt x="47" y="17"/>
                  </a:cubicBezTo>
                  <a:cubicBezTo>
                    <a:pt x="45" y="11"/>
                    <a:pt x="42" y="6"/>
                    <a:pt x="39" y="4"/>
                  </a:cubicBezTo>
                  <a:cubicBezTo>
                    <a:pt x="50" y="6"/>
                    <a:pt x="58" y="14"/>
                    <a:pt x="60" y="24"/>
                  </a:cubicBezTo>
                  <a:close/>
                  <a:moveTo>
                    <a:pt x="33" y="3"/>
                  </a:moveTo>
                  <a:cubicBezTo>
                    <a:pt x="38" y="3"/>
                    <a:pt x="42" y="9"/>
                    <a:pt x="44" y="16"/>
                  </a:cubicBezTo>
                  <a:cubicBezTo>
                    <a:pt x="41" y="16"/>
                    <a:pt x="37" y="15"/>
                    <a:pt x="33" y="15"/>
                  </a:cubicBezTo>
                  <a:lnTo>
                    <a:pt x="33" y="3"/>
                  </a:lnTo>
                  <a:close/>
                  <a:moveTo>
                    <a:pt x="31" y="3"/>
                  </a:moveTo>
                  <a:cubicBezTo>
                    <a:pt x="31" y="15"/>
                    <a:pt x="31" y="15"/>
                    <a:pt x="31" y="15"/>
                  </a:cubicBezTo>
                  <a:cubicBezTo>
                    <a:pt x="27" y="15"/>
                    <a:pt x="23" y="16"/>
                    <a:pt x="20" y="16"/>
                  </a:cubicBezTo>
                  <a:cubicBezTo>
                    <a:pt x="22" y="9"/>
                    <a:pt x="26" y="3"/>
                    <a:pt x="31" y="3"/>
                  </a:cubicBezTo>
                  <a:close/>
                  <a:moveTo>
                    <a:pt x="25" y="4"/>
                  </a:moveTo>
                  <a:cubicBezTo>
                    <a:pt x="22" y="6"/>
                    <a:pt x="19" y="11"/>
                    <a:pt x="18" y="17"/>
                  </a:cubicBezTo>
                  <a:cubicBezTo>
                    <a:pt x="12" y="19"/>
                    <a:pt x="7" y="21"/>
                    <a:pt x="4" y="24"/>
                  </a:cubicBezTo>
                  <a:cubicBezTo>
                    <a:pt x="7" y="14"/>
                    <a:pt x="15" y="6"/>
                    <a:pt x="25" y="4"/>
                  </a:cubicBezTo>
                  <a:close/>
                  <a:moveTo>
                    <a:pt x="17" y="19"/>
                  </a:moveTo>
                  <a:cubicBezTo>
                    <a:pt x="16" y="23"/>
                    <a:pt x="16" y="27"/>
                    <a:pt x="16" y="31"/>
                  </a:cubicBezTo>
                  <a:cubicBezTo>
                    <a:pt x="3" y="31"/>
                    <a:pt x="3" y="31"/>
                    <a:pt x="3" y="31"/>
                  </a:cubicBezTo>
                  <a:cubicBezTo>
                    <a:pt x="4" y="26"/>
                    <a:pt x="9" y="22"/>
                    <a:pt x="17" y="19"/>
                  </a:cubicBezTo>
                  <a:close/>
                  <a:moveTo>
                    <a:pt x="16" y="33"/>
                  </a:moveTo>
                  <a:cubicBezTo>
                    <a:pt x="16" y="37"/>
                    <a:pt x="16" y="40"/>
                    <a:pt x="17" y="44"/>
                  </a:cubicBezTo>
                  <a:cubicBezTo>
                    <a:pt x="9" y="41"/>
                    <a:pt x="4" y="37"/>
                    <a:pt x="3" y="33"/>
                  </a:cubicBezTo>
                  <a:lnTo>
                    <a:pt x="16" y="33"/>
                  </a:lnTo>
                  <a:close/>
                  <a:moveTo>
                    <a:pt x="4" y="39"/>
                  </a:moveTo>
                  <a:cubicBezTo>
                    <a:pt x="7" y="42"/>
                    <a:pt x="12" y="44"/>
                    <a:pt x="18" y="46"/>
                  </a:cubicBezTo>
                  <a:cubicBezTo>
                    <a:pt x="19" y="52"/>
                    <a:pt x="22" y="57"/>
                    <a:pt x="25" y="60"/>
                  </a:cubicBezTo>
                  <a:cubicBezTo>
                    <a:pt x="15" y="57"/>
                    <a:pt x="7" y="49"/>
                    <a:pt x="4" y="39"/>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sp>
          <p:nvSpPr>
            <p:cNvPr id="86" name="Freeform 35"/>
            <p:cNvSpPr>
              <a:spLocks noEditPoints="1"/>
            </p:cNvSpPr>
            <p:nvPr/>
          </p:nvSpPr>
          <p:spPr bwMode="auto">
            <a:xfrm>
              <a:off x="6856905" y="3611909"/>
              <a:ext cx="239130" cy="228536"/>
            </a:xfrm>
            <a:custGeom>
              <a:avLst/>
              <a:gdLst>
                <a:gd name="T0" fmla="*/ 44 w 67"/>
                <a:gd name="T1" fmla="*/ 21 h 64"/>
                <a:gd name="T2" fmla="*/ 25 w 67"/>
                <a:gd name="T3" fmla="*/ 19 h 64"/>
                <a:gd name="T4" fmla="*/ 24 w 67"/>
                <a:gd name="T5" fmla="*/ 21 h 64"/>
                <a:gd name="T6" fmla="*/ 16 w 67"/>
                <a:gd name="T7" fmla="*/ 30 h 64"/>
                <a:gd name="T8" fmla="*/ 26 w 67"/>
                <a:gd name="T9" fmla="*/ 36 h 64"/>
                <a:gd name="T10" fmla="*/ 32 w 67"/>
                <a:gd name="T11" fmla="*/ 42 h 64"/>
                <a:gd name="T12" fmla="*/ 26 w 67"/>
                <a:gd name="T13" fmla="*/ 48 h 64"/>
                <a:gd name="T14" fmla="*/ 42 w 67"/>
                <a:gd name="T15" fmla="*/ 48 h 64"/>
                <a:gd name="T16" fmla="*/ 36 w 67"/>
                <a:gd name="T17" fmla="*/ 42 h 64"/>
                <a:gd name="T18" fmla="*/ 42 w 67"/>
                <a:gd name="T19" fmla="*/ 36 h 64"/>
                <a:gd name="T20" fmla="*/ 51 w 67"/>
                <a:gd name="T21" fmla="*/ 30 h 64"/>
                <a:gd name="T22" fmla="*/ 19 w 67"/>
                <a:gd name="T23" fmla="*/ 30 h 64"/>
                <a:gd name="T24" fmla="*/ 24 w 67"/>
                <a:gd name="T25" fmla="*/ 31 h 64"/>
                <a:gd name="T26" fmla="*/ 48 w 67"/>
                <a:gd name="T27" fmla="*/ 30 h 64"/>
                <a:gd name="T28" fmla="*/ 44 w 67"/>
                <a:gd name="T29" fmla="*/ 31 h 64"/>
                <a:gd name="T30" fmla="*/ 48 w 67"/>
                <a:gd name="T31" fmla="*/ 30 h 64"/>
                <a:gd name="T32" fmla="*/ 61 w 67"/>
                <a:gd name="T33" fmla="*/ 20 h 64"/>
                <a:gd name="T34" fmla="*/ 51 w 67"/>
                <a:gd name="T35" fmla="*/ 9 h 64"/>
                <a:gd name="T36" fmla="*/ 43 w 67"/>
                <a:gd name="T37" fmla="*/ 0 h 64"/>
                <a:gd name="T38" fmla="*/ 30 w 67"/>
                <a:gd name="T39" fmla="*/ 2 h 64"/>
                <a:gd name="T40" fmla="*/ 19 w 67"/>
                <a:gd name="T41" fmla="*/ 6 h 64"/>
                <a:gd name="T42" fmla="*/ 7 w 67"/>
                <a:gd name="T43" fmla="*/ 13 h 64"/>
                <a:gd name="T44" fmla="*/ 4 w 67"/>
                <a:gd name="T45" fmla="*/ 26 h 64"/>
                <a:gd name="T46" fmla="*/ 7 w 67"/>
                <a:gd name="T47" fmla="*/ 41 h 64"/>
                <a:gd name="T48" fmla="*/ 13 w 67"/>
                <a:gd name="T49" fmla="*/ 55 h 64"/>
                <a:gd name="T50" fmla="*/ 24 w 67"/>
                <a:gd name="T51" fmla="*/ 64 h 64"/>
                <a:gd name="T52" fmla="*/ 34 w 67"/>
                <a:gd name="T53" fmla="*/ 61 h 64"/>
                <a:gd name="T54" fmla="*/ 44 w 67"/>
                <a:gd name="T55" fmla="*/ 64 h 64"/>
                <a:gd name="T56" fmla="*/ 54 w 67"/>
                <a:gd name="T57" fmla="*/ 55 h 64"/>
                <a:gd name="T58" fmla="*/ 61 w 67"/>
                <a:gd name="T59" fmla="*/ 41 h 64"/>
                <a:gd name="T60" fmla="*/ 63 w 67"/>
                <a:gd name="T61" fmla="*/ 26 h 64"/>
                <a:gd name="T62" fmla="*/ 58 w 67"/>
                <a:gd name="T63" fmla="*/ 19 h 64"/>
                <a:gd name="T64" fmla="*/ 54 w 67"/>
                <a:gd name="T65" fmla="*/ 13 h 64"/>
                <a:gd name="T66" fmla="*/ 46 w 67"/>
                <a:gd name="T67" fmla="*/ 7 h 64"/>
                <a:gd name="T68" fmla="*/ 39 w 67"/>
                <a:gd name="T69" fmla="*/ 5 h 64"/>
                <a:gd name="T70" fmla="*/ 29 w 67"/>
                <a:gd name="T71" fmla="*/ 5 h 64"/>
                <a:gd name="T72" fmla="*/ 22 w 67"/>
                <a:gd name="T73" fmla="*/ 7 h 64"/>
                <a:gd name="T74" fmla="*/ 18 w 67"/>
                <a:gd name="T75" fmla="*/ 12 h 64"/>
                <a:gd name="T76" fmla="*/ 9 w 67"/>
                <a:gd name="T77" fmla="*/ 14 h 64"/>
                <a:gd name="T78" fmla="*/ 6 w 67"/>
                <a:gd name="T79" fmla="*/ 28 h 64"/>
                <a:gd name="T80" fmla="*/ 9 w 67"/>
                <a:gd name="T81" fmla="*/ 40 h 64"/>
                <a:gd name="T82" fmla="*/ 9 w 67"/>
                <a:gd name="T83" fmla="*/ 50 h 64"/>
                <a:gd name="T84" fmla="*/ 18 w 67"/>
                <a:gd name="T85" fmla="*/ 53 h 64"/>
                <a:gd name="T86" fmla="*/ 24 w 67"/>
                <a:gd name="T87" fmla="*/ 61 h 64"/>
                <a:gd name="T88" fmla="*/ 33 w 67"/>
                <a:gd name="T89" fmla="*/ 58 h 64"/>
                <a:gd name="T90" fmla="*/ 43 w 67"/>
                <a:gd name="T91" fmla="*/ 61 h 64"/>
                <a:gd name="T92" fmla="*/ 48 w 67"/>
                <a:gd name="T93" fmla="*/ 53 h 64"/>
                <a:gd name="T94" fmla="*/ 10 w 67"/>
                <a:gd name="T95" fmla="*/ 32 h 64"/>
                <a:gd name="T96" fmla="*/ 34 w 67"/>
                <a:gd name="T97" fmla="*/ 56 h 64"/>
                <a:gd name="T98" fmla="*/ 49 w 67"/>
                <a:gd name="T99" fmla="*/ 53 h 64"/>
                <a:gd name="T100" fmla="*/ 58 w 67"/>
                <a:gd name="T101" fmla="*/ 50 h 64"/>
                <a:gd name="T102" fmla="*/ 60 w 67"/>
                <a:gd name="T103" fmla="*/ 32 h 64"/>
                <a:gd name="T104" fmla="*/ 64 w 67"/>
                <a:gd name="T10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 h="64">
                  <a:moveTo>
                    <a:pt x="51" y="23"/>
                  </a:moveTo>
                  <a:cubicBezTo>
                    <a:pt x="51" y="22"/>
                    <a:pt x="51" y="21"/>
                    <a:pt x="50" y="21"/>
                  </a:cubicBezTo>
                  <a:cubicBezTo>
                    <a:pt x="44" y="21"/>
                    <a:pt x="44" y="21"/>
                    <a:pt x="44" y="21"/>
                  </a:cubicBezTo>
                  <a:cubicBezTo>
                    <a:pt x="44" y="20"/>
                    <a:pt x="44" y="20"/>
                    <a:pt x="44" y="20"/>
                  </a:cubicBezTo>
                  <a:cubicBezTo>
                    <a:pt x="44" y="20"/>
                    <a:pt x="44" y="19"/>
                    <a:pt x="43" y="19"/>
                  </a:cubicBezTo>
                  <a:cubicBezTo>
                    <a:pt x="25" y="19"/>
                    <a:pt x="25" y="19"/>
                    <a:pt x="25" y="19"/>
                  </a:cubicBezTo>
                  <a:cubicBezTo>
                    <a:pt x="24" y="19"/>
                    <a:pt x="24" y="19"/>
                    <a:pt x="24" y="19"/>
                  </a:cubicBezTo>
                  <a:cubicBezTo>
                    <a:pt x="24" y="20"/>
                    <a:pt x="24" y="20"/>
                    <a:pt x="24" y="20"/>
                  </a:cubicBezTo>
                  <a:cubicBezTo>
                    <a:pt x="24" y="21"/>
                    <a:pt x="24" y="21"/>
                    <a:pt x="24" y="21"/>
                  </a:cubicBezTo>
                  <a:cubicBezTo>
                    <a:pt x="18" y="21"/>
                    <a:pt x="18" y="21"/>
                    <a:pt x="18" y="21"/>
                  </a:cubicBezTo>
                  <a:cubicBezTo>
                    <a:pt x="17" y="21"/>
                    <a:pt x="16" y="22"/>
                    <a:pt x="16" y="23"/>
                  </a:cubicBezTo>
                  <a:cubicBezTo>
                    <a:pt x="16" y="30"/>
                    <a:pt x="16" y="30"/>
                    <a:pt x="16" y="30"/>
                  </a:cubicBezTo>
                  <a:cubicBezTo>
                    <a:pt x="16" y="33"/>
                    <a:pt x="20" y="35"/>
                    <a:pt x="22" y="37"/>
                  </a:cubicBezTo>
                  <a:cubicBezTo>
                    <a:pt x="23" y="37"/>
                    <a:pt x="23" y="37"/>
                    <a:pt x="23" y="37"/>
                  </a:cubicBezTo>
                  <a:cubicBezTo>
                    <a:pt x="24" y="37"/>
                    <a:pt x="25" y="37"/>
                    <a:pt x="26" y="36"/>
                  </a:cubicBezTo>
                  <a:cubicBezTo>
                    <a:pt x="27" y="37"/>
                    <a:pt x="28" y="38"/>
                    <a:pt x="30" y="39"/>
                  </a:cubicBezTo>
                  <a:cubicBezTo>
                    <a:pt x="30" y="39"/>
                    <a:pt x="31" y="39"/>
                    <a:pt x="31" y="40"/>
                  </a:cubicBezTo>
                  <a:cubicBezTo>
                    <a:pt x="31" y="40"/>
                    <a:pt x="32" y="41"/>
                    <a:pt x="32" y="42"/>
                  </a:cubicBezTo>
                  <a:cubicBezTo>
                    <a:pt x="32" y="45"/>
                    <a:pt x="30" y="46"/>
                    <a:pt x="30" y="46"/>
                  </a:cubicBezTo>
                  <a:cubicBezTo>
                    <a:pt x="30" y="46"/>
                    <a:pt x="28" y="47"/>
                    <a:pt x="26" y="47"/>
                  </a:cubicBezTo>
                  <a:cubicBezTo>
                    <a:pt x="26" y="47"/>
                    <a:pt x="26" y="48"/>
                    <a:pt x="26" y="48"/>
                  </a:cubicBezTo>
                  <a:cubicBezTo>
                    <a:pt x="26" y="49"/>
                    <a:pt x="26" y="49"/>
                    <a:pt x="27" y="49"/>
                  </a:cubicBezTo>
                  <a:cubicBezTo>
                    <a:pt x="41" y="49"/>
                    <a:pt x="41" y="49"/>
                    <a:pt x="41" y="49"/>
                  </a:cubicBezTo>
                  <a:cubicBezTo>
                    <a:pt x="42" y="49"/>
                    <a:pt x="42" y="49"/>
                    <a:pt x="42" y="48"/>
                  </a:cubicBezTo>
                  <a:cubicBezTo>
                    <a:pt x="42" y="48"/>
                    <a:pt x="42" y="47"/>
                    <a:pt x="42" y="47"/>
                  </a:cubicBezTo>
                  <a:cubicBezTo>
                    <a:pt x="40" y="47"/>
                    <a:pt x="38" y="46"/>
                    <a:pt x="38" y="46"/>
                  </a:cubicBezTo>
                  <a:cubicBezTo>
                    <a:pt x="37" y="46"/>
                    <a:pt x="36" y="45"/>
                    <a:pt x="36" y="42"/>
                  </a:cubicBezTo>
                  <a:cubicBezTo>
                    <a:pt x="36" y="41"/>
                    <a:pt x="37" y="40"/>
                    <a:pt x="37" y="39"/>
                  </a:cubicBezTo>
                  <a:cubicBezTo>
                    <a:pt x="37" y="39"/>
                    <a:pt x="38" y="39"/>
                    <a:pt x="38" y="39"/>
                  </a:cubicBezTo>
                  <a:cubicBezTo>
                    <a:pt x="40" y="38"/>
                    <a:pt x="41" y="37"/>
                    <a:pt x="42" y="36"/>
                  </a:cubicBezTo>
                  <a:cubicBezTo>
                    <a:pt x="43" y="37"/>
                    <a:pt x="44" y="37"/>
                    <a:pt x="44" y="37"/>
                  </a:cubicBezTo>
                  <a:cubicBezTo>
                    <a:pt x="45" y="37"/>
                    <a:pt x="45" y="37"/>
                    <a:pt x="46" y="37"/>
                  </a:cubicBezTo>
                  <a:cubicBezTo>
                    <a:pt x="48" y="35"/>
                    <a:pt x="51" y="33"/>
                    <a:pt x="51" y="30"/>
                  </a:cubicBezTo>
                  <a:lnTo>
                    <a:pt x="51" y="23"/>
                  </a:lnTo>
                  <a:close/>
                  <a:moveTo>
                    <a:pt x="23" y="34"/>
                  </a:moveTo>
                  <a:cubicBezTo>
                    <a:pt x="19" y="31"/>
                    <a:pt x="19" y="30"/>
                    <a:pt x="19" y="30"/>
                  </a:cubicBezTo>
                  <a:cubicBezTo>
                    <a:pt x="19" y="24"/>
                    <a:pt x="19" y="24"/>
                    <a:pt x="19" y="24"/>
                  </a:cubicBezTo>
                  <a:cubicBezTo>
                    <a:pt x="24" y="24"/>
                    <a:pt x="24" y="24"/>
                    <a:pt x="24" y="24"/>
                  </a:cubicBezTo>
                  <a:cubicBezTo>
                    <a:pt x="24" y="31"/>
                    <a:pt x="24" y="31"/>
                    <a:pt x="24" y="31"/>
                  </a:cubicBezTo>
                  <a:cubicBezTo>
                    <a:pt x="24" y="32"/>
                    <a:pt x="24" y="33"/>
                    <a:pt x="24" y="33"/>
                  </a:cubicBezTo>
                  <a:cubicBezTo>
                    <a:pt x="24" y="34"/>
                    <a:pt x="24" y="34"/>
                    <a:pt x="23" y="34"/>
                  </a:cubicBezTo>
                  <a:close/>
                  <a:moveTo>
                    <a:pt x="48" y="30"/>
                  </a:moveTo>
                  <a:cubicBezTo>
                    <a:pt x="48" y="30"/>
                    <a:pt x="48" y="31"/>
                    <a:pt x="44" y="34"/>
                  </a:cubicBezTo>
                  <a:cubicBezTo>
                    <a:pt x="44" y="34"/>
                    <a:pt x="44" y="34"/>
                    <a:pt x="44" y="33"/>
                  </a:cubicBezTo>
                  <a:cubicBezTo>
                    <a:pt x="44" y="33"/>
                    <a:pt x="44" y="32"/>
                    <a:pt x="44" y="31"/>
                  </a:cubicBezTo>
                  <a:cubicBezTo>
                    <a:pt x="44" y="24"/>
                    <a:pt x="44" y="24"/>
                    <a:pt x="44" y="24"/>
                  </a:cubicBezTo>
                  <a:cubicBezTo>
                    <a:pt x="48" y="24"/>
                    <a:pt x="48" y="24"/>
                    <a:pt x="48" y="24"/>
                  </a:cubicBezTo>
                  <a:lnTo>
                    <a:pt x="48" y="30"/>
                  </a:lnTo>
                  <a:close/>
                  <a:moveTo>
                    <a:pt x="63" y="26"/>
                  </a:moveTo>
                  <a:cubicBezTo>
                    <a:pt x="62" y="25"/>
                    <a:pt x="61" y="24"/>
                    <a:pt x="61" y="24"/>
                  </a:cubicBezTo>
                  <a:cubicBezTo>
                    <a:pt x="61" y="23"/>
                    <a:pt x="61" y="21"/>
                    <a:pt x="61" y="20"/>
                  </a:cubicBezTo>
                  <a:cubicBezTo>
                    <a:pt x="62" y="17"/>
                    <a:pt x="62" y="15"/>
                    <a:pt x="61" y="13"/>
                  </a:cubicBezTo>
                  <a:cubicBezTo>
                    <a:pt x="59" y="11"/>
                    <a:pt x="57" y="10"/>
                    <a:pt x="54" y="10"/>
                  </a:cubicBezTo>
                  <a:cubicBezTo>
                    <a:pt x="53" y="10"/>
                    <a:pt x="51" y="10"/>
                    <a:pt x="51" y="9"/>
                  </a:cubicBezTo>
                  <a:cubicBezTo>
                    <a:pt x="50" y="9"/>
                    <a:pt x="49" y="7"/>
                    <a:pt x="49" y="6"/>
                  </a:cubicBezTo>
                  <a:cubicBezTo>
                    <a:pt x="48" y="4"/>
                    <a:pt x="47" y="1"/>
                    <a:pt x="44" y="1"/>
                  </a:cubicBezTo>
                  <a:cubicBezTo>
                    <a:pt x="44" y="0"/>
                    <a:pt x="43" y="0"/>
                    <a:pt x="43" y="0"/>
                  </a:cubicBezTo>
                  <a:cubicBezTo>
                    <a:pt x="41" y="0"/>
                    <a:pt x="39" y="1"/>
                    <a:pt x="37" y="2"/>
                  </a:cubicBezTo>
                  <a:cubicBezTo>
                    <a:pt x="36" y="3"/>
                    <a:pt x="35" y="4"/>
                    <a:pt x="34" y="4"/>
                  </a:cubicBezTo>
                  <a:cubicBezTo>
                    <a:pt x="33" y="4"/>
                    <a:pt x="32" y="3"/>
                    <a:pt x="30" y="2"/>
                  </a:cubicBezTo>
                  <a:cubicBezTo>
                    <a:pt x="29" y="1"/>
                    <a:pt x="27" y="0"/>
                    <a:pt x="25" y="0"/>
                  </a:cubicBezTo>
                  <a:cubicBezTo>
                    <a:pt x="25" y="0"/>
                    <a:pt x="24" y="0"/>
                    <a:pt x="24" y="1"/>
                  </a:cubicBezTo>
                  <a:cubicBezTo>
                    <a:pt x="21" y="1"/>
                    <a:pt x="20" y="4"/>
                    <a:pt x="19" y="6"/>
                  </a:cubicBezTo>
                  <a:cubicBezTo>
                    <a:pt x="18" y="7"/>
                    <a:pt x="18" y="9"/>
                    <a:pt x="17" y="9"/>
                  </a:cubicBezTo>
                  <a:cubicBezTo>
                    <a:pt x="16" y="10"/>
                    <a:pt x="15" y="10"/>
                    <a:pt x="13" y="10"/>
                  </a:cubicBezTo>
                  <a:cubicBezTo>
                    <a:pt x="11" y="10"/>
                    <a:pt x="8" y="11"/>
                    <a:pt x="7" y="13"/>
                  </a:cubicBezTo>
                  <a:cubicBezTo>
                    <a:pt x="5" y="15"/>
                    <a:pt x="6" y="17"/>
                    <a:pt x="6" y="20"/>
                  </a:cubicBezTo>
                  <a:cubicBezTo>
                    <a:pt x="7" y="21"/>
                    <a:pt x="7" y="23"/>
                    <a:pt x="7" y="24"/>
                  </a:cubicBezTo>
                  <a:cubicBezTo>
                    <a:pt x="7" y="24"/>
                    <a:pt x="5" y="25"/>
                    <a:pt x="4" y="26"/>
                  </a:cubicBezTo>
                  <a:cubicBezTo>
                    <a:pt x="3" y="28"/>
                    <a:pt x="0" y="30"/>
                    <a:pt x="0" y="32"/>
                  </a:cubicBezTo>
                  <a:cubicBezTo>
                    <a:pt x="0" y="35"/>
                    <a:pt x="3" y="37"/>
                    <a:pt x="4" y="38"/>
                  </a:cubicBezTo>
                  <a:cubicBezTo>
                    <a:pt x="5" y="39"/>
                    <a:pt x="7" y="40"/>
                    <a:pt x="7" y="41"/>
                  </a:cubicBezTo>
                  <a:cubicBezTo>
                    <a:pt x="7" y="42"/>
                    <a:pt x="7" y="44"/>
                    <a:pt x="6" y="45"/>
                  </a:cubicBezTo>
                  <a:cubicBezTo>
                    <a:pt x="6" y="47"/>
                    <a:pt x="5" y="50"/>
                    <a:pt x="7" y="52"/>
                  </a:cubicBezTo>
                  <a:cubicBezTo>
                    <a:pt x="8" y="54"/>
                    <a:pt x="11" y="54"/>
                    <a:pt x="13" y="55"/>
                  </a:cubicBezTo>
                  <a:cubicBezTo>
                    <a:pt x="15" y="55"/>
                    <a:pt x="16" y="55"/>
                    <a:pt x="17" y="55"/>
                  </a:cubicBezTo>
                  <a:cubicBezTo>
                    <a:pt x="18" y="56"/>
                    <a:pt x="18" y="57"/>
                    <a:pt x="19" y="59"/>
                  </a:cubicBezTo>
                  <a:cubicBezTo>
                    <a:pt x="20" y="61"/>
                    <a:pt x="21" y="63"/>
                    <a:pt x="24" y="64"/>
                  </a:cubicBezTo>
                  <a:cubicBezTo>
                    <a:pt x="24" y="64"/>
                    <a:pt x="25" y="64"/>
                    <a:pt x="25" y="64"/>
                  </a:cubicBezTo>
                  <a:cubicBezTo>
                    <a:pt x="27" y="64"/>
                    <a:pt x="29" y="63"/>
                    <a:pt x="30" y="62"/>
                  </a:cubicBezTo>
                  <a:cubicBezTo>
                    <a:pt x="32" y="62"/>
                    <a:pt x="33" y="61"/>
                    <a:pt x="34" y="61"/>
                  </a:cubicBezTo>
                  <a:cubicBezTo>
                    <a:pt x="35" y="61"/>
                    <a:pt x="36" y="62"/>
                    <a:pt x="37" y="62"/>
                  </a:cubicBezTo>
                  <a:cubicBezTo>
                    <a:pt x="39" y="63"/>
                    <a:pt x="41" y="64"/>
                    <a:pt x="43" y="64"/>
                  </a:cubicBezTo>
                  <a:cubicBezTo>
                    <a:pt x="43" y="64"/>
                    <a:pt x="44" y="64"/>
                    <a:pt x="44" y="64"/>
                  </a:cubicBezTo>
                  <a:cubicBezTo>
                    <a:pt x="47" y="63"/>
                    <a:pt x="48" y="61"/>
                    <a:pt x="49" y="59"/>
                  </a:cubicBezTo>
                  <a:cubicBezTo>
                    <a:pt x="49" y="57"/>
                    <a:pt x="50" y="56"/>
                    <a:pt x="51" y="55"/>
                  </a:cubicBezTo>
                  <a:cubicBezTo>
                    <a:pt x="51" y="55"/>
                    <a:pt x="53" y="55"/>
                    <a:pt x="54" y="55"/>
                  </a:cubicBezTo>
                  <a:cubicBezTo>
                    <a:pt x="57" y="54"/>
                    <a:pt x="59" y="54"/>
                    <a:pt x="61" y="52"/>
                  </a:cubicBezTo>
                  <a:cubicBezTo>
                    <a:pt x="62" y="50"/>
                    <a:pt x="62" y="47"/>
                    <a:pt x="61" y="45"/>
                  </a:cubicBezTo>
                  <a:cubicBezTo>
                    <a:pt x="61" y="44"/>
                    <a:pt x="61" y="42"/>
                    <a:pt x="61" y="41"/>
                  </a:cubicBezTo>
                  <a:cubicBezTo>
                    <a:pt x="61" y="40"/>
                    <a:pt x="62" y="39"/>
                    <a:pt x="63" y="38"/>
                  </a:cubicBezTo>
                  <a:cubicBezTo>
                    <a:pt x="65" y="37"/>
                    <a:pt x="67" y="35"/>
                    <a:pt x="67" y="32"/>
                  </a:cubicBezTo>
                  <a:cubicBezTo>
                    <a:pt x="67" y="30"/>
                    <a:pt x="65" y="28"/>
                    <a:pt x="63" y="26"/>
                  </a:cubicBezTo>
                  <a:close/>
                  <a:moveTo>
                    <a:pt x="54" y="13"/>
                  </a:moveTo>
                  <a:cubicBezTo>
                    <a:pt x="56" y="13"/>
                    <a:pt x="58" y="13"/>
                    <a:pt x="58" y="14"/>
                  </a:cubicBezTo>
                  <a:cubicBezTo>
                    <a:pt x="59" y="15"/>
                    <a:pt x="59" y="17"/>
                    <a:pt x="58" y="19"/>
                  </a:cubicBezTo>
                  <a:cubicBezTo>
                    <a:pt x="58" y="21"/>
                    <a:pt x="58" y="22"/>
                    <a:pt x="58" y="24"/>
                  </a:cubicBezTo>
                  <a:cubicBezTo>
                    <a:pt x="56" y="19"/>
                    <a:pt x="53" y="15"/>
                    <a:pt x="49" y="12"/>
                  </a:cubicBezTo>
                  <a:cubicBezTo>
                    <a:pt x="51" y="13"/>
                    <a:pt x="52" y="13"/>
                    <a:pt x="54" y="13"/>
                  </a:cubicBezTo>
                  <a:close/>
                  <a:moveTo>
                    <a:pt x="39" y="5"/>
                  </a:moveTo>
                  <a:cubicBezTo>
                    <a:pt x="41" y="4"/>
                    <a:pt x="42" y="3"/>
                    <a:pt x="43" y="3"/>
                  </a:cubicBezTo>
                  <a:cubicBezTo>
                    <a:pt x="44" y="4"/>
                    <a:pt x="45" y="6"/>
                    <a:pt x="46" y="7"/>
                  </a:cubicBezTo>
                  <a:cubicBezTo>
                    <a:pt x="47" y="9"/>
                    <a:pt x="47" y="10"/>
                    <a:pt x="48" y="11"/>
                  </a:cubicBezTo>
                  <a:cubicBezTo>
                    <a:pt x="44" y="8"/>
                    <a:pt x="40" y="7"/>
                    <a:pt x="35" y="7"/>
                  </a:cubicBezTo>
                  <a:cubicBezTo>
                    <a:pt x="36" y="6"/>
                    <a:pt x="38" y="6"/>
                    <a:pt x="39" y="5"/>
                  </a:cubicBezTo>
                  <a:close/>
                  <a:moveTo>
                    <a:pt x="22" y="7"/>
                  </a:moveTo>
                  <a:cubicBezTo>
                    <a:pt x="22" y="6"/>
                    <a:pt x="23" y="4"/>
                    <a:pt x="24" y="3"/>
                  </a:cubicBezTo>
                  <a:cubicBezTo>
                    <a:pt x="26" y="3"/>
                    <a:pt x="27" y="4"/>
                    <a:pt x="29" y="5"/>
                  </a:cubicBezTo>
                  <a:cubicBezTo>
                    <a:pt x="30" y="6"/>
                    <a:pt x="32" y="6"/>
                    <a:pt x="33" y="7"/>
                  </a:cubicBezTo>
                  <a:cubicBezTo>
                    <a:pt x="28" y="7"/>
                    <a:pt x="23" y="8"/>
                    <a:pt x="19" y="11"/>
                  </a:cubicBezTo>
                  <a:cubicBezTo>
                    <a:pt x="20" y="10"/>
                    <a:pt x="21" y="9"/>
                    <a:pt x="22" y="7"/>
                  </a:cubicBezTo>
                  <a:close/>
                  <a:moveTo>
                    <a:pt x="9" y="14"/>
                  </a:moveTo>
                  <a:cubicBezTo>
                    <a:pt x="10" y="13"/>
                    <a:pt x="12" y="13"/>
                    <a:pt x="14" y="13"/>
                  </a:cubicBezTo>
                  <a:cubicBezTo>
                    <a:pt x="15" y="13"/>
                    <a:pt x="17" y="13"/>
                    <a:pt x="18" y="12"/>
                  </a:cubicBezTo>
                  <a:cubicBezTo>
                    <a:pt x="14" y="15"/>
                    <a:pt x="11" y="19"/>
                    <a:pt x="10" y="24"/>
                  </a:cubicBezTo>
                  <a:cubicBezTo>
                    <a:pt x="10" y="22"/>
                    <a:pt x="10" y="21"/>
                    <a:pt x="9" y="19"/>
                  </a:cubicBezTo>
                  <a:cubicBezTo>
                    <a:pt x="9" y="17"/>
                    <a:pt x="9" y="15"/>
                    <a:pt x="9" y="14"/>
                  </a:cubicBezTo>
                  <a:close/>
                  <a:moveTo>
                    <a:pt x="6" y="36"/>
                  </a:moveTo>
                  <a:cubicBezTo>
                    <a:pt x="5" y="35"/>
                    <a:pt x="3" y="34"/>
                    <a:pt x="3" y="32"/>
                  </a:cubicBezTo>
                  <a:cubicBezTo>
                    <a:pt x="3" y="31"/>
                    <a:pt x="5" y="30"/>
                    <a:pt x="6" y="28"/>
                  </a:cubicBezTo>
                  <a:cubicBezTo>
                    <a:pt x="8" y="27"/>
                    <a:pt x="9" y="26"/>
                    <a:pt x="9" y="25"/>
                  </a:cubicBezTo>
                  <a:cubicBezTo>
                    <a:pt x="9" y="27"/>
                    <a:pt x="8" y="30"/>
                    <a:pt x="8" y="32"/>
                  </a:cubicBezTo>
                  <a:cubicBezTo>
                    <a:pt x="8" y="35"/>
                    <a:pt x="9" y="37"/>
                    <a:pt x="9" y="40"/>
                  </a:cubicBezTo>
                  <a:cubicBezTo>
                    <a:pt x="9" y="38"/>
                    <a:pt x="8" y="37"/>
                    <a:pt x="6" y="36"/>
                  </a:cubicBezTo>
                  <a:close/>
                  <a:moveTo>
                    <a:pt x="14" y="52"/>
                  </a:moveTo>
                  <a:cubicBezTo>
                    <a:pt x="12" y="51"/>
                    <a:pt x="10" y="51"/>
                    <a:pt x="9" y="50"/>
                  </a:cubicBezTo>
                  <a:cubicBezTo>
                    <a:pt x="9" y="49"/>
                    <a:pt x="9" y="47"/>
                    <a:pt x="9" y="46"/>
                  </a:cubicBezTo>
                  <a:cubicBezTo>
                    <a:pt x="10" y="44"/>
                    <a:pt x="10" y="42"/>
                    <a:pt x="10" y="41"/>
                  </a:cubicBezTo>
                  <a:cubicBezTo>
                    <a:pt x="11" y="46"/>
                    <a:pt x="14" y="50"/>
                    <a:pt x="18" y="53"/>
                  </a:cubicBezTo>
                  <a:cubicBezTo>
                    <a:pt x="17" y="52"/>
                    <a:pt x="15" y="52"/>
                    <a:pt x="14" y="52"/>
                  </a:cubicBezTo>
                  <a:close/>
                  <a:moveTo>
                    <a:pt x="29" y="60"/>
                  </a:moveTo>
                  <a:cubicBezTo>
                    <a:pt x="27" y="61"/>
                    <a:pt x="26" y="62"/>
                    <a:pt x="24" y="61"/>
                  </a:cubicBezTo>
                  <a:cubicBezTo>
                    <a:pt x="23" y="61"/>
                    <a:pt x="22" y="59"/>
                    <a:pt x="22" y="57"/>
                  </a:cubicBezTo>
                  <a:cubicBezTo>
                    <a:pt x="21" y="56"/>
                    <a:pt x="20" y="54"/>
                    <a:pt x="19" y="53"/>
                  </a:cubicBezTo>
                  <a:cubicBezTo>
                    <a:pt x="23" y="56"/>
                    <a:pt x="28" y="58"/>
                    <a:pt x="33" y="58"/>
                  </a:cubicBezTo>
                  <a:cubicBezTo>
                    <a:pt x="32" y="58"/>
                    <a:pt x="30" y="59"/>
                    <a:pt x="29" y="60"/>
                  </a:cubicBezTo>
                  <a:close/>
                  <a:moveTo>
                    <a:pt x="46" y="57"/>
                  </a:moveTo>
                  <a:cubicBezTo>
                    <a:pt x="45" y="59"/>
                    <a:pt x="44" y="61"/>
                    <a:pt x="43" y="61"/>
                  </a:cubicBezTo>
                  <a:cubicBezTo>
                    <a:pt x="42" y="62"/>
                    <a:pt x="41" y="61"/>
                    <a:pt x="39" y="60"/>
                  </a:cubicBezTo>
                  <a:cubicBezTo>
                    <a:pt x="37" y="59"/>
                    <a:pt x="36" y="58"/>
                    <a:pt x="35" y="58"/>
                  </a:cubicBezTo>
                  <a:cubicBezTo>
                    <a:pt x="40" y="58"/>
                    <a:pt x="44" y="56"/>
                    <a:pt x="48" y="53"/>
                  </a:cubicBezTo>
                  <a:cubicBezTo>
                    <a:pt x="47" y="54"/>
                    <a:pt x="47" y="56"/>
                    <a:pt x="46" y="57"/>
                  </a:cubicBezTo>
                  <a:close/>
                  <a:moveTo>
                    <a:pt x="34" y="56"/>
                  </a:moveTo>
                  <a:cubicBezTo>
                    <a:pt x="21" y="56"/>
                    <a:pt x="10" y="45"/>
                    <a:pt x="10" y="32"/>
                  </a:cubicBezTo>
                  <a:cubicBezTo>
                    <a:pt x="10" y="19"/>
                    <a:pt x="21" y="9"/>
                    <a:pt x="34" y="9"/>
                  </a:cubicBezTo>
                  <a:cubicBezTo>
                    <a:pt x="47" y="9"/>
                    <a:pt x="58" y="19"/>
                    <a:pt x="58" y="32"/>
                  </a:cubicBezTo>
                  <a:cubicBezTo>
                    <a:pt x="58" y="45"/>
                    <a:pt x="47" y="56"/>
                    <a:pt x="34" y="56"/>
                  </a:cubicBezTo>
                  <a:close/>
                  <a:moveTo>
                    <a:pt x="58" y="50"/>
                  </a:moveTo>
                  <a:cubicBezTo>
                    <a:pt x="58" y="51"/>
                    <a:pt x="56" y="51"/>
                    <a:pt x="54" y="52"/>
                  </a:cubicBezTo>
                  <a:cubicBezTo>
                    <a:pt x="52" y="52"/>
                    <a:pt x="51" y="52"/>
                    <a:pt x="49" y="53"/>
                  </a:cubicBezTo>
                  <a:cubicBezTo>
                    <a:pt x="53" y="50"/>
                    <a:pt x="56" y="46"/>
                    <a:pt x="58" y="41"/>
                  </a:cubicBezTo>
                  <a:cubicBezTo>
                    <a:pt x="58" y="42"/>
                    <a:pt x="58" y="44"/>
                    <a:pt x="58" y="46"/>
                  </a:cubicBezTo>
                  <a:cubicBezTo>
                    <a:pt x="59" y="47"/>
                    <a:pt x="59" y="49"/>
                    <a:pt x="58" y="50"/>
                  </a:cubicBezTo>
                  <a:close/>
                  <a:moveTo>
                    <a:pt x="61" y="36"/>
                  </a:moveTo>
                  <a:cubicBezTo>
                    <a:pt x="60" y="37"/>
                    <a:pt x="59" y="38"/>
                    <a:pt x="58" y="40"/>
                  </a:cubicBezTo>
                  <a:cubicBezTo>
                    <a:pt x="59" y="37"/>
                    <a:pt x="60" y="35"/>
                    <a:pt x="60" y="32"/>
                  </a:cubicBezTo>
                  <a:cubicBezTo>
                    <a:pt x="60" y="30"/>
                    <a:pt x="59" y="27"/>
                    <a:pt x="58" y="25"/>
                  </a:cubicBezTo>
                  <a:cubicBezTo>
                    <a:pt x="59" y="26"/>
                    <a:pt x="60" y="27"/>
                    <a:pt x="61" y="28"/>
                  </a:cubicBezTo>
                  <a:cubicBezTo>
                    <a:pt x="63" y="30"/>
                    <a:pt x="64" y="31"/>
                    <a:pt x="64" y="32"/>
                  </a:cubicBezTo>
                  <a:cubicBezTo>
                    <a:pt x="64" y="34"/>
                    <a:pt x="63" y="35"/>
                    <a:pt x="6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87" name="Freeform 38"/>
            <p:cNvSpPr>
              <a:spLocks noEditPoints="1"/>
            </p:cNvSpPr>
            <p:nvPr/>
          </p:nvSpPr>
          <p:spPr bwMode="auto">
            <a:xfrm>
              <a:off x="8610410" y="2708898"/>
              <a:ext cx="301764" cy="268451"/>
            </a:xfrm>
            <a:custGeom>
              <a:avLst/>
              <a:gdLst>
                <a:gd name="T0" fmla="*/ 63 w 65"/>
                <a:gd name="T1" fmla="*/ 24 h 58"/>
                <a:gd name="T2" fmla="*/ 49 w 65"/>
                <a:gd name="T3" fmla="*/ 22 h 58"/>
                <a:gd name="T4" fmla="*/ 42 w 65"/>
                <a:gd name="T5" fmla="*/ 16 h 58"/>
                <a:gd name="T6" fmla="*/ 32 w 65"/>
                <a:gd name="T7" fmla="*/ 6 h 58"/>
                <a:gd name="T8" fmla="*/ 24 w 65"/>
                <a:gd name="T9" fmla="*/ 0 h 58"/>
                <a:gd name="T10" fmla="*/ 24 w 65"/>
                <a:gd name="T11" fmla="*/ 23 h 58"/>
                <a:gd name="T12" fmla="*/ 21 w 65"/>
                <a:gd name="T13" fmla="*/ 22 h 58"/>
                <a:gd name="T14" fmla="*/ 3 w 65"/>
                <a:gd name="T15" fmla="*/ 28 h 58"/>
                <a:gd name="T16" fmla="*/ 0 w 65"/>
                <a:gd name="T17" fmla="*/ 34 h 58"/>
                <a:gd name="T18" fmla="*/ 2 w 65"/>
                <a:gd name="T19" fmla="*/ 41 h 58"/>
                <a:gd name="T20" fmla="*/ 5 w 65"/>
                <a:gd name="T21" fmla="*/ 48 h 58"/>
                <a:gd name="T22" fmla="*/ 10 w 65"/>
                <a:gd name="T23" fmla="*/ 55 h 58"/>
                <a:gd name="T24" fmla="*/ 35 w 65"/>
                <a:gd name="T25" fmla="*/ 57 h 58"/>
                <a:gd name="T26" fmla="*/ 45 w 65"/>
                <a:gd name="T27" fmla="*/ 55 h 58"/>
                <a:gd name="T28" fmla="*/ 60 w 65"/>
                <a:gd name="T29" fmla="*/ 57 h 58"/>
                <a:gd name="T30" fmla="*/ 64 w 65"/>
                <a:gd name="T31" fmla="*/ 26 h 58"/>
                <a:gd name="T32" fmla="*/ 9 w 65"/>
                <a:gd name="T33" fmla="*/ 25 h 58"/>
                <a:gd name="T34" fmla="*/ 24 w 65"/>
                <a:gd name="T35" fmla="*/ 28 h 58"/>
                <a:gd name="T36" fmla="*/ 9 w 65"/>
                <a:gd name="T37" fmla="*/ 30 h 58"/>
                <a:gd name="T38" fmla="*/ 9 w 65"/>
                <a:gd name="T39" fmla="*/ 25 h 58"/>
                <a:gd name="T40" fmla="*/ 18 w 65"/>
                <a:gd name="T41" fmla="*/ 32 h 58"/>
                <a:gd name="T42" fmla="*/ 18 w 65"/>
                <a:gd name="T43" fmla="*/ 37 h 58"/>
                <a:gd name="T44" fmla="*/ 6 w 65"/>
                <a:gd name="T45" fmla="*/ 37 h 58"/>
                <a:gd name="T46" fmla="*/ 6 w 65"/>
                <a:gd name="T47" fmla="*/ 32 h 58"/>
                <a:gd name="T48" fmla="*/ 18 w 65"/>
                <a:gd name="T49" fmla="*/ 39 h 58"/>
                <a:gd name="T50" fmla="*/ 23 w 65"/>
                <a:gd name="T51" fmla="*/ 41 h 58"/>
                <a:gd name="T52" fmla="*/ 11 w 65"/>
                <a:gd name="T53" fmla="*/ 43 h 58"/>
                <a:gd name="T54" fmla="*/ 5 w 65"/>
                <a:gd name="T55" fmla="*/ 41 h 58"/>
                <a:gd name="T56" fmla="*/ 11 w 65"/>
                <a:gd name="T57" fmla="*/ 45 h 58"/>
                <a:gd name="T58" fmla="*/ 23 w 65"/>
                <a:gd name="T59" fmla="*/ 45 h 58"/>
                <a:gd name="T60" fmla="*/ 23 w 65"/>
                <a:gd name="T61" fmla="*/ 50 h 58"/>
                <a:gd name="T62" fmla="*/ 8 w 65"/>
                <a:gd name="T63" fmla="*/ 48 h 58"/>
                <a:gd name="T64" fmla="*/ 23 w 65"/>
                <a:gd name="T65" fmla="*/ 52 h 58"/>
                <a:gd name="T66" fmla="*/ 24 w 65"/>
                <a:gd name="T67" fmla="*/ 44 h 58"/>
                <a:gd name="T68" fmla="*/ 22 w 65"/>
                <a:gd name="T69" fmla="*/ 37 h 58"/>
                <a:gd name="T70" fmla="*/ 21 w 65"/>
                <a:gd name="T71" fmla="*/ 32 h 58"/>
                <a:gd name="T72" fmla="*/ 26 w 65"/>
                <a:gd name="T73" fmla="*/ 26 h 58"/>
                <a:gd name="T74" fmla="*/ 28 w 65"/>
                <a:gd name="T75" fmla="*/ 31 h 58"/>
                <a:gd name="T76" fmla="*/ 39 w 65"/>
                <a:gd name="T77" fmla="*/ 40 h 58"/>
                <a:gd name="T78" fmla="*/ 30 w 65"/>
                <a:gd name="T79" fmla="*/ 31 h 58"/>
                <a:gd name="T80" fmla="*/ 29 w 65"/>
                <a:gd name="T81" fmla="*/ 24 h 58"/>
                <a:gd name="T82" fmla="*/ 29 w 65"/>
                <a:gd name="T83" fmla="*/ 24 h 58"/>
                <a:gd name="T84" fmla="*/ 22 w 65"/>
                <a:gd name="T85" fmla="*/ 8 h 58"/>
                <a:gd name="T86" fmla="*/ 28 w 65"/>
                <a:gd name="T87" fmla="*/ 4 h 58"/>
                <a:gd name="T88" fmla="*/ 32 w 65"/>
                <a:gd name="T89" fmla="*/ 14 h 58"/>
                <a:gd name="T90" fmla="*/ 43 w 65"/>
                <a:gd name="T91" fmla="*/ 20 h 58"/>
                <a:gd name="T92" fmla="*/ 46 w 65"/>
                <a:gd name="T93" fmla="*/ 50 h 58"/>
                <a:gd name="T94" fmla="*/ 12 w 65"/>
                <a:gd name="T95" fmla="*/ 52 h 58"/>
                <a:gd name="T96" fmla="*/ 23 w 65"/>
                <a:gd name="T97" fmla="*/ 52 h 58"/>
                <a:gd name="T98" fmla="*/ 61 w 65"/>
                <a:gd name="T99" fmla="*/ 27 h 58"/>
                <a:gd name="T100" fmla="*/ 48 w 65"/>
                <a:gd name="T101"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58">
                  <a:moveTo>
                    <a:pt x="64" y="24"/>
                  </a:moveTo>
                  <a:cubicBezTo>
                    <a:pt x="64" y="24"/>
                    <a:pt x="63" y="24"/>
                    <a:pt x="63" y="24"/>
                  </a:cubicBezTo>
                  <a:cubicBezTo>
                    <a:pt x="49" y="22"/>
                    <a:pt x="49" y="22"/>
                    <a:pt x="49" y="22"/>
                  </a:cubicBezTo>
                  <a:cubicBezTo>
                    <a:pt x="49" y="22"/>
                    <a:pt x="49" y="22"/>
                    <a:pt x="49" y="22"/>
                  </a:cubicBezTo>
                  <a:cubicBezTo>
                    <a:pt x="47" y="20"/>
                    <a:pt x="46" y="18"/>
                    <a:pt x="45" y="18"/>
                  </a:cubicBezTo>
                  <a:cubicBezTo>
                    <a:pt x="44" y="17"/>
                    <a:pt x="43" y="17"/>
                    <a:pt x="42" y="16"/>
                  </a:cubicBezTo>
                  <a:cubicBezTo>
                    <a:pt x="39" y="15"/>
                    <a:pt x="37" y="14"/>
                    <a:pt x="35" y="12"/>
                  </a:cubicBezTo>
                  <a:cubicBezTo>
                    <a:pt x="33" y="10"/>
                    <a:pt x="32" y="8"/>
                    <a:pt x="32" y="6"/>
                  </a:cubicBezTo>
                  <a:cubicBezTo>
                    <a:pt x="31" y="4"/>
                    <a:pt x="31" y="2"/>
                    <a:pt x="30" y="1"/>
                  </a:cubicBezTo>
                  <a:cubicBezTo>
                    <a:pt x="28" y="0"/>
                    <a:pt x="26" y="0"/>
                    <a:pt x="24" y="0"/>
                  </a:cubicBezTo>
                  <a:cubicBezTo>
                    <a:pt x="22" y="1"/>
                    <a:pt x="20" y="4"/>
                    <a:pt x="20" y="7"/>
                  </a:cubicBezTo>
                  <a:cubicBezTo>
                    <a:pt x="19" y="14"/>
                    <a:pt x="22" y="19"/>
                    <a:pt x="24" y="23"/>
                  </a:cubicBezTo>
                  <a:cubicBezTo>
                    <a:pt x="24" y="23"/>
                    <a:pt x="24" y="23"/>
                    <a:pt x="24" y="23"/>
                  </a:cubicBezTo>
                  <a:cubicBezTo>
                    <a:pt x="23" y="22"/>
                    <a:pt x="22" y="22"/>
                    <a:pt x="21" y="22"/>
                  </a:cubicBezTo>
                  <a:cubicBezTo>
                    <a:pt x="9" y="22"/>
                    <a:pt x="9" y="22"/>
                    <a:pt x="9" y="22"/>
                  </a:cubicBezTo>
                  <a:cubicBezTo>
                    <a:pt x="6" y="22"/>
                    <a:pt x="3" y="25"/>
                    <a:pt x="3" y="28"/>
                  </a:cubicBezTo>
                  <a:cubicBezTo>
                    <a:pt x="3" y="28"/>
                    <a:pt x="3" y="29"/>
                    <a:pt x="4" y="29"/>
                  </a:cubicBezTo>
                  <a:cubicBezTo>
                    <a:pt x="1" y="30"/>
                    <a:pt x="0" y="32"/>
                    <a:pt x="0" y="34"/>
                  </a:cubicBezTo>
                  <a:cubicBezTo>
                    <a:pt x="0" y="36"/>
                    <a:pt x="1" y="38"/>
                    <a:pt x="2" y="39"/>
                  </a:cubicBezTo>
                  <a:cubicBezTo>
                    <a:pt x="2" y="40"/>
                    <a:pt x="2" y="40"/>
                    <a:pt x="2" y="41"/>
                  </a:cubicBezTo>
                  <a:cubicBezTo>
                    <a:pt x="2" y="43"/>
                    <a:pt x="3" y="45"/>
                    <a:pt x="5" y="46"/>
                  </a:cubicBezTo>
                  <a:cubicBezTo>
                    <a:pt x="5" y="46"/>
                    <a:pt x="5" y="47"/>
                    <a:pt x="5" y="48"/>
                  </a:cubicBezTo>
                  <a:cubicBezTo>
                    <a:pt x="5" y="50"/>
                    <a:pt x="6" y="52"/>
                    <a:pt x="8" y="53"/>
                  </a:cubicBezTo>
                  <a:cubicBezTo>
                    <a:pt x="9" y="53"/>
                    <a:pt x="9" y="54"/>
                    <a:pt x="10" y="55"/>
                  </a:cubicBezTo>
                  <a:cubicBezTo>
                    <a:pt x="13" y="57"/>
                    <a:pt x="24" y="58"/>
                    <a:pt x="30" y="58"/>
                  </a:cubicBezTo>
                  <a:cubicBezTo>
                    <a:pt x="32" y="58"/>
                    <a:pt x="34" y="58"/>
                    <a:pt x="35" y="57"/>
                  </a:cubicBezTo>
                  <a:cubicBezTo>
                    <a:pt x="38" y="57"/>
                    <a:pt x="41" y="56"/>
                    <a:pt x="45" y="54"/>
                  </a:cubicBezTo>
                  <a:cubicBezTo>
                    <a:pt x="45" y="55"/>
                    <a:pt x="45" y="55"/>
                    <a:pt x="45" y="55"/>
                  </a:cubicBezTo>
                  <a:cubicBezTo>
                    <a:pt x="45" y="56"/>
                    <a:pt x="46" y="56"/>
                    <a:pt x="46" y="56"/>
                  </a:cubicBezTo>
                  <a:cubicBezTo>
                    <a:pt x="60" y="57"/>
                    <a:pt x="60" y="57"/>
                    <a:pt x="60" y="57"/>
                  </a:cubicBezTo>
                  <a:cubicBezTo>
                    <a:pt x="61" y="57"/>
                    <a:pt x="62" y="56"/>
                    <a:pt x="62" y="55"/>
                  </a:cubicBezTo>
                  <a:cubicBezTo>
                    <a:pt x="64" y="26"/>
                    <a:pt x="64" y="26"/>
                    <a:pt x="64" y="26"/>
                  </a:cubicBezTo>
                  <a:cubicBezTo>
                    <a:pt x="65" y="25"/>
                    <a:pt x="64" y="25"/>
                    <a:pt x="64" y="24"/>
                  </a:cubicBezTo>
                  <a:close/>
                  <a:moveTo>
                    <a:pt x="9" y="25"/>
                  </a:moveTo>
                  <a:cubicBezTo>
                    <a:pt x="21" y="25"/>
                    <a:pt x="21" y="25"/>
                    <a:pt x="21" y="25"/>
                  </a:cubicBezTo>
                  <a:cubicBezTo>
                    <a:pt x="23" y="25"/>
                    <a:pt x="24" y="26"/>
                    <a:pt x="24" y="28"/>
                  </a:cubicBezTo>
                  <a:cubicBezTo>
                    <a:pt x="24" y="29"/>
                    <a:pt x="23" y="30"/>
                    <a:pt x="21" y="30"/>
                  </a:cubicBezTo>
                  <a:cubicBezTo>
                    <a:pt x="9" y="30"/>
                    <a:pt x="9" y="30"/>
                    <a:pt x="9" y="30"/>
                  </a:cubicBezTo>
                  <a:cubicBezTo>
                    <a:pt x="8" y="30"/>
                    <a:pt x="6" y="29"/>
                    <a:pt x="6" y="28"/>
                  </a:cubicBezTo>
                  <a:cubicBezTo>
                    <a:pt x="6" y="26"/>
                    <a:pt x="8" y="25"/>
                    <a:pt x="9" y="25"/>
                  </a:cubicBezTo>
                  <a:close/>
                  <a:moveTo>
                    <a:pt x="6" y="32"/>
                  </a:moveTo>
                  <a:cubicBezTo>
                    <a:pt x="18" y="32"/>
                    <a:pt x="18" y="32"/>
                    <a:pt x="18" y="32"/>
                  </a:cubicBezTo>
                  <a:cubicBezTo>
                    <a:pt x="19" y="32"/>
                    <a:pt x="21" y="33"/>
                    <a:pt x="21" y="34"/>
                  </a:cubicBezTo>
                  <a:cubicBezTo>
                    <a:pt x="21" y="36"/>
                    <a:pt x="19" y="37"/>
                    <a:pt x="18" y="37"/>
                  </a:cubicBezTo>
                  <a:cubicBezTo>
                    <a:pt x="8" y="37"/>
                    <a:pt x="8" y="37"/>
                    <a:pt x="8" y="37"/>
                  </a:cubicBezTo>
                  <a:cubicBezTo>
                    <a:pt x="6" y="37"/>
                    <a:pt x="6" y="37"/>
                    <a:pt x="6" y="37"/>
                  </a:cubicBezTo>
                  <a:cubicBezTo>
                    <a:pt x="4" y="37"/>
                    <a:pt x="3" y="36"/>
                    <a:pt x="3" y="34"/>
                  </a:cubicBezTo>
                  <a:cubicBezTo>
                    <a:pt x="3" y="33"/>
                    <a:pt x="4" y="32"/>
                    <a:pt x="6" y="32"/>
                  </a:cubicBezTo>
                  <a:close/>
                  <a:moveTo>
                    <a:pt x="8" y="39"/>
                  </a:moveTo>
                  <a:cubicBezTo>
                    <a:pt x="18" y="39"/>
                    <a:pt x="18" y="39"/>
                    <a:pt x="18" y="39"/>
                  </a:cubicBezTo>
                  <a:cubicBezTo>
                    <a:pt x="20" y="39"/>
                    <a:pt x="20" y="39"/>
                    <a:pt x="20" y="39"/>
                  </a:cubicBezTo>
                  <a:cubicBezTo>
                    <a:pt x="22" y="39"/>
                    <a:pt x="23" y="40"/>
                    <a:pt x="23" y="41"/>
                  </a:cubicBezTo>
                  <a:cubicBezTo>
                    <a:pt x="23" y="42"/>
                    <a:pt x="22" y="43"/>
                    <a:pt x="20" y="43"/>
                  </a:cubicBezTo>
                  <a:cubicBezTo>
                    <a:pt x="11" y="43"/>
                    <a:pt x="11" y="43"/>
                    <a:pt x="11" y="43"/>
                  </a:cubicBezTo>
                  <a:cubicBezTo>
                    <a:pt x="8" y="43"/>
                    <a:pt x="8" y="43"/>
                    <a:pt x="8" y="43"/>
                  </a:cubicBezTo>
                  <a:cubicBezTo>
                    <a:pt x="6" y="43"/>
                    <a:pt x="5" y="42"/>
                    <a:pt x="5" y="41"/>
                  </a:cubicBezTo>
                  <a:cubicBezTo>
                    <a:pt x="5" y="40"/>
                    <a:pt x="6" y="39"/>
                    <a:pt x="8" y="39"/>
                  </a:cubicBezTo>
                  <a:close/>
                  <a:moveTo>
                    <a:pt x="11" y="45"/>
                  </a:moveTo>
                  <a:cubicBezTo>
                    <a:pt x="20" y="45"/>
                    <a:pt x="20" y="45"/>
                    <a:pt x="20" y="45"/>
                  </a:cubicBezTo>
                  <a:cubicBezTo>
                    <a:pt x="23" y="45"/>
                    <a:pt x="23" y="45"/>
                    <a:pt x="23" y="45"/>
                  </a:cubicBezTo>
                  <a:cubicBezTo>
                    <a:pt x="25" y="45"/>
                    <a:pt x="26" y="47"/>
                    <a:pt x="26" y="48"/>
                  </a:cubicBezTo>
                  <a:cubicBezTo>
                    <a:pt x="26" y="49"/>
                    <a:pt x="25" y="50"/>
                    <a:pt x="23" y="50"/>
                  </a:cubicBezTo>
                  <a:cubicBezTo>
                    <a:pt x="11" y="50"/>
                    <a:pt x="11" y="50"/>
                    <a:pt x="11" y="50"/>
                  </a:cubicBezTo>
                  <a:cubicBezTo>
                    <a:pt x="9" y="50"/>
                    <a:pt x="8" y="49"/>
                    <a:pt x="8" y="48"/>
                  </a:cubicBezTo>
                  <a:cubicBezTo>
                    <a:pt x="8" y="47"/>
                    <a:pt x="9" y="45"/>
                    <a:pt x="11" y="45"/>
                  </a:cubicBezTo>
                  <a:close/>
                  <a:moveTo>
                    <a:pt x="23" y="52"/>
                  </a:moveTo>
                  <a:cubicBezTo>
                    <a:pt x="26" y="52"/>
                    <a:pt x="28" y="50"/>
                    <a:pt x="28" y="48"/>
                  </a:cubicBezTo>
                  <a:cubicBezTo>
                    <a:pt x="28" y="46"/>
                    <a:pt x="26" y="44"/>
                    <a:pt x="24" y="44"/>
                  </a:cubicBezTo>
                  <a:cubicBezTo>
                    <a:pt x="25" y="43"/>
                    <a:pt x="25" y="42"/>
                    <a:pt x="25" y="41"/>
                  </a:cubicBezTo>
                  <a:cubicBezTo>
                    <a:pt x="25" y="39"/>
                    <a:pt x="24" y="38"/>
                    <a:pt x="22" y="37"/>
                  </a:cubicBezTo>
                  <a:cubicBezTo>
                    <a:pt x="22" y="36"/>
                    <a:pt x="23" y="35"/>
                    <a:pt x="23" y="34"/>
                  </a:cubicBezTo>
                  <a:cubicBezTo>
                    <a:pt x="23" y="33"/>
                    <a:pt x="22" y="33"/>
                    <a:pt x="21" y="32"/>
                  </a:cubicBezTo>
                  <a:cubicBezTo>
                    <a:pt x="24" y="32"/>
                    <a:pt x="26" y="30"/>
                    <a:pt x="26" y="28"/>
                  </a:cubicBezTo>
                  <a:cubicBezTo>
                    <a:pt x="26" y="27"/>
                    <a:pt x="26" y="26"/>
                    <a:pt x="26" y="26"/>
                  </a:cubicBezTo>
                  <a:cubicBezTo>
                    <a:pt x="27" y="25"/>
                    <a:pt x="27" y="25"/>
                    <a:pt x="27" y="25"/>
                  </a:cubicBezTo>
                  <a:cubicBezTo>
                    <a:pt x="28" y="27"/>
                    <a:pt x="28" y="29"/>
                    <a:pt x="28" y="31"/>
                  </a:cubicBezTo>
                  <a:cubicBezTo>
                    <a:pt x="29" y="38"/>
                    <a:pt x="37" y="41"/>
                    <a:pt x="37" y="41"/>
                  </a:cubicBezTo>
                  <a:cubicBezTo>
                    <a:pt x="38" y="41"/>
                    <a:pt x="38" y="41"/>
                    <a:pt x="39" y="40"/>
                  </a:cubicBezTo>
                  <a:cubicBezTo>
                    <a:pt x="39" y="40"/>
                    <a:pt x="38" y="39"/>
                    <a:pt x="38" y="39"/>
                  </a:cubicBezTo>
                  <a:cubicBezTo>
                    <a:pt x="38" y="39"/>
                    <a:pt x="31" y="37"/>
                    <a:pt x="30" y="31"/>
                  </a:cubicBezTo>
                  <a:cubicBezTo>
                    <a:pt x="30" y="28"/>
                    <a:pt x="29" y="24"/>
                    <a:pt x="29" y="24"/>
                  </a:cubicBezTo>
                  <a:cubicBezTo>
                    <a:pt x="29" y="24"/>
                    <a:pt x="29" y="24"/>
                    <a:pt x="29" y="24"/>
                  </a:cubicBezTo>
                  <a:cubicBezTo>
                    <a:pt x="29" y="24"/>
                    <a:pt x="29" y="24"/>
                    <a:pt x="29" y="24"/>
                  </a:cubicBezTo>
                  <a:cubicBezTo>
                    <a:pt x="29" y="24"/>
                    <a:pt x="29" y="24"/>
                    <a:pt x="29" y="24"/>
                  </a:cubicBezTo>
                  <a:cubicBezTo>
                    <a:pt x="29" y="24"/>
                    <a:pt x="29" y="24"/>
                    <a:pt x="29" y="23"/>
                  </a:cubicBezTo>
                  <a:cubicBezTo>
                    <a:pt x="29" y="23"/>
                    <a:pt x="21" y="16"/>
                    <a:pt x="22" y="8"/>
                  </a:cubicBezTo>
                  <a:cubicBezTo>
                    <a:pt x="23" y="5"/>
                    <a:pt x="24" y="4"/>
                    <a:pt x="25" y="3"/>
                  </a:cubicBezTo>
                  <a:cubicBezTo>
                    <a:pt x="26" y="3"/>
                    <a:pt x="27" y="3"/>
                    <a:pt x="28" y="4"/>
                  </a:cubicBezTo>
                  <a:cubicBezTo>
                    <a:pt x="28" y="4"/>
                    <a:pt x="29" y="5"/>
                    <a:pt x="29" y="7"/>
                  </a:cubicBezTo>
                  <a:cubicBezTo>
                    <a:pt x="30" y="9"/>
                    <a:pt x="31" y="11"/>
                    <a:pt x="32" y="14"/>
                  </a:cubicBezTo>
                  <a:cubicBezTo>
                    <a:pt x="35" y="17"/>
                    <a:pt x="38" y="18"/>
                    <a:pt x="40" y="19"/>
                  </a:cubicBezTo>
                  <a:cubicBezTo>
                    <a:pt x="41" y="19"/>
                    <a:pt x="42" y="20"/>
                    <a:pt x="43" y="20"/>
                  </a:cubicBezTo>
                  <a:cubicBezTo>
                    <a:pt x="44" y="21"/>
                    <a:pt x="47" y="25"/>
                    <a:pt x="48" y="26"/>
                  </a:cubicBezTo>
                  <a:cubicBezTo>
                    <a:pt x="46" y="50"/>
                    <a:pt x="46" y="50"/>
                    <a:pt x="46" y="50"/>
                  </a:cubicBezTo>
                  <a:cubicBezTo>
                    <a:pt x="43" y="52"/>
                    <a:pt x="39" y="54"/>
                    <a:pt x="34" y="54"/>
                  </a:cubicBezTo>
                  <a:cubicBezTo>
                    <a:pt x="27" y="55"/>
                    <a:pt x="14" y="54"/>
                    <a:pt x="12" y="52"/>
                  </a:cubicBezTo>
                  <a:cubicBezTo>
                    <a:pt x="12" y="52"/>
                    <a:pt x="12" y="52"/>
                    <a:pt x="12" y="52"/>
                  </a:cubicBezTo>
                  <a:lnTo>
                    <a:pt x="23" y="52"/>
                  </a:lnTo>
                  <a:close/>
                  <a:moveTo>
                    <a:pt x="50" y="26"/>
                  </a:moveTo>
                  <a:cubicBezTo>
                    <a:pt x="61" y="27"/>
                    <a:pt x="61" y="27"/>
                    <a:pt x="61" y="27"/>
                  </a:cubicBezTo>
                  <a:cubicBezTo>
                    <a:pt x="59" y="54"/>
                    <a:pt x="59" y="54"/>
                    <a:pt x="59" y="54"/>
                  </a:cubicBezTo>
                  <a:cubicBezTo>
                    <a:pt x="48" y="53"/>
                    <a:pt x="48" y="53"/>
                    <a:pt x="48" y="53"/>
                  </a:cubicBezTo>
                  <a:lnTo>
                    <a:pt x="5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p>
              <a:pPr>
                <a:defRPr/>
              </a:pPr>
              <a:endParaRPr lang="en-US" sz="1350" kern="0">
                <a:solidFill>
                  <a:prstClr val="black"/>
                </a:solidFill>
              </a:endParaRPr>
            </a:p>
          </p:txBody>
        </p:sp>
        <p:sp>
          <p:nvSpPr>
            <p:cNvPr id="88" name="Freeform 64"/>
            <p:cNvSpPr>
              <a:spLocks noEditPoints="1"/>
            </p:cNvSpPr>
            <p:nvPr/>
          </p:nvSpPr>
          <p:spPr bwMode="auto">
            <a:xfrm>
              <a:off x="8014315" y="3728737"/>
              <a:ext cx="236963" cy="159712"/>
            </a:xfrm>
            <a:custGeom>
              <a:avLst/>
              <a:gdLst>
                <a:gd name="T0" fmla="*/ 58 w 58"/>
                <a:gd name="T1" fmla="*/ 18 h 38"/>
                <a:gd name="T2" fmla="*/ 31 w 58"/>
                <a:gd name="T3" fmla="*/ 0 h 38"/>
                <a:gd name="T4" fmla="*/ 1 w 58"/>
                <a:gd name="T5" fmla="*/ 18 h 38"/>
                <a:gd name="T6" fmla="*/ 0 w 58"/>
                <a:gd name="T7" fmla="*/ 20 h 38"/>
                <a:gd name="T8" fmla="*/ 31 w 58"/>
                <a:gd name="T9" fmla="*/ 38 h 38"/>
                <a:gd name="T10" fmla="*/ 58 w 58"/>
                <a:gd name="T11" fmla="*/ 20 h 38"/>
                <a:gd name="T12" fmla="*/ 58 w 58"/>
                <a:gd name="T13" fmla="*/ 18 h 38"/>
                <a:gd name="T14" fmla="*/ 18 w 58"/>
                <a:gd name="T15" fmla="*/ 19 h 38"/>
                <a:gd name="T16" fmla="*/ 16 w 58"/>
                <a:gd name="T17" fmla="*/ 19 h 38"/>
                <a:gd name="T18" fmla="*/ 28 w 58"/>
                <a:gd name="T19" fmla="*/ 34 h 38"/>
                <a:gd name="T20" fmla="*/ 4 w 58"/>
                <a:gd name="T21" fmla="*/ 19 h 38"/>
                <a:gd name="T22" fmla="*/ 27 w 58"/>
                <a:gd name="T23" fmla="*/ 4 h 38"/>
                <a:gd name="T24" fmla="*/ 19 w 58"/>
                <a:gd name="T25" fmla="*/ 9 h 38"/>
                <a:gd name="T26" fmla="*/ 21 w 58"/>
                <a:gd name="T27" fmla="*/ 10 h 38"/>
                <a:gd name="T28" fmla="*/ 31 w 58"/>
                <a:gd name="T29" fmla="*/ 5 h 38"/>
                <a:gd name="T30" fmla="*/ 45 w 58"/>
                <a:gd name="T31" fmla="*/ 19 h 38"/>
                <a:gd name="T32" fmla="*/ 31 w 58"/>
                <a:gd name="T33" fmla="*/ 33 h 38"/>
                <a:gd name="T34" fmla="*/ 18 w 58"/>
                <a:gd name="T35" fmla="*/ 19 h 38"/>
                <a:gd name="T36" fmla="*/ 36 w 58"/>
                <a:gd name="T37" fmla="*/ 34 h 38"/>
                <a:gd name="T38" fmla="*/ 47 w 58"/>
                <a:gd name="T39" fmla="*/ 19 h 38"/>
                <a:gd name="T40" fmla="*/ 38 w 58"/>
                <a:gd name="T41" fmla="*/ 4 h 38"/>
                <a:gd name="T42" fmla="*/ 55 w 58"/>
                <a:gd name="T43" fmla="*/ 19 h 38"/>
                <a:gd name="T44" fmla="*/ 36 w 58"/>
                <a:gd name="T45" fmla="*/ 34 h 38"/>
                <a:gd name="T46" fmla="*/ 40 w 58"/>
                <a:gd name="T47" fmla="*/ 19 h 38"/>
                <a:gd name="T48" fmla="*/ 31 w 58"/>
                <a:gd name="T49" fmla="*/ 28 h 38"/>
                <a:gd name="T50" fmla="*/ 23 w 58"/>
                <a:gd name="T51" fmla="*/ 19 h 38"/>
                <a:gd name="T52" fmla="*/ 31 w 58"/>
                <a:gd name="T53" fmla="*/ 19 h 38"/>
                <a:gd name="T54" fmla="*/ 24 w 58"/>
                <a:gd name="T55" fmla="*/ 14 h 38"/>
                <a:gd name="T56" fmla="*/ 31 w 58"/>
                <a:gd name="T57" fmla="*/ 10 h 38"/>
                <a:gd name="T58" fmla="*/ 40 w 58"/>
                <a:gd name="T59"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38">
                  <a:moveTo>
                    <a:pt x="58" y="18"/>
                  </a:moveTo>
                  <a:cubicBezTo>
                    <a:pt x="57" y="18"/>
                    <a:pt x="47" y="0"/>
                    <a:pt x="31" y="0"/>
                  </a:cubicBezTo>
                  <a:cubicBezTo>
                    <a:pt x="15" y="0"/>
                    <a:pt x="1" y="17"/>
                    <a:pt x="1" y="18"/>
                  </a:cubicBezTo>
                  <a:cubicBezTo>
                    <a:pt x="0" y="19"/>
                    <a:pt x="0" y="19"/>
                    <a:pt x="0" y="20"/>
                  </a:cubicBezTo>
                  <a:cubicBezTo>
                    <a:pt x="1" y="21"/>
                    <a:pt x="13" y="38"/>
                    <a:pt x="31" y="38"/>
                  </a:cubicBezTo>
                  <a:cubicBezTo>
                    <a:pt x="49" y="38"/>
                    <a:pt x="57" y="20"/>
                    <a:pt x="58" y="20"/>
                  </a:cubicBezTo>
                  <a:cubicBezTo>
                    <a:pt x="58" y="19"/>
                    <a:pt x="58" y="19"/>
                    <a:pt x="58" y="18"/>
                  </a:cubicBezTo>
                  <a:close/>
                  <a:moveTo>
                    <a:pt x="18" y="19"/>
                  </a:moveTo>
                  <a:cubicBezTo>
                    <a:pt x="16" y="19"/>
                    <a:pt x="16" y="19"/>
                    <a:pt x="16" y="19"/>
                  </a:cubicBezTo>
                  <a:cubicBezTo>
                    <a:pt x="16" y="27"/>
                    <a:pt x="21" y="33"/>
                    <a:pt x="28" y="34"/>
                  </a:cubicBezTo>
                  <a:cubicBezTo>
                    <a:pt x="16" y="33"/>
                    <a:pt x="6" y="22"/>
                    <a:pt x="4" y="19"/>
                  </a:cubicBezTo>
                  <a:cubicBezTo>
                    <a:pt x="6" y="16"/>
                    <a:pt x="16" y="6"/>
                    <a:pt x="27" y="4"/>
                  </a:cubicBezTo>
                  <a:cubicBezTo>
                    <a:pt x="24" y="5"/>
                    <a:pt x="21" y="7"/>
                    <a:pt x="19" y="9"/>
                  </a:cubicBezTo>
                  <a:cubicBezTo>
                    <a:pt x="21" y="10"/>
                    <a:pt x="21" y="10"/>
                    <a:pt x="21" y="10"/>
                  </a:cubicBezTo>
                  <a:cubicBezTo>
                    <a:pt x="23" y="7"/>
                    <a:pt x="27" y="5"/>
                    <a:pt x="31" y="5"/>
                  </a:cubicBezTo>
                  <a:cubicBezTo>
                    <a:pt x="39" y="5"/>
                    <a:pt x="45" y="11"/>
                    <a:pt x="45" y="19"/>
                  </a:cubicBezTo>
                  <a:cubicBezTo>
                    <a:pt x="45" y="27"/>
                    <a:pt x="39" y="33"/>
                    <a:pt x="31" y="33"/>
                  </a:cubicBezTo>
                  <a:cubicBezTo>
                    <a:pt x="24" y="33"/>
                    <a:pt x="18" y="27"/>
                    <a:pt x="18" y="19"/>
                  </a:cubicBezTo>
                  <a:close/>
                  <a:moveTo>
                    <a:pt x="36" y="34"/>
                  </a:moveTo>
                  <a:cubicBezTo>
                    <a:pt x="42" y="32"/>
                    <a:pt x="47" y="26"/>
                    <a:pt x="47" y="19"/>
                  </a:cubicBezTo>
                  <a:cubicBezTo>
                    <a:pt x="47" y="12"/>
                    <a:pt x="43" y="7"/>
                    <a:pt x="38" y="4"/>
                  </a:cubicBezTo>
                  <a:cubicBezTo>
                    <a:pt x="47" y="8"/>
                    <a:pt x="53" y="17"/>
                    <a:pt x="55" y="19"/>
                  </a:cubicBezTo>
                  <a:cubicBezTo>
                    <a:pt x="53" y="22"/>
                    <a:pt x="47" y="32"/>
                    <a:pt x="36" y="34"/>
                  </a:cubicBezTo>
                  <a:close/>
                  <a:moveTo>
                    <a:pt x="40" y="19"/>
                  </a:moveTo>
                  <a:cubicBezTo>
                    <a:pt x="40" y="24"/>
                    <a:pt x="36" y="28"/>
                    <a:pt x="31" y="28"/>
                  </a:cubicBezTo>
                  <a:cubicBezTo>
                    <a:pt x="27" y="28"/>
                    <a:pt x="23" y="24"/>
                    <a:pt x="23" y="19"/>
                  </a:cubicBezTo>
                  <a:cubicBezTo>
                    <a:pt x="31" y="19"/>
                    <a:pt x="31" y="19"/>
                    <a:pt x="31" y="19"/>
                  </a:cubicBezTo>
                  <a:cubicBezTo>
                    <a:pt x="24" y="14"/>
                    <a:pt x="24" y="14"/>
                    <a:pt x="24" y="14"/>
                  </a:cubicBezTo>
                  <a:cubicBezTo>
                    <a:pt x="26" y="12"/>
                    <a:pt x="29" y="10"/>
                    <a:pt x="31" y="10"/>
                  </a:cubicBezTo>
                  <a:cubicBezTo>
                    <a:pt x="36" y="10"/>
                    <a:pt x="40" y="14"/>
                    <a:pt x="40" y="19"/>
                  </a:cubicBezTo>
                  <a:close/>
                </a:path>
              </a:pathLst>
            </a:custGeom>
            <a:grpFill/>
            <a:ln>
              <a:noFill/>
            </a:ln>
          </p:spPr>
          <p:txBody>
            <a:bodyPr vert="horz" wrap="square" lIns="68568" tIns="34285" rIns="68568" bIns="34285" numCol="1" anchor="t" anchorCtr="0" compatLnSpc="1"/>
            <a:lstStyle/>
            <a:p>
              <a:pPr>
                <a:defRPr/>
              </a:pPr>
              <a:endParaRPr lang="en-US" sz="1350" kern="0">
                <a:solidFill>
                  <a:prstClr val="black"/>
                </a:solidFill>
              </a:endParaRPr>
            </a:p>
          </p:txBody>
        </p:sp>
      </p:grpSp>
      <p:grpSp>
        <p:nvGrpSpPr>
          <p:cNvPr id="3" name="Group 10"/>
          <p:cNvGrpSpPr/>
          <p:nvPr/>
        </p:nvGrpSpPr>
        <p:grpSpPr>
          <a:xfrm>
            <a:off x="3883923" y="2609927"/>
            <a:ext cx="1475162" cy="2534714"/>
            <a:chOff x="3724275" y="1833563"/>
            <a:chExt cx="1316038" cy="2260600"/>
          </a:xfrm>
        </p:grpSpPr>
        <p:sp>
          <p:nvSpPr>
            <p:cNvPr id="90" name="Freeform 5"/>
            <p:cNvSpPr/>
            <p:nvPr/>
          </p:nvSpPr>
          <p:spPr bwMode="auto">
            <a:xfrm>
              <a:off x="4216400" y="2362201"/>
              <a:ext cx="330200" cy="381000"/>
            </a:xfrm>
            <a:custGeom>
              <a:avLst/>
              <a:gdLst>
                <a:gd name="T0" fmla="*/ 208 w 208"/>
                <a:gd name="T1" fmla="*/ 240 h 240"/>
                <a:gd name="T2" fmla="*/ 0 w 208"/>
                <a:gd name="T3" fmla="*/ 240 h 240"/>
                <a:gd name="T4" fmla="*/ 8 w 208"/>
                <a:gd name="T5" fmla="*/ 0 h 240"/>
                <a:gd name="T6" fmla="*/ 199 w 208"/>
                <a:gd name="T7" fmla="*/ 0 h 240"/>
                <a:gd name="T8" fmla="*/ 208 w 208"/>
                <a:gd name="T9" fmla="*/ 240 h 240"/>
              </a:gdLst>
              <a:ahLst/>
              <a:cxnLst>
                <a:cxn ang="0">
                  <a:pos x="T0" y="T1"/>
                </a:cxn>
                <a:cxn ang="0">
                  <a:pos x="T2" y="T3"/>
                </a:cxn>
                <a:cxn ang="0">
                  <a:pos x="T4" y="T5"/>
                </a:cxn>
                <a:cxn ang="0">
                  <a:pos x="T6" y="T7"/>
                </a:cxn>
                <a:cxn ang="0">
                  <a:pos x="T8" y="T9"/>
                </a:cxn>
              </a:cxnLst>
              <a:rect l="0" t="0" r="r" b="b"/>
              <a:pathLst>
                <a:path w="208" h="240">
                  <a:moveTo>
                    <a:pt x="208" y="240"/>
                  </a:moveTo>
                  <a:lnTo>
                    <a:pt x="0" y="240"/>
                  </a:lnTo>
                  <a:lnTo>
                    <a:pt x="8" y="0"/>
                  </a:lnTo>
                  <a:lnTo>
                    <a:pt x="199" y="0"/>
                  </a:lnTo>
                  <a:lnTo>
                    <a:pt x="208" y="240"/>
                  </a:lnTo>
                  <a:close/>
                </a:path>
              </a:pathLst>
            </a:custGeom>
            <a:solidFill>
              <a:srgbClr val="F1C9A5"/>
            </a:solidFill>
            <a:ln>
              <a:noFill/>
            </a:ln>
          </p:spPr>
          <p:txBody>
            <a:bodyPr vert="horz" wrap="square" lIns="68568" tIns="34284" rIns="68568" bIns="34284" numCol="1" anchor="t" anchorCtr="0" compatLnSpc="1"/>
            <a:lstStyle/>
            <a:p>
              <a:pPr>
                <a:defRPr/>
              </a:pPr>
              <a:endParaRPr lang="en-US" sz="1015" kern="0">
                <a:solidFill>
                  <a:prstClr val="black"/>
                </a:solidFill>
              </a:endParaRPr>
            </a:p>
          </p:txBody>
        </p:sp>
        <p:sp>
          <p:nvSpPr>
            <p:cNvPr id="91" name="Freeform 6"/>
            <p:cNvSpPr/>
            <p:nvPr/>
          </p:nvSpPr>
          <p:spPr bwMode="auto">
            <a:xfrm>
              <a:off x="4111625" y="1833563"/>
              <a:ext cx="538163" cy="676275"/>
            </a:xfrm>
            <a:custGeom>
              <a:avLst/>
              <a:gdLst>
                <a:gd name="T0" fmla="*/ 179 w 179"/>
                <a:gd name="T1" fmla="*/ 109 h 226"/>
                <a:gd name="T2" fmla="*/ 90 w 179"/>
                <a:gd name="T3" fmla="*/ 0 h 226"/>
                <a:gd name="T4" fmla="*/ 0 w 179"/>
                <a:gd name="T5" fmla="*/ 109 h 226"/>
                <a:gd name="T6" fmla="*/ 42 w 179"/>
                <a:gd name="T7" fmla="*/ 194 h 226"/>
                <a:gd name="T8" fmla="*/ 49 w 179"/>
                <a:gd name="T9" fmla="*/ 218 h 226"/>
                <a:gd name="T10" fmla="*/ 59 w 179"/>
                <a:gd name="T11" fmla="*/ 226 h 226"/>
                <a:gd name="T12" fmla="*/ 121 w 179"/>
                <a:gd name="T13" fmla="*/ 226 h 226"/>
                <a:gd name="T14" fmla="*/ 131 w 179"/>
                <a:gd name="T15" fmla="*/ 218 h 226"/>
                <a:gd name="T16" fmla="*/ 138 w 179"/>
                <a:gd name="T17" fmla="*/ 194 h 226"/>
                <a:gd name="T18" fmla="*/ 179 w 179"/>
                <a:gd name="T19" fmla="*/ 10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226">
                  <a:moveTo>
                    <a:pt x="179" y="109"/>
                  </a:moveTo>
                  <a:cubicBezTo>
                    <a:pt x="179" y="54"/>
                    <a:pt x="171" y="0"/>
                    <a:pt x="90" y="0"/>
                  </a:cubicBezTo>
                  <a:cubicBezTo>
                    <a:pt x="7" y="0"/>
                    <a:pt x="0" y="54"/>
                    <a:pt x="0" y="109"/>
                  </a:cubicBezTo>
                  <a:cubicBezTo>
                    <a:pt x="0" y="145"/>
                    <a:pt x="17" y="176"/>
                    <a:pt x="42" y="194"/>
                  </a:cubicBezTo>
                  <a:cubicBezTo>
                    <a:pt x="49" y="218"/>
                    <a:pt x="49" y="218"/>
                    <a:pt x="49" y="218"/>
                  </a:cubicBezTo>
                  <a:cubicBezTo>
                    <a:pt x="50" y="223"/>
                    <a:pt x="55" y="226"/>
                    <a:pt x="59" y="226"/>
                  </a:cubicBezTo>
                  <a:cubicBezTo>
                    <a:pt x="121" y="226"/>
                    <a:pt x="121" y="226"/>
                    <a:pt x="121" y="226"/>
                  </a:cubicBezTo>
                  <a:cubicBezTo>
                    <a:pt x="125" y="226"/>
                    <a:pt x="130" y="223"/>
                    <a:pt x="131" y="218"/>
                  </a:cubicBezTo>
                  <a:cubicBezTo>
                    <a:pt x="138" y="194"/>
                    <a:pt x="138" y="194"/>
                    <a:pt x="138" y="194"/>
                  </a:cubicBezTo>
                  <a:cubicBezTo>
                    <a:pt x="163" y="176"/>
                    <a:pt x="179" y="145"/>
                    <a:pt x="179" y="109"/>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4" rIns="68568" bIns="34284" numCol="1" anchor="t" anchorCtr="0" compatLnSpc="1"/>
            <a:lstStyle/>
            <a:p>
              <a:pPr>
                <a:defRPr/>
              </a:pPr>
              <a:endParaRPr lang="en-US" sz="1015" kern="0">
                <a:solidFill>
                  <a:prstClr val="black"/>
                </a:solidFill>
              </a:endParaRPr>
            </a:p>
          </p:txBody>
        </p:sp>
        <p:sp>
          <p:nvSpPr>
            <p:cNvPr id="92" name="Freeform 7"/>
            <p:cNvSpPr/>
            <p:nvPr/>
          </p:nvSpPr>
          <p:spPr bwMode="auto">
            <a:xfrm>
              <a:off x="3724275" y="2557463"/>
              <a:ext cx="1316038" cy="1536700"/>
            </a:xfrm>
            <a:custGeom>
              <a:avLst/>
              <a:gdLst>
                <a:gd name="T0" fmla="*/ 405 w 438"/>
                <a:gd name="T1" fmla="*/ 60 h 514"/>
                <a:gd name="T2" fmla="*/ 287 w 438"/>
                <a:gd name="T3" fmla="*/ 28 h 514"/>
                <a:gd name="T4" fmla="*/ 282 w 438"/>
                <a:gd name="T5" fmla="*/ 8 h 514"/>
                <a:gd name="T6" fmla="*/ 219 w 438"/>
                <a:gd name="T7" fmla="*/ 0 h 514"/>
                <a:gd name="T8" fmla="*/ 156 w 438"/>
                <a:gd name="T9" fmla="*/ 8 h 514"/>
                <a:gd name="T10" fmla="*/ 152 w 438"/>
                <a:gd name="T11" fmla="*/ 28 h 514"/>
                <a:gd name="T12" fmla="*/ 33 w 438"/>
                <a:gd name="T13" fmla="*/ 60 h 514"/>
                <a:gd name="T14" fmla="*/ 0 w 438"/>
                <a:gd name="T15" fmla="*/ 93 h 514"/>
                <a:gd name="T16" fmla="*/ 7 w 438"/>
                <a:gd name="T17" fmla="*/ 258 h 514"/>
                <a:gd name="T18" fmla="*/ 65 w 438"/>
                <a:gd name="T19" fmla="*/ 344 h 514"/>
                <a:gd name="T20" fmla="*/ 35 w 438"/>
                <a:gd name="T21" fmla="*/ 514 h 514"/>
                <a:gd name="T22" fmla="*/ 402 w 438"/>
                <a:gd name="T23" fmla="*/ 514 h 514"/>
                <a:gd name="T24" fmla="*/ 371 w 438"/>
                <a:gd name="T25" fmla="*/ 344 h 514"/>
                <a:gd name="T26" fmla="*/ 431 w 438"/>
                <a:gd name="T27" fmla="*/ 258 h 514"/>
                <a:gd name="T28" fmla="*/ 438 w 438"/>
                <a:gd name="T29" fmla="*/ 93 h 514"/>
                <a:gd name="T30" fmla="*/ 405 w 438"/>
                <a:gd name="T31" fmla="*/ 6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8" h="514">
                  <a:moveTo>
                    <a:pt x="405" y="60"/>
                  </a:moveTo>
                  <a:cubicBezTo>
                    <a:pt x="287" y="28"/>
                    <a:pt x="287" y="28"/>
                    <a:pt x="287" y="28"/>
                  </a:cubicBezTo>
                  <a:cubicBezTo>
                    <a:pt x="282" y="8"/>
                    <a:pt x="282" y="8"/>
                    <a:pt x="282" y="8"/>
                  </a:cubicBezTo>
                  <a:cubicBezTo>
                    <a:pt x="282" y="8"/>
                    <a:pt x="235" y="0"/>
                    <a:pt x="219" y="0"/>
                  </a:cubicBezTo>
                  <a:cubicBezTo>
                    <a:pt x="203" y="0"/>
                    <a:pt x="156" y="8"/>
                    <a:pt x="156" y="8"/>
                  </a:cubicBezTo>
                  <a:cubicBezTo>
                    <a:pt x="152" y="28"/>
                    <a:pt x="152" y="28"/>
                    <a:pt x="152" y="28"/>
                  </a:cubicBezTo>
                  <a:cubicBezTo>
                    <a:pt x="33" y="60"/>
                    <a:pt x="33" y="60"/>
                    <a:pt x="33" y="60"/>
                  </a:cubicBezTo>
                  <a:cubicBezTo>
                    <a:pt x="15" y="66"/>
                    <a:pt x="0" y="75"/>
                    <a:pt x="0" y="93"/>
                  </a:cubicBezTo>
                  <a:cubicBezTo>
                    <a:pt x="0" y="93"/>
                    <a:pt x="3" y="213"/>
                    <a:pt x="7" y="258"/>
                  </a:cubicBezTo>
                  <a:cubicBezTo>
                    <a:pt x="9" y="285"/>
                    <a:pt x="15" y="341"/>
                    <a:pt x="65" y="344"/>
                  </a:cubicBezTo>
                  <a:cubicBezTo>
                    <a:pt x="35" y="514"/>
                    <a:pt x="35" y="514"/>
                    <a:pt x="35" y="514"/>
                  </a:cubicBezTo>
                  <a:cubicBezTo>
                    <a:pt x="402" y="514"/>
                    <a:pt x="402" y="514"/>
                    <a:pt x="402" y="514"/>
                  </a:cubicBezTo>
                  <a:cubicBezTo>
                    <a:pt x="371" y="344"/>
                    <a:pt x="371" y="344"/>
                    <a:pt x="371" y="344"/>
                  </a:cubicBezTo>
                  <a:cubicBezTo>
                    <a:pt x="424" y="344"/>
                    <a:pt x="428" y="285"/>
                    <a:pt x="431" y="258"/>
                  </a:cubicBezTo>
                  <a:cubicBezTo>
                    <a:pt x="436" y="213"/>
                    <a:pt x="438" y="93"/>
                    <a:pt x="438" y="93"/>
                  </a:cubicBezTo>
                  <a:cubicBezTo>
                    <a:pt x="438" y="75"/>
                    <a:pt x="425" y="67"/>
                    <a:pt x="405" y="60"/>
                  </a:cubicBezTo>
                  <a:close/>
                </a:path>
              </a:pathLst>
            </a:custGeom>
            <a:solidFill>
              <a:schemeClr val="accent1"/>
            </a:solidFill>
            <a:ln>
              <a:noFill/>
            </a:ln>
          </p:spPr>
          <p:txBody>
            <a:bodyPr vert="horz" wrap="square" lIns="68568" tIns="34284" rIns="68568" bIns="34284" numCol="1" anchor="t" anchorCtr="0" compatLnSpc="1"/>
            <a:lstStyle/>
            <a:p>
              <a:pPr>
                <a:defRPr/>
              </a:pPr>
              <a:endParaRPr lang="en-US" sz="1015" kern="0">
                <a:solidFill>
                  <a:prstClr val="black"/>
                </a:solidFill>
              </a:endParaRPr>
            </a:p>
          </p:txBody>
        </p:sp>
      </p:grpSp>
      <p:sp>
        <p:nvSpPr>
          <p:cNvPr id="93" name="TextBox 121"/>
          <p:cNvSpPr txBox="1"/>
          <p:nvPr/>
        </p:nvSpPr>
        <p:spPr>
          <a:xfrm>
            <a:off x="515984" y="1499616"/>
            <a:ext cx="1032205" cy="239151"/>
          </a:xfrm>
          <a:prstGeom prst="rect">
            <a:avLst/>
          </a:prstGeom>
          <a:noFill/>
        </p:spPr>
        <p:txBody>
          <a:bodyPr wrap="none" lIns="53991" tIns="26995" rIns="53991" bIns="26995"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Rectangle 122"/>
          <p:cNvSpPr/>
          <p:nvPr/>
        </p:nvSpPr>
        <p:spPr>
          <a:xfrm>
            <a:off x="473025" y="1681055"/>
            <a:ext cx="1854701" cy="715678"/>
          </a:xfrm>
          <a:prstGeom prst="rect">
            <a:avLst/>
          </a:prstGeom>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95" name="TextBox 123"/>
          <p:cNvSpPr txBox="1"/>
          <p:nvPr/>
        </p:nvSpPr>
        <p:spPr>
          <a:xfrm>
            <a:off x="507818" y="2511178"/>
            <a:ext cx="1032205" cy="239151"/>
          </a:xfrm>
          <a:prstGeom prst="rect">
            <a:avLst/>
          </a:prstGeom>
          <a:noFill/>
        </p:spPr>
        <p:txBody>
          <a:bodyPr wrap="none" lIns="53991" tIns="26995" rIns="53991" bIns="26995"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Rectangle 124"/>
          <p:cNvSpPr/>
          <p:nvPr/>
        </p:nvSpPr>
        <p:spPr>
          <a:xfrm>
            <a:off x="473025" y="2692617"/>
            <a:ext cx="1854701" cy="715678"/>
          </a:xfrm>
          <a:prstGeom prst="rect">
            <a:avLst/>
          </a:prstGeom>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97" name="TextBox 125"/>
          <p:cNvSpPr txBox="1"/>
          <p:nvPr/>
        </p:nvSpPr>
        <p:spPr>
          <a:xfrm>
            <a:off x="515983" y="3490647"/>
            <a:ext cx="1032205" cy="239151"/>
          </a:xfrm>
          <a:prstGeom prst="rect">
            <a:avLst/>
          </a:prstGeom>
          <a:noFill/>
        </p:spPr>
        <p:txBody>
          <a:bodyPr wrap="none" lIns="53991" tIns="26995" rIns="53991" bIns="26995"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Rectangle 126"/>
          <p:cNvSpPr/>
          <p:nvPr/>
        </p:nvSpPr>
        <p:spPr>
          <a:xfrm>
            <a:off x="473025" y="3672086"/>
            <a:ext cx="2253928" cy="714375"/>
          </a:xfrm>
          <a:prstGeom prst="rect">
            <a:avLst/>
          </a:prstGeom>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a:lnSpc>
                <a:spcPct val="150000"/>
              </a:lnSpc>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99" name="TextBox 128"/>
          <p:cNvSpPr txBox="1"/>
          <p:nvPr/>
        </p:nvSpPr>
        <p:spPr>
          <a:xfrm>
            <a:off x="7211566" y="1537721"/>
            <a:ext cx="1032205" cy="239151"/>
          </a:xfrm>
          <a:prstGeom prst="rect">
            <a:avLst/>
          </a:prstGeom>
          <a:noFill/>
        </p:spPr>
        <p:txBody>
          <a:bodyPr wrap="none" lIns="53991" tIns="26995" rIns="53991" bIns="26995"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Rectangle 129"/>
          <p:cNvSpPr/>
          <p:nvPr/>
        </p:nvSpPr>
        <p:spPr>
          <a:xfrm>
            <a:off x="7165972" y="1721913"/>
            <a:ext cx="1855337" cy="715678"/>
          </a:xfrm>
          <a:prstGeom prst="rect">
            <a:avLst/>
          </a:prstGeom>
        </p:spPr>
        <p:txBody>
          <a:bodyPr wrap="square">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endParaRPr>
          </a:p>
        </p:txBody>
      </p:sp>
      <p:sp>
        <p:nvSpPr>
          <p:cNvPr id="101" name="TextBox 130"/>
          <p:cNvSpPr txBox="1"/>
          <p:nvPr/>
        </p:nvSpPr>
        <p:spPr>
          <a:xfrm>
            <a:off x="7211566" y="2549283"/>
            <a:ext cx="1032205" cy="239151"/>
          </a:xfrm>
          <a:prstGeom prst="rect">
            <a:avLst/>
          </a:prstGeom>
          <a:noFill/>
        </p:spPr>
        <p:txBody>
          <a:bodyPr wrap="none" lIns="53991" tIns="26995" rIns="53991" bIns="26995"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Rectangle 131"/>
          <p:cNvSpPr/>
          <p:nvPr/>
        </p:nvSpPr>
        <p:spPr>
          <a:xfrm>
            <a:off x="7165973" y="2733474"/>
            <a:ext cx="1712358" cy="715678"/>
          </a:xfrm>
          <a:prstGeom prst="rect">
            <a:avLst/>
          </a:prstGeom>
        </p:spPr>
        <p:txBody>
          <a:bodyPr wrap="square">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endParaRPr>
          </a:p>
        </p:txBody>
      </p:sp>
      <p:sp>
        <p:nvSpPr>
          <p:cNvPr id="103" name="TextBox 132"/>
          <p:cNvSpPr txBox="1"/>
          <p:nvPr/>
        </p:nvSpPr>
        <p:spPr>
          <a:xfrm>
            <a:off x="7211566" y="3528753"/>
            <a:ext cx="1032205" cy="239151"/>
          </a:xfrm>
          <a:prstGeom prst="rect">
            <a:avLst/>
          </a:prstGeom>
          <a:noFill/>
        </p:spPr>
        <p:txBody>
          <a:bodyPr wrap="none" lIns="53991" tIns="26995" rIns="53991" bIns="26995" rtlCol="0" anchor="t">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Rectangle 133"/>
          <p:cNvSpPr/>
          <p:nvPr/>
        </p:nvSpPr>
        <p:spPr>
          <a:xfrm>
            <a:off x="7165973" y="3712944"/>
            <a:ext cx="1712358" cy="715678"/>
          </a:xfrm>
          <a:prstGeom prst="rect">
            <a:avLst/>
          </a:prstGeom>
        </p:spPr>
        <p:txBody>
          <a:bodyPr wrap="square">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Effect transition="in" filter="fade">
                                      <p:cBhvr>
                                        <p:cTn id="50" dur="500"/>
                                        <p:tgtEl>
                                          <p:spTgt spid="9"/>
                                        </p:tgtEl>
                                      </p:cBhvr>
                                    </p:animEffect>
                                  </p:childTnLst>
                                </p:cTn>
                              </p:par>
                            </p:childTnLst>
                          </p:cTn>
                        </p:par>
                        <p:par>
                          <p:cTn id="51" fill="hold">
                            <p:stCondLst>
                              <p:cond delay="4000"/>
                            </p:stCondLst>
                            <p:childTnLst>
                              <p:par>
                                <p:cTn id="52" presetID="2" presetClass="entr" presetSubtype="8" fill="hold" grpId="0" nodeType="afterEffect">
                                  <p:stCondLst>
                                    <p:cond delay="0"/>
                                  </p:stCondLst>
                                  <p:childTnLst>
                                    <p:set>
                                      <p:cBhvr>
                                        <p:cTn id="53" dur="1" fill="hold">
                                          <p:stCondLst>
                                            <p:cond delay="0"/>
                                          </p:stCondLst>
                                        </p:cTn>
                                        <p:tgtEl>
                                          <p:spTgt spid="93"/>
                                        </p:tgtEl>
                                        <p:attrNameLst>
                                          <p:attrName>style.visibility</p:attrName>
                                        </p:attrNameLst>
                                      </p:cBhvr>
                                      <p:to>
                                        <p:strVal val="visible"/>
                                      </p:to>
                                    </p:set>
                                    <p:anim calcmode="lin" valueType="num">
                                      <p:cBhvr additive="base">
                                        <p:cTn id="54" dur="500" fill="hold"/>
                                        <p:tgtEl>
                                          <p:spTgt spid="93"/>
                                        </p:tgtEl>
                                        <p:attrNameLst>
                                          <p:attrName>ppt_x</p:attrName>
                                        </p:attrNameLst>
                                      </p:cBhvr>
                                      <p:tavLst>
                                        <p:tav tm="0">
                                          <p:val>
                                            <p:strVal val="0-#ppt_w/2"/>
                                          </p:val>
                                        </p:tav>
                                        <p:tav tm="100000">
                                          <p:val>
                                            <p:strVal val="#ppt_x"/>
                                          </p:val>
                                        </p:tav>
                                      </p:tavLst>
                                    </p:anim>
                                    <p:anim calcmode="lin" valueType="num">
                                      <p:cBhvr additive="base">
                                        <p:cTn id="55" dur="500" fill="hold"/>
                                        <p:tgtEl>
                                          <p:spTgt spid="93"/>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 calcmode="lin" valueType="num">
                                      <p:cBhvr additive="base">
                                        <p:cTn id="58" dur="500" fill="hold"/>
                                        <p:tgtEl>
                                          <p:spTgt spid="95"/>
                                        </p:tgtEl>
                                        <p:attrNameLst>
                                          <p:attrName>ppt_x</p:attrName>
                                        </p:attrNameLst>
                                      </p:cBhvr>
                                      <p:tavLst>
                                        <p:tav tm="0">
                                          <p:val>
                                            <p:strVal val="0-#ppt_w/2"/>
                                          </p:val>
                                        </p:tav>
                                        <p:tav tm="100000">
                                          <p:val>
                                            <p:strVal val="#ppt_x"/>
                                          </p:val>
                                        </p:tav>
                                      </p:tavLst>
                                    </p:anim>
                                    <p:anim calcmode="lin" valueType="num">
                                      <p:cBhvr additive="base">
                                        <p:cTn id="59" dur="500" fill="hold"/>
                                        <p:tgtEl>
                                          <p:spTgt spid="95"/>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97"/>
                                        </p:tgtEl>
                                        <p:attrNameLst>
                                          <p:attrName>style.visibility</p:attrName>
                                        </p:attrNameLst>
                                      </p:cBhvr>
                                      <p:to>
                                        <p:strVal val="visible"/>
                                      </p:to>
                                    </p:set>
                                    <p:anim calcmode="lin" valueType="num">
                                      <p:cBhvr additive="base">
                                        <p:cTn id="62" dur="500" fill="hold"/>
                                        <p:tgtEl>
                                          <p:spTgt spid="97"/>
                                        </p:tgtEl>
                                        <p:attrNameLst>
                                          <p:attrName>ppt_x</p:attrName>
                                        </p:attrNameLst>
                                      </p:cBhvr>
                                      <p:tavLst>
                                        <p:tav tm="0">
                                          <p:val>
                                            <p:strVal val="0-#ppt_w/2"/>
                                          </p:val>
                                        </p:tav>
                                        <p:tav tm="100000">
                                          <p:val>
                                            <p:strVal val="#ppt_x"/>
                                          </p:val>
                                        </p:tav>
                                      </p:tavLst>
                                    </p:anim>
                                    <p:anim calcmode="lin" valueType="num">
                                      <p:cBhvr additive="base">
                                        <p:cTn id="63" dur="500" fill="hold"/>
                                        <p:tgtEl>
                                          <p:spTgt spid="97"/>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99"/>
                                        </p:tgtEl>
                                        <p:attrNameLst>
                                          <p:attrName>style.visibility</p:attrName>
                                        </p:attrNameLst>
                                      </p:cBhvr>
                                      <p:to>
                                        <p:strVal val="visible"/>
                                      </p:to>
                                    </p:set>
                                    <p:anim calcmode="lin" valueType="num">
                                      <p:cBhvr additive="base">
                                        <p:cTn id="66" dur="500" fill="hold"/>
                                        <p:tgtEl>
                                          <p:spTgt spid="99"/>
                                        </p:tgtEl>
                                        <p:attrNameLst>
                                          <p:attrName>ppt_x</p:attrName>
                                        </p:attrNameLst>
                                      </p:cBhvr>
                                      <p:tavLst>
                                        <p:tav tm="0">
                                          <p:val>
                                            <p:strVal val="1+#ppt_w/2"/>
                                          </p:val>
                                        </p:tav>
                                        <p:tav tm="100000">
                                          <p:val>
                                            <p:strVal val="#ppt_x"/>
                                          </p:val>
                                        </p:tav>
                                      </p:tavLst>
                                    </p:anim>
                                    <p:anim calcmode="lin" valueType="num">
                                      <p:cBhvr additive="base">
                                        <p:cTn id="67" dur="500" fill="hold"/>
                                        <p:tgtEl>
                                          <p:spTgt spid="99"/>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101"/>
                                        </p:tgtEl>
                                        <p:attrNameLst>
                                          <p:attrName>style.visibility</p:attrName>
                                        </p:attrNameLst>
                                      </p:cBhvr>
                                      <p:to>
                                        <p:strVal val="visible"/>
                                      </p:to>
                                    </p:set>
                                    <p:anim calcmode="lin" valueType="num">
                                      <p:cBhvr additive="base">
                                        <p:cTn id="70" dur="500" fill="hold"/>
                                        <p:tgtEl>
                                          <p:spTgt spid="101"/>
                                        </p:tgtEl>
                                        <p:attrNameLst>
                                          <p:attrName>ppt_x</p:attrName>
                                        </p:attrNameLst>
                                      </p:cBhvr>
                                      <p:tavLst>
                                        <p:tav tm="0">
                                          <p:val>
                                            <p:strVal val="1+#ppt_w/2"/>
                                          </p:val>
                                        </p:tav>
                                        <p:tav tm="100000">
                                          <p:val>
                                            <p:strVal val="#ppt_x"/>
                                          </p:val>
                                        </p:tav>
                                      </p:tavLst>
                                    </p:anim>
                                    <p:anim calcmode="lin" valueType="num">
                                      <p:cBhvr additive="base">
                                        <p:cTn id="71" dur="500" fill="hold"/>
                                        <p:tgtEl>
                                          <p:spTgt spid="101"/>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additive="base">
                                        <p:cTn id="74" dur="500" fill="hold"/>
                                        <p:tgtEl>
                                          <p:spTgt spid="103"/>
                                        </p:tgtEl>
                                        <p:attrNameLst>
                                          <p:attrName>ppt_x</p:attrName>
                                        </p:attrNameLst>
                                      </p:cBhvr>
                                      <p:tavLst>
                                        <p:tav tm="0">
                                          <p:val>
                                            <p:strVal val="1+#ppt_w/2"/>
                                          </p:val>
                                        </p:tav>
                                        <p:tav tm="100000">
                                          <p:val>
                                            <p:strVal val="#ppt_x"/>
                                          </p:val>
                                        </p:tav>
                                      </p:tavLst>
                                    </p:anim>
                                    <p:anim calcmode="lin" valueType="num">
                                      <p:cBhvr additive="base">
                                        <p:cTn id="75" dur="500" fill="hold"/>
                                        <p:tgtEl>
                                          <p:spTgt spid="103"/>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 presetClass="entr" presetSubtype="8"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additive="base">
                                        <p:cTn id="79" dur="500" fill="hold"/>
                                        <p:tgtEl>
                                          <p:spTgt spid="94"/>
                                        </p:tgtEl>
                                        <p:attrNameLst>
                                          <p:attrName>ppt_x</p:attrName>
                                        </p:attrNameLst>
                                      </p:cBhvr>
                                      <p:tavLst>
                                        <p:tav tm="0">
                                          <p:val>
                                            <p:strVal val="0-#ppt_w/2"/>
                                          </p:val>
                                        </p:tav>
                                        <p:tav tm="100000">
                                          <p:val>
                                            <p:strVal val="#ppt_x"/>
                                          </p:val>
                                        </p:tav>
                                      </p:tavLst>
                                    </p:anim>
                                    <p:anim calcmode="lin" valueType="num">
                                      <p:cBhvr additive="base">
                                        <p:cTn id="80" dur="500" fill="hold"/>
                                        <p:tgtEl>
                                          <p:spTgt spid="94"/>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96"/>
                                        </p:tgtEl>
                                        <p:attrNameLst>
                                          <p:attrName>style.visibility</p:attrName>
                                        </p:attrNameLst>
                                      </p:cBhvr>
                                      <p:to>
                                        <p:strVal val="visible"/>
                                      </p:to>
                                    </p:set>
                                    <p:anim calcmode="lin" valueType="num">
                                      <p:cBhvr additive="base">
                                        <p:cTn id="83" dur="500" fill="hold"/>
                                        <p:tgtEl>
                                          <p:spTgt spid="96"/>
                                        </p:tgtEl>
                                        <p:attrNameLst>
                                          <p:attrName>ppt_x</p:attrName>
                                        </p:attrNameLst>
                                      </p:cBhvr>
                                      <p:tavLst>
                                        <p:tav tm="0">
                                          <p:val>
                                            <p:strVal val="0-#ppt_w/2"/>
                                          </p:val>
                                        </p:tav>
                                        <p:tav tm="100000">
                                          <p:val>
                                            <p:strVal val="#ppt_x"/>
                                          </p:val>
                                        </p:tav>
                                      </p:tavLst>
                                    </p:anim>
                                    <p:anim calcmode="lin" valueType="num">
                                      <p:cBhvr additive="base">
                                        <p:cTn id="84" dur="500" fill="hold"/>
                                        <p:tgtEl>
                                          <p:spTgt spid="9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98"/>
                                        </p:tgtEl>
                                        <p:attrNameLst>
                                          <p:attrName>style.visibility</p:attrName>
                                        </p:attrNameLst>
                                      </p:cBhvr>
                                      <p:to>
                                        <p:strVal val="visible"/>
                                      </p:to>
                                    </p:set>
                                    <p:anim calcmode="lin" valueType="num">
                                      <p:cBhvr additive="base">
                                        <p:cTn id="87" dur="500" fill="hold"/>
                                        <p:tgtEl>
                                          <p:spTgt spid="98"/>
                                        </p:tgtEl>
                                        <p:attrNameLst>
                                          <p:attrName>ppt_x</p:attrName>
                                        </p:attrNameLst>
                                      </p:cBhvr>
                                      <p:tavLst>
                                        <p:tav tm="0">
                                          <p:val>
                                            <p:strVal val="0-#ppt_w/2"/>
                                          </p:val>
                                        </p:tav>
                                        <p:tav tm="100000">
                                          <p:val>
                                            <p:strVal val="#ppt_x"/>
                                          </p:val>
                                        </p:tav>
                                      </p:tavLst>
                                    </p:anim>
                                    <p:anim calcmode="lin" valueType="num">
                                      <p:cBhvr additive="base">
                                        <p:cTn id="88" dur="500" fill="hold"/>
                                        <p:tgtEl>
                                          <p:spTgt spid="98"/>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100"/>
                                        </p:tgtEl>
                                        <p:attrNameLst>
                                          <p:attrName>style.visibility</p:attrName>
                                        </p:attrNameLst>
                                      </p:cBhvr>
                                      <p:to>
                                        <p:strVal val="visible"/>
                                      </p:to>
                                    </p:set>
                                    <p:anim calcmode="lin" valueType="num">
                                      <p:cBhvr additive="base">
                                        <p:cTn id="91" dur="500" fill="hold"/>
                                        <p:tgtEl>
                                          <p:spTgt spid="100"/>
                                        </p:tgtEl>
                                        <p:attrNameLst>
                                          <p:attrName>ppt_x</p:attrName>
                                        </p:attrNameLst>
                                      </p:cBhvr>
                                      <p:tavLst>
                                        <p:tav tm="0">
                                          <p:val>
                                            <p:strVal val="1+#ppt_w/2"/>
                                          </p:val>
                                        </p:tav>
                                        <p:tav tm="100000">
                                          <p:val>
                                            <p:strVal val="#ppt_x"/>
                                          </p:val>
                                        </p:tav>
                                      </p:tavLst>
                                    </p:anim>
                                    <p:anim calcmode="lin" valueType="num">
                                      <p:cBhvr additive="base">
                                        <p:cTn id="92" dur="500" fill="hold"/>
                                        <p:tgtEl>
                                          <p:spTgt spid="100"/>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102"/>
                                        </p:tgtEl>
                                        <p:attrNameLst>
                                          <p:attrName>style.visibility</p:attrName>
                                        </p:attrNameLst>
                                      </p:cBhvr>
                                      <p:to>
                                        <p:strVal val="visible"/>
                                      </p:to>
                                    </p:set>
                                    <p:anim calcmode="lin" valueType="num">
                                      <p:cBhvr additive="base">
                                        <p:cTn id="95" dur="500" fill="hold"/>
                                        <p:tgtEl>
                                          <p:spTgt spid="102"/>
                                        </p:tgtEl>
                                        <p:attrNameLst>
                                          <p:attrName>ppt_x</p:attrName>
                                        </p:attrNameLst>
                                      </p:cBhvr>
                                      <p:tavLst>
                                        <p:tav tm="0">
                                          <p:val>
                                            <p:strVal val="1+#ppt_w/2"/>
                                          </p:val>
                                        </p:tav>
                                        <p:tav tm="100000">
                                          <p:val>
                                            <p:strVal val="#ppt_x"/>
                                          </p:val>
                                        </p:tav>
                                      </p:tavLst>
                                    </p:anim>
                                    <p:anim calcmode="lin" valueType="num">
                                      <p:cBhvr additive="base">
                                        <p:cTn id="96" dur="500" fill="hold"/>
                                        <p:tgtEl>
                                          <p:spTgt spid="102"/>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104"/>
                                        </p:tgtEl>
                                        <p:attrNameLst>
                                          <p:attrName>style.visibility</p:attrName>
                                        </p:attrNameLst>
                                      </p:cBhvr>
                                      <p:to>
                                        <p:strVal val="visible"/>
                                      </p:to>
                                    </p:set>
                                    <p:anim calcmode="lin" valueType="num">
                                      <p:cBhvr additive="base">
                                        <p:cTn id="99" dur="500" fill="hold"/>
                                        <p:tgtEl>
                                          <p:spTgt spid="104"/>
                                        </p:tgtEl>
                                        <p:attrNameLst>
                                          <p:attrName>ppt_x</p:attrName>
                                        </p:attrNameLst>
                                      </p:cBhvr>
                                      <p:tavLst>
                                        <p:tav tm="0">
                                          <p:val>
                                            <p:strVal val="1+#ppt_w/2"/>
                                          </p:val>
                                        </p:tav>
                                        <p:tav tm="100000">
                                          <p:val>
                                            <p:strVal val="#ppt_x"/>
                                          </p:val>
                                        </p:tav>
                                      </p:tavLst>
                                    </p:anim>
                                    <p:anim calcmode="lin" valueType="num">
                                      <p:cBhvr additive="base">
                                        <p:cTn id="100" dur="500" fill="hold"/>
                                        <p:tgtEl>
                                          <p:spTgt spid="1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93" grpId="0"/>
      <p:bldP spid="94" grpId="0"/>
      <p:bldP spid="95" grpId="0"/>
      <p:bldP spid="96" grpId="0"/>
      <p:bldP spid="97" grpId="0"/>
      <p:bldP spid="98" grpId="0"/>
      <p:bldP spid="99" grpId="0"/>
      <p:bldP spid="100" grpId="0"/>
      <p:bldP spid="101" grpId="0"/>
      <p:bldP spid="102" grpId="0"/>
      <p:bldP spid="103" grpId="0"/>
      <p:bldP spid="10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756789" y="2608548"/>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2951820" y="1702551"/>
            <a:ext cx="725714" cy="725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03</a:t>
            </a:r>
            <a:endParaRPr lang="zh-CN" altLang="en-US"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
        <p:nvSpPr>
          <p:cNvPr id="5" name="MH_Entry_1"/>
          <p:cNvSpPr/>
          <p:nvPr>
            <p:custDataLst>
              <p:tags r:id="rId1"/>
            </p:custDataLst>
          </p:nvPr>
        </p:nvSpPr>
        <p:spPr>
          <a:xfrm>
            <a:off x="2270561" y="2696815"/>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gn="ctr"/>
            <a:r>
              <a:rPr lang="zh-CN" altLang="zh-CN" sz="2000" b="1" dirty="0">
                <a:solidFill>
                  <a:schemeClr val="bg1"/>
                </a:solidFill>
                <a:latin typeface="微软雅黑" panose="020B0503020204020204" pitchFamily="34" charset="-122"/>
                <a:ea typeface="微软雅黑" panose="020B0503020204020204" pitchFamily="34" charset="-122"/>
              </a:rPr>
              <a:t>成功项目展示</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3368745" y="330571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2109549" y="330571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368745" y="349754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2109549" y="349754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22543"/>
          <a:stretch>
            <a:fillRect/>
          </a:stretch>
        </p:blipFill>
        <p:spPr>
          <a:xfrm flipH="1">
            <a:off x="5220072" y="1185991"/>
            <a:ext cx="3923928" cy="3942837"/>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500" autoRev="1" fill="hold">
                                          <p:stCondLst>
                                            <p:cond delay="0"/>
                                          </p:stCondLst>
                                        </p:cTn>
                                        <p:tgtEl>
                                          <p:spTgt spid="5"/>
                                        </p:tgtEl>
                                        <p:attrNameLst>
                                          <p:attrName>ppt_w</p:attrName>
                                        </p:attrNameLst>
                                      </p:cBhvr>
                                    </p:anim>
                                    <p:anim by="(#ppt_w*0.50)" calcmode="lin" valueType="num">
                                      <p:cBhvr>
                                        <p:cTn id="19" dur="500" decel="50000" autoRev="1" fill="hold">
                                          <p:stCondLst>
                                            <p:cond delay="0"/>
                                          </p:stCondLst>
                                        </p:cTn>
                                        <p:tgtEl>
                                          <p:spTgt spid="5"/>
                                        </p:tgtEl>
                                        <p:attrNameLst>
                                          <p:attrName>ppt_x</p:attrName>
                                        </p:attrNameLst>
                                      </p:cBhvr>
                                    </p:anim>
                                    <p:anim from="(-#ppt_h/2)" to="(#ppt_y)" calcmode="lin" valueType="num">
                                      <p:cBhvr>
                                        <p:cTn id="20" dur="1000" fill="hold">
                                          <p:stCondLst>
                                            <p:cond delay="0"/>
                                          </p:stCondLst>
                                        </p:cTn>
                                        <p:tgtEl>
                                          <p:spTgt spid="5"/>
                                        </p:tgtEl>
                                        <p:attrNameLst>
                                          <p:attrName>ppt_y</p:attrName>
                                        </p:attrNameLst>
                                      </p:cBhvr>
                                    </p:anim>
                                    <p:animRot by="21600000">
                                      <p:cBhvr>
                                        <p:cTn id="21" dur="1000" fill="hold">
                                          <p:stCondLst>
                                            <p:cond delay="0"/>
                                          </p:stCondLst>
                                        </p:cTn>
                                        <p:tgtEl>
                                          <p:spTgt spid="5"/>
                                        </p:tgtEl>
                                        <p:attrNameLst>
                                          <p:attrName>r</p:attrName>
                                        </p:attrNameLst>
                                      </p:cBhvr>
                                    </p:animRo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
          <p:cNvSpPr>
            <a:spLocks noChangeShapeType="1"/>
          </p:cNvSpPr>
          <p:nvPr/>
        </p:nvSpPr>
        <p:spPr bwMode="auto">
          <a:xfrm>
            <a:off x="4548591" y="2469036"/>
            <a:ext cx="0" cy="871283"/>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68868" tIns="34434" rIns="68868" bIns="34434" numCol="1" anchor="t" anchorCtr="0" compatLnSpc="1"/>
          <a:lstStyle/>
          <a:p>
            <a:endParaRPr lang="zh-CN" altLang="en-US"/>
          </a:p>
        </p:txBody>
      </p:sp>
      <p:sp>
        <p:nvSpPr>
          <p:cNvPr id="3" name="Oval 8"/>
          <p:cNvSpPr>
            <a:spLocks noChangeArrowheads="1"/>
          </p:cNvSpPr>
          <p:nvPr/>
        </p:nvSpPr>
        <p:spPr bwMode="auto">
          <a:xfrm>
            <a:off x="4439333" y="3333588"/>
            <a:ext cx="214556" cy="21479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4" tIns="38587" rIns="77174" bIns="38587" rtlCol="0" anchor="ctr"/>
          <a:lstStyle/>
          <a:p>
            <a:pPr algn="ctr"/>
            <a:endParaRPr lang="zh-CN" altLang="en-US"/>
          </a:p>
        </p:txBody>
      </p:sp>
      <p:sp>
        <p:nvSpPr>
          <p:cNvPr id="4" name="Oval 9"/>
          <p:cNvSpPr>
            <a:spLocks noChangeArrowheads="1"/>
          </p:cNvSpPr>
          <p:nvPr/>
        </p:nvSpPr>
        <p:spPr bwMode="auto">
          <a:xfrm>
            <a:off x="6210641" y="3333588"/>
            <a:ext cx="216570" cy="21479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Oval 10"/>
          <p:cNvSpPr>
            <a:spLocks noChangeArrowheads="1"/>
          </p:cNvSpPr>
          <p:nvPr/>
        </p:nvSpPr>
        <p:spPr bwMode="auto">
          <a:xfrm>
            <a:off x="7984072" y="3333588"/>
            <a:ext cx="213550" cy="21479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Oval 11"/>
          <p:cNvSpPr>
            <a:spLocks noChangeArrowheads="1"/>
          </p:cNvSpPr>
          <p:nvPr/>
        </p:nvSpPr>
        <p:spPr bwMode="auto">
          <a:xfrm>
            <a:off x="2666226" y="3333588"/>
            <a:ext cx="214556" cy="21479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Oval 12"/>
          <p:cNvSpPr>
            <a:spLocks noChangeArrowheads="1"/>
          </p:cNvSpPr>
          <p:nvPr/>
        </p:nvSpPr>
        <p:spPr bwMode="auto">
          <a:xfrm>
            <a:off x="893118" y="3333588"/>
            <a:ext cx="214556" cy="21479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4" tIns="38587" rIns="77174" bIns="38587" rtlCol="0" anchor="ctr"/>
          <a:lstStyle/>
          <a:p>
            <a:pPr algn="ctr"/>
            <a:endParaRPr lang="zh-CN" altLang="en-US"/>
          </a:p>
        </p:txBody>
      </p:sp>
      <p:sp>
        <p:nvSpPr>
          <p:cNvPr id="8" name="Freeform 13"/>
          <p:cNvSpPr/>
          <p:nvPr/>
        </p:nvSpPr>
        <p:spPr bwMode="auto">
          <a:xfrm>
            <a:off x="1000001" y="2674559"/>
            <a:ext cx="3548593" cy="665761"/>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9" name="Freeform 14"/>
          <p:cNvSpPr/>
          <p:nvPr/>
        </p:nvSpPr>
        <p:spPr bwMode="auto">
          <a:xfrm>
            <a:off x="2773108" y="2895947"/>
            <a:ext cx="1775486" cy="444371"/>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10" name="Freeform 15"/>
          <p:cNvSpPr/>
          <p:nvPr/>
        </p:nvSpPr>
        <p:spPr bwMode="auto">
          <a:xfrm>
            <a:off x="4548594" y="2674559"/>
            <a:ext cx="3546215" cy="665761"/>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11" name="Freeform 16"/>
          <p:cNvSpPr/>
          <p:nvPr/>
        </p:nvSpPr>
        <p:spPr bwMode="auto">
          <a:xfrm>
            <a:off x="4548593" y="2895947"/>
            <a:ext cx="1773108" cy="444371"/>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868" tIns="34434" rIns="68868" bIns="34434" numCol="1" anchor="t" anchorCtr="0" compatLnSpc="1"/>
          <a:lstStyle/>
          <a:p>
            <a:endParaRPr lang="zh-CN" altLang="en-US"/>
          </a:p>
        </p:txBody>
      </p:sp>
      <p:sp>
        <p:nvSpPr>
          <p:cNvPr id="12" name="Freeform 6"/>
          <p:cNvSpPr/>
          <p:nvPr/>
        </p:nvSpPr>
        <p:spPr bwMode="auto">
          <a:xfrm>
            <a:off x="4050284" y="1276226"/>
            <a:ext cx="990279" cy="1260609"/>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7174" tIns="215722" rIns="77174" bIns="38587" rtlCol="0" anchor="t"/>
          <a:lstStyle/>
          <a:p>
            <a:pPr algn="ctr"/>
            <a:r>
              <a:rPr lang="zh-CN" altLang="en-US" sz="1200" dirty="0">
                <a:latin typeface="微软雅黑" panose="020B0503020204020204" pitchFamily="34" charset="-122"/>
                <a:ea typeface="微软雅黑" panose="020B0503020204020204" pitchFamily="34" charset="-122"/>
              </a:rPr>
              <a:t>添加</a:t>
            </a:r>
            <a:endParaRPr lang="en-US" altLang="zh-CN" sz="1200" dirty="0">
              <a:latin typeface="微软雅黑" panose="020B0503020204020204" pitchFamily="34" charset="-122"/>
              <a:ea typeface="微软雅黑" panose="020B0503020204020204" pitchFamily="34" charset="-122"/>
            </a:endParaRPr>
          </a:p>
          <a:p>
            <a:pPr algn="ctr"/>
            <a:r>
              <a:rPr lang="zh-CN" altLang="en-US" sz="1200" dirty="0">
                <a:latin typeface="微软雅黑" panose="020B0503020204020204" pitchFamily="34" charset="-122"/>
                <a:ea typeface="微软雅黑" panose="020B0503020204020204" pitchFamily="34" charset="-122"/>
              </a:rPr>
              <a:t>标题内容</a:t>
            </a:r>
            <a:endParaRPr lang="zh-CN" altLang="en-US" sz="1200" dirty="0">
              <a:latin typeface="微软雅黑" panose="020B0503020204020204" pitchFamily="34" charset="-122"/>
              <a:ea typeface="微软雅黑" panose="020B0503020204020204" pitchFamily="34" charset="-122"/>
            </a:endParaRPr>
          </a:p>
        </p:txBody>
      </p:sp>
      <p:sp>
        <p:nvSpPr>
          <p:cNvPr id="13" name="矩形 12"/>
          <p:cNvSpPr/>
          <p:nvPr/>
        </p:nvSpPr>
        <p:spPr>
          <a:xfrm>
            <a:off x="419523"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69126"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156957"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206559"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929271"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978873"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5702776"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752378"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7474695" y="3641476"/>
            <a:ext cx="1232305" cy="346492"/>
          </a:xfrm>
          <a:prstGeom prst="rect">
            <a:avLst/>
          </a:prstGeom>
        </p:spPr>
        <p:txBody>
          <a:bodyPr wrap="square" lIns="68868" tIns="34434" rIns="68868" bIns="34434" anchor="ctr" anchorCtr="0">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524297" y="3925409"/>
            <a:ext cx="1367433" cy="484967"/>
          </a:xfrm>
          <a:prstGeom prst="rect">
            <a:avLst/>
          </a:prstGeom>
        </p:spPr>
        <p:txBody>
          <a:bodyPr wrap="square" lIns="68868" tIns="34434" rIns="68868" bIns="34434">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315324" y="1437488"/>
            <a:ext cx="862817" cy="863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100" dirty="0">
                <a:latin typeface="微软雅黑" panose="020B0503020204020204" pitchFamily="34" charset="-122"/>
                <a:ea typeface="微软雅黑" panose="020B0503020204020204" pitchFamily="34" charset="-122"/>
              </a:rPr>
              <a:t>添加标题内容</a:t>
            </a:r>
            <a:endParaRPr lang="zh-CN" altLang="en-US" sz="1100" dirty="0">
              <a:latin typeface="微软雅黑" panose="020B0503020204020204" pitchFamily="34" charset="-122"/>
              <a:ea typeface="微软雅黑" panose="020B0503020204020204" pitchFamily="34" charset="-122"/>
            </a:endParaRPr>
          </a:p>
        </p:txBody>
      </p:sp>
      <p:sp>
        <p:nvSpPr>
          <p:cNvPr id="24" name="椭圆 23"/>
          <p:cNvSpPr/>
          <p:nvPr/>
        </p:nvSpPr>
        <p:spPr>
          <a:xfrm>
            <a:off x="6956266" y="1437488"/>
            <a:ext cx="862817" cy="86375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1100" dirty="0">
                <a:latin typeface="微软雅黑" panose="020B0503020204020204" pitchFamily="34" charset="-122"/>
                <a:ea typeface="微软雅黑" panose="020B0503020204020204" pitchFamily="34" charset="-122"/>
              </a:rPr>
              <a:t>添加标题内容</a:t>
            </a:r>
            <a:endParaRPr lang="zh-CN" altLang="en-US" sz="11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2156955" y="1840407"/>
            <a:ext cx="189332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40562" y="1840407"/>
            <a:ext cx="1893327"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strVal val="4/3*#ppt_w"/>
                                          </p:val>
                                        </p:tav>
                                        <p:tav tm="100000">
                                          <p:val>
                                            <p:strVal val="#ppt_w"/>
                                          </p:val>
                                        </p:tav>
                                      </p:tavLst>
                                    </p:anim>
                                    <p:anim calcmode="lin" valueType="num">
                                      <p:cBhvr>
                                        <p:cTn id="30" dur="500" fill="hold"/>
                                        <p:tgtEl>
                                          <p:spTgt spid="3"/>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4/3*#ppt_w"/>
                                          </p:val>
                                        </p:tav>
                                        <p:tav tm="100000">
                                          <p:val>
                                            <p:strVal val="#ppt_w"/>
                                          </p:val>
                                        </p:tav>
                                      </p:tavLst>
                                    </p:anim>
                                    <p:anim calcmode="lin" valueType="num">
                                      <p:cBhvr>
                                        <p:cTn id="34" dur="500" fill="hold"/>
                                        <p:tgtEl>
                                          <p:spTgt spid="6"/>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strVal val="4/3*#ppt_w"/>
                                          </p:val>
                                        </p:tav>
                                        <p:tav tm="100000">
                                          <p:val>
                                            <p:strVal val="#ppt_w"/>
                                          </p:val>
                                        </p:tav>
                                      </p:tavLst>
                                    </p:anim>
                                    <p:anim calcmode="lin" valueType="num">
                                      <p:cBhvr>
                                        <p:cTn id="38" dur="500" fill="hold"/>
                                        <p:tgtEl>
                                          <p:spTgt spid="4"/>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strVal val="4/3*#ppt_w"/>
                                          </p:val>
                                        </p:tav>
                                        <p:tav tm="100000">
                                          <p:val>
                                            <p:strVal val="#ppt_w"/>
                                          </p:val>
                                        </p:tav>
                                      </p:tavLst>
                                    </p:anim>
                                    <p:anim calcmode="lin" valueType="num">
                                      <p:cBhvr>
                                        <p:cTn id="42" dur="500" fill="hold"/>
                                        <p:tgtEl>
                                          <p:spTgt spid="7"/>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strVal val="4/3*#ppt_w"/>
                                          </p:val>
                                        </p:tav>
                                        <p:tav tm="100000">
                                          <p:val>
                                            <p:strVal val="#ppt_w"/>
                                          </p:val>
                                        </p:tav>
                                      </p:tavLst>
                                    </p:anim>
                                    <p:anim calcmode="lin" valueType="num">
                                      <p:cBhvr>
                                        <p:cTn id="46" dur="500" fill="hold"/>
                                        <p:tgtEl>
                                          <p:spTgt spid="5"/>
                                        </p:tgtEl>
                                        <p:attrNameLst>
                                          <p:attrName>ppt_h</p:attrName>
                                        </p:attrNameLst>
                                      </p:cBhvr>
                                      <p:tavLst>
                                        <p:tav tm="0">
                                          <p:val>
                                            <p:strVal val="4/3*#ppt_h"/>
                                          </p:val>
                                        </p:tav>
                                        <p:tav tm="100000">
                                          <p:val>
                                            <p:strVal val="#ppt_h"/>
                                          </p:val>
                                        </p:tav>
                                      </p:tavLst>
                                    </p:anim>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par>
                          <p:cTn id="75" fill="hold">
                            <p:stCondLst>
                              <p:cond delay="4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22" presetClass="entr" presetSubtype="2"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right)">
                                      <p:cBhvr>
                                        <p:cTn id="88" dur="500"/>
                                        <p:tgtEl>
                                          <p:spTgt spid="25"/>
                                        </p:tgtEl>
                                      </p:cBhvr>
                                    </p:animEffect>
                                  </p:childTnLst>
                                </p:cTn>
                              </p:par>
                            </p:childTnLst>
                          </p:cTn>
                        </p:par>
                        <p:par>
                          <p:cTn id="89" fill="hold">
                            <p:stCondLst>
                              <p:cond delay="500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 calcmode="lin" valueType="num">
                                      <p:cBhvr>
                                        <p:cTn id="94" dur="500" fill="hold"/>
                                        <p:tgtEl>
                                          <p:spTgt spid="23"/>
                                        </p:tgtEl>
                                        <p:attrNameLst>
                                          <p:attrName>style.rotation</p:attrName>
                                        </p:attrNameLst>
                                      </p:cBhvr>
                                      <p:tavLst>
                                        <p:tav tm="0">
                                          <p:val>
                                            <p:fltVal val="360"/>
                                          </p:val>
                                        </p:tav>
                                        <p:tav tm="100000">
                                          <p:val>
                                            <p:fltVal val="0"/>
                                          </p:val>
                                        </p:tav>
                                      </p:tavLst>
                                    </p:anim>
                                    <p:animEffect transition="in" filter="fade">
                                      <p:cBhvr>
                                        <p:cTn id="95" dur="500"/>
                                        <p:tgtEl>
                                          <p:spTgt spid="23"/>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 calcmode="lin" valueType="num">
                                      <p:cBhvr>
                                        <p:cTn id="100" dur="500" fill="hold"/>
                                        <p:tgtEl>
                                          <p:spTgt spid="24"/>
                                        </p:tgtEl>
                                        <p:attrNameLst>
                                          <p:attrName>style.rotation</p:attrName>
                                        </p:attrNameLst>
                                      </p:cBhvr>
                                      <p:tavLst>
                                        <p:tav tm="0">
                                          <p:val>
                                            <p:fltVal val="360"/>
                                          </p:val>
                                        </p:tav>
                                        <p:tav tm="100000">
                                          <p:val>
                                            <p:fltVal val="0"/>
                                          </p:val>
                                        </p:tav>
                                      </p:tavLst>
                                    </p:anim>
                                    <p:animEffect transition="in" filter="fade">
                                      <p:cBhvr>
                                        <p:cTn id="10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1654180" y="5919748"/>
            <a:ext cx="815909" cy="338811"/>
          </a:xfrm>
          <a:prstGeom prst="rect">
            <a:avLst/>
          </a:prstGeom>
          <a:noFill/>
        </p:spPr>
        <p:txBody>
          <a:bodyPr wrap="none" lIns="61109" tIns="30555" rIns="61109" bIns="30555" rtlCol="0">
            <a:spAutoFit/>
          </a:bodyPr>
          <a:lstStyle/>
          <a:p>
            <a:r>
              <a:rPr lang="zh-CN" altLang="en-US" dirty="0"/>
              <a:t>延迟符</a:t>
            </a:r>
            <a:endParaRPr lang="zh-CN" altLang="en-US" dirty="0"/>
          </a:p>
        </p:txBody>
      </p:sp>
      <p:grpSp>
        <p:nvGrpSpPr>
          <p:cNvPr id="2" name="组合 40"/>
          <p:cNvGrpSpPr/>
          <p:nvPr/>
        </p:nvGrpSpPr>
        <p:grpSpPr>
          <a:xfrm>
            <a:off x="4030891" y="1334008"/>
            <a:ext cx="768479" cy="242466"/>
            <a:chOff x="4030890" y="1333596"/>
            <a:chExt cx="768479" cy="242391"/>
          </a:xfrm>
          <a:solidFill>
            <a:schemeClr val="accent6"/>
          </a:solidFill>
        </p:grpSpPr>
        <p:sp>
          <p:nvSpPr>
            <p:cNvPr id="42"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grpFill/>
            <a:ln>
              <a:noFill/>
            </a:ln>
          </p:spPr>
          <p:txBody>
            <a:bodyPr vert="horz" wrap="square" lIns="91440" tIns="45720" rIns="91440" bIns="45720" numCol="1" anchor="t" anchorCtr="0" compatLnSpc="1"/>
            <a:lstStyle/>
            <a:p>
              <a:endParaRPr lang="zh-CN" altLang="en-US" sz="1100">
                <a:solidFill>
                  <a:schemeClr val="bg1"/>
                </a:solidFill>
              </a:endParaRPr>
            </a:p>
          </p:txBody>
        </p:sp>
        <p:sp>
          <p:nvSpPr>
            <p:cNvPr id="43" name="文本框 30"/>
            <p:cNvSpPr txBox="1"/>
            <p:nvPr/>
          </p:nvSpPr>
          <p:spPr>
            <a:xfrm>
              <a:off x="4030890" y="1337534"/>
              <a:ext cx="305212" cy="238453"/>
            </a:xfrm>
            <a:prstGeom prst="rect">
              <a:avLst/>
            </a:prstGeom>
            <a:solidFill>
              <a:schemeClr val="accent1"/>
            </a:solidFill>
            <a:ln>
              <a:noFill/>
            </a:ln>
          </p:spPr>
          <p:txBody>
            <a:bodyPr wrap="none" lIns="68580" tIns="34290" rIns="68580" bIns="34290" rtlCol="0">
              <a:spAutoFit/>
            </a:bodyPr>
            <a:lstStyle/>
            <a:p>
              <a:r>
                <a:rPr lang="en-US" altLang="zh-CN" sz="1100" dirty="0">
                  <a:solidFill>
                    <a:schemeClr val="bg1"/>
                  </a:solidFill>
                  <a:latin typeface="Arial Unicode MS" panose="020B0604020202020204" charset="-122"/>
                  <a:ea typeface="Arial Unicode MS" panose="020B0604020202020204" charset="-122"/>
                  <a:cs typeface="Arial Unicode MS" panose="020B0604020202020204" charset="-122"/>
                </a:rPr>
                <a:t>01</a:t>
              </a:r>
              <a:endParaRPr lang="zh-CN" altLang="en-US" sz="11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3" name="组合 43"/>
          <p:cNvGrpSpPr/>
          <p:nvPr/>
        </p:nvGrpSpPr>
        <p:grpSpPr>
          <a:xfrm>
            <a:off x="3995937" y="2012198"/>
            <a:ext cx="792665" cy="238527"/>
            <a:chOff x="3968280" y="1999295"/>
            <a:chExt cx="792665" cy="238453"/>
          </a:xfrm>
          <a:solidFill>
            <a:schemeClr val="accent6"/>
          </a:solidFill>
        </p:grpSpPr>
        <p:sp>
          <p:nvSpPr>
            <p:cNvPr id="45"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grpFill/>
            <a:ln>
              <a:noFill/>
            </a:ln>
          </p:spPr>
          <p:txBody>
            <a:bodyPr vert="horz" wrap="square" lIns="91440" tIns="45720" rIns="91440" bIns="45720" numCol="1" anchor="t" anchorCtr="0" compatLnSpc="1"/>
            <a:lstStyle/>
            <a:p>
              <a:endParaRPr lang="zh-CN" altLang="en-US" sz="1100">
                <a:solidFill>
                  <a:schemeClr val="bg1"/>
                </a:solidFill>
              </a:endParaRPr>
            </a:p>
          </p:txBody>
        </p:sp>
        <p:sp>
          <p:nvSpPr>
            <p:cNvPr id="46" name="文本框 91"/>
            <p:cNvSpPr txBox="1"/>
            <p:nvPr/>
          </p:nvSpPr>
          <p:spPr>
            <a:xfrm>
              <a:off x="4455733" y="1999295"/>
              <a:ext cx="305212" cy="238453"/>
            </a:xfrm>
            <a:prstGeom prst="rect">
              <a:avLst/>
            </a:prstGeom>
            <a:solidFill>
              <a:schemeClr val="accent2"/>
            </a:solidFill>
          </p:spPr>
          <p:txBody>
            <a:bodyPr wrap="none" lIns="68580" tIns="34290" rIns="68580" bIns="34290" rtlCol="0">
              <a:spAutoFit/>
            </a:bodyPr>
            <a:lstStyle/>
            <a:p>
              <a:r>
                <a:rPr lang="en-US" altLang="zh-CN" sz="1100" dirty="0">
                  <a:solidFill>
                    <a:schemeClr val="bg1"/>
                  </a:solidFill>
                  <a:latin typeface="Arial Unicode MS" panose="020B0604020202020204" charset="-122"/>
                  <a:ea typeface="Arial Unicode MS" panose="020B0604020202020204" charset="-122"/>
                  <a:cs typeface="Arial Unicode MS" panose="020B0604020202020204" charset="-122"/>
                </a:rPr>
                <a:t>02</a:t>
              </a:r>
              <a:endParaRPr lang="zh-CN" altLang="en-US" sz="11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4" name="组合 46"/>
          <p:cNvGrpSpPr/>
          <p:nvPr/>
        </p:nvGrpSpPr>
        <p:grpSpPr>
          <a:xfrm>
            <a:off x="4009466" y="2653814"/>
            <a:ext cx="778559" cy="238601"/>
            <a:chOff x="4020810" y="2652995"/>
            <a:chExt cx="778559" cy="238527"/>
          </a:xfrm>
          <a:solidFill>
            <a:schemeClr val="accent6"/>
          </a:solidFill>
        </p:grpSpPr>
        <p:sp>
          <p:nvSpPr>
            <p:cNvPr id="48"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grpFill/>
            <a:ln>
              <a:noFill/>
            </a:ln>
          </p:spPr>
          <p:txBody>
            <a:bodyPr vert="horz" wrap="square" lIns="91440" tIns="45720" rIns="91440" bIns="45720" numCol="1" anchor="t" anchorCtr="0" compatLnSpc="1"/>
            <a:lstStyle/>
            <a:p>
              <a:endParaRPr lang="zh-CN" altLang="en-US" sz="1100">
                <a:solidFill>
                  <a:schemeClr val="bg1"/>
                </a:solidFill>
              </a:endParaRPr>
            </a:p>
          </p:txBody>
        </p:sp>
        <p:sp>
          <p:nvSpPr>
            <p:cNvPr id="49" name="文本框 92"/>
            <p:cNvSpPr txBox="1"/>
            <p:nvPr/>
          </p:nvSpPr>
          <p:spPr>
            <a:xfrm>
              <a:off x="4020810" y="2652995"/>
              <a:ext cx="305212" cy="238453"/>
            </a:xfrm>
            <a:prstGeom prst="rect">
              <a:avLst/>
            </a:prstGeom>
            <a:solidFill>
              <a:schemeClr val="accent3"/>
            </a:solidFill>
          </p:spPr>
          <p:txBody>
            <a:bodyPr wrap="none" lIns="68580" tIns="34290" rIns="68580" bIns="34290" rtlCol="0">
              <a:spAutoFit/>
            </a:bodyPr>
            <a:lstStyle/>
            <a:p>
              <a:r>
                <a:rPr lang="en-US" altLang="zh-CN" sz="1100" dirty="0">
                  <a:solidFill>
                    <a:schemeClr val="bg1"/>
                  </a:solidFill>
                  <a:latin typeface="Arial Unicode MS" panose="020B0604020202020204" charset="-122"/>
                  <a:ea typeface="Arial Unicode MS" panose="020B0604020202020204" charset="-122"/>
                  <a:cs typeface="Arial Unicode MS" panose="020B0604020202020204" charset="-122"/>
                </a:rPr>
                <a:t>03</a:t>
              </a:r>
              <a:endParaRPr lang="zh-CN" altLang="en-US" sz="11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5" name="组合 49"/>
          <p:cNvGrpSpPr/>
          <p:nvPr/>
        </p:nvGrpSpPr>
        <p:grpSpPr>
          <a:xfrm>
            <a:off x="3995936" y="3261128"/>
            <a:ext cx="779862" cy="238527"/>
            <a:chOff x="3968280" y="3316411"/>
            <a:chExt cx="779862" cy="238453"/>
          </a:xfrm>
          <a:solidFill>
            <a:schemeClr val="accent6"/>
          </a:solidFill>
        </p:grpSpPr>
        <p:sp>
          <p:nvSpPr>
            <p:cNvPr id="51"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grpFill/>
            <a:ln>
              <a:noFill/>
            </a:ln>
          </p:spPr>
          <p:txBody>
            <a:bodyPr vert="horz" wrap="square" lIns="91440" tIns="45720" rIns="91440" bIns="45720" numCol="1" anchor="t" anchorCtr="0" compatLnSpc="1"/>
            <a:lstStyle/>
            <a:p>
              <a:endParaRPr lang="zh-CN" altLang="en-US" sz="1100">
                <a:solidFill>
                  <a:schemeClr val="bg1"/>
                </a:solidFill>
              </a:endParaRPr>
            </a:p>
          </p:txBody>
        </p:sp>
        <p:sp>
          <p:nvSpPr>
            <p:cNvPr id="52" name="文本框 93"/>
            <p:cNvSpPr txBox="1"/>
            <p:nvPr/>
          </p:nvSpPr>
          <p:spPr>
            <a:xfrm>
              <a:off x="4442930" y="3316411"/>
              <a:ext cx="305212" cy="238453"/>
            </a:xfrm>
            <a:prstGeom prst="rect">
              <a:avLst/>
            </a:prstGeom>
            <a:solidFill>
              <a:schemeClr val="accent4"/>
            </a:solidFill>
          </p:spPr>
          <p:txBody>
            <a:bodyPr wrap="none" lIns="68580" tIns="34290" rIns="68580" bIns="34290" rtlCol="0">
              <a:spAutoFit/>
            </a:bodyPr>
            <a:lstStyle/>
            <a:p>
              <a:r>
                <a:rPr lang="en-US" altLang="zh-CN" sz="1100" dirty="0">
                  <a:solidFill>
                    <a:schemeClr val="bg1"/>
                  </a:solidFill>
                  <a:latin typeface="Arial Unicode MS" panose="020B0604020202020204" charset="-122"/>
                  <a:ea typeface="Arial Unicode MS" panose="020B0604020202020204" charset="-122"/>
                  <a:cs typeface="Arial Unicode MS" panose="020B0604020202020204" charset="-122"/>
                </a:rPr>
                <a:t>04</a:t>
              </a:r>
              <a:endParaRPr lang="zh-CN" altLang="en-US" sz="11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6" name="组合 52"/>
          <p:cNvGrpSpPr/>
          <p:nvPr/>
        </p:nvGrpSpPr>
        <p:grpSpPr>
          <a:xfrm>
            <a:off x="4003586" y="3990983"/>
            <a:ext cx="765388" cy="238601"/>
            <a:chOff x="4022289" y="3989751"/>
            <a:chExt cx="765388" cy="238527"/>
          </a:xfrm>
          <a:solidFill>
            <a:schemeClr val="accent6"/>
          </a:solidFill>
        </p:grpSpPr>
        <p:sp>
          <p:nvSpPr>
            <p:cNvPr id="54"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grpFill/>
            <a:ln>
              <a:noFill/>
            </a:ln>
          </p:spPr>
          <p:txBody>
            <a:bodyPr vert="horz" wrap="square" lIns="91440" tIns="45720" rIns="91440" bIns="45720" numCol="1" anchor="t" anchorCtr="0" compatLnSpc="1"/>
            <a:lstStyle/>
            <a:p>
              <a:endParaRPr lang="zh-CN" altLang="en-US" sz="1100">
                <a:solidFill>
                  <a:schemeClr val="bg1"/>
                </a:solidFill>
              </a:endParaRPr>
            </a:p>
          </p:txBody>
        </p:sp>
        <p:sp>
          <p:nvSpPr>
            <p:cNvPr id="55" name="文本框 94"/>
            <p:cNvSpPr txBox="1"/>
            <p:nvPr/>
          </p:nvSpPr>
          <p:spPr>
            <a:xfrm>
              <a:off x="4022289" y="3989751"/>
              <a:ext cx="305212" cy="238453"/>
            </a:xfrm>
            <a:prstGeom prst="rect">
              <a:avLst/>
            </a:prstGeom>
            <a:solidFill>
              <a:schemeClr val="accent1"/>
            </a:solidFill>
          </p:spPr>
          <p:txBody>
            <a:bodyPr wrap="none" lIns="68580" tIns="34290" rIns="68580" bIns="34290" rtlCol="0">
              <a:spAutoFit/>
            </a:bodyPr>
            <a:lstStyle/>
            <a:p>
              <a:r>
                <a:rPr lang="en-US" altLang="zh-CN" sz="1100" dirty="0">
                  <a:solidFill>
                    <a:schemeClr val="bg1"/>
                  </a:solidFill>
                  <a:latin typeface="Arial Unicode MS" panose="020B0604020202020204" charset="-122"/>
                  <a:ea typeface="Arial Unicode MS" panose="020B0604020202020204" charset="-122"/>
                  <a:cs typeface="Arial Unicode MS" panose="020B0604020202020204" charset="-122"/>
                </a:rPr>
                <a:t>05</a:t>
              </a:r>
              <a:endParaRPr lang="zh-CN" altLang="en-US" sz="11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7" name="组合 55"/>
          <p:cNvGrpSpPr/>
          <p:nvPr/>
        </p:nvGrpSpPr>
        <p:grpSpPr>
          <a:xfrm>
            <a:off x="4268260" y="1004242"/>
            <a:ext cx="871765" cy="872033"/>
            <a:chOff x="819328" y="1120780"/>
            <a:chExt cx="1127886" cy="1127885"/>
          </a:xfrm>
        </p:grpSpPr>
        <p:sp>
          <p:nvSpPr>
            <p:cNvPr id="57" name="Oval 1"/>
            <p:cNvSpPr/>
            <p:nvPr/>
          </p:nvSpPr>
          <p:spPr bwMode="auto">
            <a:xfrm>
              <a:off x="819328" y="1120780"/>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1"/>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58" name="Oval 1"/>
            <p:cNvSpPr/>
            <p:nvPr/>
          </p:nvSpPr>
          <p:spPr bwMode="auto">
            <a:xfrm>
              <a:off x="899593" y="1201044"/>
              <a:ext cx="967360" cy="967359"/>
            </a:xfrm>
            <a:prstGeom prst="ellipse">
              <a:avLst/>
            </a:prstGeom>
            <a:solidFill>
              <a:schemeClr val="accent1"/>
            </a:solidFill>
            <a:ln w="25400" cap="flat" cmpd="sng" algn="ctr">
              <a:solidFill>
                <a:schemeClr val="accent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8" name="组合 58"/>
          <p:cNvGrpSpPr/>
          <p:nvPr/>
        </p:nvGrpSpPr>
        <p:grpSpPr>
          <a:xfrm>
            <a:off x="3625529" y="1644276"/>
            <a:ext cx="871765" cy="872033"/>
            <a:chOff x="819328" y="1120779"/>
            <a:chExt cx="1127886" cy="1127885"/>
          </a:xfrm>
        </p:grpSpPr>
        <p:sp>
          <p:nvSpPr>
            <p:cNvPr id="6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2"/>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61" name="Oval 1"/>
            <p:cNvSpPr/>
            <p:nvPr/>
          </p:nvSpPr>
          <p:spPr bwMode="auto">
            <a:xfrm>
              <a:off x="899592" y="1201043"/>
              <a:ext cx="967359" cy="967358"/>
            </a:xfrm>
            <a:prstGeom prst="ellipse">
              <a:avLst/>
            </a:prstGeom>
            <a:solidFill>
              <a:schemeClr val="accent2"/>
            </a:solidFill>
            <a:ln w="25400" cap="flat" cmpd="sng" algn="ctr">
              <a:solidFill>
                <a:schemeClr val="accent2"/>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9" name="组合 61"/>
          <p:cNvGrpSpPr/>
          <p:nvPr/>
        </p:nvGrpSpPr>
        <p:grpSpPr>
          <a:xfrm>
            <a:off x="4250832" y="2292684"/>
            <a:ext cx="871765" cy="872033"/>
            <a:chOff x="819328" y="1120779"/>
            <a:chExt cx="1127886" cy="1127885"/>
          </a:xfrm>
        </p:grpSpPr>
        <p:sp>
          <p:nvSpPr>
            <p:cNvPr id="6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3"/>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64" name="Oval 1"/>
            <p:cNvSpPr/>
            <p:nvPr/>
          </p:nvSpPr>
          <p:spPr bwMode="auto">
            <a:xfrm>
              <a:off x="899592" y="1201043"/>
              <a:ext cx="967359" cy="967358"/>
            </a:xfrm>
            <a:prstGeom prst="ellipse">
              <a:avLst/>
            </a:prstGeom>
            <a:solidFill>
              <a:schemeClr val="accent3"/>
            </a:solidFill>
            <a:ln w="25400" cap="flat" cmpd="sng" algn="ctr">
              <a:solidFill>
                <a:schemeClr val="accent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10" name="组合 64"/>
          <p:cNvGrpSpPr/>
          <p:nvPr/>
        </p:nvGrpSpPr>
        <p:grpSpPr>
          <a:xfrm>
            <a:off x="3612277" y="2963275"/>
            <a:ext cx="871765" cy="872033"/>
            <a:chOff x="819328" y="1120779"/>
            <a:chExt cx="1127886" cy="1127885"/>
          </a:xfrm>
        </p:grpSpPr>
        <p:sp>
          <p:nvSpPr>
            <p:cNvPr id="6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4"/>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67" name="Oval 1"/>
            <p:cNvSpPr/>
            <p:nvPr/>
          </p:nvSpPr>
          <p:spPr bwMode="auto">
            <a:xfrm>
              <a:off x="899592" y="1201043"/>
              <a:ext cx="967359" cy="967358"/>
            </a:xfrm>
            <a:prstGeom prst="ellipse">
              <a:avLst/>
            </a:prstGeom>
            <a:solidFill>
              <a:schemeClr val="accent4"/>
            </a:solidFill>
            <a:ln w="25400" cap="flat" cmpd="sng" algn="ctr">
              <a:solidFill>
                <a:schemeClr val="accent4"/>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11" name="组合 67"/>
          <p:cNvGrpSpPr/>
          <p:nvPr/>
        </p:nvGrpSpPr>
        <p:grpSpPr>
          <a:xfrm>
            <a:off x="4268260" y="3566435"/>
            <a:ext cx="871765" cy="872033"/>
            <a:chOff x="819328" y="1120779"/>
            <a:chExt cx="1127886" cy="1127885"/>
          </a:xfrm>
        </p:grpSpPr>
        <p:sp>
          <p:nvSpPr>
            <p:cNvPr id="6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1"/>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70" name="Oval 1"/>
            <p:cNvSpPr/>
            <p:nvPr/>
          </p:nvSpPr>
          <p:spPr bwMode="auto">
            <a:xfrm>
              <a:off x="899592" y="1201043"/>
              <a:ext cx="967359" cy="967358"/>
            </a:xfrm>
            <a:prstGeom prst="ellipse">
              <a:avLst/>
            </a:prstGeom>
            <a:solidFill>
              <a:schemeClr val="accent1"/>
            </a:solidFill>
            <a:ln w="25400" cap="flat" cmpd="sng" algn="ctr">
              <a:solidFill>
                <a:schemeClr val="accent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sp>
        <p:nvSpPr>
          <p:cNvPr id="71" name="Freeform 63"/>
          <p:cNvSpPr>
            <a:spLocks noChangeAspect="1" noEditPoints="1"/>
          </p:cNvSpPr>
          <p:nvPr/>
        </p:nvSpPr>
        <p:spPr bwMode="auto">
          <a:xfrm>
            <a:off x="4457841" y="1169880"/>
            <a:ext cx="505854" cy="574735"/>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sp>
        <p:nvSpPr>
          <p:cNvPr id="72" name="Freeform 910"/>
          <p:cNvSpPr/>
          <p:nvPr/>
        </p:nvSpPr>
        <p:spPr bwMode="auto">
          <a:xfrm>
            <a:off x="3795809" y="1837688"/>
            <a:ext cx="541896" cy="546962"/>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sp>
        <p:nvSpPr>
          <p:cNvPr id="73" name="Freeform 307"/>
          <p:cNvSpPr>
            <a:spLocks noChangeAspect="1" noEditPoints="1"/>
          </p:cNvSpPr>
          <p:nvPr/>
        </p:nvSpPr>
        <p:spPr bwMode="auto">
          <a:xfrm>
            <a:off x="4483389" y="2503245"/>
            <a:ext cx="380160" cy="555547"/>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sp>
        <p:nvSpPr>
          <p:cNvPr id="74" name="Freeform 266"/>
          <p:cNvSpPr>
            <a:spLocks noChangeAspect="1" noEditPoints="1"/>
          </p:cNvSpPr>
          <p:nvPr/>
        </p:nvSpPr>
        <p:spPr bwMode="auto">
          <a:xfrm>
            <a:off x="3812433" y="3151843"/>
            <a:ext cx="506559" cy="555170"/>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grpSp>
        <p:nvGrpSpPr>
          <p:cNvPr id="12" name="组合 74"/>
          <p:cNvGrpSpPr>
            <a:grpSpLocks noChangeAspect="1"/>
          </p:cNvGrpSpPr>
          <p:nvPr/>
        </p:nvGrpSpPr>
        <p:grpSpPr>
          <a:xfrm>
            <a:off x="4442930" y="3771475"/>
            <a:ext cx="487568" cy="417574"/>
            <a:chOff x="2162176" y="-104775"/>
            <a:chExt cx="1655763" cy="1417638"/>
          </a:xfrm>
          <a:solidFill>
            <a:schemeClr val="bg1"/>
          </a:solidFill>
        </p:grpSpPr>
        <p:sp>
          <p:nvSpPr>
            <p:cNvPr id="7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7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sp>
        <p:nvSpPr>
          <p:cNvPr id="78" name="Content Placeholder 2"/>
          <p:cNvSpPr txBox="1"/>
          <p:nvPr/>
        </p:nvSpPr>
        <p:spPr bwMode="auto">
          <a:xfrm>
            <a:off x="5220072" y="1222531"/>
            <a:ext cx="2376264"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9" name="Content Placeholder 2"/>
          <p:cNvSpPr txBox="1"/>
          <p:nvPr/>
        </p:nvSpPr>
        <p:spPr bwMode="auto">
          <a:xfrm>
            <a:off x="5220072" y="2375826"/>
            <a:ext cx="2376264"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r>
              <a:rPr lang="zh-CN" altLang="en-US" sz="9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文字</a:t>
            </a:r>
            <a:endParaRPr lang="en-US" altLang="zh-CN" sz="9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a:p>
            <a:pPr defTabSz="685165">
              <a:spcBef>
                <a:spcPct val="20000"/>
              </a:spcBef>
              <a:defRPr/>
            </a:pPr>
            <a:r>
              <a:rPr lang="zh-CN" altLang="en-US" sz="9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   </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0" name="Content Placeholder 2"/>
          <p:cNvSpPr txBox="1"/>
          <p:nvPr/>
        </p:nvSpPr>
        <p:spPr bwMode="auto">
          <a:xfrm>
            <a:off x="5213446" y="3694824"/>
            <a:ext cx="2376264"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1" name="Content Placeholder 2"/>
          <p:cNvSpPr txBox="1"/>
          <p:nvPr/>
        </p:nvSpPr>
        <p:spPr bwMode="auto">
          <a:xfrm>
            <a:off x="1236880" y="1779294"/>
            <a:ext cx="2295433"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1223628" y="3138061"/>
            <a:ext cx="2295433"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53"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500"/>
                                        <p:tgtEl>
                                          <p:spTgt spid="71"/>
                                        </p:tgtEl>
                                      </p:cBhvr>
                                    </p:animEffec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childTnLst>
                          </p:cTn>
                        </p:par>
                        <p:par>
                          <p:cTn id="34" fill="hold">
                            <p:stCondLst>
                              <p:cond delay="2500"/>
                            </p:stCondLst>
                            <p:childTnLst>
                              <p:par>
                                <p:cTn id="35" presetID="1"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fade">
                                      <p:cBhvr>
                                        <p:cTn id="40" dur="500"/>
                                        <p:tgtEl>
                                          <p:spTgt spid="81"/>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500"/>
                                        <p:tgtEl>
                                          <p:spTgt spid="73"/>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childTnLst>
                          </p:cTn>
                        </p:par>
                        <p:par>
                          <p:cTn id="68" fill="hold">
                            <p:stCondLst>
                              <p:cond delay="5500"/>
                            </p:stCondLst>
                            <p:childTnLst>
                              <p:par>
                                <p:cTn id="69" presetID="1"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childTnLst>
                                </p:cTn>
                              </p:par>
                            </p:childTnLst>
                          </p:cTn>
                        </p:par>
                        <p:par>
                          <p:cTn id="71" fill="hold">
                            <p:stCondLst>
                              <p:cond delay="5500"/>
                            </p:stCondLst>
                            <p:childTnLst>
                              <p:par>
                                <p:cTn id="72" presetID="10" presetClass="entr" presetSubtype="0" fill="hold" grpId="0" nodeType="after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fade">
                                      <p:cBhvr>
                                        <p:cTn id="74" dur="500"/>
                                        <p:tgtEl>
                                          <p:spTgt spid="82"/>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p:cTn id="78" dur="500" fill="hold"/>
                                        <p:tgtEl>
                                          <p:spTgt spid="11"/>
                                        </p:tgtEl>
                                        <p:attrNameLst>
                                          <p:attrName>ppt_w</p:attrName>
                                        </p:attrNameLst>
                                      </p:cBhvr>
                                      <p:tavLst>
                                        <p:tav tm="0">
                                          <p:val>
                                            <p:fltVal val="0"/>
                                          </p:val>
                                        </p:tav>
                                        <p:tav tm="100000">
                                          <p:val>
                                            <p:strVal val="#ppt_w"/>
                                          </p:val>
                                        </p:tav>
                                      </p:tavLst>
                                    </p:anim>
                                    <p:anim calcmode="lin" valueType="num">
                                      <p:cBhvr>
                                        <p:cTn id="79" dur="500" fill="hold"/>
                                        <p:tgtEl>
                                          <p:spTgt spid="11"/>
                                        </p:tgtEl>
                                        <p:attrNameLst>
                                          <p:attrName>ppt_h</p:attrName>
                                        </p:attrNameLst>
                                      </p:cBhvr>
                                      <p:tavLst>
                                        <p:tav tm="0">
                                          <p:val>
                                            <p:fltVal val="0"/>
                                          </p:val>
                                        </p:tav>
                                        <p:tav tm="100000">
                                          <p:val>
                                            <p:strVal val="#ppt_h"/>
                                          </p:val>
                                        </p:tav>
                                      </p:tavLst>
                                    </p:anim>
                                    <p:animEffect transition="in" filter="fade">
                                      <p:cBhvr>
                                        <p:cTn id="80" dur="500"/>
                                        <p:tgtEl>
                                          <p:spTgt spid="11"/>
                                        </p:tgtEl>
                                      </p:cBhvr>
                                    </p:animEffect>
                                  </p:childTnLst>
                                </p:cTn>
                              </p:par>
                            </p:childTnLst>
                          </p:cTn>
                        </p:par>
                        <p:par>
                          <p:cTn id="81" fill="hold">
                            <p:stCondLst>
                              <p:cond delay="6500"/>
                            </p:stCondLst>
                            <p:childTnLst>
                              <p:par>
                                <p:cTn id="82" presetID="10" presetClass="entr" presetSubtype="0" fill="hold"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childTnLst>
                          </p:cTn>
                        </p:par>
                        <p:par>
                          <p:cTn id="85" fill="hold">
                            <p:stCondLst>
                              <p:cond delay="7000"/>
                            </p:stCondLst>
                            <p:childTnLst>
                              <p:par>
                                <p:cTn id="86" presetID="1" presetClass="entr" presetSubtype="0" fill="hold" nodeType="afterEffect">
                                  <p:stCondLst>
                                    <p:cond delay="0"/>
                                  </p:stCondLst>
                                  <p:childTnLst>
                                    <p:set>
                                      <p:cBhvr>
                                        <p:cTn id="87" dur="1" fill="hold">
                                          <p:stCondLst>
                                            <p:cond delay="0"/>
                                          </p:stCondLst>
                                        </p:cTn>
                                        <p:tgtEl>
                                          <p:spTgt spid="6"/>
                                        </p:tgtEl>
                                        <p:attrNameLst>
                                          <p:attrName>style.visibility</p:attrName>
                                        </p:attrNameLst>
                                      </p:cBhvr>
                                      <p:to>
                                        <p:strVal val="visible"/>
                                      </p:to>
                                    </p:set>
                                  </p:childTnLst>
                                </p:cTn>
                              </p:par>
                            </p:childTnLst>
                          </p:cTn>
                        </p:par>
                        <p:par>
                          <p:cTn id="88" fill="hold">
                            <p:stCondLst>
                              <p:cond delay="7000"/>
                            </p:stCondLst>
                            <p:childTnLst>
                              <p:par>
                                <p:cTn id="89" presetID="10" presetClass="entr" presetSubtype="0"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Effect transition="in" filter="fade">
                                      <p:cBhvr>
                                        <p:cTn id="9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71" grpId="0" animBg="1"/>
      <p:bldP spid="72" grpId="0" animBg="1"/>
      <p:bldP spid="73" grpId="0" animBg="1"/>
      <p:bldP spid="74" grpId="0" animBg="1"/>
      <p:bldP spid="78" grpId="0"/>
      <p:bldP spid="79" grpId="0"/>
      <p:bldP spid="80" grpId="0"/>
      <p:bldP spid="81"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5" descr="bd949a1373f082024f15da5649fbfbedaa641b36副本"/>
          <p:cNvSpPr>
            <a:spLocks noChangeArrowheads="1"/>
          </p:cNvSpPr>
          <p:nvPr/>
        </p:nvSpPr>
        <p:spPr bwMode="auto">
          <a:xfrm>
            <a:off x="4572000" y="2894212"/>
            <a:ext cx="3689730" cy="1586892"/>
          </a:xfrm>
          <a:prstGeom prst="rect">
            <a:avLst/>
          </a:prstGeom>
          <a:blipFill dpi="0" rotWithShape="1">
            <a:blip r:embed="rId1"/>
            <a:srcRect/>
            <a:stretch>
              <a:fillRect b="-17161"/>
            </a:stretch>
          </a:blipFill>
          <a:ln>
            <a:noFill/>
          </a:ln>
        </p:spPr>
        <p:txBody>
          <a:bodyPr/>
          <a:lstStyle/>
          <a:p>
            <a:endParaRPr lang="zh-CN" altLang="en-US"/>
          </a:p>
        </p:txBody>
      </p:sp>
      <p:sp>
        <p:nvSpPr>
          <p:cNvPr id="23554" name="Rectangle 2" descr="10"/>
          <p:cNvSpPr>
            <a:spLocks noChangeArrowheads="1"/>
          </p:cNvSpPr>
          <p:nvPr/>
        </p:nvSpPr>
        <p:spPr bwMode="auto">
          <a:xfrm>
            <a:off x="755576" y="1304143"/>
            <a:ext cx="3816424" cy="1586891"/>
          </a:xfrm>
          <a:prstGeom prst="rect">
            <a:avLst/>
          </a:prstGeom>
          <a:blipFill dpi="0" rotWithShape="1">
            <a:blip r:embed="rId2"/>
            <a:srcRect/>
            <a:stretch>
              <a:fillRect b="-29584"/>
            </a:stretch>
          </a:blipFill>
          <a:ln>
            <a:noFill/>
          </a:ln>
        </p:spPr>
        <p:txBody>
          <a:bodyPr/>
          <a:lstStyle/>
          <a:p>
            <a:endParaRPr lang="zh-CN" altLang="en-US"/>
          </a:p>
        </p:txBody>
      </p:sp>
      <p:sp>
        <p:nvSpPr>
          <p:cNvPr id="23555" name="Rectangle 3"/>
          <p:cNvSpPr>
            <a:spLocks noChangeArrowheads="1"/>
          </p:cNvSpPr>
          <p:nvPr/>
        </p:nvSpPr>
        <p:spPr bwMode="auto">
          <a:xfrm>
            <a:off x="4132265" y="1304143"/>
            <a:ext cx="4076140" cy="1586891"/>
          </a:xfrm>
          <a:custGeom>
            <a:avLst/>
            <a:gdLst/>
            <a:ahLst/>
            <a:cxnLst/>
            <a:rect l="l" t="t" r="r" b="b"/>
            <a:pathLst>
              <a:path w="4638675" h="1585912">
                <a:moveTo>
                  <a:pt x="439737" y="0"/>
                </a:moveTo>
                <a:lnTo>
                  <a:pt x="4638675" y="0"/>
                </a:lnTo>
                <a:lnTo>
                  <a:pt x="4638675" y="1585912"/>
                </a:lnTo>
                <a:lnTo>
                  <a:pt x="439737" y="1585912"/>
                </a:lnTo>
                <a:lnTo>
                  <a:pt x="439737" y="1236501"/>
                </a:lnTo>
                <a:cubicBezTo>
                  <a:pt x="196295" y="1235797"/>
                  <a:pt x="0" y="1036866"/>
                  <a:pt x="0" y="792844"/>
                </a:cubicBezTo>
                <a:cubicBezTo>
                  <a:pt x="0" y="550629"/>
                  <a:pt x="196295" y="351702"/>
                  <a:pt x="439737" y="350998"/>
                </a:cubicBezTo>
                <a:close/>
              </a:path>
            </a:pathLst>
          </a:custGeom>
          <a:solidFill>
            <a:srgbClr val="FFFFFF"/>
          </a:solidFill>
          <a:ln w="12700">
            <a:solidFill>
              <a:schemeClr val="accent1"/>
            </a:solidFill>
            <a:round/>
          </a:ln>
          <a:effectLst/>
        </p:spPr>
        <p:txBody>
          <a:bodyPr vert="horz" wrap="square" lIns="91440" tIns="45720" rIns="91440" bIns="45720" numCol="1" anchor="t" anchorCtr="0" compatLnSpc="1"/>
          <a:lstStyle/>
          <a:p>
            <a:endParaRPr lang="zh-CN" altLang="en-US">
              <a:solidFill>
                <a:srgbClr val="FF175D"/>
              </a:solidFill>
            </a:endParaRPr>
          </a:p>
        </p:txBody>
      </p:sp>
      <p:sp>
        <p:nvSpPr>
          <p:cNvPr id="23556" name="Rectangle 4"/>
          <p:cNvSpPr>
            <a:spLocks noChangeArrowheads="1"/>
          </p:cNvSpPr>
          <p:nvPr/>
        </p:nvSpPr>
        <p:spPr bwMode="auto">
          <a:xfrm>
            <a:off x="795936" y="2889446"/>
            <a:ext cx="4215801" cy="1586891"/>
          </a:xfrm>
          <a:custGeom>
            <a:avLst/>
            <a:gdLst/>
            <a:ahLst/>
            <a:cxnLst/>
            <a:rect l="l" t="t" r="r" b="b"/>
            <a:pathLst>
              <a:path w="4641850" h="1585912">
                <a:moveTo>
                  <a:pt x="0" y="0"/>
                </a:moveTo>
                <a:lnTo>
                  <a:pt x="4202112" y="0"/>
                </a:lnTo>
                <a:lnTo>
                  <a:pt x="4202112" y="360362"/>
                </a:lnTo>
                <a:cubicBezTo>
                  <a:pt x="4445410" y="360362"/>
                  <a:pt x="4641850" y="559985"/>
                  <a:pt x="4641850" y="804976"/>
                </a:cubicBezTo>
                <a:cubicBezTo>
                  <a:pt x="4641850" y="1048153"/>
                  <a:pt x="4445410" y="1247775"/>
                  <a:pt x="4202112" y="1247775"/>
                </a:cubicBezTo>
                <a:lnTo>
                  <a:pt x="4202112" y="1585912"/>
                </a:lnTo>
                <a:lnTo>
                  <a:pt x="0" y="1585912"/>
                </a:lnTo>
                <a:close/>
              </a:path>
            </a:pathLst>
          </a:custGeom>
          <a:solidFill>
            <a:srgbClr val="FFFFFF"/>
          </a:solidFill>
          <a:ln w="12700">
            <a:solidFill>
              <a:schemeClr val="accent2"/>
            </a:solidFill>
            <a:round/>
          </a:ln>
          <a:effectLst/>
        </p:spPr>
        <p:txBody>
          <a:bodyPr vert="horz" wrap="square" lIns="91440" tIns="45720" rIns="91440" bIns="45720" numCol="1" anchor="t" anchorCtr="0" compatLnSpc="1"/>
          <a:lstStyle/>
          <a:p>
            <a:endParaRPr lang="zh-CN" altLang="en-US">
              <a:solidFill>
                <a:srgbClr val="FF175D"/>
              </a:solidFill>
            </a:endParaRPr>
          </a:p>
        </p:txBody>
      </p:sp>
      <p:grpSp>
        <p:nvGrpSpPr>
          <p:cNvPr id="2" name="Group 6"/>
          <p:cNvGrpSpPr/>
          <p:nvPr/>
        </p:nvGrpSpPr>
        <p:grpSpPr bwMode="auto">
          <a:xfrm>
            <a:off x="4930776" y="1667904"/>
            <a:ext cx="309563" cy="254157"/>
            <a:chOff x="0" y="0"/>
            <a:chExt cx="212" cy="174"/>
          </a:xfrm>
          <a:solidFill>
            <a:schemeClr val="accent1"/>
          </a:solidFill>
        </p:grpSpPr>
        <p:sp>
          <p:nvSpPr>
            <p:cNvPr id="23559" name="Freeform 7"/>
            <p:cNvSpPr>
              <a:spLocks noEditPoints="1"/>
            </p:cNvSpPr>
            <p:nvPr/>
          </p:nvSpPr>
          <p:spPr bwMode="auto">
            <a:xfrm>
              <a:off x="0" y="0"/>
              <a:ext cx="212" cy="174"/>
            </a:xfrm>
            <a:custGeom>
              <a:avLst/>
              <a:gdLst>
                <a:gd name="T0" fmla="*/ 0 w 212"/>
                <a:gd name="T1" fmla="*/ 0 h 174"/>
                <a:gd name="T2" fmla="*/ 0 w 212"/>
                <a:gd name="T3" fmla="*/ 174 h 174"/>
                <a:gd name="T4" fmla="*/ 212 w 212"/>
                <a:gd name="T5" fmla="*/ 174 h 174"/>
                <a:gd name="T6" fmla="*/ 212 w 212"/>
                <a:gd name="T7" fmla="*/ 0 h 174"/>
                <a:gd name="T8" fmla="*/ 0 w 212"/>
                <a:gd name="T9" fmla="*/ 0 h 174"/>
                <a:gd name="T10" fmla="*/ 194 w 212"/>
                <a:gd name="T11" fmla="*/ 19 h 174"/>
                <a:gd name="T12" fmla="*/ 194 w 212"/>
                <a:gd name="T13" fmla="*/ 56 h 174"/>
                <a:gd name="T14" fmla="*/ 129 w 212"/>
                <a:gd name="T15" fmla="*/ 105 h 174"/>
                <a:gd name="T16" fmla="*/ 111 w 212"/>
                <a:gd name="T17" fmla="*/ 91 h 174"/>
                <a:gd name="T18" fmla="*/ 111 w 212"/>
                <a:gd name="T19" fmla="*/ 91 h 174"/>
                <a:gd name="T20" fmla="*/ 86 w 212"/>
                <a:gd name="T21" fmla="*/ 71 h 174"/>
                <a:gd name="T22" fmla="*/ 18 w 212"/>
                <a:gd name="T23" fmla="*/ 108 h 174"/>
                <a:gd name="T24" fmla="*/ 18 w 212"/>
                <a:gd name="T25" fmla="*/ 19 h 174"/>
                <a:gd name="T26" fmla="*/ 194 w 212"/>
                <a:gd name="T27" fmla="*/ 19 h 174"/>
                <a:gd name="T28" fmla="*/ 18 w 212"/>
                <a:gd name="T29" fmla="*/ 154 h 174"/>
                <a:gd name="T30" fmla="*/ 18 w 212"/>
                <a:gd name="T31" fmla="*/ 128 h 174"/>
                <a:gd name="T32" fmla="*/ 84 w 212"/>
                <a:gd name="T33" fmla="*/ 92 h 174"/>
                <a:gd name="T34" fmla="*/ 128 w 212"/>
                <a:gd name="T35" fmla="*/ 128 h 174"/>
                <a:gd name="T36" fmla="*/ 128 w 212"/>
                <a:gd name="T37" fmla="*/ 128 h 174"/>
                <a:gd name="T38" fmla="*/ 142 w 212"/>
                <a:gd name="T39" fmla="*/ 140 h 174"/>
                <a:gd name="T40" fmla="*/ 154 w 212"/>
                <a:gd name="T41" fmla="*/ 126 h 174"/>
                <a:gd name="T42" fmla="*/ 143 w 212"/>
                <a:gd name="T43" fmla="*/ 117 h 174"/>
                <a:gd name="T44" fmla="*/ 194 w 212"/>
                <a:gd name="T45" fmla="*/ 79 h 174"/>
                <a:gd name="T46" fmla="*/ 194 w 212"/>
                <a:gd name="T47" fmla="*/ 154 h 174"/>
                <a:gd name="T48" fmla="*/ 18 w 212"/>
                <a:gd name="T49"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2" h="174">
                  <a:moveTo>
                    <a:pt x="0" y="0"/>
                  </a:moveTo>
                  <a:lnTo>
                    <a:pt x="0" y="174"/>
                  </a:lnTo>
                  <a:lnTo>
                    <a:pt x="212" y="174"/>
                  </a:lnTo>
                  <a:lnTo>
                    <a:pt x="212" y="0"/>
                  </a:lnTo>
                  <a:lnTo>
                    <a:pt x="0" y="0"/>
                  </a:lnTo>
                  <a:close/>
                  <a:moveTo>
                    <a:pt x="194" y="19"/>
                  </a:moveTo>
                  <a:lnTo>
                    <a:pt x="194" y="56"/>
                  </a:lnTo>
                  <a:lnTo>
                    <a:pt x="129" y="105"/>
                  </a:lnTo>
                  <a:lnTo>
                    <a:pt x="111" y="91"/>
                  </a:lnTo>
                  <a:lnTo>
                    <a:pt x="111" y="91"/>
                  </a:lnTo>
                  <a:lnTo>
                    <a:pt x="86" y="71"/>
                  </a:lnTo>
                  <a:lnTo>
                    <a:pt x="18" y="108"/>
                  </a:lnTo>
                  <a:lnTo>
                    <a:pt x="18" y="19"/>
                  </a:lnTo>
                  <a:lnTo>
                    <a:pt x="194" y="19"/>
                  </a:lnTo>
                  <a:close/>
                  <a:moveTo>
                    <a:pt x="18" y="154"/>
                  </a:moveTo>
                  <a:lnTo>
                    <a:pt x="18" y="128"/>
                  </a:lnTo>
                  <a:lnTo>
                    <a:pt x="84" y="92"/>
                  </a:lnTo>
                  <a:lnTo>
                    <a:pt x="128" y="128"/>
                  </a:lnTo>
                  <a:lnTo>
                    <a:pt x="128" y="128"/>
                  </a:lnTo>
                  <a:lnTo>
                    <a:pt x="142" y="140"/>
                  </a:lnTo>
                  <a:lnTo>
                    <a:pt x="154" y="126"/>
                  </a:lnTo>
                  <a:lnTo>
                    <a:pt x="143" y="117"/>
                  </a:lnTo>
                  <a:lnTo>
                    <a:pt x="194" y="79"/>
                  </a:lnTo>
                  <a:lnTo>
                    <a:pt x="194" y="154"/>
                  </a:lnTo>
                  <a:lnTo>
                    <a:pt x="18"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FF175D"/>
                </a:solidFill>
              </a:endParaRPr>
            </a:p>
          </p:txBody>
        </p:sp>
        <p:sp>
          <p:nvSpPr>
            <p:cNvPr id="23560" name="Oval 8"/>
            <p:cNvSpPr>
              <a:spLocks noChangeArrowheads="1"/>
            </p:cNvSpPr>
            <p:nvPr/>
          </p:nvSpPr>
          <p:spPr bwMode="auto">
            <a:xfrm>
              <a:off x="123" y="36"/>
              <a:ext cx="34" cy="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FF175D"/>
                </a:solidFill>
              </a:endParaRPr>
            </a:p>
          </p:txBody>
        </p:sp>
      </p:grpSp>
      <p:grpSp>
        <p:nvGrpSpPr>
          <p:cNvPr id="3" name="Group 9"/>
          <p:cNvGrpSpPr/>
          <p:nvPr/>
        </p:nvGrpSpPr>
        <p:grpSpPr bwMode="auto">
          <a:xfrm>
            <a:off x="1152526" y="3539135"/>
            <a:ext cx="309563" cy="308165"/>
            <a:chOff x="0" y="0"/>
            <a:chExt cx="213" cy="211"/>
          </a:xfrm>
          <a:solidFill>
            <a:schemeClr val="accent2"/>
          </a:solidFill>
        </p:grpSpPr>
        <p:sp>
          <p:nvSpPr>
            <p:cNvPr id="23562" name="Freeform 10"/>
            <p:cNvSpPr>
              <a:spLocks noEditPoints="1"/>
            </p:cNvSpPr>
            <p:nvPr/>
          </p:nvSpPr>
          <p:spPr bwMode="auto">
            <a:xfrm>
              <a:off x="0" y="0"/>
              <a:ext cx="213" cy="211"/>
            </a:xfrm>
            <a:custGeom>
              <a:avLst/>
              <a:gdLst>
                <a:gd name="T0" fmla="*/ 195 w 213"/>
                <a:gd name="T1" fmla="*/ 155 h 211"/>
                <a:gd name="T2" fmla="*/ 58 w 213"/>
                <a:gd name="T3" fmla="*/ 155 h 211"/>
                <a:gd name="T4" fmla="*/ 58 w 213"/>
                <a:gd name="T5" fmla="*/ 18 h 211"/>
                <a:gd name="T6" fmla="*/ 103 w 213"/>
                <a:gd name="T7" fmla="*/ 18 h 211"/>
                <a:gd name="T8" fmla="*/ 103 w 213"/>
                <a:gd name="T9" fmla="*/ 0 h 211"/>
                <a:gd name="T10" fmla="*/ 39 w 213"/>
                <a:gd name="T11" fmla="*/ 0 h 211"/>
                <a:gd name="T12" fmla="*/ 39 w 213"/>
                <a:gd name="T13" fmla="*/ 38 h 211"/>
                <a:gd name="T14" fmla="*/ 0 w 213"/>
                <a:gd name="T15" fmla="*/ 38 h 211"/>
                <a:gd name="T16" fmla="*/ 0 w 213"/>
                <a:gd name="T17" fmla="*/ 211 h 211"/>
                <a:gd name="T18" fmla="*/ 174 w 213"/>
                <a:gd name="T19" fmla="*/ 211 h 211"/>
                <a:gd name="T20" fmla="*/ 174 w 213"/>
                <a:gd name="T21" fmla="*/ 173 h 211"/>
                <a:gd name="T22" fmla="*/ 213 w 213"/>
                <a:gd name="T23" fmla="*/ 173 h 211"/>
                <a:gd name="T24" fmla="*/ 213 w 213"/>
                <a:gd name="T25" fmla="*/ 108 h 211"/>
                <a:gd name="T26" fmla="*/ 195 w 213"/>
                <a:gd name="T27" fmla="*/ 108 h 211"/>
                <a:gd name="T28" fmla="*/ 195 w 213"/>
                <a:gd name="T29" fmla="*/ 155 h 211"/>
                <a:gd name="T30" fmla="*/ 155 w 213"/>
                <a:gd name="T31" fmla="*/ 193 h 211"/>
                <a:gd name="T32" fmla="*/ 19 w 213"/>
                <a:gd name="T33" fmla="*/ 193 h 211"/>
                <a:gd name="T34" fmla="*/ 19 w 213"/>
                <a:gd name="T35" fmla="*/ 56 h 211"/>
                <a:gd name="T36" fmla="*/ 39 w 213"/>
                <a:gd name="T37" fmla="*/ 56 h 211"/>
                <a:gd name="T38" fmla="*/ 39 w 213"/>
                <a:gd name="T39" fmla="*/ 173 h 211"/>
                <a:gd name="T40" fmla="*/ 155 w 213"/>
                <a:gd name="T41" fmla="*/ 173 h 211"/>
                <a:gd name="T42" fmla="*/ 155 w 213"/>
                <a:gd name="T43" fmla="*/ 19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3" h="211">
                  <a:moveTo>
                    <a:pt x="195" y="155"/>
                  </a:moveTo>
                  <a:lnTo>
                    <a:pt x="58" y="155"/>
                  </a:lnTo>
                  <a:lnTo>
                    <a:pt x="58" y="18"/>
                  </a:lnTo>
                  <a:lnTo>
                    <a:pt x="103" y="18"/>
                  </a:lnTo>
                  <a:lnTo>
                    <a:pt x="103" y="0"/>
                  </a:lnTo>
                  <a:lnTo>
                    <a:pt x="39" y="0"/>
                  </a:lnTo>
                  <a:lnTo>
                    <a:pt x="39" y="38"/>
                  </a:lnTo>
                  <a:lnTo>
                    <a:pt x="0" y="38"/>
                  </a:lnTo>
                  <a:lnTo>
                    <a:pt x="0" y="211"/>
                  </a:lnTo>
                  <a:lnTo>
                    <a:pt x="174" y="211"/>
                  </a:lnTo>
                  <a:lnTo>
                    <a:pt x="174" y="173"/>
                  </a:lnTo>
                  <a:lnTo>
                    <a:pt x="213" y="173"/>
                  </a:lnTo>
                  <a:lnTo>
                    <a:pt x="213" y="108"/>
                  </a:lnTo>
                  <a:lnTo>
                    <a:pt x="195" y="108"/>
                  </a:lnTo>
                  <a:lnTo>
                    <a:pt x="195" y="155"/>
                  </a:lnTo>
                  <a:close/>
                  <a:moveTo>
                    <a:pt x="155" y="193"/>
                  </a:moveTo>
                  <a:lnTo>
                    <a:pt x="19" y="193"/>
                  </a:lnTo>
                  <a:lnTo>
                    <a:pt x="19" y="56"/>
                  </a:lnTo>
                  <a:lnTo>
                    <a:pt x="39" y="56"/>
                  </a:lnTo>
                  <a:lnTo>
                    <a:pt x="39" y="173"/>
                  </a:lnTo>
                  <a:lnTo>
                    <a:pt x="155" y="173"/>
                  </a:lnTo>
                  <a:lnTo>
                    <a:pt x="155"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63" name="Freeform 11"/>
            <p:cNvSpPr/>
            <p:nvPr/>
          </p:nvSpPr>
          <p:spPr bwMode="auto">
            <a:xfrm>
              <a:off x="120" y="0"/>
              <a:ext cx="93" cy="92"/>
            </a:xfrm>
            <a:custGeom>
              <a:avLst/>
              <a:gdLst>
                <a:gd name="T0" fmla="*/ 16 w 93"/>
                <a:gd name="T1" fmla="*/ 0 h 92"/>
                <a:gd name="T2" fmla="*/ 16 w 93"/>
                <a:gd name="T3" fmla="*/ 18 h 92"/>
                <a:gd name="T4" fmla="*/ 61 w 93"/>
                <a:gd name="T5" fmla="*/ 18 h 92"/>
                <a:gd name="T6" fmla="*/ 0 w 93"/>
                <a:gd name="T7" fmla="*/ 80 h 92"/>
                <a:gd name="T8" fmla="*/ 13 w 93"/>
                <a:gd name="T9" fmla="*/ 92 h 92"/>
                <a:gd name="T10" fmla="*/ 75 w 93"/>
                <a:gd name="T11" fmla="*/ 30 h 92"/>
                <a:gd name="T12" fmla="*/ 75 w 93"/>
                <a:gd name="T13" fmla="*/ 77 h 92"/>
                <a:gd name="T14" fmla="*/ 93 w 93"/>
                <a:gd name="T15" fmla="*/ 77 h 92"/>
                <a:gd name="T16" fmla="*/ 93 w 93"/>
                <a:gd name="T17" fmla="*/ 0 h 92"/>
                <a:gd name="T18" fmla="*/ 16 w 93"/>
                <a:gd name="T1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92">
                  <a:moveTo>
                    <a:pt x="16" y="0"/>
                  </a:moveTo>
                  <a:lnTo>
                    <a:pt x="16" y="18"/>
                  </a:lnTo>
                  <a:lnTo>
                    <a:pt x="61" y="18"/>
                  </a:lnTo>
                  <a:lnTo>
                    <a:pt x="0" y="80"/>
                  </a:lnTo>
                  <a:lnTo>
                    <a:pt x="13" y="92"/>
                  </a:lnTo>
                  <a:lnTo>
                    <a:pt x="75" y="30"/>
                  </a:lnTo>
                  <a:lnTo>
                    <a:pt x="75" y="77"/>
                  </a:lnTo>
                  <a:lnTo>
                    <a:pt x="93" y="77"/>
                  </a:lnTo>
                  <a:lnTo>
                    <a:pt x="93" y="0"/>
                  </a:ln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3564" name="Rectangle 12"/>
          <p:cNvSpPr>
            <a:spLocks noChangeArrowheads="1"/>
          </p:cNvSpPr>
          <p:nvPr/>
        </p:nvSpPr>
        <p:spPr bwMode="auto">
          <a:xfrm>
            <a:off x="5386388" y="1686967"/>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endParaRPr>
          </a:p>
        </p:txBody>
      </p:sp>
      <p:sp>
        <p:nvSpPr>
          <p:cNvPr id="23565" name="Rectangle 13"/>
          <p:cNvSpPr>
            <a:spLocks noChangeArrowheads="1"/>
          </p:cNvSpPr>
          <p:nvPr/>
        </p:nvSpPr>
        <p:spPr bwMode="auto">
          <a:xfrm>
            <a:off x="4930776" y="2053905"/>
            <a:ext cx="3017913"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endParaRPr lang="zh-CN" altLang="en-US" sz="900" dirty="0">
              <a:solidFill>
                <a:srgbClr val="FF175D"/>
              </a:solidFill>
            </a:endParaRPr>
          </a:p>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点击输入详细的文本内容，点击输入详细的文本内容，点击输入详细的文本内容。点击输入详细的文本内容，点击输入详细的文本内容，点击输入详细的文本内容。</a:t>
            </a:r>
            <a:endParaRPr lang="zh-CN" altLang="en-US" sz="900" dirty="0">
              <a:solidFill>
                <a:srgbClr val="FF175D"/>
              </a:solidFill>
            </a:endParaRPr>
          </a:p>
        </p:txBody>
      </p:sp>
      <p:sp>
        <p:nvSpPr>
          <p:cNvPr id="23566" name="Line 14"/>
          <p:cNvSpPr>
            <a:spLocks noChangeShapeType="1"/>
          </p:cNvSpPr>
          <p:nvPr/>
        </p:nvSpPr>
        <p:spPr bwMode="auto">
          <a:xfrm>
            <a:off x="5364164" y="1707617"/>
            <a:ext cx="1587" cy="198560"/>
          </a:xfrm>
          <a:prstGeom prst="line">
            <a:avLst/>
          </a:prstGeom>
          <a:noFill/>
          <a:ln w="6350" cmpd="sng">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FF175D"/>
              </a:solidFill>
            </a:endParaRPr>
          </a:p>
        </p:txBody>
      </p:sp>
      <p:sp>
        <p:nvSpPr>
          <p:cNvPr id="23567" name="Rectangle 15"/>
          <p:cNvSpPr>
            <a:spLocks noChangeArrowheads="1"/>
          </p:cNvSpPr>
          <p:nvPr/>
        </p:nvSpPr>
        <p:spPr bwMode="auto">
          <a:xfrm>
            <a:off x="1625600" y="3558196"/>
            <a:ext cx="2442344" cy="830997"/>
          </a:xfrm>
          <a:prstGeom prst="rect">
            <a:avLst/>
          </a:prstGeom>
          <a:noFill/>
          <a:ln>
            <a:noFill/>
          </a:ln>
          <a:effectLst/>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点击输入详细的文本内容，点击输入详细的文本内容，点击输入详细的文本内容。点击输入详细的文本内容，点击输入详细的文本内容，点击输入详细的文本内容。</a:t>
            </a:r>
            <a:endParaRPr lang="zh-CN" altLang="zh-CN" sz="900" dirty="0">
              <a:solidFill>
                <a:schemeClr val="tx1">
                  <a:lumMod val="50000"/>
                  <a:lumOff val="50000"/>
                </a:schemeClr>
              </a:solidFill>
            </a:endParaRPr>
          </a:p>
        </p:txBody>
      </p:sp>
      <p:sp>
        <p:nvSpPr>
          <p:cNvPr id="23568" name="Line 16"/>
          <p:cNvSpPr>
            <a:spLocks noChangeShapeType="1"/>
          </p:cNvSpPr>
          <p:nvPr/>
        </p:nvSpPr>
        <p:spPr bwMode="auto">
          <a:xfrm>
            <a:off x="1593850" y="3534370"/>
            <a:ext cx="0" cy="312930"/>
          </a:xfrm>
          <a:prstGeom prst="line">
            <a:avLst/>
          </a:prstGeom>
          <a:noFill/>
          <a:ln w="6350"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571" name="Freeform 19"/>
          <p:cNvSpPr/>
          <p:nvPr/>
        </p:nvSpPr>
        <p:spPr bwMode="auto">
          <a:xfrm>
            <a:off x="4687888" y="3531192"/>
            <a:ext cx="163512" cy="328815"/>
          </a:xfrm>
          <a:custGeom>
            <a:avLst/>
            <a:gdLst>
              <a:gd name="T0" fmla="*/ 0 w 52"/>
              <a:gd name="T1" fmla="*/ 0 h 104"/>
              <a:gd name="T2" fmla="*/ 52 w 52"/>
              <a:gd name="T3" fmla="*/ 52 h 104"/>
              <a:gd name="T4" fmla="*/ 0 w 52"/>
              <a:gd name="T5" fmla="*/ 104 h 104"/>
            </a:gdLst>
            <a:ahLst/>
            <a:cxnLst>
              <a:cxn ang="0">
                <a:pos x="T0" y="T1"/>
              </a:cxn>
              <a:cxn ang="0">
                <a:pos x="T2" y="T3"/>
              </a:cxn>
              <a:cxn ang="0">
                <a:pos x="T4" y="T5"/>
              </a:cxn>
            </a:cxnLst>
            <a:rect l="0" t="0" r="r" b="b"/>
            <a:pathLst>
              <a:path w="52" h="104">
                <a:moveTo>
                  <a:pt x="0" y="0"/>
                </a:moveTo>
                <a:lnTo>
                  <a:pt x="52" y="52"/>
                </a:lnTo>
                <a:lnTo>
                  <a:pt x="0" y="104"/>
                </a:lnTo>
              </a:path>
            </a:pathLst>
          </a:custGeom>
          <a:noFill/>
          <a:ln w="12700" cap="flat" cmpd="sng">
            <a:solidFill>
              <a:schemeClr val="accent2"/>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3572" name="Freeform 20"/>
          <p:cNvSpPr/>
          <p:nvPr/>
        </p:nvSpPr>
        <p:spPr bwMode="auto">
          <a:xfrm rot="10800000">
            <a:off x="4286250" y="1944300"/>
            <a:ext cx="165100" cy="330404"/>
          </a:xfrm>
          <a:custGeom>
            <a:avLst/>
            <a:gdLst>
              <a:gd name="T0" fmla="*/ 0 w 52"/>
              <a:gd name="T1" fmla="*/ 0 h 104"/>
              <a:gd name="T2" fmla="*/ 52 w 52"/>
              <a:gd name="T3" fmla="*/ 52 h 104"/>
              <a:gd name="T4" fmla="*/ 0 w 52"/>
              <a:gd name="T5" fmla="*/ 104 h 104"/>
            </a:gdLst>
            <a:ahLst/>
            <a:cxnLst>
              <a:cxn ang="0">
                <a:pos x="T0" y="T1"/>
              </a:cxn>
              <a:cxn ang="0">
                <a:pos x="T2" y="T3"/>
              </a:cxn>
              <a:cxn ang="0">
                <a:pos x="T4" y="T5"/>
              </a:cxn>
            </a:cxnLst>
            <a:rect l="0" t="0" r="r" b="b"/>
            <a:pathLst>
              <a:path w="52" h="104">
                <a:moveTo>
                  <a:pt x="0" y="0"/>
                </a:moveTo>
                <a:lnTo>
                  <a:pt x="52" y="52"/>
                </a:lnTo>
                <a:lnTo>
                  <a:pt x="0" y="104"/>
                </a:lnTo>
              </a:path>
            </a:pathLst>
          </a:custGeom>
          <a:noFill/>
          <a:ln w="12700" cap="flat" cmpd="sng">
            <a:solidFill>
              <a:schemeClr val="accent1"/>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750" fill="hold"/>
                                        <p:tgtEl>
                                          <p:spTgt spid="23554"/>
                                        </p:tgtEl>
                                        <p:attrNameLst>
                                          <p:attrName>ppt_x</p:attrName>
                                        </p:attrNameLst>
                                      </p:cBhvr>
                                      <p:tavLst>
                                        <p:tav tm="0">
                                          <p:val>
                                            <p:strVal val="0-#ppt_w/2"/>
                                          </p:val>
                                        </p:tav>
                                        <p:tav tm="100000">
                                          <p:val>
                                            <p:strVal val="#ppt_x"/>
                                          </p:val>
                                        </p:tav>
                                      </p:tavLst>
                                    </p:anim>
                                    <p:anim calcmode="lin" valueType="num">
                                      <p:cBhvr additive="base">
                                        <p:cTn id="8" dur="750" fill="hold"/>
                                        <p:tgtEl>
                                          <p:spTgt spid="235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572"/>
                                        </p:tgtEl>
                                        <p:attrNameLst>
                                          <p:attrName>style.visibility</p:attrName>
                                        </p:attrNameLst>
                                      </p:cBhvr>
                                      <p:to>
                                        <p:strVal val="visible"/>
                                      </p:to>
                                    </p:set>
                                    <p:anim calcmode="lin" valueType="num">
                                      <p:cBhvr additive="base">
                                        <p:cTn id="11" dur="750" fill="hold"/>
                                        <p:tgtEl>
                                          <p:spTgt spid="23572"/>
                                        </p:tgtEl>
                                        <p:attrNameLst>
                                          <p:attrName>ppt_x</p:attrName>
                                        </p:attrNameLst>
                                      </p:cBhvr>
                                      <p:tavLst>
                                        <p:tav tm="0">
                                          <p:val>
                                            <p:strVal val="1+#ppt_w/2"/>
                                          </p:val>
                                        </p:tav>
                                        <p:tav tm="100000">
                                          <p:val>
                                            <p:strVal val="#ppt_x"/>
                                          </p:val>
                                        </p:tav>
                                      </p:tavLst>
                                    </p:anim>
                                    <p:anim calcmode="lin" valueType="num">
                                      <p:cBhvr additive="base">
                                        <p:cTn id="12" dur="750" fill="hold"/>
                                        <p:tgtEl>
                                          <p:spTgt spid="2357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3555"/>
                                        </p:tgtEl>
                                        <p:attrNameLst>
                                          <p:attrName>style.visibility</p:attrName>
                                        </p:attrNameLst>
                                      </p:cBhvr>
                                      <p:to>
                                        <p:strVal val="visible"/>
                                      </p:to>
                                    </p:set>
                                    <p:anim calcmode="lin" valueType="num">
                                      <p:cBhvr additive="base">
                                        <p:cTn id="15" dur="750" fill="hold"/>
                                        <p:tgtEl>
                                          <p:spTgt spid="23555"/>
                                        </p:tgtEl>
                                        <p:attrNameLst>
                                          <p:attrName>ppt_x</p:attrName>
                                        </p:attrNameLst>
                                      </p:cBhvr>
                                      <p:tavLst>
                                        <p:tav tm="0">
                                          <p:val>
                                            <p:strVal val="1+#ppt_w/2"/>
                                          </p:val>
                                        </p:tav>
                                        <p:tav tm="100000">
                                          <p:val>
                                            <p:strVal val="#ppt_x"/>
                                          </p:val>
                                        </p:tav>
                                      </p:tavLst>
                                    </p:anim>
                                    <p:anim calcmode="lin" valueType="num">
                                      <p:cBhvr additive="base">
                                        <p:cTn id="16" dur="750" fill="hold"/>
                                        <p:tgtEl>
                                          <p:spTgt spid="2355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750" fill="hold"/>
                                        <p:tgtEl>
                                          <p:spTgt spid="2"/>
                                        </p:tgtEl>
                                        <p:attrNameLst>
                                          <p:attrName>ppt_x</p:attrName>
                                        </p:attrNameLst>
                                      </p:cBhvr>
                                      <p:tavLst>
                                        <p:tav tm="0">
                                          <p:val>
                                            <p:strVal val="1+#ppt_w/2"/>
                                          </p:val>
                                        </p:tav>
                                        <p:tav tm="100000">
                                          <p:val>
                                            <p:strVal val="#ppt_x"/>
                                          </p:val>
                                        </p:tav>
                                      </p:tavLst>
                                    </p:anim>
                                    <p:anim calcmode="lin" valueType="num">
                                      <p:cBhvr additive="base">
                                        <p:cTn id="20" dur="75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
                                  </p:stCondLst>
                                  <p:childTnLst>
                                    <p:set>
                                      <p:cBhvr>
                                        <p:cTn id="22" dur="1" fill="hold">
                                          <p:stCondLst>
                                            <p:cond delay="0"/>
                                          </p:stCondLst>
                                        </p:cTn>
                                        <p:tgtEl>
                                          <p:spTgt spid="23566"/>
                                        </p:tgtEl>
                                        <p:attrNameLst>
                                          <p:attrName>style.visibility</p:attrName>
                                        </p:attrNameLst>
                                      </p:cBhvr>
                                      <p:to>
                                        <p:strVal val="visible"/>
                                      </p:to>
                                    </p:set>
                                    <p:anim calcmode="lin" valueType="num">
                                      <p:cBhvr additive="base">
                                        <p:cTn id="23" dur="750" fill="hold"/>
                                        <p:tgtEl>
                                          <p:spTgt spid="23566"/>
                                        </p:tgtEl>
                                        <p:attrNameLst>
                                          <p:attrName>ppt_x</p:attrName>
                                        </p:attrNameLst>
                                      </p:cBhvr>
                                      <p:tavLst>
                                        <p:tav tm="0">
                                          <p:val>
                                            <p:strVal val="1+#ppt_w/2"/>
                                          </p:val>
                                        </p:tav>
                                        <p:tav tm="100000">
                                          <p:val>
                                            <p:strVal val="#ppt_x"/>
                                          </p:val>
                                        </p:tav>
                                      </p:tavLst>
                                    </p:anim>
                                    <p:anim calcmode="lin" valueType="num">
                                      <p:cBhvr additive="base">
                                        <p:cTn id="24" dur="750" fill="hold"/>
                                        <p:tgtEl>
                                          <p:spTgt spid="2356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
                                  </p:stCondLst>
                                  <p:childTnLst>
                                    <p:set>
                                      <p:cBhvr>
                                        <p:cTn id="26" dur="1" fill="hold">
                                          <p:stCondLst>
                                            <p:cond delay="0"/>
                                          </p:stCondLst>
                                        </p:cTn>
                                        <p:tgtEl>
                                          <p:spTgt spid="23564"/>
                                        </p:tgtEl>
                                        <p:attrNameLst>
                                          <p:attrName>style.visibility</p:attrName>
                                        </p:attrNameLst>
                                      </p:cBhvr>
                                      <p:to>
                                        <p:strVal val="visible"/>
                                      </p:to>
                                    </p:set>
                                    <p:anim calcmode="lin" valueType="num">
                                      <p:cBhvr additive="base">
                                        <p:cTn id="27" dur="750" fill="hold"/>
                                        <p:tgtEl>
                                          <p:spTgt spid="23564"/>
                                        </p:tgtEl>
                                        <p:attrNameLst>
                                          <p:attrName>ppt_x</p:attrName>
                                        </p:attrNameLst>
                                      </p:cBhvr>
                                      <p:tavLst>
                                        <p:tav tm="0">
                                          <p:val>
                                            <p:strVal val="1+#ppt_w/2"/>
                                          </p:val>
                                        </p:tav>
                                        <p:tav tm="100000">
                                          <p:val>
                                            <p:strVal val="#ppt_x"/>
                                          </p:val>
                                        </p:tav>
                                      </p:tavLst>
                                    </p:anim>
                                    <p:anim calcmode="lin" valueType="num">
                                      <p:cBhvr additive="base">
                                        <p:cTn id="28" dur="750" fill="hold"/>
                                        <p:tgtEl>
                                          <p:spTgt spid="2356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23557"/>
                                        </p:tgtEl>
                                        <p:attrNameLst>
                                          <p:attrName>style.visibility</p:attrName>
                                        </p:attrNameLst>
                                      </p:cBhvr>
                                      <p:to>
                                        <p:strVal val="visible"/>
                                      </p:to>
                                    </p:set>
                                    <p:anim calcmode="lin" valueType="num">
                                      <p:cBhvr additive="base">
                                        <p:cTn id="31" dur="750" fill="hold"/>
                                        <p:tgtEl>
                                          <p:spTgt spid="23557"/>
                                        </p:tgtEl>
                                        <p:attrNameLst>
                                          <p:attrName>ppt_x</p:attrName>
                                        </p:attrNameLst>
                                      </p:cBhvr>
                                      <p:tavLst>
                                        <p:tav tm="0">
                                          <p:val>
                                            <p:strVal val="1+#ppt_w/2"/>
                                          </p:val>
                                        </p:tav>
                                        <p:tav tm="100000">
                                          <p:val>
                                            <p:strVal val="#ppt_x"/>
                                          </p:val>
                                        </p:tav>
                                      </p:tavLst>
                                    </p:anim>
                                    <p:anim calcmode="lin" valueType="num">
                                      <p:cBhvr additive="base">
                                        <p:cTn id="32" dur="750" fill="hold"/>
                                        <p:tgtEl>
                                          <p:spTgt spid="2355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200"/>
                                  </p:stCondLst>
                                  <p:childTnLst>
                                    <p:set>
                                      <p:cBhvr>
                                        <p:cTn id="34" dur="1" fill="hold">
                                          <p:stCondLst>
                                            <p:cond delay="0"/>
                                          </p:stCondLst>
                                        </p:cTn>
                                        <p:tgtEl>
                                          <p:spTgt spid="23565"/>
                                        </p:tgtEl>
                                        <p:attrNameLst>
                                          <p:attrName>style.visibility</p:attrName>
                                        </p:attrNameLst>
                                      </p:cBhvr>
                                      <p:to>
                                        <p:strVal val="visible"/>
                                      </p:to>
                                    </p:set>
                                    <p:anim calcmode="lin" valueType="num">
                                      <p:cBhvr additive="base">
                                        <p:cTn id="35" dur="750" fill="hold"/>
                                        <p:tgtEl>
                                          <p:spTgt spid="23565"/>
                                        </p:tgtEl>
                                        <p:attrNameLst>
                                          <p:attrName>ppt_x</p:attrName>
                                        </p:attrNameLst>
                                      </p:cBhvr>
                                      <p:tavLst>
                                        <p:tav tm="0">
                                          <p:val>
                                            <p:strVal val="1+#ppt_w/2"/>
                                          </p:val>
                                        </p:tav>
                                        <p:tav tm="100000">
                                          <p:val>
                                            <p:strVal val="#ppt_x"/>
                                          </p:val>
                                        </p:tav>
                                      </p:tavLst>
                                    </p:anim>
                                    <p:anim calcmode="lin" valueType="num">
                                      <p:cBhvr additive="base">
                                        <p:cTn id="36" dur="750" fill="hold"/>
                                        <p:tgtEl>
                                          <p:spTgt spid="2356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200"/>
                                  </p:stCondLst>
                                  <p:childTnLst>
                                    <p:set>
                                      <p:cBhvr>
                                        <p:cTn id="38" dur="1" fill="hold">
                                          <p:stCondLst>
                                            <p:cond delay="0"/>
                                          </p:stCondLst>
                                        </p:cTn>
                                        <p:tgtEl>
                                          <p:spTgt spid="23571"/>
                                        </p:tgtEl>
                                        <p:attrNameLst>
                                          <p:attrName>style.visibility</p:attrName>
                                        </p:attrNameLst>
                                      </p:cBhvr>
                                      <p:to>
                                        <p:strVal val="visible"/>
                                      </p:to>
                                    </p:set>
                                    <p:anim calcmode="lin" valueType="num">
                                      <p:cBhvr additive="base">
                                        <p:cTn id="39" dur="750" fill="hold"/>
                                        <p:tgtEl>
                                          <p:spTgt spid="23571"/>
                                        </p:tgtEl>
                                        <p:attrNameLst>
                                          <p:attrName>ppt_x</p:attrName>
                                        </p:attrNameLst>
                                      </p:cBhvr>
                                      <p:tavLst>
                                        <p:tav tm="0">
                                          <p:val>
                                            <p:strVal val="0-#ppt_w/2"/>
                                          </p:val>
                                        </p:tav>
                                        <p:tav tm="100000">
                                          <p:val>
                                            <p:strVal val="#ppt_x"/>
                                          </p:val>
                                        </p:tav>
                                      </p:tavLst>
                                    </p:anim>
                                    <p:anim calcmode="lin" valueType="num">
                                      <p:cBhvr additive="base">
                                        <p:cTn id="40" dur="750" fill="hold"/>
                                        <p:tgtEl>
                                          <p:spTgt spid="2357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
                                  </p:stCondLst>
                                  <p:childTnLst>
                                    <p:set>
                                      <p:cBhvr>
                                        <p:cTn id="42" dur="1" fill="hold">
                                          <p:stCondLst>
                                            <p:cond delay="0"/>
                                          </p:stCondLst>
                                        </p:cTn>
                                        <p:tgtEl>
                                          <p:spTgt spid="23556"/>
                                        </p:tgtEl>
                                        <p:attrNameLst>
                                          <p:attrName>style.visibility</p:attrName>
                                        </p:attrNameLst>
                                      </p:cBhvr>
                                      <p:to>
                                        <p:strVal val="visible"/>
                                      </p:to>
                                    </p:set>
                                    <p:anim calcmode="lin" valueType="num">
                                      <p:cBhvr additive="base">
                                        <p:cTn id="43" dur="750" fill="hold"/>
                                        <p:tgtEl>
                                          <p:spTgt spid="23556"/>
                                        </p:tgtEl>
                                        <p:attrNameLst>
                                          <p:attrName>ppt_x</p:attrName>
                                        </p:attrNameLst>
                                      </p:cBhvr>
                                      <p:tavLst>
                                        <p:tav tm="0">
                                          <p:val>
                                            <p:strVal val="0-#ppt_w/2"/>
                                          </p:val>
                                        </p:tav>
                                        <p:tav tm="100000">
                                          <p:val>
                                            <p:strVal val="#ppt_x"/>
                                          </p:val>
                                        </p:tav>
                                      </p:tavLst>
                                    </p:anim>
                                    <p:anim calcmode="lin" valueType="num">
                                      <p:cBhvr additive="base">
                                        <p:cTn id="44" dur="750" fill="hold"/>
                                        <p:tgtEl>
                                          <p:spTgt spid="2355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300"/>
                                  </p:stCondLst>
                                  <p:childTnLst>
                                    <p:set>
                                      <p:cBhvr>
                                        <p:cTn id="46" dur="1" fill="hold">
                                          <p:stCondLst>
                                            <p:cond delay="0"/>
                                          </p:stCondLst>
                                        </p:cTn>
                                        <p:tgtEl>
                                          <p:spTgt spid="23567"/>
                                        </p:tgtEl>
                                        <p:attrNameLst>
                                          <p:attrName>style.visibility</p:attrName>
                                        </p:attrNameLst>
                                      </p:cBhvr>
                                      <p:to>
                                        <p:strVal val="visible"/>
                                      </p:to>
                                    </p:set>
                                    <p:anim calcmode="lin" valueType="num">
                                      <p:cBhvr additive="base">
                                        <p:cTn id="47" dur="750" fill="hold"/>
                                        <p:tgtEl>
                                          <p:spTgt spid="23567"/>
                                        </p:tgtEl>
                                        <p:attrNameLst>
                                          <p:attrName>ppt_x</p:attrName>
                                        </p:attrNameLst>
                                      </p:cBhvr>
                                      <p:tavLst>
                                        <p:tav tm="0">
                                          <p:val>
                                            <p:strVal val="0-#ppt_w/2"/>
                                          </p:val>
                                        </p:tav>
                                        <p:tav tm="100000">
                                          <p:val>
                                            <p:strVal val="#ppt_x"/>
                                          </p:val>
                                        </p:tav>
                                      </p:tavLst>
                                    </p:anim>
                                    <p:anim calcmode="lin" valueType="num">
                                      <p:cBhvr additive="base">
                                        <p:cTn id="48" dur="750" fill="hold"/>
                                        <p:tgtEl>
                                          <p:spTgt spid="2356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300"/>
                                  </p:stCondLst>
                                  <p:childTnLst>
                                    <p:set>
                                      <p:cBhvr>
                                        <p:cTn id="50" dur="1" fill="hold">
                                          <p:stCondLst>
                                            <p:cond delay="0"/>
                                          </p:stCondLst>
                                        </p:cTn>
                                        <p:tgtEl>
                                          <p:spTgt spid="23568"/>
                                        </p:tgtEl>
                                        <p:attrNameLst>
                                          <p:attrName>style.visibility</p:attrName>
                                        </p:attrNameLst>
                                      </p:cBhvr>
                                      <p:to>
                                        <p:strVal val="visible"/>
                                      </p:to>
                                    </p:set>
                                    <p:anim calcmode="lin" valueType="num">
                                      <p:cBhvr additive="base">
                                        <p:cTn id="51" dur="750" fill="hold"/>
                                        <p:tgtEl>
                                          <p:spTgt spid="23568"/>
                                        </p:tgtEl>
                                        <p:attrNameLst>
                                          <p:attrName>ppt_x</p:attrName>
                                        </p:attrNameLst>
                                      </p:cBhvr>
                                      <p:tavLst>
                                        <p:tav tm="0">
                                          <p:val>
                                            <p:strVal val="0-#ppt_w/2"/>
                                          </p:val>
                                        </p:tav>
                                        <p:tav tm="100000">
                                          <p:val>
                                            <p:strVal val="#ppt_x"/>
                                          </p:val>
                                        </p:tav>
                                      </p:tavLst>
                                    </p:anim>
                                    <p:anim calcmode="lin" valueType="num">
                                      <p:cBhvr additive="base">
                                        <p:cTn id="52" dur="750" fill="hold"/>
                                        <p:tgtEl>
                                          <p:spTgt spid="2356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30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750" fill="hold"/>
                                        <p:tgtEl>
                                          <p:spTgt spid="3"/>
                                        </p:tgtEl>
                                        <p:attrNameLst>
                                          <p:attrName>ppt_x</p:attrName>
                                        </p:attrNameLst>
                                      </p:cBhvr>
                                      <p:tavLst>
                                        <p:tav tm="0">
                                          <p:val>
                                            <p:strVal val="0-#ppt_w/2"/>
                                          </p:val>
                                        </p:tav>
                                        <p:tav tm="100000">
                                          <p:val>
                                            <p:strVal val="#ppt_x"/>
                                          </p:val>
                                        </p:tav>
                                      </p:tavLst>
                                    </p:anim>
                                    <p:anim calcmode="lin" valueType="num">
                                      <p:cBhvr additive="base">
                                        <p:cTn id="56"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nimBg="1"/>
      <p:bldP spid="23554" grpId="0" animBg="1"/>
      <p:bldP spid="23555" grpId="0" animBg="1"/>
      <p:bldP spid="23556" grpId="0" animBg="1"/>
      <p:bldP spid="23564" grpId="0"/>
      <p:bldP spid="23565" grpId="0"/>
      <p:bldP spid="23566" grpId="0" animBg="1"/>
      <p:bldP spid="23567" grpId="0"/>
      <p:bldP spid="23568" grpId="0" animBg="1"/>
      <p:bldP spid="23571" grpId="0" animBg="1"/>
      <p:bldP spid="2357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41913" y="1181473"/>
            <a:ext cx="1728996" cy="1728335"/>
            <a:chOff x="366784" y="771650"/>
            <a:chExt cx="1728996" cy="1727802"/>
          </a:xfrm>
        </p:grpSpPr>
        <p:sp>
          <p:nvSpPr>
            <p:cNvPr id="68" name="椭圆 67"/>
            <p:cNvSpPr/>
            <p:nvPr/>
          </p:nvSpPr>
          <p:spPr>
            <a:xfrm>
              <a:off x="483806" y="902041"/>
              <a:ext cx="1497729" cy="1497730"/>
            </a:xfrm>
            <a:prstGeom prst="ellipse">
              <a:avLst/>
            </a:prstGeom>
            <a:noFill/>
            <a:ln w="635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空心弧 68"/>
            <p:cNvSpPr/>
            <p:nvPr/>
          </p:nvSpPr>
          <p:spPr>
            <a:xfrm rot="5400000">
              <a:off x="366784" y="771650"/>
              <a:ext cx="1727802" cy="1727801"/>
            </a:xfrm>
            <a:prstGeom prst="blockArc">
              <a:avLst>
                <a:gd name="adj1" fmla="val 10800000"/>
                <a:gd name="adj2" fmla="val 16200000"/>
                <a:gd name="adj3" fmla="val 13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文本框 69"/>
            <p:cNvSpPr txBox="1"/>
            <p:nvPr/>
          </p:nvSpPr>
          <p:spPr>
            <a:xfrm>
              <a:off x="777237" y="1327741"/>
              <a:ext cx="904415" cy="523059"/>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25%</a:t>
              </a:r>
              <a:endParaRPr lang="zh-CN" altLang="en-US" sz="2800" b="1" dirty="0">
                <a:solidFill>
                  <a:schemeClr val="tx1">
                    <a:lumMod val="75000"/>
                    <a:lumOff val="25000"/>
                  </a:schemeClr>
                </a:solidFill>
                <a:latin typeface="Akzidenz-Grotesk BQ Condensed" pitchFamily="50" charset="0"/>
              </a:endParaRPr>
            </a:p>
          </p:txBody>
        </p:sp>
        <p:sp>
          <p:nvSpPr>
            <p:cNvPr id="71" name="椭圆 70"/>
            <p:cNvSpPr/>
            <p:nvPr/>
          </p:nvSpPr>
          <p:spPr>
            <a:xfrm>
              <a:off x="1870303" y="1517630"/>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椭圆 71"/>
            <p:cNvSpPr/>
            <p:nvPr/>
          </p:nvSpPr>
          <p:spPr>
            <a:xfrm>
              <a:off x="1123608" y="772153"/>
              <a:ext cx="225477" cy="2254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6" name="文本框 14"/>
          <p:cNvSpPr txBox="1"/>
          <p:nvPr/>
        </p:nvSpPr>
        <p:spPr>
          <a:xfrm>
            <a:off x="1131654" y="2982130"/>
            <a:ext cx="800219" cy="276999"/>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文本框 15"/>
          <p:cNvSpPr txBox="1"/>
          <p:nvPr/>
        </p:nvSpPr>
        <p:spPr>
          <a:xfrm>
            <a:off x="519016" y="3335324"/>
            <a:ext cx="1577706" cy="590931"/>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9"/>
          <p:cNvGrpSpPr/>
          <p:nvPr/>
        </p:nvGrpSpPr>
        <p:grpSpPr>
          <a:xfrm>
            <a:off x="2597512" y="1181473"/>
            <a:ext cx="1727801" cy="2744782"/>
            <a:chOff x="2639435" y="771650"/>
            <a:chExt cx="1727801" cy="2743934"/>
          </a:xfrm>
        </p:grpSpPr>
        <p:grpSp>
          <p:nvGrpSpPr>
            <p:cNvPr id="4" name="组合 3"/>
            <p:cNvGrpSpPr/>
            <p:nvPr/>
          </p:nvGrpSpPr>
          <p:grpSpPr>
            <a:xfrm>
              <a:off x="2639435" y="771650"/>
              <a:ext cx="1727801" cy="1728092"/>
              <a:chOff x="2536738" y="771650"/>
              <a:chExt cx="1727801" cy="1728092"/>
            </a:xfrm>
          </p:grpSpPr>
          <p:sp>
            <p:nvSpPr>
              <p:cNvPr id="63" name="椭圆 62"/>
              <p:cNvSpPr/>
              <p:nvPr/>
            </p:nvSpPr>
            <p:spPr>
              <a:xfrm>
                <a:off x="2653760" y="902041"/>
                <a:ext cx="1497729" cy="1497730"/>
              </a:xfrm>
              <a:prstGeom prst="ellipse">
                <a:avLst/>
              </a:prstGeom>
              <a:noFill/>
              <a:ln w="63500">
                <a:solidFill>
                  <a:schemeClr val="accent2">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空心弧 63"/>
              <p:cNvSpPr/>
              <p:nvPr/>
            </p:nvSpPr>
            <p:spPr>
              <a:xfrm rot="10800000">
                <a:off x="2536738" y="771650"/>
                <a:ext cx="1727801" cy="1727802"/>
              </a:xfrm>
              <a:prstGeom prst="blockArc">
                <a:avLst>
                  <a:gd name="adj1" fmla="val 5400000"/>
                  <a:gd name="adj2" fmla="val 16200000"/>
                  <a:gd name="adj3" fmla="val 13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文本框 64"/>
              <p:cNvSpPr txBox="1"/>
              <p:nvPr/>
            </p:nvSpPr>
            <p:spPr>
              <a:xfrm>
                <a:off x="2947191" y="1327741"/>
                <a:ext cx="904415" cy="523058"/>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50%</a:t>
                </a:r>
                <a:endParaRPr lang="zh-CN" altLang="en-US" sz="2800" b="1" dirty="0">
                  <a:solidFill>
                    <a:schemeClr val="tx1">
                      <a:lumMod val="75000"/>
                      <a:lumOff val="25000"/>
                    </a:schemeClr>
                  </a:solidFill>
                  <a:latin typeface="Akzidenz-Grotesk BQ Condensed" pitchFamily="50" charset="0"/>
                </a:endParaRPr>
              </a:p>
            </p:txBody>
          </p:sp>
          <p:sp>
            <p:nvSpPr>
              <p:cNvPr id="66" name="椭圆 65"/>
              <p:cNvSpPr/>
              <p:nvPr/>
            </p:nvSpPr>
            <p:spPr>
              <a:xfrm>
                <a:off x="3287986" y="771901"/>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287986" y="2274265"/>
                <a:ext cx="225477" cy="2254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 name="组合 89"/>
            <p:cNvGrpSpPr/>
            <p:nvPr/>
          </p:nvGrpSpPr>
          <p:grpSpPr>
            <a:xfrm>
              <a:off x="2715940" y="2571751"/>
              <a:ext cx="1577706" cy="943833"/>
              <a:chOff x="470459" y="2571751"/>
              <a:chExt cx="1577706" cy="943833"/>
            </a:xfrm>
          </p:grpSpPr>
          <p:sp>
            <p:nvSpPr>
              <p:cNvPr id="91"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6" name="组合 12"/>
          <p:cNvGrpSpPr/>
          <p:nvPr/>
        </p:nvGrpSpPr>
        <p:grpSpPr>
          <a:xfrm>
            <a:off x="4751915" y="1181473"/>
            <a:ext cx="1727801" cy="2744782"/>
            <a:chOff x="4787292" y="771650"/>
            <a:chExt cx="1727801" cy="2743934"/>
          </a:xfrm>
        </p:grpSpPr>
        <p:grpSp>
          <p:nvGrpSpPr>
            <p:cNvPr id="7" name="组合 5"/>
            <p:cNvGrpSpPr/>
            <p:nvPr/>
          </p:nvGrpSpPr>
          <p:grpSpPr>
            <a:xfrm>
              <a:off x="4787292" y="771650"/>
              <a:ext cx="1727801" cy="1727802"/>
              <a:chOff x="4706692" y="771650"/>
              <a:chExt cx="1727801" cy="1727802"/>
            </a:xfrm>
          </p:grpSpPr>
          <p:sp>
            <p:nvSpPr>
              <p:cNvPr id="58" name="椭圆 57"/>
              <p:cNvSpPr/>
              <p:nvPr/>
            </p:nvSpPr>
            <p:spPr>
              <a:xfrm>
                <a:off x="4823714" y="902041"/>
                <a:ext cx="1497729" cy="1497730"/>
              </a:xfrm>
              <a:prstGeom prst="ellipse">
                <a:avLst/>
              </a:prstGeom>
              <a:noFill/>
              <a:ln w="63500">
                <a:solidFill>
                  <a:schemeClr val="accent3">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空心弧 58"/>
              <p:cNvSpPr/>
              <p:nvPr/>
            </p:nvSpPr>
            <p:spPr>
              <a:xfrm flipH="1">
                <a:off x="4706692" y="771650"/>
                <a:ext cx="1727801" cy="1727802"/>
              </a:xfrm>
              <a:prstGeom prst="blockArc">
                <a:avLst>
                  <a:gd name="adj1" fmla="val 2700000"/>
                  <a:gd name="adj2" fmla="val 16200000"/>
                  <a:gd name="adj3" fmla="val 13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文本框 59"/>
              <p:cNvSpPr txBox="1"/>
              <p:nvPr/>
            </p:nvSpPr>
            <p:spPr>
              <a:xfrm>
                <a:off x="5117145" y="1327741"/>
                <a:ext cx="904415" cy="523058"/>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65%</a:t>
                </a:r>
                <a:endParaRPr lang="zh-CN" altLang="en-US" sz="2800" b="1" dirty="0">
                  <a:solidFill>
                    <a:schemeClr val="tx1">
                      <a:lumMod val="75000"/>
                      <a:lumOff val="25000"/>
                    </a:schemeClr>
                  </a:solidFill>
                  <a:latin typeface="Akzidenz-Grotesk BQ Condensed" pitchFamily="50" charset="0"/>
                </a:endParaRPr>
              </a:p>
            </p:txBody>
          </p:sp>
          <p:sp>
            <p:nvSpPr>
              <p:cNvPr id="61" name="椭圆 60"/>
              <p:cNvSpPr/>
              <p:nvPr/>
            </p:nvSpPr>
            <p:spPr>
              <a:xfrm>
                <a:off x="4934660" y="2062819"/>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5453310" y="772911"/>
                <a:ext cx="225477" cy="2254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93"/>
            <p:cNvGrpSpPr/>
            <p:nvPr/>
          </p:nvGrpSpPr>
          <p:grpSpPr>
            <a:xfrm>
              <a:off x="4863797" y="2571751"/>
              <a:ext cx="1577706" cy="943833"/>
              <a:chOff x="470459" y="2571751"/>
              <a:chExt cx="1577706" cy="943833"/>
            </a:xfrm>
          </p:grpSpPr>
          <p:sp>
            <p:nvSpPr>
              <p:cNvPr id="95"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 name="组合 13"/>
          <p:cNvGrpSpPr/>
          <p:nvPr/>
        </p:nvGrpSpPr>
        <p:grpSpPr>
          <a:xfrm>
            <a:off x="6906318" y="1181473"/>
            <a:ext cx="1728037" cy="2744782"/>
            <a:chOff x="6906317" y="771650"/>
            <a:chExt cx="1728037" cy="2743934"/>
          </a:xfrm>
        </p:grpSpPr>
        <p:grpSp>
          <p:nvGrpSpPr>
            <p:cNvPr id="10" name="组合 8"/>
            <p:cNvGrpSpPr/>
            <p:nvPr/>
          </p:nvGrpSpPr>
          <p:grpSpPr>
            <a:xfrm>
              <a:off x="6906317" y="771650"/>
              <a:ext cx="1728037" cy="1727802"/>
              <a:chOff x="6876411" y="771650"/>
              <a:chExt cx="1728037" cy="1727802"/>
            </a:xfrm>
          </p:grpSpPr>
          <p:sp>
            <p:nvSpPr>
              <p:cNvPr id="53" name="椭圆 52"/>
              <p:cNvSpPr/>
              <p:nvPr/>
            </p:nvSpPr>
            <p:spPr>
              <a:xfrm>
                <a:off x="6993669" y="902041"/>
                <a:ext cx="1497729" cy="1497730"/>
              </a:xfrm>
              <a:prstGeom prst="ellipse">
                <a:avLst/>
              </a:prstGeom>
              <a:noFill/>
              <a:ln w="63500">
                <a:solidFill>
                  <a:schemeClr val="accent4">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空心弧 53"/>
              <p:cNvSpPr/>
              <p:nvPr/>
            </p:nvSpPr>
            <p:spPr>
              <a:xfrm flipH="1">
                <a:off x="6876646" y="771650"/>
                <a:ext cx="1727802" cy="1727802"/>
              </a:xfrm>
              <a:prstGeom prst="blockArc">
                <a:avLst>
                  <a:gd name="adj1" fmla="val 0"/>
                  <a:gd name="adj2" fmla="val 16200000"/>
                  <a:gd name="adj3" fmla="val 13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文本框 54"/>
              <p:cNvSpPr txBox="1"/>
              <p:nvPr/>
            </p:nvSpPr>
            <p:spPr>
              <a:xfrm>
                <a:off x="7287100" y="1327741"/>
                <a:ext cx="904415" cy="523058"/>
              </a:xfrm>
              <a:prstGeom prst="rect">
                <a:avLst/>
              </a:prstGeom>
              <a:noFill/>
            </p:spPr>
            <p:txBody>
              <a:bodyPr wrap="none" rtlCol="0">
                <a:spAutoFit/>
              </a:bodyPr>
              <a:lstStyle/>
              <a:p>
                <a:r>
                  <a:rPr lang="en-US" altLang="zh-CN" sz="2800" b="1" dirty="0">
                    <a:solidFill>
                      <a:schemeClr val="tx1">
                        <a:lumMod val="75000"/>
                        <a:lumOff val="25000"/>
                      </a:schemeClr>
                    </a:solidFill>
                    <a:latin typeface="Akzidenz-Grotesk BQ Condensed" pitchFamily="50" charset="0"/>
                  </a:rPr>
                  <a:t>75%</a:t>
                </a:r>
                <a:endParaRPr lang="zh-CN" altLang="en-US" sz="2800" b="1" dirty="0">
                  <a:solidFill>
                    <a:schemeClr val="tx1">
                      <a:lumMod val="75000"/>
                      <a:lumOff val="25000"/>
                    </a:schemeClr>
                  </a:solidFill>
                  <a:latin typeface="Akzidenz-Grotesk BQ Condensed" pitchFamily="50" charset="0"/>
                </a:endParaRPr>
              </a:p>
            </p:txBody>
          </p:sp>
          <p:sp>
            <p:nvSpPr>
              <p:cNvPr id="56" name="椭圆 55"/>
              <p:cNvSpPr/>
              <p:nvPr/>
            </p:nvSpPr>
            <p:spPr>
              <a:xfrm>
                <a:off x="7628039" y="772911"/>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椭圆 56"/>
              <p:cNvSpPr/>
              <p:nvPr/>
            </p:nvSpPr>
            <p:spPr>
              <a:xfrm>
                <a:off x="6876411" y="1516873"/>
                <a:ext cx="225477" cy="2254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97"/>
            <p:cNvGrpSpPr/>
            <p:nvPr/>
          </p:nvGrpSpPr>
          <p:grpSpPr>
            <a:xfrm>
              <a:off x="6982940" y="2571751"/>
              <a:ext cx="1577706" cy="943833"/>
              <a:chOff x="470459" y="2571751"/>
              <a:chExt cx="1577706" cy="943833"/>
            </a:xfrm>
          </p:grpSpPr>
          <p:sp>
            <p:nvSpPr>
              <p:cNvPr id="99" name="文本框 14"/>
              <p:cNvSpPr txBox="1"/>
              <p:nvPr/>
            </p:nvSpPr>
            <p:spPr>
              <a:xfrm>
                <a:off x="1083097" y="2571751"/>
                <a:ext cx="800219" cy="276913"/>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文本框 15"/>
              <p:cNvSpPr txBox="1"/>
              <p:nvPr/>
            </p:nvSpPr>
            <p:spPr>
              <a:xfrm>
                <a:off x="470459" y="2924835"/>
                <a:ext cx="1577706" cy="590749"/>
              </a:xfrm>
              <a:prstGeom prst="rect">
                <a:avLst/>
              </a:prstGeom>
              <a:noFill/>
            </p:spPr>
            <p:txBody>
              <a:bodyPr wrap="square"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7" name="L 形 46"/>
          <p:cNvSpPr/>
          <p:nvPr/>
        </p:nvSpPr>
        <p:spPr>
          <a:xfrm rot="16200000">
            <a:off x="1901119" y="3879478"/>
            <a:ext cx="194460" cy="144000"/>
          </a:xfrm>
          <a:prstGeom prst="corner">
            <a:avLst>
              <a:gd name="adj1" fmla="val 34817"/>
              <a:gd name="adj2" fmla="val 28743"/>
            </a:avLst>
          </a:pr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L 形 47"/>
          <p:cNvSpPr/>
          <p:nvPr/>
        </p:nvSpPr>
        <p:spPr>
          <a:xfrm rot="16200000">
            <a:off x="4046464" y="3879478"/>
            <a:ext cx="194460" cy="144000"/>
          </a:xfrm>
          <a:prstGeom prst="corner">
            <a:avLst>
              <a:gd name="adj1" fmla="val 34817"/>
              <a:gd name="adj2" fmla="val 28743"/>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L 形 48"/>
          <p:cNvSpPr/>
          <p:nvPr/>
        </p:nvSpPr>
        <p:spPr>
          <a:xfrm rot="16200000">
            <a:off x="6203558" y="3879478"/>
            <a:ext cx="194460" cy="144000"/>
          </a:xfrm>
          <a:prstGeom prst="corner">
            <a:avLst>
              <a:gd name="adj1" fmla="val 34817"/>
              <a:gd name="adj2" fmla="val 28743"/>
            </a:avLst>
          </a:prstGeom>
          <a:solidFill>
            <a:schemeClr val="accent3">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L 形 49"/>
          <p:cNvSpPr/>
          <p:nvPr/>
        </p:nvSpPr>
        <p:spPr>
          <a:xfrm rot="16200000">
            <a:off x="8363210" y="3879478"/>
            <a:ext cx="194460" cy="144000"/>
          </a:xfrm>
          <a:prstGeom prst="corner">
            <a:avLst>
              <a:gd name="adj1" fmla="val 34817"/>
              <a:gd name="adj2" fmla="val 28743"/>
            </a:avLst>
          </a:prstGeom>
          <a:solidFill>
            <a:schemeClr val="accent4">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1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anim calcmode="lin" valueType="num">
                                      <p:cBhvr>
                                        <p:cTn id="18" dur="1000" fill="hold"/>
                                        <p:tgtEl>
                                          <p:spTgt spid="77"/>
                                        </p:tgtEl>
                                        <p:attrNameLst>
                                          <p:attrName>ppt_x</p:attrName>
                                        </p:attrNameLst>
                                      </p:cBhvr>
                                      <p:tavLst>
                                        <p:tav tm="0">
                                          <p:val>
                                            <p:strVal val="#ppt_x"/>
                                          </p:val>
                                        </p:tav>
                                        <p:tav tm="100000">
                                          <p:val>
                                            <p:strVal val="#ppt_x"/>
                                          </p:val>
                                        </p:tav>
                                      </p:tavLst>
                                    </p:anim>
                                    <p:anim calcmode="lin" valueType="num">
                                      <p:cBhvr>
                                        <p:cTn id="19" dur="1000" fill="hold"/>
                                        <p:tgtEl>
                                          <p:spTgt spid="7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6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3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6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anim calcmode="lin" valueType="num">
                                      <p:cBhvr>
                                        <p:cTn id="38" dur="1000" fill="hold"/>
                                        <p:tgtEl>
                                          <p:spTgt spid="47"/>
                                        </p:tgtEl>
                                        <p:attrNameLst>
                                          <p:attrName>ppt_x</p:attrName>
                                        </p:attrNameLst>
                                      </p:cBhvr>
                                      <p:tavLst>
                                        <p:tav tm="0">
                                          <p:val>
                                            <p:strVal val="#ppt_x"/>
                                          </p:val>
                                        </p:tav>
                                        <p:tav tm="100000">
                                          <p:val>
                                            <p:strVal val="#ppt_x"/>
                                          </p:val>
                                        </p:tav>
                                      </p:tavLst>
                                    </p:anim>
                                    <p:anim calcmode="lin" valueType="num">
                                      <p:cBhvr>
                                        <p:cTn id="39" dur="1000" fill="hold"/>
                                        <p:tgtEl>
                                          <p:spTgt spid="4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8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000"/>
                                        <p:tgtEl>
                                          <p:spTgt spid="48"/>
                                        </p:tgtEl>
                                      </p:cBhvr>
                                    </p:animEffect>
                                    <p:anim calcmode="lin" valueType="num">
                                      <p:cBhvr>
                                        <p:cTn id="43" dur="1000" fill="hold"/>
                                        <p:tgtEl>
                                          <p:spTgt spid="48"/>
                                        </p:tgtEl>
                                        <p:attrNameLst>
                                          <p:attrName>ppt_x</p:attrName>
                                        </p:attrNameLst>
                                      </p:cBhvr>
                                      <p:tavLst>
                                        <p:tav tm="0">
                                          <p:val>
                                            <p:strVal val="#ppt_x"/>
                                          </p:val>
                                        </p:tav>
                                        <p:tav tm="100000">
                                          <p:val>
                                            <p:strVal val="#ppt_x"/>
                                          </p:val>
                                        </p:tav>
                                      </p:tavLst>
                                    </p:anim>
                                    <p:anim calcmode="lin" valueType="num">
                                      <p:cBhvr>
                                        <p:cTn id="44" dur="1000" fill="hold"/>
                                        <p:tgtEl>
                                          <p:spTgt spid="4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310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1000"/>
                                        <p:tgtEl>
                                          <p:spTgt spid="49"/>
                                        </p:tgtEl>
                                      </p:cBhvr>
                                    </p:animEffect>
                                    <p:anim calcmode="lin" valueType="num">
                                      <p:cBhvr>
                                        <p:cTn id="48" dur="1000" fill="hold"/>
                                        <p:tgtEl>
                                          <p:spTgt spid="49"/>
                                        </p:tgtEl>
                                        <p:attrNameLst>
                                          <p:attrName>ppt_x</p:attrName>
                                        </p:attrNameLst>
                                      </p:cBhvr>
                                      <p:tavLst>
                                        <p:tav tm="0">
                                          <p:val>
                                            <p:strVal val="#ppt_x"/>
                                          </p:val>
                                        </p:tav>
                                        <p:tav tm="100000">
                                          <p:val>
                                            <p:strVal val="#ppt_x"/>
                                          </p:val>
                                        </p:tav>
                                      </p:tavLst>
                                    </p:anim>
                                    <p:anim calcmode="lin" valueType="num">
                                      <p:cBhvr>
                                        <p:cTn id="49" dur="1000" fill="hold"/>
                                        <p:tgtEl>
                                          <p:spTgt spid="4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4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47" grpId="0" animBg="1"/>
      <p:bldP spid="48" grpId="0" animBg="1"/>
      <p:bldP spid="49" grpId="0"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2"/>
          <p:cNvGrpSpPr/>
          <p:nvPr/>
        </p:nvGrpSpPr>
        <p:grpSpPr>
          <a:xfrm>
            <a:off x="3174128" y="1407022"/>
            <a:ext cx="1693176" cy="1063713"/>
            <a:chOff x="467623" y="1600608"/>
            <a:chExt cx="2257568" cy="1575385"/>
          </a:xfrm>
        </p:grpSpPr>
        <p:sp>
          <p:nvSpPr>
            <p:cNvPr id="14" name="圆角矩形 13"/>
            <p:cNvSpPr/>
            <p:nvPr/>
          </p:nvSpPr>
          <p:spPr>
            <a:xfrm rot="18900000">
              <a:off x="467623" y="1966844"/>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15" name="椭圆 14"/>
            <p:cNvSpPr/>
            <p:nvPr/>
          </p:nvSpPr>
          <p:spPr>
            <a:xfrm flipH="1">
              <a:off x="767738" y="2550807"/>
              <a:ext cx="561600" cy="625186"/>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16" name="矩形 15"/>
            <p:cNvSpPr/>
            <p:nvPr/>
          </p:nvSpPr>
          <p:spPr>
            <a:xfrm rot="18900000">
              <a:off x="769134" y="2696514"/>
              <a:ext cx="622393" cy="38745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60%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sp>
          <p:nvSpPr>
            <p:cNvPr id="17" name="矩形 16"/>
            <p:cNvSpPr/>
            <p:nvPr/>
          </p:nvSpPr>
          <p:spPr>
            <a:xfrm rot="18900000">
              <a:off x="1104768" y="2112994"/>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KSO_Shape"/>
            <p:cNvSpPr/>
            <p:nvPr/>
          </p:nvSpPr>
          <p:spPr bwMode="auto">
            <a:xfrm>
              <a:off x="1972314" y="1600608"/>
              <a:ext cx="364486" cy="350512"/>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grpSp>
      <p:grpSp>
        <p:nvGrpSpPr>
          <p:cNvPr id="3" name="组合 18"/>
          <p:cNvGrpSpPr/>
          <p:nvPr/>
        </p:nvGrpSpPr>
        <p:grpSpPr>
          <a:xfrm>
            <a:off x="2923655" y="2579874"/>
            <a:ext cx="1693176" cy="1067055"/>
            <a:chOff x="498658" y="3970152"/>
            <a:chExt cx="2257568" cy="1580335"/>
          </a:xfrm>
        </p:grpSpPr>
        <p:sp>
          <p:nvSpPr>
            <p:cNvPr id="20" name="圆角矩形 19"/>
            <p:cNvSpPr/>
            <p:nvPr/>
          </p:nvSpPr>
          <p:spPr>
            <a:xfrm rot="18900000">
              <a:off x="498658" y="4436314"/>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grpSp>
          <p:nvGrpSpPr>
            <p:cNvPr id="4" name="组合 20"/>
            <p:cNvGrpSpPr/>
            <p:nvPr/>
          </p:nvGrpSpPr>
          <p:grpSpPr>
            <a:xfrm>
              <a:off x="1841564" y="3970152"/>
              <a:ext cx="623789" cy="625187"/>
              <a:chOff x="798773" y="5020276"/>
              <a:chExt cx="623789" cy="625187"/>
            </a:xfrm>
          </p:grpSpPr>
          <p:sp>
            <p:nvSpPr>
              <p:cNvPr id="24" name="椭圆 23"/>
              <p:cNvSpPr/>
              <p:nvPr/>
            </p:nvSpPr>
            <p:spPr>
              <a:xfrm flipH="1">
                <a:off x="798773" y="5020276"/>
                <a:ext cx="561600" cy="625187"/>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25" name="矩形 24"/>
              <p:cNvSpPr/>
              <p:nvPr/>
            </p:nvSpPr>
            <p:spPr>
              <a:xfrm rot="18900000">
                <a:off x="800168" y="5165984"/>
                <a:ext cx="622394" cy="38745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80%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grpSp>
        <p:sp>
          <p:nvSpPr>
            <p:cNvPr id="22" name="矩形 21"/>
            <p:cNvSpPr/>
            <p:nvPr/>
          </p:nvSpPr>
          <p:spPr>
            <a:xfrm rot="18900000">
              <a:off x="1033477" y="4659381"/>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KSO_Shape"/>
            <p:cNvSpPr/>
            <p:nvPr/>
          </p:nvSpPr>
          <p:spPr bwMode="auto">
            <a:xfrm>
              <a:off x="900862" y="5247065"/>
              <a:ext cx="373190" cy="303422"/>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accent2"/>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charset="0"/>
                <a:ea typeface="宋体" panose="02010600030101010101" pitchFamily="2" charset="-122"/>
                <a:cs typeface="+mn-cs"/>
              </a:endParaRPr>
            </a:p>
          </p:txBody>
        </p:sp>
      </p:grpSp>
      <p:sp>
        <p:nvSpPr>
          <p:cNvPr id="26" name="任意多边形 25"/>
          <p:cNvSpPr/>
          <p:nvPr/>
        </p:nvSpPr>
        <p:spPr>
          <a:xfrm rot="2250102">
            <a:off x="2262891" y="2597108"/>
            <a:ext cx="4423777" cy="863553"/>
          </a:xfrm>
          <a:custGeom>
            <a:avLst/>
            <a:gdLst>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529391 w 5390588"/>
              <a:gd name="connsiteY61" fmla="*/ 252293 h 1278942"/>
              <a:gd name="connsiteX62" fmla="*/ 0 w 5390588"/>
              <a:gd name="connsiteY62" fmla="*/ 252293 h 1278942"/>
              <a:gd name="connsiteX0-1" fmla="*/ 0 w 5390588"/>
              <a:gd name="connsiteY0-2" fmla="*/ 203650 h 1278942"/>
              <a:gd name="connsiteX1-3" fmla="*/ 529391 w 5390588"/>
              <a:gd name="connsiteY1-4" fmla="*/ 203650 h 1278942"/>
              <a:gd name="connsiteX2-5" fmla="*/ 529391 w 5390588"/>
              <a:gd name="connsiteY2-6" fmla="*/ 206916 h 1278942"/>
              <a:gd name="connsiteX3-7" fmla="*/ 666642 w 5390588"/>
              <a:gd name="connsiteY3-8" fmla="*/ 207797 h 1278942"/>
              <a:gd name="connsiteX4-9" fmla="*/ 829333 w 5390588"/>
              <a:gd name="connsiteY4-10" fmla="*/ 372586 h 1278942"/>
              <a:gd name="connsiteX5-11" fmla="*/ 823477 w 5390588"/>
              <a:gd name="connsiteY5-12" fmla="*/ 529189 h 1278942"/>
              <a:gd name="connsiteX6-13" fmla="*/ 1039160 w 5390588"/>
              <a:gd name="connsiteY6-14" fmla="*/ 892787 h 1278942"/>
              <a:gd name="connsiteX7-15" fmla="*/ 1590345 w 5390588"/>
              <a:gd name="connsiteY7-16" fmla="*/ 935139 h 1278942"/>
              <a:gd name="connsiteX8-17" fmla="*/ 1874201 w 5390588"/>
              <a:gd name="connsiteY8-18" fmla="*/ 537589 h 1278942"/>
              <a:gd name="connsiteX9-19" fmla="*/ 1877625 w 5390588"/>
              <a:gd name="connsiteY9-20" fmla="*/ 489658 h 1278942"/>
              <a:gd name="connsiteX10-21" fmla="*/ 1876158 w 5390588"/>
              <a:gd name="connsiteY10-22" fmla="*/ 489476 h 1278942"/>
              <a:gd name="connsiteX11-23" fmla="*/ 1878497 w 5390588"/>
              <a:gd name="connsiteY11-24" fmla="*/ 477447 h 1278942"/>
              <a:gd name="connsiteX12-25" fmla="*/ 1879461 w 5390588"/>
              <a:gd name="connsiteY12-26" fmla="*/ 463957 h 1278942"/>
              <a:gd name="connsiteX13-27" fmla="*/ 1881121 w 5390588"/>
              <a:gd name="connsiteY13-28" fmla="*/ 463960 h 1278942"/>
              <a:gd name="connsiteX14-29" fmla="*/ 1890813 w 5390588"/>
              <a:gd name="connsiteY14-30" fmla="*/ 414129 h 1278942"/>
              <a:gd name="connsiteX15-31" fmla="*/ 2231559 w 5390588"/>
              <a:gd name="connsiteY15-32" fmla="*/ 36516 h 1278942"/>
              <a:gd name="connsiteX16-33" fmla="*/ 2798190 w 5390588"/>
              <a:gd name="connsiteY16-34" fmla="*/ 138559 h 1278942"/>
              <a:gd name="connsiteX17-35" fmla="*/ 2985795 w 5390588"/>
              <a:gd name="connsiteY17-36" fmla="*/ 611320 h 1278942"/>
              <a:gd name="connsiteX18-37" fmla="*/ 2973287 w 5390588"/>
              <a:gd name="connsiteY18-38" fmla="*/ 686789 h 1278942"/>
              <a:gd name="connsiteX19-39" fmla="*/ 2971841 w 5390588"/>
              <a:gd name="connsiteY19-40" fmla="*/ 743454 h 1278942"/>
              <a:gd name="connsiteX20-41" fmla="*/ 3206765 w 5390588"/>
              <a:gd name="connsiteY20-42" fmla="*/ 1161349 h 1278942"/>
              <a:gd name="connsiteX21-43" fmla="*/ 3748785 w 5390588"/>
              <a:gd name="connsiteY21-44" fmla="*/ 1189539 h 1278942"/>
              <a:gd name="connsiteX22-45" fmla="*/ 4025791 w 5390588"/>
              <a:gd name="connsiteY22-46" fmla="*/ 798268 h 1278942"/>
              <a:gd name="connsiteX23-47" fmla="*/ 4030339 w 5390588"/>
              <a:gd name="connsiteY23-48" fmla="*/ 740379 h 1278942"/>
              <a:gd name="connsiteX24-49" fmla="*/ 4025977 w 5390588"/>
              <a:gd name="connsiteY24-50" fmla="*/ 739554 h 1278942"/>
              <a:gd name="connsiteX25-51" fmla="*/ 4232166 w 5390588"/>
              <a:gd name="connsiteY25-52" fmla="*/ 402536 h 1278942"/>
              <a:gd name="connsiteX26-53" fmla="*/ 4609810 w 5390588"/>
              <a:gd name="connsiteY26-54" fmla="*/ 286427 h 1278942"/>
              <a:gd name="connsiteX27-55" fmla="*/ 5115824 w 5390588"/>
              <a:gd name="connsiteY27-56" fmla="*/ 707333 h 1278942"/>
              <a:gd name="connsiteX28-57" fmla="*/ 5131067 w 5390588"/>
              <a:gd name="connsiteY28-58" fmla="*/ 806333 h 1278942"/>
              <a:gd name="connsiteX29-59" fmla="*/ 5135113 w 5390588"/>
              <a:gd name="connsiteY29-60" fmla="*/ 806564 h 1278942"/>
              <a:gd name="connsiteX30-61" fmla="*/ 5126192 w 5390588"/>
              <a:gd name="connsiteY30-62" fmla="*/ 913040 h 1278942"/>
              <a:gd name="connsiteX31-63" fmla="*/ 5236410 w 5390588"/>
              <a:gd name="connsiteY31-64" fmla="*/ 1043417 h 1278942"/>
              <a:gd name="connsiteX32-65" fmla="*/ 5390588 w 5390588"/>
              <a:gd name="connsiteY32-66" fmla="*/ 1056335 h 1278942"/>
              <a:gd name="connsiteX33-67" fmla="*/ 5388416 w 5390588"/>
              <a:gd name="connsiteY33-68" fmla="*/ 1096439 h 1278942"/>
              <a:gd name="connsiteX34-69" fmla="*/ 5237261 w 5390588"/>
              <a:gd name="connsiteY34-70" fmla="*/ 1083708 h 1278942"/>
              <a:gd name="connsiteX35-71" fmla="*/ 5087837 w 5390588"/>
              <a:gd name="connsiteY35-72" fmla="*/ 906801 h 1278942"/>
              <a:gd name="connsiteX36-73" fmla="*/ 5096462 w 5390588"/>
              <a:gd name="connsiteY36-74" fmla="*/ 804356 h 1278942"/>
              <a:gd name="connsiteX37-75" fmla="*/ 5098635 w 5390588"/>
              <a:gd name="connsiteY37-76" fmla="*/ 804481 h 1278942"/>
              <a:gd name="connsiteX38-77" fmla="*/ 5084876 w 5390588"/>
              <a:gd name="connsiteY38-78" fmla="*/ 715118 h 1278942"/>
              <a:gd name="connsiteX39-79" fmla="*/ 4607786 w 5390588"/>
              <a:gd name="connsiteY39-80" fmla="*/ 318272 h 1278942"/>
              <a:gd name="connsiteX40-81" fmla="*/ 4084307 w 5390588"/>
              <a:gd name="connsiteY40-82" fmla="*/ 651549 h 1278942"/>
              <a:gd name="connsiteX41-83" fmla="*/ 4058397 w 5390588"/>
              <a:gd name="connsiteY41-84" fmla="*/ 741768 h 1278942"/>
              <a:gd name="connsiteX42-85" fmla="*/ 4053635 w 5390588"/>
              <a:gd name="connsiteY42-86" fmla="*/ 802385 h 1278942"/>
              <a:gd name="connsiteX43-87" fmla="*/ 3761921 w 5390588"/>
              <a:gd name="connsiteY43-88" fmla="*/ 1214432 h 1278942"/>
              <a:gd name="connsiteX44-89" fmla="*/ 3191121 w 5390588"/>
              <a:gd name="connsiteY44-90" fmla="*/ 1184745 h 1278942"/>
              <a:gd name="connsiteX45-91" fmla="*/ 2945665 w 5390588"/>
              <a:gd name="connsiteY45-92" fmla="*/ 668562 h 1278942"/>
              <a:gd name="connsiteX46-93" fmla="*/ 2947591 w 5390588"/>
              <a:gd name="connsiteY46-94" fmla="*/ 668744 h 1278942"/>
              <a:gd name="connsiteX47-95" fmla="*/ 2957555 w 5390588"/>
              <a:gd name="connsiteY47-96" fmla="*/ 608620 h 1278942"/>
              <a:gd name="connsiteX48-97" fmla="*/ 2779484 w 5390588"/>
              <a:gd name="connsiteY48-98" fmla="*/ 159884 h 1278942"/>
              <a:gd name="connsiteX49-99" fmla="*/ 2241650 w 5390588"/>
              <a:gd name="connsiteY49-100" fmla="*/ 63029 h 1278942"/>
              <a:gd name="connsiteX50-101" fmla="*/ 1918221 w 5390588"/>
              <a:gd name="connsiteY50-102" fmla="*/ 421451 h 1278942"/>
              <a:gd name="connsiteX51-103" fmla="*/ 1906250 w 5390588"/>
              <a:gd name="connsiteY51-104" fmla="*/ 482996 h 1278942"/>
              <a:gd name="connsiteX52-105" fmla="*/ 1902067 w 5390588"/>
              <a:gd name="connsiteY52-106" fmla="*/ 541550 h 1278942"/>
              <a:gd name="connsiteX53-107" fmla="*/ 1603140 w 5390588"/>
              <a:gd name="connsiteY53-108" fmla="*/ 960209 h 1278942"/>
              <a:gd name="connsiteX54-109" fmla="*/ 1022686 w 5390588"/>
              <a:gd name="connsiteY54-110" fmla="*/ 915607 h 1278942"/>
              <a:gd name="connsiteX55-111" fmla="*/ 795552 w 5390588"/>
              <a:gd name="connsiteY55-112" fmla="*/ 532703 h 1278942"/>
              <a:gd name="connsiteX56-113" fmla="*/ 792356 w 5390588"/>
              <a:gd name="connsiteY56-114" fmla="*/ 476139 h 1278942"/>
              <a:gd name="connsiteX57-115" fmla="*/ 789967 w 5390588"/>
              <a:gd name="connsiteY57-116" fmla="*/ 476188 h 1278942"/>
              <a:gd name="connsiteX58-117" fmla="*/ 790607 w 5390588"/>
              <a:gd name="connsiteY58-118" fmla="*/ 369340 h 1278942"/>
              <a:gd name="connsiteX59-119" fmla="*/ 670615 w 5390588"/>
              <a:gd name="connsiteY59-120" fmla="*/ 247901 h 1278942"/>
              <a:gd name="connsiteX60-121" fmla="*/ 529391 w 5390588"/>
              <a:gd name="connsiteY60-122" fmla="*/ 247056 h 1278942"/>
              <a:gd name="connsiteX61-123" fmla="*/ 0 w 5390588"/>
              <a:gd name="connsiteY61-124" fmla="*/ 252293 h 1278942"/>
              <a:gd name="connsiteX62-125" fmla="*/ 0 w 5390588"/>
              <a:gd name="connsiteY62-126" fmla="*/ 203650 h 1278942"/>
              <a:gd name="connsiteX0-127" fmla="*/ 0 w 5390588"/>
              <a:gd name="connsiteY0-128" fmla="*/ 203650 h 1278942"/>
              <a:gd name="connsiteX1-129" fmla="*/ 529391 w 5390588"/>
              <a:gd name="connsiteY1-130" fmla="*/ 203650 h 1278942"/>
              <a:gd name="connsiteX2-131" fmla="*/ 529391 w 5390588"/>
              <a:gd name="connsiteY2-132" fmla="*/ 206916 h 1278942"/>
              <a:gd name="connsiteX3-133" fmla="*/ 666642 w 5390588"/>
              <a:gd name="connsiteY3-134" fmla="*/ 207797 h 1278942"/>
              <a:gd name="connsiteX4-135" fmla="*/ 829333 w 5390588"/>
              <a:gd name="connsiteY4-136" fmla="*/ 372586 h 1278942"/>
              <a:gd name="connsiteX5-137" fmla="*/ 823477 w 5390588"/>
              <a:gd name="connsiteY5-138" fmla="*/ 529189 h 1278942"/>
              <a:gd name="connsiteX6-139" fmla="*/ 1039160 w 5390588"/>
              <a:gd name="connsiteY6-140" fmla="*/ 892787 h 1278942"/>
              <a:gd name="connsiteX7-141" fmla="*/ 1590345 w 5390588"/>
              <a:gd name="connsiteY7-142" fmla="*/ 935139 h 1278942"/>
              <a:gd name="connsiteX8-143" fmla="*/ 1874201 w 5390588"/>
              <a:gd name="connsiteY8-144" fmla="*/ 537589 h 1278942"/>
              <a:gd name="connsiteX9-145" fmla="*/ 1877625 w 5390588"/>
              <a:gd name="connsiteY9-146" fmla="*/ 489658 h 1278942"/>
              <a:gd name="connsiteX10-147" fmla="*/ 1876158 w 5390588"/>
              <a:gd name="connsiteY10-148" fmla="*/ 489476 h 1278942"/>
              <a:gd name="connsiteX11-149" fmla="*/ 1878497 w 5390588"/>
              <a:gd name="connsiteY11-150" fmla="*/ 477447 h 1278942"/>
              <a:gd name="connsiteX12-151" fmla="*/ 1879461 w 5390588"/>
              <a:gd name="connsiteY12-152" fmla="*/ 463957 h 1278942"/>
              <a:gd name="connsiteX13-153" fmla="*/ 1881121 w 5390588"/>
              <a:gd name="connsiteY13-154" fmla="*/ 463960 h 1278942"/>
              <a:gd name="connsiteX14-155" fmla="*/ 1890813 w 5390588"/>
              <a:gd name="connsiteY14-156" fmla="*/ 414129 h 1278942"/>
              <a:gd name="connsiteX15-157" fmla="*/ 2231559 w 5390588"/>
              <a:gd name="connsiteY15-158" fmla="*/ 36516 h 1278942"/>
              <a:gd name="connsiteX16-159" fmla="*/ 2798190 w 5390588"/>
              <a:gd name="connsiteY16-160" fmla="*/ 138559 h 1278942"/>
              <a:gd name="connsiteX17-161" fmla="*/ 2985795 w 5390588"/>
              <a:gd name="connsiteY17-162" fmla="*/ 611320 h 1278942"/>
              <a:gd name="connsiteX18-163" fmla="*/ 2973287 w 5390588"/>
              <a:gd name="connsiteY18-164" fmla="*/ 686789 h 1278942"/>
              <a:gd name="connsiteX19-165" fmla="*/ 2971841 w 5390588"/>
              <a:gd name="connsiteY19-166" fmla="*/ 743454 h 1278942"/>
              <a:gd name="connsiteX20-167" fmla="*/ 3206765 w 5390588"/>
              <a:gd name="connsiteY20-168" fmla="*/ 1161349 h 1278942"/>
              <a:gd name="connsiteX21-169" fmla="*/ 3748785 w 5390588"/>
              <a:gd name="connsiteY21-170" fmla="*/ 1189539 h 1278942"/>
              <a:gd name="connsiteX22-171" fmla="*/ 4025791 w 5390588"/>
              <a:gd name="connsiteY22-172" fmla="*/ 798268 h 1278942"/>
              <a:gd name="connsiteX23-173" fmla="*/ 4030339 w 5390588"/>
              <a:gd name="connsiteY23-174" fmla="*/ 740379 h 1278942"/>
              <a:gd name="connsiteX24-175" fmla="*/ 4025977 w 5390588"/>
              <a:gd name="connsiteY24-176" fmla="*/ 739554 h 1278942"/>
              <a:gd name="connsiteX25-177" fmla="*/ 4232166 w 5390588"/>
              <a:gd name="connsiteY25-178" fmla="*/ 402536 h 1278942"/>
              <a:gd name="connsiteX26-179" fmla="*/ 4609810 w 5390588"/>
              <a:gd name="connsiteY26-180" fmla="*/ 286427 h 1278942"/>
              <a:gd name="connsiteX27-181" fmla="*/ 5115824 w 5390588"/>
              <a:gd name="connsiteY27-182" fmla="*/ 707333 h 1278942"/>
              <a:gd name="connsiteX28-183" fmla="*/ 5131067 w 5390588"/>
              <a:gd name="connsiteY28-184" fmla="*/ 806333 h 1278942"/>
              <a:gd name="connsiteX29-185" fmla="*/ 5135113 w 5390588"/>
              <a:gd name="connsiteY29-186" fmla="*/ 806564 h 1278942"/>
              <a:gd name="connsiteX30-187" fmla="*/ 5126192 w 5390588"/>
              <a:gd name="connsiteY30-188" fmla="*/ 913040 h 1278942"/>
              <a:gd name="connsiteX31-189" fmla="*/ 5236410 w 5390588"/>
              <a:gd name="connsiteY31-190" fmla="*/ 1043417 h 1278942"/>
              <a:gd name="connsiteX32-191" fmla="*/ 5390588 w 5390588"/>
              <a:gd name="connsiteY32-192" fmla="*/ 1056335 h 1278942"/>
              <a:gd name="connsiteX33-193" fmla="*/ 5388416 w 5390588"/>
              <a:gd name="connsiteY33-194" fmla="*/ 1096439 h 1278942"/>
              <a:gd name="connsiteX34-195" fmla="*/ 5237261 w 5390588"/>
              <a:gd name="connsiteY34-196" fmla="*/ 1083708 h 1278942"/>
              <a:gd name="connsiteX35-197" fmla="*/ 5087837 w 5390588"/>
              <a:gd name="connsiteY35-198" fmla="*/ 906801 h 1278942"/>
              <a:gd name="connsiteX36-199" fmla="*/ 5096462 w 5390588"/>
              <a:gd name="connsiteY36-200" fmla="*/ 804356 h 1278942"/>
              <a:gd name="connsiteX37-201" fmla="*/ 5098635 w 5390588"/>
              <a:gd name="connsiteY37-202" fmla="*/ 804481 h 1278942"/>
              <a:gd name="connsiteX38-203" fmla="*/ 5084876 w 5390588"/>
              <a:gd name="connsiteY38-204" fmla="*/ 715118 h 1278942"/>
              <a:gd name="connsiteX39-205" fmla="*/ 4607786 w 5390588"/>
              <a:gd name="connsiteY39-206" fmla="*/ 318272 h 1278942"/>
              <a:gd name="connsiteX40-207" fmla="*/ 4084307 w 5390588"/>
              <a:gd name="connsiteY40-208" fmla="*/ 651549 h 1278942"/>
              <a:gd name="connsiteX41-209" fmla="*/ 4058397 w 5390588"/>
              <a:gd name="connsiteY41-210" fmla="*/ 741768 h 1278942"/>
              <a:gd name="connsiteX42-211" fmla="*/ 4053635 w 5390588"/>
              <a:gd name="connsiteY42-212" fmla="*/ 802385 h 1278942"/>
              <a:gd name="connsiteX43-213" fmla="*/ 3761921 w 5390588"/>
              <a:gd name="connsiteY43-214" fmla="*/ 1214432 h 1278942"/>
              <a:gd name="connsiteX44-215" fmla="*/ 3191121 w 5390588"/>
              <a:gd name="connsiteY44-216" fmla="*/ 1184745 h 1278942"/>
              <a:gd name="connsiteX45-217" fmla="*/ 2945665 w 5390588"/>
              <a:gd name="connsiteY45-218" fmla="*/ 668562 h 1278942"/>
              <a:gd name="connsiteX46-219" fmla="*/ 2947591 w 5390588"/>
              <a:gd name="connsiteY46-220" fmla="*/ 668744 h 1278942"/>
              <a:gd name="connsiteX47-221" fmla="*/ 2957555 w 5390588"/>
              <a:gd name="connsiteY47-222" fmla="*/ 608620 h 1278942"/>
              <a:gd name="connsiteX48-223" fmla="*/ 2779484 w 5390588"/>
              <a:gd name="connsiteY48-224" fmla="*/ 159884 h 1278942"/>
              <a:gd name="connsiteX49-225" fmla="*/ 2241650 w 5390588"/>
              <a:gd name="connsiteY49-226" fmla="*/ 63029 h 1278942"/>
              <a:gd name="connsiteX50-227" fmla="*/ 1918221 w 5390588"/>
              <a:gd name="connsiteY50-228" fmla="*/ 421451 h 1278942"/>
              <a:gd name="connsiteX51-229" fmla="*/ 1906250 w 5390588"/>
              <a:gd name="connsiteY51-230" fmla="*/ 482996 h 1278942"/>
              <a:gd name="connsiteX52-231" fmla="*/ 1902067 w 5390588"/>
              <a:gd name="connsiteY52-232" fmla="*/ 541550 h 1278942"/>
              <a:gd name="connsiteX53-233" fmla="*/ 1603140 w 5390588"/>
              <a:gd name="connsiteY53-234" fmla="*/ 960209 h 1278942"/>
              <a:gd name="connsiteX54-235" fmla="*/ 1022686 w 5390588"/>
              <a:gd name="connsiteY54-236" fmla="*/ 915607 h 1278942"/>
              <a:gd name="connsiteX55-237" fmla="*/ 795552 w 5390588"/>
              <a:gd name="connsiteY55-238" fmla="*/ 532703 h 1278942"/>
              <a:gd name="connsiteX56-239" fmla="*/ 792356 w 5390588"/>
              <a:gd name="connsiteY56-240" fmla="*/ 476139 h 1278942"/>
              <a:gd name="connsiteX57-241" fmla="*/ 789967 w 5390588"/>
              <a:gd name="connsiteY57-242" fmla="*/ 476188 h 1278942"/>
              <a:gd name="connsiteX58-243" fmla="*/ 790607 w 5390588"/>
              <a:gd name="connsiteY58-244" fmla="*/ 369340 h 1278942"/>
              <a:gd name="connsiteX59-245" fmla="*/ 670615 w 5390588"/>
              <a:gd name="connsiteY59-246" fmla="*/ 247901 h 1278942"/>
              <a:gd name="connsiteX60-247" fmla="*/ 0 w 5390588"/>
              <a:gd name="connsiteY60-248" fmla="*/ 252293 h 1278942"/>
              <a:gd name="connsiteX61-249" fmla="*/ 0 w 5390588"/>
              <a:gd name="connsiteY61-250" fmla="*/ 203650 h 1278942"/>
              <a:gd name="connsiteX0-251" fmla="*/ 0 w 5390588"/>
              <a:gd name="connsiteY0-252" fmla="*/ 203650 h 1278942"/>
              <a:gd name="connsiteX1-253" fmla="*/ 529391 w 5390588"/>
              <a:gd name="connsiteY1-254" fmla="*/ 203650 h 1278942"/>
              <a:gd name="connsiteX2-255" fmla="*/ 666642 w 5390588"/>
              <a:gd name="connsiteY2-256" fmla="*/ 207797 h 1278942"/>
              <a:gd name="connsiteX3-257" fmla="*/ 829333 w 5390588"/>
              <a:gd name="connsiteY3-258" fmla="*/ 372586 h 1278942"/>
              <a:gd name="connsiteX4-259" fmla="*/ 823477 w 5390588"/>
              <a:gd name="connsiteY4-260" fmla="*/ 529189 h 1278942"/>
              <a:gd name="connsiteX5-261" fmla="*/ 1039160 w 5390588"/>
              <a:gd name="connsiteY5-262" fmla="*/ 892787 h 1278942"/>
              <a:gd name="connsiteX6-263" fmla="*/ 1590345 w 5390588"/>
              <a:gd name="connsiteY6-264" fmla="*/ 935139 h 1278942"/>
              <a:gd name="connsiteX7-265" fmla="*/ 1874201 w 5390588"/>
              <a:gd name="connsiteY7-266" fmla="*/ 537589 h 1278942"/>
              <a:gd name="connsiteX8-267" fmla="*/ 1877625 w 5390588"/>
              <a:gd name="connsiteY8-268" fmla="*/ 489658 h 1278942"/>
              <a:gd name="connsiteX9-269" fmla="*/ 1876158 w 5390588"/>
              <a:gd name="connsiteY9-270" fmla="*/ 489476 h 1278942"/>
              <a:gd name="connsiteX10-271" fmla="*/ 1878497 w 5390588"/>
              <a:gd name="connsiteY10-272" fmla="*/ 477447 h 1278942"/>
              <a:gd name="connsiteX11-273" fmla="*/ 1879461 w 5390588"/>
              <a:gd name="connsiteY11-274" fmla="*/ 463957 h 1278942"/>
              <a:gd name="connsiteX12-275" fmla="*/ 1881121 w 5390588"/>
              <a:gd name="connsiteY12-276" fmla="*/ 463960 h 1278942"/>
              <a:gd name="connsiteX13-277" fmla="*/ 1890813 w 5390588"/>
              <a:gd name="connsiteY13-278" fmla="*/ 414129 h 1278942"/>
              <a:gd name="connsiteX14-279" fmla="*/ 2231559 w 5390588"/>
              <a:gd name="connsiteY14-280" fmla="*/ 36516 h 1278942"/>
              <a:gd name="connsiteX15-281" fmla="*/ 2798190 w 5390588"/>
              <a:gd name="connsiteY15-282" fmla="*/ 138559 h 1278942"/>
              <a:gd name="connsiteX16-283" fmla="*/ 2985795 w 5390588"/>
              <a:gd name="connsiteY16-284" fmla="*/ 611320 h 1278942"/>
              <a:gd name="connsiteX17-285" fmla="*/ 2973287 w 5390588"/>
              <a:gd name="connsiteY17-286" fmla="*/ 686789 h 1278942"/>
              <a:gd name="connsiteX18-287" fmla="*/ 2971841 w 5390588"/>
              <a:gd name="connsiteY18-288" fmla="*/ 743454 h 1278942"/>
              <a:gd name="connsiteX19-289" fmla="*/ 3206765 w 5390588"/>
              <a:gd name="connsiteY19-290" fmla="*/ 1161349 h 1278942"/>
              <a:gd name="connsiteX20-291" fmla="*/ 3748785 w 5390588"/>
              <a:gd name="connsiteY20-292" fmla="*/ 1189539 h 1278942"/>
              <a:gd name="connsiteX21-293" fmla="*/ 4025791 w 5390588"/>
              <a:gd name="connsiteY21-294" fmla="*/ 798268 h 1278942"/>
              <a:gd name="connsiteX22-295" fmla="*/ 4030339 w 5390588"/>
              <a:gd name="connsiteY22-296" fmla="*/ 740379 h 1278942"/>
              <a:gd name="connsiteX23-297" fmla="*/ 4025977 w 5390588"/>
              <a:gd name="connsiteY23-298" fmla="*/ 739554 h 1278942"/>
              <a:gd name="connsiteX24-299" fmla="*/ 4232166 w 5390588"/>
              <a:gd name="connsiteY24-300" fmla="*/ 402536 h 1278942"/>
              <a:gd name="connsiteX25-301" fmla="*/ 4609810 w 5390588"/>
              <a:gd name="connsiteY25-302" fmla="*/ 286427 h 1278942"/>
              <a:gd name="connsiteX26-303" fmla="*/ 5115824 w 5390588"/>
              <a:gd name="connsiteY26-304" fmla="*/ 707333 h 1278942"/>
              <a:gd name="connsiteX27-305" fmla="*/ 5131067 w 5390588"/>
              <a:gd name="connsiteY27-306" fmla="*/ 806333 h 1278942"/>
              <a:gd name="connsiteX28-307" fmla="*/ 5135113 w 5390588"/>
              <a:gd name="connsiteY28-308" fmla="*/ 806564 h 1278942"/>
              <a:gd name="connsiteX29-309" fmla="*/ 5126192 w 5390588"/>
              <a:gd name="connsiteY29-310" fmla="*/ 913040 h 1278942"/>
              <a:gd name="connsiteX30-311" fmla="*/ 5236410 w 5390588"/>
              <a:gd name="connsiteY30-312" fmla="*/ 1043417 h 1278942"/>
              <a:gd name="connsiteX31-313" fmla="*/ 5390588 w 5390588"/>
              <a:gd name="connsiteY31-314" fmla="*/ 1056335 h 1278942"/>
              <a:gd name="connsiteX32-315" fmla="*/ 5388416 w 5390588"/>
              <a:gd name="connsiteY32-316" fmla="*/ 1096439 h 1278942"/>
              <a:gd name="connsiteX33-317" fmla="*/ 5237261 w 5390588"/>
              <a:gd name="connsiteY33-318" fmla="*/ 1083708 h 1278942"/>
              <a:gd name="connsiteX34-319" fmla="*/ 5087837 w 5390588"/>
              <a:gd name="connsiteY34-320" fmla="*/ 906801 h 1278942"/>
              <a:gd name="connsiteX35-321" fmla="*/ 5096462 w 5390588"/>
              <a:gd name="connsiteY35-322" fmla="*/ 804356 h 1278942"/>
              <a:gd name="connsiteX36-323" fmla="*/ 5098635 w 5390588"/>
              <a:gd name="connsiteY36-324" fmla="*/ 804481 h 1278942"/>
              <a:gd name="connsiteX37-325" fmla="*/ 5084876 w 5390588"/>
              <a:gd name="connsiteY37-326" fmla="*/ 715118 h 1278942"/>
              <a:gd name="connsiteX38-327" fmla="*/ 4607786 w 5390588"/>
              <a:gd name="connsiteY38-328" fmla="*/ 318272 h 1278942"/>
              <a:gd name="connsiteX39-329" fmla="*/ 4084307 w 5390588"/>
              <a:gd name="connsiteY39-330" fmla="*/ 651549 h 1278942"/>
              <a:gd name="connsiteX40-331" fmla="*/ 4058397 w 5390588"/>
              <a:gd name="connsiteY40-332" fmla="*/ 741768 h 1278942"/>
              <a:gd name="connsiteX41-333" fmla="*/ 4053635 w 5390588"/>
              <a:gd name="connsiteY41-334" fmla="*/ 802385 h 1278942"/>
              <a:gd name="connsiteX42-335" fmla="*/ 3761921 w 5390588"/>
              <a:gd name="connsiteY42-336" fmla="*/ 1214432 h 1278942"/>
              <a:gd name="connsiteX43-337" fmla="*/ 3191121 w 5390588"/>
              <a:gd name="connsiteY43-338" fmla="*/ 1184745 h 1278942"/>
              <a:gd name="connsiteX44-339" fmla="*/ 2945665 w 5390588"/>
              <a:gd name="connsiteY44-340" fmla="*/ 668562 h 1278942"/>
              <a:gd name="connsiteX45-341" fmla="*/ 2947591 w 5390588"/>
              <a:gd name="connsiteY45-342" fmla="*/ 668744 h 1278942"/>
              <a:gd name="connsiteX46-343" fmla="*/ 2957555 w 5390588"/>
              <a:gd name="connsiteY46-344" fmla="*/ 608620 h 1278942"/>
              <a:gd name="connsiteX47-345" fmla="*/ 2779484 w 5390588"/>
              <a:gd name="connsiteY47-346" fmla="*/ 159884 h 1278942"/>
              <a:gd name="connsiteX48-347" fmla="*/ 2241650 w 5390588"/>
              <a:gd name="connsiteY48-348" fmla="*/ 63029 h 1278942"/>
              <a:gd name="connsiteX49-349" fmla="*/ 1918221 w 5390588"/>
              <a:gd name="connsiteY49-350" fmla="*/ 421451 h 1278942"/>
              <a:gd name="connsiteX50-351" fmla="*/ 1906250 w 5390588"/>
              <a:gd name="connsiteY50-352" fmla="*/ 482996 h 1278942"/>
              <a:gd name="connsiteX51-353" fmla="*/ 1902067 w 5390588"/>
              <a:gd name="connsiteY51-354" fmla="*/ 541550 h 1278942"/>
              <a:gd name="connsiteX52-355" fmla="*/ 1603140 w 5390588"/>
              <a:gd name="connsiteY52-356" fmla="*/ 960209 h 1278942"/>
              <a:gd name="connsiteX53-357" fmla="*/ 1022686 w 5390588"/>
              <a:gd name="connsiteY53-358" fmla="*/ 915607 h 1278942"/>
              <a:gd name="connsiteX54-359" fmla="*/ 795552 w 5390588"/>
              <a:gd name="connsiteY54-360" fmla="*/ 532703 h 1278942"/>
              <a:gd name="connsiteX55-361" fmla="*/ 792356 w 5390588"/>
              <a:gd name="connsiteY55-362" fmla="*/ 476139 h 1278942"/>
              <a:gd name="connsiteX56-363" fmla="*/ 789967 w 5390588"/>
              <a:gd name="connsiteY56-364" fmla="*/ 476188 h 1278942"/>
              <a:gd name="connsiteX57-365" fmla="*/ 790607 w 5390588"/>
              <a:gd name="connsiteY57-366" fmla="*/ 369340 h 1278942"/>
              <a:gd name="connsiteX58-367" fmla="*/ 670615 w 5390588"/>
              <a:gd name="connsiteY58-368" fmla="*/ 247901 h 1278942"/>
              <a:gd name="connsiteX59-369" fmla="*/ 0 w 5390588"/>
              <a:gd name="connsiteY59-370" fmla="*/ 252293 h 1278942"/>
              <a:gd name="connsiteX60-371" fmla="*/ 0 w 5390588"/>
              <a:gd name="connsiteY60-372" fmla="*/ 203650 h 1278942"/>
              <a:gd name="connsiteX0-373" fmla="*/ 0 w 5390588"/>
              <a:gd name="connsiteY0-374" fmla="*/ 203650 h 1278942"/>
              <a:gd name="connsiteX1-375" fmla="*/ 666642 w 5390588"/>
              <a:gd name="connsiteY1-376" fmla="*/ 207797 h 1278942"/>
              <a:gd name="connsiteX2-377" fmla="*/ 829333 w 5390588"/>
              <a:gd name="connsiteY2-378" fmla="*/ 372586 h 1278942"/>
              <a:gd name="connsiteX3-379" fmla="*/ 823477 w 5390588"/>
              <a:gd name="connsiteY3-380" fmla="*/ 529189 h 1278942"/>
              <a:gd name="connsiteX4-381" fmla="*/ 1039160 w 5390588"/>
              <a:gd name="connsiteY4-382" fmla="*/ 892787 h 1278942"/>
              <a:gd name="connsiteX5-383" fmla="*/ 1590345 w 5390588"/>
              <a:gd name="connsiteY5-384" fmla="*/ 935139 h 1278942"/>
              <a:gd name="connsiteX6-385" fmla="*/ 1874201 w 5390588"/>
              <a:gd name="connsiteY6-386" fmla="*/ 537589 h 1278942"/>
              <a:gd name="connsiteX7-387" fmla="*/ 1877625 w 5390588"/>
              <a:gd name="connsiteY7-388" fmla="*/ 489658 h 1278942"/>
              <a:gd name="connsiteX8-389" fmla="*/ 1876158 w 5390588"/>
              <a:gd name="connsiteY8-390" fmla="*/ 489476 h 1278942"/>
              <a:gd name="connsiteX9-391" fmla="*/ 1878497 w 5390588"/>
              <a:gd name="connsiteY9-392" fmla="*/ 477447 h 1278942"/>
              <a:gd name="connsiteX10-393" fmla="*/ 1879461 w 5390588"/>
              <a:gd name="connsiteY10-394" fmla="*/ 463957 h 1278942"/>
              <a:gd name="connsiteX11-395" fmla="*/ 1881121 w 5390588"/>
              <a:gd name="connsiteY11-396" fmla="*/ 463960 h 1278942"/>
              <a:gd name="connsiteX12-397" fmla="*/ 1890813 w 5390588"/>
              <a:gd name="connsiteY12-398" fmla="*/ 414129 h 1278942"/>
              <a:gd name="connsiteX13-399" fmla="*/ 2231559 w 5390588"/>
              <a:gd name="connsiteY13-400" fmla="*/ 36516 h 1278942"/>
              <a:gd name="connsiteX14-401" fmla="*/ 2798190 w 5390588"/>
              <a:gd name="connsiteY14-402" fmla="*/ 138559 h 1278942"/>
              <a:gd name="connsiteX15-403" fmla="*/ 2985795 w 5390588"/>
              <a:gd name="connsiteY15-404" fmla="*/ 611320 h 1278942"/>
              <a:gd name="connsiteX16-405" fmla="*/ 2973287 w 5390588"/>
              <a:gd name="connsiteY16-406" fmla="*/ 686789 h 1278942"/>
              <a:gd name="connsiteX17-407" fmla="*/ 2971841 w 5390588"/>
              <a:gd name="connsiteY17-408" fmla="*/ 743454 h 1278942"/>
              <a:gd name="connsiteX18-409" fmla="*/ 3206765 w 5390588"/>
              <a:gd name="connsiteY18-410" fmla="*/ 1161349 h 1278942"/>
              <a:gd name="connsiteX19-411" fmla="*/ 3748785 w 5390588"/>
              <a:gd name="connsiteY19-412" fmla="*/ 1189539 h 1278942"/>
              <a:gd name="connsiteX20-413" fmla="*/ 4025791 w 5390588"/>
              <a:gd name="connsiteY20-414" fmla="*/ 798268 h 1278942"/>
              <a:gd name="connsiteX21-415" fmla="*/ 4030339 w 5390588"/>
              <a:gd name="connsiteY21-416" fmla="*/ 740379 h 1278942"/>
              <a:gd name="connsiteX22-417" fmla="*/ 4025977 w 5390588"/>
              <a:gd name="connsiteY22-418" fmla="*/ 739554 h 1278942"/>
              <a:gd name="connsiteX23-419" fmla="*/ 4232166 w 5390588"/>
              <a:gd name="connsiteY23-420" fmla="*/ 402536 h 1278942"/>
              <a:gd name="connsiteX24-421" fmla="*/ 4609810 w 5390588"/>
              <a:gd name="connsiteY24-422" fmla="*/ 286427 h 1278942"/>
              <a:gd name="connsiteX25-423" fmla="*/ 5115824 w 5390588"/>
              <a:gd name="connsiteY25-424" fmla="*/ 707333 h 1278942"/>
              <a:gd name="connsiteX26-425" fmla="*/ 5131067 w 5390588"/>
              <a:gd name="connsiteY26-426" fmla="*/ 806333 h 1278942"/>
              <a:gd name="connsiteX27-427" fmla="*/ 5135113 w 5390588"/>
              <a:gd name="connsiteY27-428" fmla="*/ 806564 h 1278942"/>
              <a:gd name="connsiteX28-429" fmla="*/ 5126192 w 5390588"/>
              <a:gd name="connsiteY28-430" fmla="*/ 913040 h 1278942"/>
              <a:gd name="connsiteX29-431" fmla="*/ 5236410 w 5390588"/>
              <a:gd name="connsiteY29-432" fmla="*/ 1043417 h 1278942"/>
              <a:gd name="connsiteX30-433" fmla="*/ 5390588 w 5390588"/>
              <a:gd name="connsiteY30-434" fmla="*/ 1056335 h 1278942"/>
              <a:gd name="connsiteX31-435" fmla="*/ 5388416 w 5390588"/>
              <a:gd name="connsiteY31-436" fmla="*/ 1096439 h 1278942"/>
              <a:gd name="connsiteX32-437" fmla="*/ 5237261 w 5390588"/>
              <a:gd name="connsiteY32-438" fmla="*/ 1083708 h 1278942"/>
              <a:gd name="connsiteX33-439" fmla="*/ 5087837 w 5390588"/>
              <a:gd name="connsiteY33-440" fmla="*/ 906801 h 1278942"/>
              <a:gd name="connsiteX34-441" fmla="*/ 5096462 w 5390588"/>
              <a:gd name="connsiteY34-442" fmla="*/ 804356 h 1278942"/>
              <a:gd name="connsiteX35-443" fmla="*/ 5098635 w 5390588"/>
              <a:gd name="connsiteY35-444" fmla="*/ 804481 h 1278942"/>
              <a:gd name="connsiteX36-445" fmla="*/ 5084876 w 5390588"/>
              <a:gd name="connsiteY36-446" fmla="*/ 715118 h 1278942"/>
              <a:gd name="connsiteX37-447" fmla="*/ 4607786 w 5390588"/>
              <a:gd name="connsiteY37-448" fmla="*/ 318272 h 1278942"/>
              <a:gd name="connsiteX38-449" fmla="*/ 4084307 w 5390588"/>
              <a:gd name="connsiteY38-450" fmla="*/ 651549 h 1278942"/>
              <a:gd name="connsiteX39-451" fmla="*/ 4058397 w 5390588"/>
              <a:gd name="connsiteY39-452" fmla="*/ 741768 h 1278942"/>
              <a:gd name="connsiteX40-453" fmla="*/ 4053635 w 5390588"/>
              <a:gd name="connsiteY40-454" fmla="*/ 802385 h 1278942"/>
              <a:gd name="connsiteX41-455" fmla="*/ 3761921 w 5390588"/>
              <a:gd name="connsiteY41-456" fmla="*/ 1214432 h 1278942"/>
              <a:gd name="connsiteX42-457" fmla="*/ 3191121 w 5390588"/>
              <a:gd name="connsiteY42-458" fmla="*/ 1184745 h 1278942"/>
              <a:gd name="connsiteX43-459" fmla="*/ 2945665 w 5390588"/>
              <a:gd name="connsiteY43-460" fmla="*/ 668562 h 1278942"/>
              <a:gd name="connsiteX44-461" fmla="*/ 2947591 w 5390588"/>
              <a:gd name="connsiteY44-462" fmla="*/ 668744 h 1278942"/>
              <a:gd name="connsiteX45-463" fmla="*/ 2957555 w 5390588"/>
              <a:gd name="connsiteY45-464" fmla="*/ 608620 h 1278942"/>
              <a:gd name="connsiteX46-465" fmla="*/ 2779484 w 5390588"/>
              <a:gd name="connsiteY46-466" fmla="*/ 159884 h 1278942"/>
              <a:gd name="connsiteX47-467" fmla="*/ 2241650 w 5390588"/>
              <a:gd name="connsiteY47-468" fmla="*/ 63029 h 1278942"/>
              <a:gd name="connsiteX48-469" fmla="*/ 1918221 w 5390588"/>
              <a:gd name="connsiteY48-470" fmla="*/ 421451 h 1278942"/>
              <a:gd name="connsiteX49-471" fmla="*/ 1906250 w 5390588"/>
              <a:gd name="connsiteY49-472" fmla="*/ 482996 h 1278942"/>
              <a:gd name="connsiteX50-473" fmla="*/ 1902067 w 5390588"/>
              <a:gd name="connsiteY50-474" fmla="*/ 541550 h 1278942"/>
              <a:gd name="connsiteX51-475" fmla="*/ 1603140 w 5390588"/>
              <a:gd name="connsiteY51-476" fmla="*/ 960209 h 1278942"/>
              <a:gd name="connsiteX52-477" fmla="*/ 1022686 w 5390588"/>
              <a:gd name="connsiteY52-478" fmla="*/ 915607 h 1278942"/>
              <a:gd name="connsiteX53-479" fmla="*/ 795552 w 5390588"/>
              <a:gd name="connsiteY53-480" fmla="*/ 532703 h 1278942"/>
              <a:gd name="connsiteX54-481" fmla="*/ 792356 w 5390588"/>
              <a:gd name="connsiteY54-482" fmla="*/ 476139 h 1278942"/>
              <a:gd name="connsiteX55-483" fmla="*/ 789967 w 5390588"/>
              <a:gd name="connsiteY55-484" fmla="*/ 476188 h 1278942"/>
              <a:gd name="connsiteX56-485" fmla="*/ 790607 w 5390588"/>
              <a:gd name="connsiteY56-486" fmla="*/ 369340 h 1278942"/>
              <a:gd name="connsiteX57-487" fmla="*/ 670615 w 5390588"/>
              <a:gd name="connsiteY57-488" fmla="*/ 247901 h 1278942"/>
              <a:gd name="connsiteX58-489" fmla="*/ 0 w 5390588"/>
              <a:gd name="connsiteY58-490" fmla="*/ 252293 h 1278942"/>
              <a:gd name="connsiteX59-491" fmla="*/ 0 w 5390588"/>
              <a:gd name="connsiteY59-492" fmla="*/ 203650 h 1278942"/>
              <a:gd name="connsiteX0-493" fmla="*/ 0 w 5898369"/>
              <a:gd name="connsiteY0-494" fmla="*/ 203650 h 1278942"/>
              <a:gd name="connsiteX1-495" fmla="*/ 666642 w 5898369"/>
              <a:gd name="connsiteY1-496" fmla="*/ 207797 h 1278942"/>
              <a:gd name="connsiteX2-497" fmla="*/ 829333 w 5898369"/>
              <a:gd name="connsiteY2-498" fmla="*/ 372586 h 1278942"/>
              <a:gd name="connsiteX3-499" fmla="*/ 823477 w 5898369"/>
              <a:gd name="connsiteY3-500" fmla="*/ 529189 h 1278942"/>
              <a:gd name="connsiteX4-501" fmla="*/ 1039160 w 5898369"/>
              <a:gd name="connsiteY4-502" fmla="*/ 892787 h 1278942"/>
              <a:gd name="connsiteX5-503" fmla="*/ 1590345 w 5898369"/>
              <a:gd name="connsiteY5-504" fmla="*/ 935139 h 1278942"/>
              <a:gd name="connsiteX6-505" fmla="*/ 1874201 w 5898369"/>
              <a:gd name="connsiteY6-506" fmla="*/ 537589 h 1278942"/>
              <a:gd name="connsiteX7-507" fmla="*/ 1877625 w 5898369"/>
              <a:gd name="connsiteY7-508" fmla="*/ 489658 h 1278942"/>
              <a:gd name="connsiteX8-509" fmla="*/ 1876158 w 5898369"/>
              <a:gd name="connsiteY8-510" fmla="*/ 489476 h 1278942"/>
              <a:gd name="connsiteX9-511" fmla="*/ 1878497 w 5898369"/>
              <a:gd name="connsiteY9-512" fmla="*/ 477447 h 1278942"/>
              <a:gd name="connsiteX10-513" fmla="*/ 1879461 w 5898369"/>
              <a:gd name="connsiteY10-514" fmla="*/ 463957 h 1278942"/>
              <a:gd name="connsiteX11-515" fmla="*/ 1881121 w 5898369"/>
              <a:gd name="connsiteY11-516" fmla="*/ 463960 h 1278942"/>
              <a:gd name="connsiteX12-517" fmla="*/ 1890813 w 5898369"/>
              <a:gd name="connsiteY12-518" fmla="*/ 414129 h 1278942"/>
              <a:gd name="connsiteX13-519" fmla="*/ 2231559 w 5898369"/>
              <a:gd name="connsiteY13-520" fmla="*/ 36516 h 1278942"/>
              <a:gd name="connsiteX14-521" fmla="*/ 2798190 w 5898369"/>
              <a:gd name="connsiteY14-522" fmla="*/ 138559 h 1278942"/>
              <a:gd name="connsiteX15-523" fmla="*/ 2985795 w 5898369"/>
              <a:gd name="connsiteY15-524" fmla="*/ 611320 h 1278942"/>
              <a:gd name="connsiteX16-525" fmla="*/ 2973287 w 5898369"/>
              <a:gd name="connsiteY16-526" fmla="*/ 686789 h 1278942"/>
              <a:gd name="connsiteX17-527" fmla="*/ 2971841 w 5898369"/>
              <a:gd name="connsiteY17-528" fmla="*/ 743454 h 1278942"/>
              <a:gd name="connsiteX18-529" fmla="*/ 3206765 w 5898369"/>
              <a:gd name="connsiteY18-530" fmla="*/ 1161349 h 1278942"/>
              <a:gd name="connsiteX19-531" fmla="*/ 3748785 w 5898369"/>
              <a:gd name="connsiteY19-532" fmla="*/ 1189539 h 1278942"/>
              <a:gd name="connsiteX20-533" fmla="*/ 4025791 w 5898369"/>
              <a:gd name="connsiteY20-534" fmla="*/ 798268 h 1278942"/>
              <a:gd name="connsiteX21-535" fmla="*/ 4030339 w 5898369"/>
              <a:gd name="connsiteY21-536" fmla="*/ 740379 h 1278942"/>
              <a:gd name="connsiteX22-537" fmla="*/ 4025977 w 5898369"/>
              <a:gd name="connsiteY22-538" fmla="*/ 739554 h 1278942"/>
              <a:gd name="connsiteX23-539" fmla="*/ 4232166 w 5898369"/>
              <a:gd name="connsiteY23-540" fmla="*/ 402536 h 1278942"/>
              <a:gd name="connsiteX24-541" fmla="*/ 4609810 w 5898369"/>
              <a:gd name="connsiteY24-542" fmla="*/ 286427 h 1278942"/>
              <a:gd name="connsiteX25-543" fmla="*/ 5115824 w 5898369"/>
              <a:gd name="connsiteY25-544" fmla="*/ 707333 h 1278942"/>
              <a:gd name="connsiteX26-545" fmla="*/ 5131067 w 5898369"/>
              <a:gd name="connsiteY26-546" fmla="*/ 806333 h 1278942"/>
              <a:gd name="connsiteX27-547" fmla="*/ 5135113 w 5898369"/>
              <a:gd name="connsiteY27-548" fmla="*/ 806564 h 1278942"/>
              <a:gd name="connsiteX28-549" fmla="*/ 5126192 w 5898369"/>
              <a:gd name="connsiteY28-550" fmla="*/ 913040 h 1278942"/>
              <a:gd name="connsiteX29-551" fmla="*/ 5236410 w 5898369"/>
              <a:gd name="connsiteY29-552" fmla="*/ 1043417 h 1278942"/>
              <a:gd name="connsiteX30-553" fmla="*/ 5898369 w 5898369"/>
              <a:gd name="connsiteY30-554" fmla="*/ 1079693 h 1278942"/>
              <a:gd name="connsiteX31-555" fmla="*/ 5388416 w 5898369"/>
              <a:gd name="connsiteY31-556" fmla="*/ 1096439 h 1278942"/>
              <a:gd name="connsiteX32-557" fmla="*/ 5237261 w 5898369"/>
              <a:gd name="connsiteY32-558" fmla="*/ 1083708 h 1278942"/>
              <a:gd name="connsiteX33-559" fmla="*/ 5087837 w 5898369"/>
              <a:gd name="connsiteY33-560" fmla="*/ 906801 h 1278942"/>
              <a:gd name="connsiteX34-561" fmla="*/ 5096462 w 5898369"/>
              <a:gd name="connsiteY34-562" fmla="*/ 804356 h 1278942"/>
              <a:gd name="connsiteX35-563" fmla="*/ 5098635 w 5898369"/>
              <a:gd name="connsiteY35-564" fmla="*/ 804481 h 1278942"/>
              <a:gd name="connsiteX36-565" fmla="*/ 5084876 w 5898369"/>
              <a:gd name="connsiteY36-566" fmla="*/ 715118 h 1278942"/>
              <a:gd name="connsiteX37-567" fmla="*/ 4607786 w 5898369"/>
              <a:gd name="connsiteY37-568" fmla="*/ 318272 h 1278942"/>
              <a:gd name="connsiteX38-569" fmla="*/ 4084307 w 5898369"/>
              <a:gd name="connsiteY38-570" fmla="*/ 651549 h 1278942"/>
              <a:gd name="connsiteX39-571" fmla="*/ 4058397 w 5898369"/>
              <a:gd name="connsiteY39-572" fmla="*/ 741768 h 1278942"/>
              <a:gd name="connsiteX40-573" fmla="*/ 4053635 w 5898369"/>
              <a:gd name="connsiteY40-574" fmla="*/ 802385 h 1278942"/>
              <a:gd name="connsiteX41-575" fmla="*/ 3761921 w 5898369"/>
              <a:gd name="connsiteY41-576" fmla="*/ 1214432 h 1278942"/>
              <a:gd name="connsiteX42-577" fmla="*/ 3191121 w 5898369"/>
              <a:gd name="connsiteY42-578" fmla="*/ 1184745 h 1278942"/>
              <a:gd name="connsiteX43-579" fmla="*/ 2945665 w 5898369"/>
              <a:gd name="connsiteY43-580" fmla="*/ 668562 h 1278942"/>
              <a:gd name="connsiteX44-581" fmla="*/ 2947591 w 5898369"/>
              <a:gd name="connsiteY44-582" fmla="*/ 668744 h 1278942"/>
              <a:gd name="connsiteX45-583" fmla="*/ 2957555 w 5898369"/>
              <a:gd name="connsiteY45-584" fmla="*/ 608620 h 1278942"/>
              <a:gd name="connsiteX46-585" fmla="*/ 2779484 w 5898369"/>
              <a:gd name="connsiteY46-586" fmla="*/ 159884 h 1278942"/>
              <a:gd name="connsiteX47-587" fmla="*/ 2241650 w 5898369"/>
              <a:gd name="connsiteY47-588" fmla="*/ 63029 h 1278942"/>
              <a:gd name="connsiteX48-589" fmla="*/ 1918221 w 5898369"/>
              <a:gd name="connsiteY48-590" fmla="*/ 421451 h 1278942"/>
              <a:gd name="connsiteX49-591" fmla="*/ 1906250 w 5898369"/>
              <a:gd name="connsiteY49-592" fmla="*/ 482996 h 1278942"/>
              <a:gd name="connsiteX50-593" fmla="*/ 1902067 w 5898369"/>
              <a:gd name="connsiteY50-594" fmla="*/ 541550 h 1278942"/>
              <a:gd name="connsiteX51-595" fmla="*/ 1603140 w 5898369"/>
              <a:gd name="connsiteY51-596" fmla="*/ 960209 h 1278942"/>
              <a:gd name="connsiteX52-597" fmla="*/ 1022686 w 5898369"/>
              <a:gd name="connsiteY52-598" fmla="*/ 915607 h 1278942"/>
              <a:gd name="connsiteX53-599" fmla="*/ 795552 w 5898369"/>
              <a:gd name="connsiteY53-600" fmla="*/ 532703 h 1278942"/>
              <a:gd name="connsiteX54-601" fmla="*/ 792356 w 5898369"/>
              <a:gd name="connsiteY54-602" fmla="*/ 476139 h 1278942"/>
              <a:gd name="connsiteX55-603" fmla="*/ 789967 w 5898369"/>
              <a:gd name="connsiteY55-604" fmla="*/ 476188 h 1278942"/>
              <a:gd name="connsiteX56-605" fmla="*/ 790607 w 5898369"/>
              <a:gd name="connsiteY56-606" fmla="*/ 369340 h 1278942"/>
              <a:gd name="connsiteX57-607" fmla="*/ 670615 w 5898369"/>
              <a:gd name="connsiteY57-608" fmla="*/ 247901 h 1278942"/>
              <a:gd name="connsiteX58-609" fmla="*/ 0 w 5898369"/>
              <a:gd name="connsiteY58-610" fmla="*/ 252293 h 1278942"/>
              <a:gd name="connsiteX59-611" fmla="*/ 0 w 5898369"/>
              <a:gd name="connsiteY59-612" fmla="*/ 203650 h 1278942"/>
              <a:gd name="connsiteX0-613" fmla="*/ 0 w 5898369"/>
              <a:gd name="connsiteY0-614" fmla="*/ 203650 h 1278942"/>
              <a:gd name="connsiteX1-615" fmla="*/ 666642 w 5898369"/>
              <a:gd name="connsiteY1-616" fmla="*/ 207797 h 1278942"/>
              <a:gd name="connsiteX2-617" fmla="*/ 829333 w 5898369"/>
              <a:gd name="connsiteY2-618" fmla="*/ 372586 h 1278942"/>
              <a:gd name="connsiteX3-619" fmla="*/ 823477 w 5898369"/>
              <a:gd name="connsiteY3-620" fmla="*/ 529189 h 1278942"/>
              <a:gd name="connsiteX4-621" fmla="*/ 1039160 w 5898369"/>
              <a:gd name="connsiteY4-622" fmla="*/ 892787 h 1278942"/>
              <a:gd name="connsiteX5-623" fmla="*/ 1590345 w 5898369"/>
              <a:gd name="connsiteY5-624" fmla="*/ 935139 h 1278942"/>
              <a:gd name="connsiteX6-625" fmla="*/ 1874201 w 5898369"/>
              <a:gd name="connsiteY6-626" fmla="*/ 537589 h 1278942"/>
              <a:gd name="connsiteX7-627" fmla="*/ 1877625 w 5898369"/>
              <a:gd name="connsiteY7-628" fmla="*/ 489658 h 1278942"/>
              <a:gd name="connsiteX8-629" fmla="*/ 1876158 w 5898369"/>
              <a:gd name="connsiteY8-630" fmla="*/ 489476 h 1278942"/>
              <a:gd name="connsiteX9-631" fmla="*/ 1878497 w 5898369"/>
              <a:gd name="connsiteY9-632" fmla="*/ 477447 h 1278942"/>
              <a:gd name="connsiteX10-633" fmla="*/ 1879461 w 5898369"/>
              <a:gd name="connsiteY10-634" fmla="*/ 463957 h 1278942"/>
              <a:gd name="connsiteX11-635" fmla="*/ 1881121 w 5898369"/>
              <a:gd name="connsiteY11-636" fmla="*/ 463960 h 1278942"/>
              <a:gd name="connsiteX12-637" fmla="*/ 1890813 w 5898369"/>
              <a:gd name="connsiteY12-638" fmla="*/ 414129 h 1278942"/>
              <a:gd name="connsiteX13-639" fmla="*/ 2231559 w 5898369"/>
              <a:gd name="connsiteY13-640" fmla="*/ 36516 h 1278942"/>
              <a:gd name="connsiteX14-641" fmla="*/ 2798190 w 5898369"/>
              <a:gd name="connsiteY14-642" fmla="*/ 138559 h 1278942"/>
              <a:gd name="connsiteX15-643" fmla="*/ 2985795 w 5898369"/>
              <a:gd name="connsiteY15-644" fmla="*/ 611320 h 1278942"/>
              <a:gd name="connsiteX16-645" fmla="*/ 2973287 w 5898369"/>
              <a:gd name="connsiteY16-646" fmla="*/ 686789 h 1278942"/>
              <a:gd name="connsiteX17-647" fmla="*/ 2971841 w 5898369"/>
              <a:gd name="connsiteY17-648" fmla="*/ 743454 h 1278942"/>
              <a:gd name="connsiteX18-649" fmla="*/ 3206765 w 5898369"/>
              <a:gd name="connsiteY18-650" fmla="*/ 1161349 h 1278942"/>
              <a:gd name="connsiteX19-651" fmla="*/ 3748785 w 5898369"/>
              <a:gd name="connsiteY19-652" fmla="*/ 1189539 h 1278942"/>
              <a:gd name="connsiteX20-653" fmla="*/ 4025791 w 5898369"/>
              <a:gd name="connsiteY20-654" fmla="*/ 798268 h 1278942"/>
              <a:gd name="connsiteX21-655" fmla="*/ 4030339 w 5898369"/>
              <a:gd name="connsiteY21-656" fmla="*/ 740379 h 1278942"/>
              <a:gd name="connsiteX22-657" fmla="*/ 4025977 w 5898369"/>
              <a:gd name="connsiteY22-658" fmla="*/ 739554 h 1278942"/>
              <a:gd name="connsiteX23-659" fmla="*/ 4232166 w 5898369"/>
              <a:gd name="connsiteY23-660" fmla="*/ 402536 h 1278942"/>
              <a:gd name="connsiteX24-661" fmla="*/ 4609810 w 5898369"/>
              <a:gd name="connsiteY24-662" fmla="*/ 286427 h 1278942"/>
              <a:gd name="connsiteX25-663" fmla="*/ 5115824 w 5898369"/>
              <a:gd name="connsiteY25-664" fmla="*/ 707333 h 1278942"/>
              <a:gd name="connsiteX26-665" fmla="*/ 5131067 w 5898369"/>
              <a:gd name="connsiteY26-666" fmla="*/ 806333 h 1278942"/>
              <a:gd name="connsiteX27-667" fmla="*/ 5135113 w 5898369"/>
              <a:gd name="connsiteY27-668" fmla="*/ 806564 h 1278942"/>
              <a:gd name="connsiteX28-669" fmla="*/ 5126192 w 5898369"/>
              <a:gd name="connsiteY28-670" fmla="*/ 913040 h 1278942"/>
              <a:gd name="connsiteX29-671" fmla="*/ 5236410 w 5898369"/>
              <a:gd name="connsiteY29-672" fmla="*/ 1043417 h 1278942"/>
              <a:gd name="connsiteX30-673" fmla="*/ 5898369 w 5898369"/>
              <a:gd name="connsiteY30-674" fmla="*/ 1079693 h 1278942"/>
              <a:gd name="connsiteX31-675" fmla="*/ 5891039 w 5898369"/>
              <a:gd name="connsiteY31-676" fmla="*/ 1109947 h 1278942"/>
              <a:gd name="connsiteX32-677" fmla="*/ 5237261 w 5898369"/>
              <a:gd name="connsiteY32-678" fmla="*/ 1083708 h 1278942"/>
              <a:gd name="connsiteX33-679" fmla="*/ 5087837 w 5898369"/>
              <a:gd name="connsiteY33-680" fmla="*/ 906801 h 1278942"/>
              <a:gd name="connsiteX34-681" fmla="*/ 5096462 w 5898369"/>
              <a:gd name="connsiteY34-682" fmla="*/ 804356 h 1278942"/>
              <a:gd name="connsiteX35-683" fmla="*/ 5098635 w 5898369"/>
              <a:gd name="connsiteY35-684" fmla="*/ 804481 h 1278942"/>
              <a:gd name="connsiteX36-685" fmla="*/ 5084876 w 5898369"/>
              <a:gd name="connsiteY36-686" fmla="*/ 715118 h 1278942"/>
              <a:gd name="connsiteX37-687" fmla="*/ 4607786 w 5898369"/>
              <a:gd name="connsiteY37-688" fmla="*/ 318272 h 1278942"/>
              <a:gd name="connsiteX38-689" fmla="*/ 4084307 w 5898369"/>
              <a:gd name="connsiteY38-690" fmla="*/ 651549 h 1278942"/>
              <a:gd name="connsiteX39-691" fmla="*/ 4058397 w 5898369"/>
              <a:gd name="connsiteY39-692" fmla="*/ 741768 h 1278942"/>
              <a:gd name="connsiteX40-693" fmla="*/ 4053635 w 5898369"/>
              <a:gd name="connsiteY40-694" fmla="*/ 802385 h 1278942"/>
              <a:gd name="connsiteX41-695" fmla="*/ 3761921 w 5898369"/>
              <a:gd name="connsiteY41-696" fmla="*/ 1214432 h 1278942"/>
              <a:gd name="connsiteX42-697" fmla="*/ 3191121 w 5898369"/>
              <a:gd name="connsiteY42-698" fmla="*/ 1184745 h 1278942"/>
              <a:gd name="connsiteX43-699" fmla="*/ 2945665 w 5898369"/>
              <a:gd name="connsiteY43-700" fmla="*/ 668562 h 1278942"/>
              <a:gd name="connsiteX44-701" fmla="*/ 2947591 w 5898369"/>
              <a:gd name="connsiteY44-702" fmla="*/ 668744 h 1278942"/>
              <a:gd name="connsiteX45-703" fmla="*/ 2957555 w 5898369"/>
              <a:gd name="connsiteY45-704" fmla="*/ 608620 h 1278942"/>
              <a:gd name="connsiteX46-705" fmla="*/ 2779484 w 5898369"/>
              <a:gd name="connsiteY46-706" fmla="*/ 159884 h 1278942"/>
              <a:gd name="connsiteX47-707" fmla="*/ 2241650 w 5898369"/>
              <a:gd name="connsiteY47-708" fmla="*/ 63029 h 1278942"/>
              <a:gd name="connsiteX48-709" fmla="*/ 1918221 w 5898369"/>
              <a:gd name="connsiteY48-710" fmla="*/ 421451 h 1278942"/>
              <a:gd name="connsiteX49-711" fmla="*/ 1906250 w 5898369"/>
              <a:gd name="connsiteY49-712" fmla="*/ 482996 h 1278942"/>
              <a:gd name="connsiteX50-713" fmla="*/ 1902067 w 5898369"/>
              <a:gd name="connsiteY50-714" fmla="*/ 541550 h 1278942"/>
              <a:gd name="connsiteX51-715" fmla="*/ 1603140 w 5898369"/>
              <a:gd name="connsiteY51-716" fmla="*/ 960209 h 1278942"/>
              <a:gd name="connsiteX52-717" fmla="*/ 1022686 w 5898369"/>
              <a:gd name="connsiteY52-718" fmla="*/ 915607 h 1278942"/>
              <a:gd name="connsiteX53-719" fmla="*/ 795552 w 5898369"/>
              <a:gd name="connsiteY53-720" fmla="*/ 532703 h 1278942"/>
              <a:gd name="connsiteX54-721" fmla="*/ 792356 w 5898369"/>
              <a:gd name="connsiteY54-722" fmla="*/ 476139 h 1278942"/>
              <a:gd name="connsiteX55-723" fmla="*/ 789967 w 5898369"/>
              <a:gd name="connsiteY55-724" fmla="*/ 476188 h 1278942"/>
              <a:gd name="connsiteX56-725" fmla="*/ 790607 w 5898369"/>
              <a:gd name="connsiteY56-726" fmla="*/ 369340 h 1278942"/>
              <a:gd name="connsiteX57-727" fmla="*/ 670615 w 5898369"/>
              <a:gd name="connsiteY57-728" fmla="*/ 247901 h 1278942"/>
              <a:gd name="connsiteX58-729" fmla="*/ 0 w 5898369"/>
              <a:gd name="connsiteY58-730" fmla="*/ 252293 h 1278942"/>
              <a:gd name="connsiteX59-731" fmla="*/ 0 w 5898369"/>
              <a:gd name="connsiteY59-732" fmla="*/ 203650 h 12789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Lst>
            <a:rect l="l" t="t" r="r" b="b"/>
            <a:pathLst>
              <a:path w="5898369" h="1278942">
                <a:moveTo>
                  <a:pt x="0" y="203650"/>
                </a:moveTo>
                <a:lnTo>
                  <a:pt x="666642" y="207797"/>
                </a:lnTo>
                <a:cubicBezTo>
                  <a:pt x="757073" y="208376"/>
                  <a:pt x="829912" y="282156"/>
                  <a:pt x="829333" y="372586"/>
                </a:cubicBezTo>
                <a:lnTo>
                  <a:pt x="823477" y="529189"/>
                </a:lnTo>
                <a:cubicBezTo>
                  <a:pt x="841578" y="672941"/>
                  <a:pt x="918231" y="805492"/>
                  <a:pt x="1039160" y="892787"/>
                </a:cubicBezTo>
                <a:cubicBezTo>
                  <a:pt x="1200398" y="1009179"/>
                  <a:pt x="1413218" y="1025532"/>
                  <a:pt x="1590345" y="935139"/>
                </a:cubicBezTo>
                <a:cubicBezTo>
                  <a:pt x="1745332" y="856044"/>
                  <a:pt x="1850173" y="706867"/>
                  <a:pt x="1874201" y="537589"/>
                </a:cubicBezTo>
                <a:lnTo>
                  <a:pt x="1877625" y="489658"/>
                </a:lnTo>
                <a:lnTo>
                  <a:pt x="1876158" y="489476"/>
                </a:lnTo>
                <a:lnTo>
                  <a:pt x="1878497" y="477447"/>
                </a:lnTo>
                <a:cubicBezTo>
                  <a:pt x="1878818" y="472950"/>
                  <a:pt x="1879140" y="468454"/>
                  <a:pt x="1879461" y="463957"/>
                </a:cubicBezTo>
                <a:lnTo>
                  <a:pt x="1881121" y="463960"/>
                </a:lnTo>
                <a:lnTo>
                  <a:pt x="1890813" y="414129"/>
                </a:lnTo>
                <a:cubicBezTo>
                  <a:pt x="1936682" y="242333"/>
                  <a:pt x="2062509" y="100856"/>
                  <a:pt x="2231559" y="36516"/>
                </a:cubicBezTo>
                <a:cubicBezTo>
                  <a:pt x="2424760" y="-37015"/>
                  <a:pt x="2642778" y="2247"/>
                  <a:pt x="2798190" y="138559"/>
                </a:cubicBezTo>
                <a:cubicBezTo>
                  <a:pt x="2934174" y="257831"/>
                  <a:pt x="3002741" y="434314"/>
                  <a:pt x="2985795" y="611320"/>
                </a:cubicBezTo>
                <a:lnTo>
                  <a:pt x="2973287" y="686789"/>
                </a:lnTo>
                <a:lnTo>
                  <a:pt x="2971841" y="743454"/>
                </a:lnTo>
                <a:cubicBezTo>
                  <a:pt x="2978991" y="910773"/>
                  <a:pt x="3065197" y="1066676"/>
                  <a:pt x="3206765" y="1161349"/>
                </a:cubicBezTo>
                <a:cubicBezTo>
                  <a:pt x="3368559" y="1269550"/>
                  <a:pt x="3576639" y="1280372"/>
                  <a:pt x="3748785" y="1189539"/>
                </a:cubicBezTo>
                <a:cubicBezTo>
                  <a:pt x="3899411" y="1110062"/>
                  <a:pt x="4001322" y="963942"/>
                  <a:pt x="4025791" y="798268"/>
                </a:cubicBezTo>
                <a:lnTo>
                  <a:pt x="4030339" y="740379"/>
                </a:lnTo>
                <a:lnTo>
                  <a:pt x="4025977" y="739554"/>
                </a:lnTo>
                <a:cubicBezTo>
                  <a:pt x="4052200" y="601208"/>
                  <a:pt x="4127895" y="483462"/>
                  <a:pt x="4232166" y="402536"/>
                </a:cubicBezTo>
                <a:cubicBezTo>
                  <a:pt x="4336437" y="321608"/>
                  <a:pt x="4469284" y="277499"/>
                  <a:pt x="4609810" y="286427"/>
                </a:cubicBezTo>
                <a:cubicBezTo>
                  <a:pt x="4855728" y="302052"/>
                  <a:pt x="5057764" y="475820"/>
                  <a:pt x="5115824" y="707333"/>
                </a:cubicBezTo>
                <a:lnTo>
                  <a:pt x="5131067" y="806333"/>
                </a:lnTo>
                <a:lnTo>
                  <a:pt x="5135113" y="806564"/>
                </a:lnTo>
                <a:lnTo>
                  <a:pt x="5126192" y="913040"/>
                </a:lnTo>
                <a:cubicBezTo>
                  <a:pt x="5120625" y="979477"/>
                  <a:pt x="5169972" y="1037850"/>
                  <a:pt x="5236410" y="1043417"/>
                </a:cubicBezTo>
                <a:lnTo>
                  <a:pt x="5898369" y="1079693"/>
                </a:lnTo>
                <a:lnTo>
                  <a:pt x="5891039" y="1109947"/>
                </a:lnTo>
                <a:lnTo>
                  <a:pt x="5237261" y="1083708"/>
                </a:lnTo>
                <a:cubicBezTo>
                  <a:pt x="5147147" y="1076120"/>
                  <a:pt x="5080247" y="996917"/>
                  <a:pt x="5087837" y="906801"/>
                </a:cubicBezTo>
                <a:lnTo>
                  <a:pt x="5096462" y="804356"/>
                </a:lnTo>
                <a:lnTo>
                  <a:pt x="5098635" y="804481"/>
                </a:lnTo>
                <a:lnTo>
                  <a:pt x="5084876" y="715118"/>
                </a:lnTo>
                <a:cubicBezTo>
                  <a:pt x="5030135" y="496837"/>
                  <a:pt x="4839647" y="333001"/>
                  <a:pt x="4607786" y="318272"/>
                </a:cubicBezTo>
                <a:cubicBezTo>
                  <a:pt x="4375925" y="303539"/>
                  <a:pt x="4166234" y="441950"/>
                  <a:pt x="4084307" y="651549"/>
                </a:cubicBezTo>
                <a:lnTo>
                  <a:pt x="4058397" y="741768"/>
                </a:lnTo>
                <a:lnTo>
                  <a:pt x="4053635" y="802385"/>
                </a:lnTo>
                <a:cubicBezTo>
                  <a:pt x="4027867" y="976856"/>
                  <a:pt x="3920545" y="1130733"/>
                  <a:pt x="3761921" y="1214432"/>
                </a:cubicBezTo>
                <a:cubicBezTo>
                  <a:pt x="3580635" y="1310086"/>
                  <a:pt x="3361506" y="1298691"/>
                  <a:pt x="3191121" y="1184745"/>
                </a:cubicBezTo>
                <a:cubicBezTo>
                  <a:pt x="3020736" y="1070801"/>
                  <a:pt x="2926505" y="872639"/>
                  <a:pt x="2945665" y="668562"/>
                </a:cubicBezTo>
                <a:lnTo>
                  <a:pt x="2947591" y="668744"/>
                </a:lnTo>
                <a:lnTo>
                  <a:pt x="2957555" y="608620"/>
                </a:lnTo>
                <a:cubicBezTo>
                  <a:pt x="2973639" y="440610"/>
                  <a:pt x="2908558" y="273096"/>
                  <a:pt x="2779484" y="159884"/>
                </a:cubicBezTo>
                <a:cubicBezTo>
                  <a:pt x="2631971" y="30501"/>
                  <a:pt x="2425032" y="-6765"/>
                  <a:pt x="2241650" y="63029"/>
                </a:cubicBezTo>
                <a:cubicBezTo>
                  <a:pt x="2081191" y="124098"/>
                  <a:pt x="1961759" y="258385"/>
                  <a:pt x="1918221" y="421451"/>
                </a:cubicBezTo>
                <a:lnTo>
                  <a:pt x="1906250" y="482996"/>
                </a:lnTo>
                <a:lnTo>
                  <a:pt x="1902067" y="541550"/>
                </a:lnTo>
                <a:cubicBezTo>
                  <a:pt x="1876764" y="719818"/>
                  <a:pt x="1766355" y="876915"/>
                  <a:pt x="1603140" y="960209"/>
                </a:cubicBezTo>
                <a:cubicBezTo>
                  <a:pt x="1416607" y="1055401"/>
                  <a:pt x="1192485" y="1038180"/>
                  <a:pt x="1022686" y="915607"/>
                </a:cubicBezTo>
                <a:cubicBezTo>
                  <a:pt x="895336" y="823677"/>
                  <a:pt x="814613" y="684087"/>
                  <a:pt x="795552" y="532703"/>
                </a:cubicBezTo>
                <a:lnTo>
                  <a:pt x="792356" y="476139"/>
                </a:lnTo>
                <a:lnTo>
                  <a:pt x="789967" y="476188"/>
                </a:lnTo>
                <a:cubicBezTo>
                  <a:pt x="790180" y="440572"/>
                  <a:pt x="790394" y="404956"/>
                  <a:pt x="790607" y="369340"/>
                </a:cubicBezTo>
                <a:cubicBezTo>
                  <a:pt x="791008" y="302671"/>
                  <a:pt x="737284" y="248300"/>
                  <a:pt x="670615" y="247901"/>
                </a:cubicBezTo>
                <a:lnTo>
                  <a:pt x="0" y="252293"/>
                </a:lnTo>
                <a:lnTo>
                  <a:pt x="0" y="203650"/>
                </a:lnTo>
                <a:close/>
              </a:path>
            </a:pathLst>
          </a:custGeom>
          <a:solidFill>
            <a:sysClr val="window" lastClr="FFFFFF">
              <a:lumMod val="65000"/>
            </a:sysClr>
          </a:solidFill>
          <a:ln w="25400" cap="flat" cmpd="sng" algn="ctr">
            <a:noFill/>
            <a:prstDash val="solid"/>
          </a:ln>
          <a:effectLst/>
        </p:spPr>
        <p:txBody>
          <a:bodyPr wrap="square" lIns="68580" tIns="34290" rIns="68580" bIns="3429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Calibri" panose="020F0502020204030204"/>
            </a:endParaRPr>
          </a:p>
        </p:txBody>
      </p:sp>
      <p:grpSp>
        <p:nvGrpSpPr>
          <p:cNvPr id="5" name="组合 28"/>
          <p:cNvGrpSpPr/>
          <p:nvPr/>
        </p:nvGrpSpPr>
        <p:grpSpPr>
          <a:xfrm>
            <a:off x="4347140" y="2408044"/>
            <a:ext cx="1693176" cy="1136608"/>
            <a:chOff x="5796187" y="2936124"/>
            <a:chExt cx="2257568" cy="1683344"/>
          </a:xfrm>
        </p:grpSpPr>
        <p:sp>
          <p:nvSpPr>
            <p:cNvPr id="30" name="圆角矩形 29"/>
            <p:cNvSpPr/>
            <p:nvPr/>
          </p:nvSpPr>
          <p:spPr>
            <a:xfrm rot="18900000">
              <a:off x="5796187" y="3334092"/>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31" name="椭圆 30"/>
            <p:cNvSpPr/>
            <p:nvPr/>
          </p:nvSpPr>
          <p:spPr>
            <a:xfrm flipH="1">
              <a:off x="6144006" y="3994280"/>
              <a:ext cx="561600" cy="625188"/>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32" name="矩形 31"/>
            <p:cNvSpPr/>
            <p:nvPr/>
          </p:nvSpPr>
          <p:spPr>
            <a:xfrm rot="18900000">
              <a:off x="6097699" y="4063762"/>
              <a:ext cx="622392" cy="387451"/>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70%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sp>
          <p:nvSpPr>
            <p:cNvPr id="33" name="矩形 32"/>
            <p:cNvSpPr/>
            <p:nvPr/>
          </p:nvSpPr>
          <p:spPr>
            <a:xfrm rot="18900000">
              <a:off x="6433332" y="3480242"/>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KSO_Shape"/>
            <p:cNvSpPr/>
            <p:nvPr/>
          </p:nvSpPr>
          <p:spPr bwMode="auto">
            <a:xfrm>
              <a:off x="7348819" y="2936124"/>
              <a:ext cx="298250" cy="378330"/>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3"/>
            </a:solidFill>
            <a:ln>
              <a:solidFill>
                <a:schemeClr val="accent3"/>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grpSp>
      <p:grpSp>
        <p:nvGrpSpPr>
          <p:cNvPr id="6" name="组合 34"/>
          <p:cNvGrpSpPr/>
          <p:nvPr/>
        </p:nvGrpSpPr>
        <p:grpSpPr>
          <a:xfrm>
            <a:off x="4136462" y="3593890"/>
            <a:ext cx="1693176" cy="1043501"/>
            <a:chOff x="5515282" y="4692388"/>
            <a:chExt cx="2257568" cy="1545450"/>
          </a:xfrm>
        </p:grpSpPr>
        <p:sp>
          <p:nvSpPr>
            <p:cNvPr id="36" name="圆角矩形 35"/>
            <p:cNvSpPr/>
            <p:nvPr/>
          </p:nvSpPr>
          <p:spPr>
            <a:xfrm rot="18900000">
              <a:off x="5515282" y="5158550"/>
              <a:ext cx="2257568" cy="746074"/>
            </a:xfrm>
            <a:prstGeom prst="roundRect">
              <a:avLst>
                <a:gd name="adj" fmla="val 50000"/>
              </a:avLst>
            </a:prstGeom>
            <a:solidFill>
              <a:schemeClr val="bg1">
                <a:lumMod val="95000"/>
              </a:schemeClr>
            </a:solidFill>
            <a:ln w="12700" cap="flat" cmpd="sng" algn="ctr">
              <a:solidFill>
                <a:sysClr val="window" lastClr="FFFFFF"/>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grpSp>
          <p:nvGrpSpPr>
            <p:cNvPr id="7" name="组合 36"/>
            <p:cNvGrpSpPr/>
            <p:nvPr/>
          </p:nvGrpSpPr>
          <p:grpSpPr>
            <a:xfrm>
              <a:off x="6858188" y="4692388"/>
              <a:ext cx="623789" cy="625187"/>
              <a:chOff x="798773" y="5020276"/>
              <a:chExt cx="623789" cy="625187"/>
            </a:xfrm>
          </p:grpSpPr>
          <p:sp>
            <p:nvSpPr>
              <p:cNvPr id="40" name="椭圆 39"/>
              <p:cNvSpPr/>
              <p:nvPr/>
            </p:nvSpPr>
            <p:spPr>
              <a:xfrm flipH="1">
                <a:off x="798773" y="5020276"/>
                <a:ext cx="561600" cy="625187"/>
              </a:xfrm>
              <a:prstGeom prst="ellipse">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 lastClr="FFFFFF"/>
                  </a:solidFill>
                  <a:effectLst/>
                  <a:uLnTx/>
                  <a:uFillTx/>
                  <a:latin typeface="Agency FB" panose="020B0503020202020204"/>
                  <a:cs typeface="+mn-cs"/>
                </a:endParaRPr>
              </a:p>
            </p:txBody>
          </p:sp>
          <p:sp>
            <p:nvSpPr>
              <p:cNvPr id="41" name="矩形 40"/>
              <p:cNvSpPr/>
              <p:nvPr/>
            </p:nvSpPr>
            <p:spPr>
              <a:xfrm rot="18900000">
                <a:off x="800168" y="5165985"/>
                <a:ext cx="622394" cy="38745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rPr>
                  <a:t>90%</a:t>
                </a:r>
                <a:endParaRPr kumimoji="0" lang="zh-CN" altLang="en-US" sz="1100" b="1" i="0" u="none" strike="noStrike" kern="0" cap="none" spc="0" normalizeH="0" baseline="0" noProof="0" dirty="0">
                  <a:ln>
                    <a:noFill/>
                  </a:ln>
                  <a:solidFill>
                    <a:sysClr val="window" lastClr="FFFFFF"/>
                  </a:solidFill>
                  <a:effectLst/>
                  <a:uLnTx/>
                  <a:uFillTx/>
                  <a:latin typeface="Agency FB" panose="020B0503020202020204" pitchFamily="34" charset="0"/>
                  <a:cs typeface="Arial" panose="020B0604020202020204" pitchFamily="34" charset="0"/>
                </a:endParaRPr>
              </a:p>
            </p:txBody>
          </p:sp>
        </p:grpSp>
        <p:sp>
          <p:nvSpPr>
            <p:cNvPr id="38" name="矩形 37"/>
            <p:cNvSpPr/>
            <p:nvPr/>
          </p:nvSpPr>
          <p:spPr>
            <a:xfrm rot="18900000">
              <a:off x="6073285" y="5398022"/>
              <a:ext cx="1066959" cy="41024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KSO_Shape"/>
            <p:cNvSpPr/>
            <p:nvPr/>
          </p:nvSpPr>
          <p:spPr bwMode="auto">
            <a:xfrm>
              <a:off x="5913305" y="5835542"/>
              <a:ext cx="405678" cy="402296"/>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accent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grpSp>
      <p:sp>
        <p:nvSpPr>
          <p:cNvPr id="42" name="MH_SubTitle_1"/>
          <p:cNvSpPr txBox="1">
            <a:spLocks noChangeArrowheads="1"/>
          </p:cNvSpPr>
          <p:nvPr>
            <p:custDataLst>
              <p:tags r:id="rId1"/>
            </p:custDataLst>
          </p:nvPr>
        </p:nvSpPr>
        <p:spPr bwMode="auto">
          <a:xfrm>
            <a:off x="4945725" y="1310478"/>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
        <p:nvSpPr>
          <p:cNvPr id="43" name="MH_SubTitle_1"/>
          <p:cNvSpPr txBox="1">
            <a:spLocks noChangeArrowheads="1"/>
          </p:cNvSpPr>
          <p:nvPr>
            <p:custDataLst>
              <p:tags r:id="rId2"/>
            </p:custDataLst>
          </p:nvPr>
        </p:nvSpPr>
        <p:spPr bwMode="auto">
          <a:xfrm>
            <a:off x="6113514" y="2287397"/>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
        <p:nvSpPr>
          <p:cNvPr id="44" name="MH_SubTitle_1"/>
          <p:cNvSpPr txBox="1">
            <a:spLocks noChangeArrowheads="1"/>
          </p:cNvSpPr>
          <p:nvPr>
            <p:custDataLst>
              <p:tags r:id="rId3"/>
            </p:custDataLst>
          </p:nvPr>
        </p:nvSpPr>
        <p:spPr bwMode="auto">
          <a:xfrm>
            <a:off x="655790" y="2940777"/>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
        <p:nvSpPr>
          <p:cNvPr id="45" name="MH_SubTitle_1"/>
          <p:cNvSpPr txBox="1">
            <a:spLocks noChangeArrowheads="1"/>
          </p:cNvSpPr>
          <p:nvPr>
            <p:custDataLst>
              <p:tags r:id="rId4"/>
            </p:custDataLst>
          </p:nvPr>
        </p:nvSpPr>
        <p:spPr bwMode="auto">
          <a:xfrm>
            <a:off x="1808492" y="3919756"/>
            <a:ext cx="2335578" cy="659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rPr>
              <a:t>此处添加详细文本描述，建议与标题相关并符合整体语言风格。</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900"/>
                                        <p:tgtEl>
                                          <p:spTgt spid="2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 presetClass="entr" presetSubtype="2" decel="100000" fill="hold" grpId="0" nodeType="withEffect">
                                  <p:stCondLst>
                                    <p:cond delay="500"/>
                                  </p:stCondLst>
                                  <p:childTnLst>
                                    <p:set>
                                      <p:cBhvr>
                                        <p:cTn id="13" dur="1" fill="hold">
                                          <p:stCondLst>
                                            <p:cond delay="0"/>
                                          </p:stCondLst>
                                        </p:cTn>
                                        <p:tgtEl>
                                          <p:spTgt spid="42"/>
                                        </p:tgtEl>
                                        <p:attrNameLst>
                                          <p:attrName>style.visibility</p:attrName>
                                        </p:attrNameLst>
                                      </p:cBhvr>
                                      <p:to>
                                        <p:strVal val="visible"/>
                                      </p:to>
                                    </p:set>
                                    <p:anim calcmode="lin" valueType="num">
                                      <p:cBhvr additive="base">
                                        <p:cTn id="14" dur="500" fill="hold"/>
                                        <p:tgtEl>
                                          <p:spTgt spid="42"/>
                                        </p:tgtEl>
                                        <p:attrNameLst>
                                          <p:attrName>ppt_x</p:attrName>
                                        </p:attrNameLst>
                                      </p:cBhvr>
                                      <p:tavLst>
                                        <p:tav tm="0">
                                          <p:val>
                                            <p:strVal val="1+#ppt_w/2"/>
                                          </p:val>
                                        </p:tav>
                                        <p:tav tm="100000">
                                          <p:val>
                                            <p:strVal val="#ppt_x"/>
                                          </p:val>
                                        </p:tav>
                                      </p:tavLst>
                                    </p:anim>
                                    <p:anim calcmode="lin" valueType="num">
                                      <p:cBhvr additive="base">
                                        <p:cTn id="15" dur="500" fill="hold"/>
                                        <p:tgtEl>
                                          <p:spTgt spid="42"/>
                                        </p:tgtEl>
                                        <p:attrNameLst>
                                          <p:attrName>ppt_y</p:attrName>
                                        </p:attrNameLst>
                                      </p:cBhvr>
                                      <p:tavLst>
                                        <p:tav tm="0">
                                          <p:val>
                                            <p:strVal val="#ppt_y"/>
                                          </p:val>
                                        </p:tav>
                                        <p:tav tm="100000">
                                          <p:val>
                                            <p:strVal val="#ppt_y"/>
                                          </p:val>
                                        </p:tav>
                                      </p:tavLst>
                                    </p:anim>
                                  </p:childTnLst>
                                </p:cTn>
                              </p:par>
                              <p:par>
                                <p:cTn id="16" presetID="22" presetClass="entr" presetSubtype="1" fill="hold" nodeType="withEffect">
                                  <p:stCondLst>
                                    <p:cond delay="30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par>
                                <p:cTn id="19" presetID="2" presetClass="entr" presetSubtype="8" decel="100000" fill="hold" grpId="0" nodeType="withEffect">
                                  <p:stCondLst>
                                    <p:cond delay="80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0-#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2" presetClass="entr" presetSubtype="4" fill="hold" nodeType="withEffect">
                                  <p:stCondLst>
                                    <p:cond delay="60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par>
                                <p:cTn id="26" presetID="2" presetClass="entr" presetSubtype="2" decel="100000" fill="hold" grpId="0" nodeType="withEffect">
                                  <p:stCondLst>
                                    <p:cond delay="11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1+#ppt_w/2"/>
                                          </p:val>
                                        </p:tav>
                                        <p:tav tm="100000">
                                          <p:val>
                                            <p:strVal val="#ppt_x"/>
                                          </p:val>
                                        </p:tav>
                                      </p:tavLst>
                                    </p:anim>
                                    <p:anim calcmode="lin" valueType="num">
                                      <p:cBhvr additive="base">
                                        <p:cTn id="29" dur="500" fill="hold"/>
                                        <p:tgtEl>
                                          <p:spTgt spid="43"/>
                                        </p:tgtEl>
                                        <p:attrNameLst>
                                          <p:attrName>ppt_y</p:attrName>
                                        </p:attrNameLst>
                                      </p:cBhvr>
                                      <p:tavLst>
                                        <p:tav tm="0">
                                          <p:val>
                                            <p:strVal val="#ppt_y"/>
                                          </p:val>
                                        </p:tav>
                                        <p:tav tm="100000">
                                          <p:val>
                                            <p:strVal val="#ppt_y"/>
                                          </p:val>
                                        </p:tav>
                                      </p:tavLst>
                                    </p:anim>
                                  </p:childTnLst>
                                </p:cTn>
                              </p:par>
                              <p:par>
                                <p:cTn id="30" presetID="22" presetClass="entr" presetSubtype="1" fill="hold" nodeType="withEffect">
                                  <p:stCondLst>
                                    <p:cond delay="80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par>
                                <p:cTn id="33" presetID="2" presetClass="entr" presetSubtype="8" decel="100000" fill="hold" grpId="0" nodeType="withEffect">
                                  <p:stCondLst>
                                    <p:cond delay="13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0-#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2" grpId="0"/>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648777" y="2608548"/>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2843808" y="1702551"/>
            <a:ext cx="725714" cy="725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04</a:t>
            </a:r>
            <a:endParaRPr lang="zh-CN" altLang="en-US" sz="44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
        <p:nvSpPr>
          <p:cNvPr id="5" name="MH_Entry_1"/>
          <p:cNvSpPr/>
          <p:nvPr>
            <p:custDataLst>
              <p:tags r:id="rId1"/>
            </p:custDataLst>
          </p:nvPr>
        </p:nvSpPr>
        <p:spPr>
          <a:xfrm>
            <a:off x="2234557" y="2696815"/>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zh-CN" sz="2000" b="1" dirty="0">
                <a:solidFill>
                  <a:schemeClr val="bg1"/>
                </a:solidFill>
                <a:latin typeface="微软雅黑" panose="020B0503020204020204" pitchFamily="34" charset="-122"/>
                <a:ea typeface="微软雅黑" panose="020B0503020204020204" pitchFamily="34" charset="-122"/>
              </a:rPr>
              <a:t>明年工作计划</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3260733" y="330571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2001537" y="330571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260733" y="349754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2001537" y="349754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t="22543"/>
          <a:stretch>
            <a:fillRect/>
          </a:stretch>
        </p:blipFill>
        <p:spPr>
          <a:xfrm flipH="1">
            <a:off x="5220072" y="1185991"/>
            <a:ext cx="3923928" cy="3942837"/>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500" autoRev="1" fill="hold">
                                          <p:stCondLst>
                                            <p:cond delay="0"/>
                                          </p:stCondLst>
                                        </p:cTn>
                                        <p:tgtEl>
                                          <p:spTgt spid="5"/>
                                        </p:tgtEl>
                                        <p:attrNameLst>
                                          <p:attrName>ppt_w</p:attrName>
                                        </p:attrNameLst>
                                      </p:cBhvr>
                                    </p:anim>
                                    <p:anim by="(#ppt_w*0.50)" calcmode="lin" valueType="num">
                                      <p:cBhvr>
                                        <p:cTn id="19" dur="500" decel="50000" autoRev="1" fill="hold">
                                          <p:stCondLst>
                                            <p:cond delay="0"/>
                                          </p:stCondLst>
                                        </p:cTn>
                                        <p:tgtEl>
                                          <p:spTgt spid="5"/>
                                        </p:tgtEl>
                                        <p:attrNameLst>
                                          <p:attrName>ppt_x</p:attrName>
                                        </p:attrNameLst>
                                      </p:cBhvr>
                                    </p:anim>
                                    <p:anim from="(-#ppt_h/2)" to="(#ppt_y)" calcmode="lin" valueType="num">
                                      <p:cBhvr>
                                        <p:cTn id="20" dur="1000" fill="hold">
                                          <p:stCondLst>
                                            <p:cond delay="0"/>
                                          </p:stCondLst>
                                        </p:cTn>
                                        <p:tgtEl>
                                          <p:spTgt spid="5"/>
                                        </p:tgtEl>
                                        <p:attrNameLst>
                                          <p:attrName>ppt_y</p:attrName>
                                        </p:attrNameLst>
                                      </p:cBhvr>
                                    </p:anim>
                                    <p:animRot by="21600000">
                                      <p:cBhvr>
                                        <p:cTn id="21" dur="1000" fill="hold">
                                          <p:stCondLst>
                                            <p:cond delay="0"/>
                                          </p:stCondLst>
                                        </p:cTn>
                                        <p:tgtEl>
                                          <p:spTgt spid="5"/>
                                        </p:tgtEl>
                                        <p:attrNameLst>
                                          <p:attrName>r</p:attrName>
                                        </p:attrNameLst>
                                      </p:cBhvr>
                                    </p:animRo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a:stCxn id="8" idx="2"/>
          </p:cNvCxnSpPr>
          <p:nvPr/>
        </p:nvCxnSpPr>
        <p:spPr>
          <a:xfrm flipH="1">
            <a:off x="3006158" y="2771296"/>
            <a:ext cx="323925" cy="0"/>
          </a:xfrm>
          <a:prstGeom prst="line">
            <a:avLst/>
          </a:prstGeom>
          <a:noFill/>
          <a:ln w="9525" cap="flat" cmpd="sng" algn="ctr">
            <a:solidFill>
              <a:schemeClr val="accent1"/>
            </a:solidFill>
            <a:prstDash val="solid"/>
          </a:ln>
          <a:effectLst/>
        </p:spPr>
      </p:cxnSp>
      <p:cxnSp>
        <p:nvCxnSpPr>
          <p:cNvPr id="13" name="直接连接符 12"/>
          <p:cNvCxnSpPr/>
          <p:nvPr/>
        </p:nvCxnSpPr>
        <p:spPr>
          <a:xfrm flipH="1">
            <a:off x="7039307" y="3606897"/>
            <a:ext cx="596" cy="381831"/>
          </a:xfrm>
          <a:prstGeom prst="line">
            <a:avLst/>
          </a:prstGeom>
          <a:noFill/>
          <a:ln w="9525" cap="flat" cmpd="sng" algn="ctr">
            <a:solidFill>
              <a:schemeClr val="accent1"/>
            </a:solidFill>
            <a:prstDash val="solid"/>
          </a:ln>
          <a:effectLst/>
        </p:spPr>
      </p:cxnSp>
      <p:cxnSp>
        <p:nvCxnSpPr>
          <p:cNvPr id="11" name="直接连接符 10"/>
          <p:cNvCxnSpPr>
            <a:stCxn id="9" idx="4"/>
          </p:cNvCxnSpPr>
          <p:nvPr/>
        </p:nvCxnSpPr>
        <p:spPr>
          <a:xfrm>
            <a:off x="3492044" y="3897132"/>
            <a:ext cx="0" cy="549217"/>
          </a:xfrm>
          <a:prstGeom prst="line">
            <a:avLst/>
          </a:prstGeom>
          <a:noFill/>
          <a:ln w="9525" cap="flat" cmpd="sng" algn="ctr">
            <a:solidFill>
              <a:schemeClr val="accent1"/>
            </a:solidFill>
            <a:prstDash val="solid"/>
          </a:ln>
          <a:effectLst/>
        </p:spPr>
      </p:cxnSp>
      <p:cxnSp>
        <p:nvCxnSpPr>
          <p:cNvPr id="12" name="直接连接符 11"/>
          <p:cNvCxnSpPr/>
          <p:nvPr/>
        </p:nvCxnSpPr>
        <p:spPr>
          <a:xfrm>
            <a:off x="4862771" y="3960273"/>
            <a:ext cx="0" cy="648100"/>
          </a:xfrm>
          <a:prstGeom prst="line">
            <a:avLst/>
          </a:prstGeom>
          <a:noFill/>
          <a:ln w="9525" cap="flat" cmpd="sng" algn="ctr">
            <a:solidFill>
              <a:schemeClr val="accent1"/>
            </a:solidFill>
            <a:prstDash val="solid"/>
          </a:ln>
          <a:effectLst/>
        </p:spPr>
      </p:cxnSp>
      <p:sp>
        <p:nvSpPr>
          <p:cNvPr id="25" name="TextBox 19"/>
          <p:cNvSpPr txBox="1">
            <a:spLocks noChangeArrowheads="1"/>
          </p:cNvSpPr>
          <p:nvPr/>
        </p:nvSpPr>
        <p:spPr bwMode="auto">
          <a:xfrm>
            <a:off x="2664547" y="4516760"/>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 name="直接连接符 2"/>
          <p:cNvCxnSpPr>
            <a:stCxn id="4" idx="6"/>
            <a:endCxn id="7" idx="2"/>
          </p:cNvCxnSpPr>
          <p:nvPr/>
        </p:nvCxnSpPr>
        <p:spPr>
          <a:xfrm>
            <a:off x="2357117" y="3230566"/>
            <a:ext cx="4321778" cy="54207"/>
          </a:xfrm>
          <a:prstGeom prst="line">
            <a:avLst/>
          </a:prstGeom>
          <a:noFill/>
          <a:ln w="38100" cap="flat" cmpd="sng" algn="ctr">
            <a:solidFill>
              <a:schemeClr val="accent1"/>
            </a:solidFill>
            <a:prstDash val="solid"/>
          </a:ln>
          <a:effectLst/>
        </p:spPr>
      </p:cxnSp>
      <p:sp>
        <p:nvSpPr>
          <p:cNvPr id="4" name="椭圆 3"/>
          <p:cNvSpPr/>
          <p:nvPr/>
        </p:nvSpPr>
        <p:spPr>
          <a:xfrm>
            <a:off x="1655676" y="2879115"/>
            <a:ext cx="701441" cy="702903"/>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A</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815969" y="2743896"/>
            <a:ext cx="972966" cy="97334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B</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5545157" y="2775466"/>
            <a:ext cx="908658" cy="910199"/>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C</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678895" y="2960723"/>
            <a:ext cx="649041" cy="648100"/>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3330082" y="2447246"/>
            <a:ext cx="647850" cy="648100"/>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3168119" y="3247841"/>
            <a:ext cx="647850" cy="64929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537656" y="3310984"/>
            <a:ext cx="649041" cy="649291"/>
          </a:xfrm>
          <a:prstGeom prst="ellipse">
            <a:avLst/>
          </a:prstGeom>
          <a:solidFill>
            <a:schemeClr val="accent3"/>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4"/>
          <p:cNvGrpSpPr/>
          <p:nvPr/>
        </p:nvGrpSpPr>
        <p:grpSpPr>
          <a:xfrm>
            <a:off x="1889710" y="1203970"/>
            <a:ext cx="1638174" cy="1166397"/>
            <a:chOff x="7307974" y="1772816"/>
            <a:chExt cx="2183727" cy="1554235"/>
          </a:xfrm>
        </p:grpSpPr>
        <p:sp>
          <p:nvSpPr>
            <p:cNvPr id="16" name="TextBox 19"/>
            <p:cNvSpPr txBox="1">
              <a:spLocks noChangeArrowheads="1"/>
            </p:cNvSpPr>
            <p:nvPr/>
          </p:nvSpPr>
          <p:spPr bwMode="auto">
            <a:xfrm>
              <a:off x="7308306" y="1772816"/>
              <a:ext cx="2087408"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bwMode="auto">
            <a:xfrm>
              <a:off x="7307974" y="2096705"/>
              <a:ext cx="2183727"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组合 19"/>
          <p:cNvGrpSpPr/>
          <p:nvPr/>
        </p:nvGrpSpPr>
        <p:grpSpPr>
          <a:xfrm>
            <a:off x="3888394" y="1203970"/>
            <a:ext cx="1583706" cy="1166397"/>
            <a:chOff x="7307970" y="1772816"/>
            <a:chExt cx="2111119" cy="1554235"/>
          </a:xfrm>
        </p:grpSpPr>
        <p:sp>
          <p:nvSpPr>
            <p:cNvPr id="19" name="TextBox 19"/>
            <p:cNvSpPr txBox="1">
              <a:spLocks noChangeArrowheads="1"/>
            </p:cNvSpPr>
            <p:nvPr/>
          </p:nvSpPr>
          <p:spPr bwMode="auto">
            <a:xfrm>
              <a:off x="7308302" y="1772816"/>
              <a:ext cx="1966806"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bwMode="auto">
            <a:xfrm>
              <a:off x="7307970" y="2096705"/>
              <a:ext cx="2111119"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22"/>
          <p:cNvGrpSpPr/>
          <p:nvPr/>
        </p:nvGrpSpPr>
        <p:grpSpPr>
          <a:xfrm>
            <a:off x="5671004" y="1203970"/>
            <a:ext cx="1637300" cy="1166397"/>
            <a:chOff x="7307972" y="1772816"/>
            <a:chExt cx="2182562" cy="1554235"/>
          </a:xfrm>
        </p:grpSpPr>
        <p:sp>
          <p:nvSpPr>
            <p:cNvPr id="22" name="TextBox 19"/>
            <p:cNvSpPr txBox="1">
              <a:spLocks noChangeArrowheads="1"/>
            </p:cNvSpPr>
            <p:nvPr/>
          </p:nvSpPr>
          <p:spPr bwMode="auto">
            <a:xfrm>
              <a:off x="7308302" y="1772816"/>
              <a:ext cx="1942259"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bwMode="auto">
            <a:xfrm>
              <a:off x="7307972" y="2096705"/>
              <a:ext cx="2182562"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4" name="TextBox 19"/>
          <p:cNvSpPr txBox="1">
            <a:spLocks noChangeArrowheads="1"/>
          </p:cNvSpPr>
          <p:nvPr/>
        </p:nvSpPr>
        <p:spPr bwMode="auto">
          <a:xfrm>
            <a:off x="1763471" y="2663031"/>
            <a:ext cx="1296479" cy="23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a:spLocks noChangeArrowheads="1"/>
          </p:cNvSpPr>
          <p:nvPr/>
        </p:nvSpPr>
        <p:spPr bwMode="auto">
          <a:xfrm>
            <a:off x="4067944" y="4621945"/>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19"/>
          <p:cNvSpPr txBox="1">
            <a:spLocks noChangeArrowheads="1"/>
          </p:cNvSpPr>
          <p:nvPr/>
        </p:nvSpPr>
        <p:spPr bwMode="auto">
          <a:xfrm>
            <a:off x="6264947" y="4048708"/>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5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10" presetClass="entr" presetSubtype="0" fill="hold" nodeType="withEffect">
                                  <p:stCondLst>
                                    <p:cond delay="100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par>
                                <p:cTn id="61" presetID="22" presetClass="entr" presetSubtype="1"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par>
                                <p:cTn id="64" presetID="22" presetClass="entr" presetSubtype="1"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500"/>
                                        <p:tgtEl>
                                          <p:spTgt spid="13"/>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5" grpId="0" animBg="1"/>
      <p:bldP spid="6" grpId="0" animBg="1"/>
      <p:bldP spid="7" grpId="0" animBg="1"/>
      <p:bldP spid="8" grpId="0" animBg="1"/>
      <p:bldP spid="9" grpId="0" animBg="1"/>
      <p:bldP spid="10" grpId="0" animBg="1"/>
      <p:bldP spid="24"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等腰三角形 19"/>
          <p:cNvSpPr/>
          <p:nvPr/>
        </p:nvSpPr>
        <p:spPr>
          <a:xfrm flipH="1">
            <a:off x="0" y="0"/>
            <a:ext cx="9144000" cy="5172216"/>
          </a:xfrm>
          <a:prstGeom prst="triangle">
            <a:avLst>
              <a:gd name="adj" fmla="val 100000"/>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1"/>
          <p:cNvGrpSpPr/>
          <p:nvPr/>
        </p:nvGrpSpPr>
        <p:grpSpPr>
          <a:xfrm>
            <a:off x="1175657" y="1820868"/>
            <a:ext cx="6718227" cy="2669499"/>
            <a:chOff x="1567543" y="2427075"/>
            <a:chExt cx="8957636" cy="3558234"/>
          </a:xfrm>
        </p:grpSpPr>
        <p:sp>
          <p:nvSpPr>
            <p:cNvPr id="3" name="MH_Other_1"/>
            <p:cNvSpPr/>
            <p:nvPr>
              <p:custDataLst>
                <p:tags r:id="rId1"/>
              </p:custDataLst>
            </p:nvPr>
          </p:nvSpPr>
          <p:spPr bwMode="auto">
            <a:xfrm rot="18849647">
              <a:off x="9343989" y="4517565"/>
              <a:ext cx="1525280" cy="837100"/>
            </a:xfrm>
            <a:custGeom>
              <a:avLst/>
              <a:gdLst>
                <a:gd name="T0" fmla="*/ 1704939 w 955844"/>
                <a:gd name="T1" fmla="*/ 0 h 524933"/>
                <a:gd name="T2" fmla="*/ 0 w 955844"/>
                <a:gd name="T3" fmla="*/ 0 h 524933"/>
                <a:gd name="T4" fmla="*/ 909287 w 955844"/>
                <a:gd name="T5" fmla="*/ 933832 h 524933"/>
                <a:gd name="T6" fmla="*/ 1704939 w 955844"/>
                <a:gd name="T7" fmla="*/ 933832 h 5249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5844" h="524933">
                  <a:moveTo>
                    <a:pt x="955844" y="0"/>
                  </a:moveTo>
                  <a:lnTo>
                    <a:pt x="0" y="0"/>
                  </a:lnTo>
                  <a:lnTo>
                    <a:pt x="509776" y="524933"/>
                  </a:lnTo>
                  <a:lnTo>
                    <a:pt x="955844" y="524933"/>
                  </a:lnTo>
                  <a:lnTo>
                    <a:pt x="955844" y="0"/>
                  </a:lnTo>
                  <a:close/>
                </a:path>
              </a:pathLst>
            </a:custGeom>
            <a:solidFill>
              <a:schemeClr val="bg2">
                <a:lumMod val="40000"/>
                <a:lumOff val="60000"/>
              </a:schemeClr>
            </a:solidFill>
            <a:ln>
              <a:noFill/>
            </a:ln>
            <a:effectLst>
              <a:outerShdw dist="63500" dir="2700000" algn="tl" rotWithShape="0">
                <a:prstClr val="black">
                  <a:alpha val="25000"/>
                </a:prst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4" name="MH_Other_2"/>
            <p:cNvSpPr/>
            <p:nvPr>
              <p:custDataLst>
                <p:tags r:id="rId2"/>
              </p:custDataLst>
            </p:nvPr>
          </p:nvSpPr>
          <p:spPr bwMode="auto">
            <a:xfrm rot="2750353" flipH="1">
              <a:off x="1223452" y="4517565"/>
              <a:ext cx="1525280" cy="837098"/>
            </a:xfrm>
            <a:custGeom>
              <a:avLst/>
              <a:gdLst>
                <a:gd name="T0" fmla="*/ 1704939 w 955844"/>
                <a:gd name="T1" fmla="*/ 0 h 524933"/>
                <a:gd name="T2" fmla="*/ 0 w 955844"/>
                <a:gd name="T3" fmla="*/ 0 h 524933"/>
                <a:gd name="T4" fmla="*/ 909287 w 955844"/>
                <a:gd name="T5" fmla="*/ 933825 h 524933"/>
                <a:gd name="T6" fmla="*/ 1704939 w 955844"/>
                <a:gd name="T7" fmla="*/ 933825 h 5249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5844" h="524933">
                  <a:moveTo>
                    <a:pt x="955844" y="0"/>
                  </a:moveTo>
                  <a:lnTo>
                    <a:pt x="0" y="0"/>
                  </a:lnTo>
                  <a:lnTo>
                    <a:pt x="509776" y="524933"/>
                  </a:lnTo>
                  <a:lnTo>
                    <a:pt x="955844" y="524933"/>
                  </a:lnTo>
                  <a:lnTo>
                    <a:pt x="955844" y="0"/>
                  </a:lnTo>
                  <a:close/>
                </a:path>
              </a:pathLst>
            </a:custGeom>
            <a:solidFill>
              <a:schemeClr val="bg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 name="MH_SubTitle_2"/>
            <p:cNvSpPr/>
            <p:nvPr>
              <p:custDataLst>
                <p:tags r:id="rId3"/>
              </p:custDataLst>
            </p:nvPr>
          </p:nvSpPr>
          <p:spPr>
            <a:xfrm rot="2750353" flipH="1">
              <a:off x="3313945" y="3787642"/>
              <a:ext cx="3558234" cy="837100"/>
            </a:xfrm>
            <a:custGeom>
              <a:avLst/>
              <a:gdLst>
                <a:gd name="connsiteX0" fmla="*/ 2229641 w 2229641"/>
                <a:gd name="connsiteY0" fmla="*/ 524933 h 524933"/>
                <a:gd name="connsiteX1" fmla="*/ 1719864 w 2229641"/>
                <a:gd name="connsiteY1" fmla="*/ 0 h 524933"/>
                <a:gd name="connsiteX2" fmla="*/ 0 w 2229641"/>
                <a:gd name="connsiteY2" fmla="*/ 0 h 524933"/>
                <a:gd name="connsiteX3" fmla="*/ 509776 w 2229641"/>
                <a:gd name="connsiteY3" fmla="*/ 524933 h 524933"/>
              </a:gdLst>
              <a:ahLst/>
              <a:cxnLst>
                <a:cxn ang="0">
                  <a:pos x="connsiteX0" y="connsiteY0"/>
                </a:cxn>
                <a:cxn ang="0">
                  <a:pos x="connsiteX1" y="connsiteY1"/>
                </a:cxn>
                <a:cxn ang="0">
                  <a:pos x="connsiteX2" y="connsiteY2"/>
                </a:cxn>
                <a:cxn ang="0">
                  <a:pos x="connsiteX3" y="connsiteY3"/>
                </a:cxn>
              </a:cxnLst>
              <a:rect l="l" t="t" r="r" b="b"/>
              <a:pathLst>
                <a:path w="2229641" h="524933">
                  <a:moveTo>
                    <a:pt x="2229641" y="524933"/>
                  </a:moveTo>
                  <a:lnTo>
                    <a:pt x="1719864" y="0"/>
                  </a:lnTo>
                  <a:lnTo>
                    <a:pt x="0" y="0"/>
                  </a:lnTo>
                  <a:lnTo>
                    <a:pt x="509776" y="524933"/>
                  </a:lnTo>
                  <a:close/>
                </a:path>
              </a:pathLst>
            </a:custGeom>
            <a:solidFill>
              <a:schemeClr val="accent2"/>
            </a:solidFill>
          </p:spPr>
          <p:txBody>
            <a:bodyPr lIns="288000" rIns="288000" anchor="ctr">
              <a:norm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MH_SubTitle_1"/>
            <p:cNvSpPr/>
            <p:nvPr>
              <p:custDataLst>
                <p:tags r:id="rId4"/>
              </p:custDataLst>
            </p:nvPr>
          </p:nvSpPr>
          <p:spPr>
            <a:xfrm rot="18849647">
              <a:off x="1405088" y="3787642"/>
              <a:ext cx="3558234" cy="837100"/>
            </a:xfrm>
            <a:custGeom>
              <a:avLst/>
              <a:gdLst>
                <a:gd name="connsiteX0" fmla="*/ 1719864 w 2229641"/>
                <a:gd name="connsiteY0" fmla="*/ 0 h 524934"/>
                <a:gd name="connsiteX1" fmla="*/ 2229641 w 2229641"/>
                <a:gd name="connsiteY1" fmla="*/ 524934 h 524934"/>
                <a:gd name="connsiteX2" fmla="*/ 509777 w 2229641"/>
                <a:gd name="connsiteY2" fmla="*/ 524933 h 524934"/>
                <a:gd name="connsiteX3" fmla="*/ 0 w 2229641"/>
                <a:gd name="connsiteY3" fmla="*/ 0 h 524934"/>
              </a:gdLst>
              <a:ahLst/>
              <a:cxnLst>
                <a:cxn ang="0">
                  <a:pos x="connsiteX0" y="connsiteY0"/>
                </a:cxn>
                <a:cxn ang="0">
                  <a:pos x="connsiteX1" y="connsiteY1"/>
                </a:cxn>
                <a:cxn ang="0">
                  <a:pos x="connsiteX2" y="connsiteY2"/>
                </a:cxn>
                <a:cxn ang="0">
                  <a:pos x="connsiteX3" y="connsiteY3"/>
                </a:cxn>
              </a:cxnLst>
              <a:rect l="l" t="t" r="r" b="b"/>
              <a:pathLst>
                <a:path w="2229641" h="524934">
                  <a:moveTo>
                    <a:pt x="1719864" y="0"/>
                  </a:moveTo>
                  <a:lnTo>
                    <a:pt x="2229641" y="524934"/>
                  </a:lnTo>
                  <a:lnTo>
                    <a:pt x="509777" y="524933"/>
                  </a:lnTo>
                  <a:lnTo>
                    <a:pt x="0" y="0"/>
                  </a:lnTo>
                  <a:close/>
                </a:path>
              </a:pathLst>
            </a:custGeom>
            <a:solidFill>
              <a:schemeClr val="accent1"/>
            </a:solidFill>
            <a:effectLst>
              <a:outerShdw dist="63500" dir="2700000" algn="tl" rotWithShape="0">
                <a:prstClr val="black">
                  <a:alpha val="25000"/>
                </a:prstClr>
              </a:outerShdw>
            </a:effectLst>
          </p:spPr>
          <p:txBody>
            <a:bodyPr lIns="288000" rIns="288000" anchor="ctr">
              <a:norm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MH_SubTitle_4"/>
            <p:cNvSpPr/>
            <p:nvPr>
              <p:custDataLst>
                <p:tags r:id="rId5"/>
              </p:custDataLst>
            </p:nvPr>
          </p:nvSpPr>
          <p:spPr bwMode="auto">
            <a:xfrm rot="2750353" flipH="1">
              <a:off x="7127145" y="3787642"/>
              <a:ext cx="3558234" cy="837100"/>
            </a:xfrm>
            <a:custGeom>
              <a:avLst/>
              <a:gdLst>
                <a:gd name="T0" fmla="*/ 3978367 w 2229641"/>
                <a:gd name="T1" fmla="*/ 933832 h 524933"/>
                <a:gd name="T2" fmla="*/ 3068767 w 2229641"/>
                <a:gd name="T3" fmla="*/ 0 h 524933"/>
                <a:gd name="T4" fmla="*/ 0 w 2229641"/>
                <a:gd name="T5" fmla="*/ 0 h 524933"/>
                <a:gd name="T6" fmla="*/ 909599 w 2229641"/>
                <a:gd name="T7" fmla="*/ 933832 h 524933"/>
                <a:gd name="T8" fmla="*/ 0 60000 65536"/>
                <a:gd name="T9" fmla="*/ 0 60000 65536"/>
                <a:gd name="T10" fmla="*/ 0 60000 65536"/>
                <a:gd name="T11" fmla="*/ 0 60000 65536"/>
                <a:gd name="T12" fmla="*/ 0 w 2229641"/>
                <a:gd name="T13" fmla="*/ 0 h 524933"/>
                <a:gd name="T14" fmla="*/ 2229641 w 2229641"/>
                <a:gd name="T15" fmla="*/ 524933 h 524933"/>
              </a:gdLst>
              <a:ahLst/>
              <a:cxnLst>
                <a:cxn ang="T8">
                  <a:pos x="T0" y="T1"/>
                </a:cxn>
                <a:cxn ang="T9">
                  <a:pos x="T2" y="T3"/>
                </a:cxn>
                <a:cxn ang="T10">
                  <a:pos x="T4" y="T5"/>
                </a:cxn>
                <a:cxn ang="T11">
                  <a:pos x="T6" y="T7"/>
                </a:cxn>
              </a:cxnLst>
              <a:rect l="T12" t="T13" r="T14" b="T15"/>
              <a:pathLst>
                <a:path w="2229641" h="524933">
                  <a:moveTo>
                    <a:pt x="2229641" y="524933"/>
                  </a:moveTo>
                  <a:lnTo>
                    <a:pt x="1719864" y="0"/>
                  </a:lnTo>
                  <a:lnTo>
                    <a:pt x="0" y="0"/>
                  </a:lnTo>
                  <a:lnTo>
                    <a:pt x="509776" y="524933"/>
                  </a:lnTo>
                  <a:lnTo>
                    <a:pt x="2229641" y="524933"/>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88000" rIns="288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MH_SubTitle_3"/>
            <p:cNvSpPr/>
            <p:nvPr>
              <p:custDataLst>
                <p:tags r:id="rId6"/>
              </p:custDataLst>
            </p:nvPr>
          </p:nvSpPr>
          <p:spPr>
            <a:xfrm rot="18849647">
              <a:off x="5218288" y="3787642"/>
              <a:ext cx="3558234" cy="837100"/>
            </a:xfrm>
            <a:custGeom>
              <a:avLst/>
              <a:gdLst>
                <a:gd name="connsiteX0" fmla="*/ 1719864 w 2229641"/>
                <a:gd name="connsiteY0" fmla="*/ 0 h 524934"/>
                <a:gd name="connsiteX1" fmla="*/ 2229641 w 2229641"/>
                <a:gd name="connsiteY1" fmla="*/ 524934 h 524934"/>
                <a:gd name="connsiteX2" fmla="*/ 509777 w 2229641"/>
                <a:gd name="connsiteY2" fmla="*/ 524933 h 524934"/>
                <a:gd name="connsiteX3" fmla="*/ 0 w 2229641"/>
                <a:gd name="connsiteY3" fmla="*/ 0 h 524934"/>
              </a:gdLst>
              <a:ahLst/>
              <a:cxnLst>
                <a:cxn ang="0">
                  <a:pos x="connsiteX0" y="connsiteY0"/>
                </a:cxn>
                <a:cxn ang="0">
                  <a:pos x="connsiteX1" y="connsiteY1"/>
                </a:cxn>
                <a:cxn ang="0">
                  <a:pos x="connsiteX2" y="connsiteY2"/>
                </a:cxn>
                <a:cxn ang="0">
                  <a:pos x="connsiteX3" y="connsiteY3"/>
                </a:cxn>
              </a:cxnLst>
              <a:rect l="l" t="t" r="r" b="b"/>
              <a:pathLst>
                <a:path w="2229641" h="524934">
                  <a:moveTo>
                    <a:pt x="1719864" y="0"/>
                  </a:moveTo>
                  <a:lnTo>
                    <a:pt x="2229641" y="524934"/>
                  </a:lnTo>
                  <a:lnTo>
                    <a:pt x="509777" y="524933"/>
                  </a:lnTo>
                  <a:lnTo>
                    <a:pt x="0" y="0"/>
                  </a:lnTo>
                  <a:close/>
                </a:path>
              </a:pathLst>
            </a:custGeom>
            <a:solidFill>
              <a:schemeClr val="accent3"/>
            </a:solidFill>
            <a:effectLst>
              <a:outerShdw dist="63500" dir="2700000" algn="tl" rotWithShape="0">
                <a:prstClr val="black">
                  <a:alpha val="25000"/>
                </a:prstClr>
              </a:outerShdw>
            </a:effectLst>
          </p:spPr>
          <p:txBody>
            <a:bodyPr lIns="288000" rIns="288000" anchor="ctr">
              <a:norm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9" name="MH_Text_2"/>
          <p:cNvSpPr/>
          <p:nvPr>
            <p:custDataLst>
              <p:tags r:id="rId7"/>
            </p:custDataLst>
          </p:nvPr>
        </p:nvSpPr>
        <p:spPr>
          <a:xfrm>
            <a:off x="2663143" y="1978787"/>
            <a:ext cx="2438531" cy="329598"/>
          </a:xfrm>
          <a:prstGeom prst="rect">
            <a:avLst/>
          </a:prstGeom>
        </p:spPr>
        <p:txBody>
          <a:bodyPr lIns="68580" tIns="34290" rIns="68580" bIns="34290" anchor="b">
            <a:no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MH_Text_4"/>
          <p:cNvSpPr/>
          <p:nvPr>
            <p:custDataLst>
              <p:tags r:id="rId8"/>
            </p:custDataLst>
          </p:nvPr>
        </p:nvSpPr>
        <p:spPr>
          <a:xfrm>
            <a:off x="5529812" y="1978786"/>
            <a:ext cx="2438531" cy="329601"/>
          </a:xfrm>
          <a:prstGeom prst="rect">
            <a:avLst/>
          </a:prstGeom>
        </p:spPr>
        <p:txBody>
          <a:bodyPr lIns="68580" tIns="34290" rIns="68580" bIns="34290" anchor="b">
            <a:no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MH_Text_1"/>
          <p:cNvSpPr/>
          <p:nvPr>
            <p:custDataLst>
              <p:tags r:id="rId9"/>
            </p:custDataLst>
          </p:nvPr>
        </p:nvSpPr>
        <p:spPr>
          <a:xfrm>
            <a:off x="1115616" y="4048708"/>
            <a:ext cx="2438531" cy="298594"/>
          </a:xfrm>
          <a:prstGeom prst="rect">
            <a:avLst/>
          </a:prstGeom>
        </p:spPr>
        <p:txBody>
          <a:bodyPr lIns="68580" tIns="34290" rIns="68580" bIns="34290">
            <a:normAutofit fontScale="77500" lnSpcReduction="20000"/>
          </a:bodyPr>
          <a:lstStyle/>
          <a:p>
            <a:pPr lvl="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MH_Text_3"/>
          <p:cNvSpPr/>
          <p:nvPr>
            <p:custDataLst>
              <p:tags r:id="rId10"/>
            </p:custDataLst>
          </p:nvPr>
        </p:nvSpPr>
        <p:spPr>
          <a:xfrm>
            <a:off x="4096479" y="4033320"/>
            <a:ext cx="2438530" cy="298594"/>
          </a:xfrm>
          <a:prstGeom prst="rect">
            <a:avLst/>
          </a:prstGeom>
        </p:spPr>
        <p:txBody>
          <a:bodyPr lIns="68580" tIns="34290" rIns="68580" bIns="34290">
            <a:normAutofit fontScale="77500" lnSpcReduction="20000"/>
          </a:bodyPr>
          <a:lstStyle/>
          <a:p>
            <a:pPr lvl="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769902" y="995988"/>
            <a:ext cx="7604197" cy="623248"/>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2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2" presetClass="entr" presetSubtype="2" fill="hold" nodeType="withEffect">
                                  <p:stCondLst>
                                    <p:cond delay="26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750"/>
                                        <p:tgtEl>
                                          <p:spTgt spid="2"/>
                                        </p:tgtEl>
                                      </p:cBhvr>
                                    </p:animEffect>
                                  </p:childTnLst>
                                </p:cTn>
                              </p:par>
                              <p:par>
                                <p:cTn id="11" presetID="22" presetClass="entr" presetSubtype="8" fill="hold" grpId="0" nodeType="withEffect">
                                  <p:stCondLst>
                                    <p:cond delay="320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fill="hold" grpId="0" nodeType="withEffect">
                                  <p:stCondLst>
                                    <p:cond delay="360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400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440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8" name="Diagram 19"/>
          <p:cNvGraphicFramePr/>
          <p:nvPr/>
        </p:nvGraphicFramePr>
        <p:xfrm>
          <a:off x="613712" y="1306008"/>
          <a:ext cx="4622742" cy="299585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2" name="组合 218"/>
          <p:cNvGrpSpPr/>
          <p:nvPr/>
        </p:nvGrpSpPr>
        <p:grpSpPr>
          <a:xfrm>
            <a:off x="5964681" y="2932503"/>
            <a:ext cx="2638342" cy="1354310"/>
            <a:chOff x="8050483" y="3908797"/>
            <a:chExt cx="3517331" cy="1805189"/>
          </a:xfrm>
        </p:grpSpPr>
        <p:sp>
          <p:nvSpPr>
            <p:cNvPr id="220" name="TextBox 219"/>
            <p:cNvSpPr txBox="1"/>
            <p:nvPr/>
          </p:nvSpPr>
          <p:spPr>
            <a:xfrm>
              <a:off x="8050484" y="4308907"/>
              <a:ext cx="3517330" cy="1405079"/>
            </a:xfrm>
            <a:prstGeom prst="rect">
              <a:avLst/>
            </a:prstGeom>
            <a:noFill/>
          </p:spPr>
          <p:txBody>
            <a:bodyPr wrap="square" rtlCol="0">
              <a:spAutoFit/>
            </a:bodyPr>
            <a:lstStyle/>
            <a:p>
              <a:pPr>
                <a:lnSpc>
                  <a:spcPts val="15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5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1" name="TextBox 220"/>
            <p:cNvSpPr txBox="1"/>
            <p:nvPr/>
          </p:nvSpPr>
          <p:spPr>
            <a:xfrm>
              <a:off x="8050483" y="3908797"/>
              <a:ext cx="1758666" cy="369218"/>
            </a:xfrm>
            <a:prstGeom prst="rect">
              <a:avLst/>
            </a:prstGeom>
            <a:noFill/>
          </p:spPr>
          <p:txBody>
            <a:bodyPr wrap="square" rtlCol="0">
              <a:spAutoFit/>
            </a:bodyPr>
            <a:lstStyle/>
            <a:p>
              <a:pPr lvl="0"/>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21"/>
          <p:cNvGrpSpPr/>
          <p:nvPr/>
        </p:nvGrpSpPr>
        <p:grpSpPr>
          <a:xfrm>
            <a:off x="6011391" y="1775848"/>
            <a:ext cx="2349799" cy="974549"/>
            <a:chOff x="802507" y="2123616"/>
            <a:chExt cx="3346028" cy="1387475"/>
          </a:xfrm>
          <a:solidFill>
            <a:schemeClr val="accent1"/>
          </a:solidFill>
        </p:grpSpPr>
        <p:sp>
          <p:nvSpPr>
            <p:cNvPr id="223" name="Freeform 34"/>
            <p:cNvSpPr/>
            <p:nvPr/>
          </p:nvSpPr>
          <p:spPr bwMode="auto">
            <a:xfrm>
              <a:off x="1045416" y="3499026"/>
              <a:ext cx="8848" cy="9652"/>
            </a:xfrm>
            <a:custGeom>
              <a:avLst/>
              <a:gdLst>
                <a:gd name="T0" fmla="*/ 11 w 11"/>
                <a:gd name="T1" fmla="*/ 0 h 11"/>
                <a:gd name="T2" fmla="*/ 0 w 11"/>
                <a:gd name="T3" fmla="*/ 6 h 11"/>
                <a:gd name="T4" fmla="*/ 9 w 11"/>
                <a:gd name="T5" fmla="*/ 11 h 11"/>
                <a:gd name="T6" fmla="*/ 11 w 11"/>
                <a:gd name="T7" fmla="*/ 0 h 11"/>
              </a:gdLst>
              <a:ahLst/>
              <a:cxnLst>
                <a:cxn ang="0">
                  <a:pos x="T0" y="T1"/>
                </a:cxn>
                <a:cxn ang="0">
                  <a:pos x="T2" y="T3"/>
                </a:cxn>
                <a:cxn ang="0">
                  <a:pos x="T4" y="T5"/>
                </a:cxn>
                <a:cxn ang="0">
                  <a:pos x="T6" y="T7"/>
                </a:cxn>
              </a:cxnLst>
              <a:rect l="0" t="0" r="r" b="b"/>
              <a:pathLst>
                <a:path w="11" h="11">
                  <a:moveTo>
                    <a:pt x="11" y="0"/>
                  </a:moveTo>
                  <a:cubicBezTo>
                    <a:pt x="8" y="2"/>
                    <a:pt x="4" y="4"/>
                    <a:pt x="0" y="6"/>
                  </a:cubicBezTo>
                  <a:cubicBezTo>
                    <a:pt x="3" y="8"/>
                    <a:pt x="6" y="10"/>
                    <a:pt x="9" y="11"/>
                  </a:cubicBezTo>
                  <a:cubicBezTo>
                    <a:pt x="9" y="8"/>
                    <a:pt x="10" y="4"/>
                    <a:pt x="11"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24" name="Freeform 44"/>
            <p:cNvSpPr>
              <a:spLocks noEditPoints="1"/>
            </p:cNvSpPr>
            <p:nvPr/>
          </p:nvSpPr>
          <p:spPr bwMode="auto">
            <a:xfrm>
              <a:off x="3385222" y="2142115"/>
              <a:ext cx="407797" cy="1350476"/>
            </a:xfrm>
            <a:custGeom>
              <a:avLst/>
              <a:gdLst>
                <a:gd name="T0" fmla="*/ 11 w 477"/>
                <a:gd name="T1" fmla="*/ 1580 h 1580"/>
                <a:gd name="T2" fmla="*/ 442 w 477"/>
                <a:gd name="T3" fmla="*/ 838 h 1580"/>
                <a:gd name="T4" fmla="*/ 445 w 477"/>
                <a:gd name="T5" fmla="*/ 880 h 1580"/>
                <a:gd name="T6" fmla="*/ 466 w 477"/>
                <a:gd name="T7" fmla="*/ 827 h 1580"/>
                <a:gd name="T8" fmla="*/ 466 w 477"/>
                <a:gd name="T9" fmla="*/ 878 h 1580"/>
                <a:gd name="T10" fmla="*/ 464 w 477"/>
                <a:gd name="T11" fmla="*/ 886 h 1580"/>
                <a:gd name="T12" fmla="*/ 470 w 477"/>
                <a:gd name="T13" fmla="*/ 884 h 1580"/>
                <a:gd name="T14" fmla="*/ 470 w 477"/>
                <a:gd name="T15" fmla="*/ 890 h 1580"/>
                <a:gd name="T16" fmla="*/ 467 w 477"/>
                <a:gd name="T17" fmla="*/ 828 h 1580"/>
                <a:gd name="T18" fmla="*/ 456 w 477"/>
                <a:gd name="T19" fmla="*/ 794 h 1580"/>
                <a:gd name="T20" fmla="*/ 460 w 477"/>
                <a:gd name="T21" fmla="*/ 804 h 1580"/>
                <a:gd name="T22" fmla="*/ 466 w 477"/>
                <a:gd name="T23" fmla="*/ 629 h 1580"/>
                <a:gd name="T24" fmla="*/ 125 w 477"/>
                <a:gd name="T25" fmla="*/ 527 h 1580"/>
                <a:gd name="T26" fmla="*/ 155 w 477"/>
                <a:gd name="T27" fmla="*/ 550 h 1580"/>
                <a:gd name="T28" fmla="*/ 134 w 477"/>
                <a:gd name="T29" fmla="*/ 653 h 1580"/>
                <a:gd name="T30" fmla="*/ 161 w 477"/>
                <a:gd name="T31" fmla="*/ 242 h 1580"/>
                <a:gd name="T32" fmla="*/ 200 w 477"/>
                <a:gd name="T33" fmla="*/ 210 h 1580"/>
                <a:gd name="T34" fmla="*/ 269 w 477"/>
                <a:gd name="T35" fmla="*/ 300 h 1580"/>
                <a:gd name="T36" fmla="*/ 306 w 477"/>
                <a:gd name="T37" fmla="*/ 265 h 1580"/>
                <a:gd name="T38" fmla="*/ 298 w 477"/>
                <a:gd name="T39" fmla="*/ 222 h 1580"/>
                <a:gd name="T40" fmla="*/ 326 w 477"/>
                <a:gd name="T41" fmla="*/ 318 h 1580"/>
                <a:gd name="T42" fmla="*/ 216 w 477"/>
                <a:gd name="T43" fmla="*/ 282 h 1580"/>
                <a:gd name="T44" fmla="*/ 240 w 477"/>
                <a:gd name="T45" fmla="*/ 0 h 1580"/>
                <a:gd name="T46" fmla="*/ 238 w 477"/>
                <a:gd name="T47" fmla="*/ 0 h 1580"/>
                <a:gd name="T48" fmla="*/ 214 w 477"/>
                <a:gd name="T49" fmla="*/ 9 h 1580"/>
                <a:gd name="T50" fmla="*/ 142 w 477"/>
                <a:gd name="T51" fmla="*/ 97 h 1580"/>
                <a:gd name="T52" fmla="*/ 156 w 477"/>
                <a:gd name="T53" fmla="*/ 158 h 1580"/>
                <a:gd name="T54" fmla="*/ 153 w 477"/>
                <a:gd name="T55" fmla="*/ 200 h 1580"/>
                <a:gd name="T56" fmla="*/ 69 w 477"/>
                <a:gd name="T57" fmla="*/ 276 h 1580"/>
                <a:gd name="T58" fmla="*/ 80 w 477"/>
                <a:gd name="T59" fmla="*/ 456 h 1580"/>
                <a:gd name="T60" fmla="*/ 95 w 477"/>
                <a:gd name="T61" fmla="*/ 717 h 1580"/>
                <a:gd name="T62" fmla="*/ 76 w 477"/>
                <a:gd name="T63" fmla="*/ 776 h 1580"/>
                <a:gd name="T64" fmla="*/ 84 w 477"/>
                <a:gd name="T65" fmla="*/ 830 h 1580"/>
                <a:gd name="T66" fmla="*/ 100 w 477"/>
                <a:gd name="T67" fmla="*/ 828 h 1580"/>
                <a:gd name="T68" fmla="*/ 97 w 477"/>
                <a:gd name="T69" fmla="*/ 987 h 1580"/>
                <a:gd name="T70" fmla="*/ 15 w 477"/>
                <a:gd name="T71" fmla="*/ 1504 h 1580"/>
                <a:gd name="T72" fmla="*/ 88 w 477"/>
                <a:gd name="T73" fmla="*/ 1547 h 1580"/>
                <a:gd name="T74" fmla="*/ 114 w 477"/>
                <a:gd name="T75" fmla="*/ 1526 h 1580"/>
                <a:gd name="T76" fmla="*/ 198 w 477"/>
                <a:gd name="T77" fmla="*/ 1077 h 1580"/>
                <a:gd name="T78" fmla="*/ 281 w 477"/>
                <a:gd name="T79" fmla="*/ 828 h 1580"/>
                <a:gd name="T80" fmla="*/ 324 w 477"/>
                <a:gd name="T81" fmla="*/ 957 h 1580"/>
                <a:gd name="T82" fmla="*/ 333 w 477"/>
                <a:gd name="T83" fmla="*/ 1096 h 1580"/>
                <a:gd name="T84" fmla="*/ 312 w 477"/>
                <a:gd name="T85" fmla="*/ 1454 h 1580"/>
                <a:gd name="T86" fmla="*/ 325 w 477"/>
                <a:gd name="T87" fmla="*/ 1509 h 1580"/>
                <a:gd name="T88" fmla="*/ 323 w 477"/>
                <a:gd name="T89" fmla="*/ 1549 h 1580"/>
                <a:gd name="T90" fmla="*/ 385 w 477"/>
                <a:gd name="T91" fmla="*/ 1550 h 1580"/>
                <a:gd name="T92" fmla="*/ 393 w 477"/>
                <a:gd name="T93" fmla="*/ 1520 h 1580"/>
                <a:gd name="T94" fmla="*/ 424 w 477"/>
                <a:gd name="T95" fmla="*/ 1511 h 1580"/>
                <a:gd name="T96" fmla="*/ 441 w 477"/>
                <a:gd name="T97" fmla="*/ 1350 h 1580"/>
                <a:gd name="T98" fmla="*/ 440 w 477"/>
                <a:gd name="T99" fmla="*/ 1151 h 1580"/>
                <a:gd name="T100" fmla="*/ 385 w 477"/>
                <a:gd name="T101" fmla="*/ 842 h 1580"/>
                <a:gd name="T102" fmla="*/ 382 w 477"/>
                <a:gd name="T103" fmla="*/ 710 h 1580"/>
                <a:gd name="T104" fmla="*/ 417 w 477"/>
                <a:gd name="T105" fmla="*/ 421 h 1580"/>
                <a:gd name="T106" fmla="*/ 343 w 477"/>
                <a:gd name="T107" fmla="*/ 223 h 1580"/>
                <a:gd name="T108" fmla="*/ 388 w 477"/>
                <a:gd name="T109" fmla="*/ 244 h 1580"/>
                <a:gd name="T110" fmla="*/ 351 w 477"/>
                <a:gd name="T111" fmla="*/ 211 h 1580"/>
                <a:gd name="T112" fmla="*/ 347 w 477"/>
                <a:gd name="T113" fmla="*/ 180 h 1580"/>
                <a:gd name="T114" fmla="*/ 240 w 477"/>
                <a:gd name="T115" fmla="*/ 0 h 1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7" h="1580">
                  <a:moveTo>
                    <a:pt x="2" y="1550"/>
                  </a:moveTo>
                  <a:cubicBezTo>
                    <a:pt x="1" y="1553"/>
                    <a:pt x="1" y="1555"/>
                    <a:pt x="1" y="1557"/>
                  </a:cubicBezTo>
                  <a:cubicBezTo>
                    <a:pt x="0" y="1566"/>
                    <a:pt x="4" y="1577"/>
                    <a:pt x="11" y="1580"/>
                  </a:cubicBezTo>
                  <a:cubicBezTo>
                    <a:pt x="14" y="1580"/>
                    <a:pt x="17" y="1579"/>
                    <a:pt x="20" y="1578"/>
                  </a:cubicBezTo>
                  <a:cubicBezTo>
                    <a:pt x="13" y="1569"/>
                    <a:pt x="5" y="1560"/>
                    <a:pt x="2" y="1550"/>
                  </a:cubicBezTo>
                  <a:moveTo>
                    <a:pt x="442" y="838"/>
                  </a:moveTo>
                  <a:cubicBezTo>
                    <a:pt x="437" y="838"/>
                    <a:pt x="433" y="840"/>
                    <a:pt x="432" y="847"/>
                  </a:cubicBezTo>
                  <a:cubicBezTo>
                    <a:pt x="437" y="862"/>
                    <a:pt x="438" y="867"/>
                    <a:pt x="438" y="875"/>
                  </a:cubicBezTo>
                  <a:cubicBezTo>
                    <a:pt x="440" y="877"/>
                    <a:pt x="443" y="878"/>
                    <a:pt x="445" y="880"/>
                  </a:cubicBezTo>
                  <a:cubicBezTo>
                    <a:pt x="445" y="867"/>
                    <a:pt x="445" y="854"/>
                    <a:pt x="445" y="838"/>
                  </a:cubicBezTo>
                  <a:cubicBezTo>
                    <a:pt x="444" y="838"/>
                    <a:pt x="443" y="838"/>
                    <a:pt x="442" y="838"/>
                  </a:cubicBezTo>
                  <a:moveTo>
                    <a:pt x="466" y="827"/>
                  </a:moveTo>
                  <a:cubicBezTo>
                    <a:pt x="467" y="832"/>
                    <a:pt x="467" y="835"/>
                    <a:pt x="466" y="838"/>
                  </a:cubicBezTo>
                  <a:cubicBezTo>
                    <a:pt x="470" y="855"/>
                    <a:pt x="470" y="855"/>
                    <a:pt x="470" y="855"/>
                  </a:cubicBezTo>
                  <a:cubicBezTo>
                    <a:pt x="470" y="855"/>
                    <a:pt x="474" y="874"/>
                    <a:pt x="466" y="878"/>
                  </a:cubicBezTo>
                  <a:cubicBezTo>
                    <a:pt x="466" y="878"/>
                    <a:pt x="464" y="878"/>
                    <a:pt x="462" y="877"/>
                  </a:cubicBezTo>
                  <a:cubicBezTo>
                    <a:pt x="461" y="881"/>
                    <a:pt x="461" y="884"/>
                    <a:pt x="463" y="885"/>
                  </a:cubicBezTo>
                  <a:cubicBezTo>
                    <a:pt x="463" y="886"/>
                    <a:pt x="464" y="886"/>
                    <a:pt x="464" y="886"/>
                  </a:cubicBezTo>
                  <a:cubicBezTo>
                    <a:pt x="466" y="886"/>
                    <a:pt x="467" y="884"/>
                    <a:pt x="469" y="882"/>
                  </a:cubicBezTo>
                  <a:cubicBezTo>
                    <a:pt x="471" y="880"/>
                    <a:pt x="472" y="879"/>
                    <a:pt x="472" y="879"/>
                  </a:cubicBezTo>
                  <a:cubicBezTo>
                    <a:pt x="472" y="879"/>
                    <a:pt x="471" y="882"/>
                    <a:pt x="470" y="884"/>
                  </a:cubicBezTo>
                  <a:cubicBezTo>
                    <a:pt x="468" y="887"/>
                    <a:pt x="468" y="890"/>
                    <a:pt x="469" y="890"/>
                  </a:cubicBezTo>
                  <a:cubicBezTo>
                    <a:pt x="469" y="890"/>
                    <a:pt x="469" y="890"/>
                    <a:pt x="469" y="890"/>
                  </a:cubicBezTo>
                  <a:cubicBezTo>
                    <a:pt x="469" y="890"/>
                    <a:pt x="470" y="890"/>
                    <a:pt x="470" y="890"/>
                  </a:cubicBezTo>
                  <a:cubicBezTo>
                    <a:pt x="470" y="890"/>
                    <a:pt x="471" y="889"/>
                    <a:pt x="472" y="889"/>
                  </a:cubicBezTo>
                  <a:cubicBezTo>
                    <a:pt x="475" y="860"/>
                    <a:pt x="477" y="840"/>
                    <a:pt x="477" y="840"/>
                  </a:cubicBezTo>
                  <a:cubicBezTo>
                    <a:pt x="477" y="840"/>
                    <a:pt x="477" y="833"/>
                    <a:pt x="467" y="828"/>
                  </a:cubicBezTo>
                  <a:cubicBezTo>
                    <a:pt x="467" y="828"/>
                    <a:pt x="466" y="828"/>
                    <a:pt x="466" y="827"/>
                  </a:cubicBezTo>
                  <a:moveTo>
                    <a:pt x="466" y="629"/>
                  </a:moveTo>
                  <a:cubicBezTo>
                    <a:pt x="459" y="682"/>
                    <a:pt x="454" y="741"/>
                    <a:pt x="456" y="794"/>
                  </a:cubicBezTo>
                  <a:cubicBezTo>
                    <a:pt x="457" y="797"/>
                    <a:pt x="458" y="800"/>
                    <a:pt x="459" y="803"/>
                  </a:cubicBezTo>
                  <a:cubicBezTo>
                    <a:pt x="459" y="803"/>
                    <a:pt x="459" y="803"/>
                    <a:pt x="459" y="803"/>
                  </a:cubicBezTo>
                  <a:cubicBezTo>
                    <a:pt x="459" y="803"/>
                    <a:pt x="460" y="803"/>
                    <a:pt x="460" y="804"/>
                  </a:cubicBezTo>
                  <a:cubicBezTo>
                    <a:pt x="462" y="787"/>
                    <a:pt x="469" y="733"/>
                    <a:pt x="477" y="672"/>
                  </a:cubicBezTo>
                  <a:cubicBezTo>
                    <a:pt x="477" y="671"/>
                    <a:pt x="477" y="670"/>
                    <a:pt x="477" y="669"/>
                  </a:cubicBezTo>
                  <a:cubicBezTo>
                    <a:pt x="477" y="665"/>
                    <a:pt x="473" y="652"/>
                    <a:pt x="466" y="629"/>
                  </a:cubicBezTo>
                  <a:moveTo>
                    <a:pt x="134" y="653"/>
                  </a:moveTo>
                  <a:cubicBezTo>
                    <a:pt x="130" y="646"/>
                    <a:pt x="124" y="623"/>
                    <a:pt x="133" y="598"/>
                  </a:cubicBezTo>
                  <a:cubicBezTo>
                    <a:pt x="129" y="581"/>
                    <a:pt x="130" y="544"/>
                    <a:pt x="125" y="527"/>
                  </a:cubicBezTo>
                  <a:cubicBezTo>
                    <a:pt x="128" y="520"/>
                    <a:pt x="130" y="489"/>
                    <a:pt x="130" y="475"/>
                  </a:cubicBezTo>
                  <a:cubicBezTo>
                    <a:pt x="130" y="475"/>
                    <a:pt x="130" y="475"/>
                    <a:pt x="130" y="475"/>
                  </a:cubicBezTo>
                  <a:cubicBezTo>
                    <a:pt x="146" y="504"/>
                    <a:pt x="147" y="550"/>
                    <a:pt x="155" y="550"/>
                  </a:cubicBezTo>
                  <a:cubicBezTo>
                    <a:pt x="147" y="558"/>
                    <a:pt x="146" y="592"/>
                    <a:pt x="149" y="597"/>
                  </a:cubicBezTo>
                  <a:cubicBezTo>
                    <a:pt x="143" y="601"/>
                    <a:pt x="142" y="609"/>
                    <a:pt x="145" y="619"/>
                  </a:cubicBezTo>
                  <a:cubicBezTo>
                    <a:pt x="136" y="626"/>
                    <a:pt x="143" y="637"/>
                    <a:pt x="134" y="653"/>
                  </a:cubicBezTo>
                  <a:moveTo>
                    <a:pt x="133" y="253"/>
                  </a:moveTo>
                  <a:cubicBezTo>
                    <a:pt x="133" y="253"/>
                    <a:pt x="163" y="223"/>
                    <a:pt x="166" y="221"/>
                  </a:cubicBezTo>
                  <a:cubicBezTo>
                    <a:pt x="171" y="224"/>
                    <a:pt x="166" y="237"/>
                    <a:pt x="161" y="242"/>
                  </a:cubicBezTo>
                  <a:cubicBezTo>
                    <a:pt x="155" y="248"/>
                    <a:pt x="133" y="253"/>
                    <a:pt x="133" y="253"/>
                  </a:cubicBezTo>
                  <a:moveTo>
                    <a:pt x="192" y="283"/>
                  </a:moveTo>
                  <a:cubicBezTo>
                    <a:pt x="178" y="236"/>
                    <a:pt x="198" y="211"/>
                    <a:pt x="200" y="210"/>
                  </a:cubicBezTo>
                  <a:cubicBezTo>
                    <a:pt x="231" y="251"/>
                    <a:pt x="208" y="255"/>
                    <a:pt x="223" y="272"/>
                  </a:cubicBezTo>
                  <a:cubicBezTo>
                    <a:pt x="229" y="279"/>
                    <a:pt x="232" y="285"/>
                    <a:pt x="239" y="290"/>
                  </a:cubicBezTo>
                  <a:cubicBezTo>
                    <a:pt x="248" y="296"/>
                    <a:pt x="261" y="293"/>
                    <a:pt x="269" y="300"/>
                  </a:cubicBezTo>
                  <a:cubicBezTo>
                    <a:pt x="276" y="307"/>
                    <a:pt x="281" y="329"/>
                    <a:pt x="281" y="329"/>
                  </a:cubicBezTo>
                  <a:cubicBezTo>
                    <a:pt x="281" y="329"/>
                    <a:pt x="280" y="315"/>
                    <a:pt x="282" y="308"/>
                  </a:cubicBezTo>
                  <a:cubicBezTo>
                    <a:pt x="286" y="292"/>
                    <a:pt x="307" y="281"/>
                    <a:pt x="306" y="265"/>
                  </a:cubicBezTo>
                  <a:cubicBezTo>
                    <a:pt x="305" y="262"/>
                    <a:pt x="301" y="261"/>
                    <a:pt x="300" y="258"/>
                  </a:cubicBezTo>
                  <a:cubicBezTo>
                    <a:pt x="298" y="253"/>
                    <a:pt x="302" y="249"/>
                    <a:pt x="302" y="244"/>
                  </a:cubicBezTo>
                  <a:cubicBezTo>
                    <a:pt x="302" y="237"/>
                    <a:pt x="298" y="222"/>
                    <a:pt x="298" y="222"/>
                  </a:cubicBezTo>
                  <a:cubicBezTo>
                    <a:pt x="298" y="222"/>
                    <a:pt x="317" y="244"/>
                    <a:pt x="321" y="259"/>
                  </a:cubicBezTo>
                  <a:cubicBezTo>
                    <a:pt x="325" y="275"/>
                    <a:pt x="317" y="294"/>
                    <a:pt x="321" y="310"/>
                  </a:cubicBezTo>
                  <a:cubicBezTo>
                    <a:pt x="322" y="313"/>
                    <a:pt x="325" y="315"/>
                    <a:pt x="326" y="318"/>
                  </a:cubicBezTo>
                  <a:cubicBezTo>
                    <a:pt x="333" y="361"/>
                    <a:pt x="298" y="445"/>
                    <a:pt x="298" y="445"/>
                  </a:cubicBezTo>
                  <a:cubicBezTo>
                    <a:pt x="298" y="445"/>
                    <a:pt x="262" y="349"/>
                    <a:pt x="235" y="305"/>
                  </a:cubicBezTo>
                  <a:cubicBezTo>
                    <a:pt x="221" y="281"/>
                    <a:pt x="213" y="292"/>
                    <a:pt x="216" y="282"/>
                  </a:cubicBezTo>
                  <a:cubicBezTo>
                    <a:pt x="219" y="267"/>
                    <a:pt x="206" y="269"/>
                    <a:pt x="208" y="245"/>
                  </a:cubicBezTo>
                  <a:cubicBezTo>
                    <a:pt x="205" y="250"/>
                    <a:pt x="199" y="254"/>
                    <a:pt x="192" y="283"/>
                  </a:cubicBezTo>
                  <a:moveTo>
                    <a:pt x="240" y="0"/>
                  </a:moveTo>
                  <a:cubicBezTo>
                    <a:pt x="240" y="0"/>
                    <a:pt x="240" y="0"/>
                    <a:pt x="240" y="0"/>
                  </a:cubicBezTo>
                  <a:cubicBezTo>
                    <a:pt x="240" y="0"/>
                    <a:pt x="240" y="0"/>
                    <a:pt x="240" y="0"/>
                  </a:cubicBezTo>
                  <a:cubicBezTo>
                    <a:pt x="239" y="0"/>
                    <a:pt x="239" y="0"/>
                    <a:pt x="238" y="0"/>
                  </a:cubicBezTo>
                  <a:cubicBezTo>
                    <a:pt x="234" y="0"/>
                    <a:pt x="231" y="6"/>
                    <a:pt x="228" y="8"/>
                  </a:cubicBezTo>
                  <a:cubicBezTo>
                    <a:pt x="225" y="10"/>
                    <a:pt x="222" y="11"/>
                    <a:pt x="220" y="11"/>
                  </a:cubicBezTo>
                  <a:cubicBezTo>
                    <a:pt x="218" y="11"/>
                    <a:pt x="216" y="10"/>
                    <a:pt x="214" y="9"/>
                  </a:cubicBezTo>
                  <a:cubicBezTo>
                    <a:pt x="212" y="8"/>
                    <a:pt x="210" y="7"/>
                    <a:pt x="207" y="7"/>
                  </a:cubicBezTo>
                  <a:cubicBezTo>
                    <a:pt x="200" y="7"/>
                    <a:pt x="190" y="12"/>
                    <a:pt x="171" y="36"/>
                  </a:cubicBezTo>
                  <a:cubicBezTo>
                    <a:pt x="156" y="51"/>
                    <a:pt x="141" y="75"/>
                    <a:pt x="142" y="97"/>
                  </a:cubicBezTo>
                  <a:cubicBezTo>
                    <a:pt x="144" y="112"/>
                    <a:pt x="151" y="106"/>
                    <a:pt x="151" y="119"/>
                  </a:cubicBezTo>
                  <a:cubicBezTo>
                    <a:pt x="153" y="159"/>
                    <a:pt x="146" y="164"/>
                    <a:pt x="125" y="169"/>
                  </a:cubicBezTo>
                  <a:cubicBezTo>
                    <a:pt x="146" y="165"/>
                    <a:pt x="153" y="158"/>
                    <a:pt x="156" y="158"/>
                  </a:cubicBezTo>
                  <a:cubicBezTo>
                    <a:pt x="156" y="158"/>
                    <a:pt x="157" y="160"/>
                    <a:pt x="156" y="163"/>
                  </a:cubicBezTo>
                  <a:cubicBezTo>
                    <a:pt x="156" y="180"/>
                    <a:pt x="130" y="224"/>
                    <a:pt x="121" y="240"/>
                  </a:cubicBezTo>
                  <a:cubicBezTo>
                    <a:pt x="134" y="220"/>
                    <a:pt x="149" y="200"/>
                    <a:pt x="153" y="200"/>
                  </a:cubicBezTo>
                  <a:cubicBezTo>
                    <a:pt x="155" y="200"/>
                    <a:pt x="154" y="206"/>
                    <a:pt x="148" y="221"/>
                  </a:cubicBezTo>
                  <a:cubicBezTo>
                    <a:pt x="143" y="233"/>
                    <a:pt x="140" y="245"/>
                    <a:pt x="131" y="253"/>
                  </a:cubicBezTo>
                  <a:cubicBezTo>
                    <a:pt x="115" y="258"/>
                    <a:pt x="79" y="266"/>
                    <a:pt x="69" y="276"/>
                  </a:cubicBezTo>
                  <a:cubicBezTo>
                    <a:pt x="68" y="278"/>
                    <a:pt x="66" y="283"/>
                    <a:pt x="64" y="289"/>
                  </a:cubicBezTo>
                  <a:cubicBezTo>
                    <a:pt x="71" y="291"/>
                    <a:pt x="76" y="294"/>
                    <a:pt x="81" y="295"/>
                  </a:cubicBezTo>
                  <a:cubicBezTo>
                    <a:pt x="96" y="301"/>
                    <a:pt x="80" y="414"/>
                    <a:pt x="80" y="456"/>
                  </a:cubicBezTo>
                  <a:cubicBezTo>
                    <a:pt x="80" y="480"/>
                    <a:pt x="88" y="508"/>
                    <a:pt x="89" y="535"/>
                  </a:cubicBezTo>
                  <a:cubicBezTo>
                    <a:pt x="96" y="589"/>
                    <a:pt x="104" y="613"/>
                    <a:pt x="95" y="649"/>
                  </a:cubicBezTo>
                  <a:cubicBezTo>
                    <a:pt x="90" y="662"/>
                    <a:pt x="87" y="694"/>
                    <a:pt x="95" y="717"/>
                  </a:cubicBezTo>
                  <a:cubicBezTo>
                    <a:pt x="97" y="721"/>
                    <a:pt x="94" y="736"/>
                    <a:pt x="76" y="736"/>
                  </a:cubicBezTo>
                  <a:cubicBezTo>
                    <a:pt x="74" y="736"/>
                    <a:pt x="72" y="736"/>
                    <a:pt x="70" y="736"/>
                  </a:cubicBezTo>
                  <a:cubicBezTo>
                    <a:pt x="72" y="749"/>
                    <a:pt x="74" y="762"/>
                    <a:pt x="76" y="776"/>
                  </a:cubicBezTo>
                  <a:cubicBezTo>
                    <a:pt x="82" y="796"/>
                    <a:pt x="88" y="808"/>
                    <a:pt x="86" y="812"/>
                  </a:cubicBezTo>
                  <a:cubicBezTo>
                    <a:pt x="85" y="814"/>
                    <a:pt x="84" y="815"/>
                    <a:pt x="82" y="816"/>
                  </a:cubicBezTo>
                  <a:cubicBezTo>
                    <a:pt x="82" y="820"/>
                    <a:pt x="83" y="825"/>
                    <a:pt x="84" y="830"/>
                  </a:cubicBezTo>
                  <a:cubicBezTo>
                    <a:pt x="85" y="830"/>
                    <a:pt x="86" y="830"/>
                    <a:pt x="87" y="830"/>
                  </a:cubicBezTo>
                  <a:cubicBezTo>
                    <a:pt x="89" y="830"/>
                    <a:pt x="92" y="830"/>
                    <a:pt x="94" y="829"/>
                  </a:cubicBezTo>
                  <a:cubicBezTo>
                    <a:pt x="96" y="829"/>
                    <a:pt x="98" y="828"/>
                    <a:pt x="100" y="828"/>
                  </a:cubicBezTo>
                  <a:cubicBezTo>
                    <a:pt x="102" y="828"/>
                    <a:pt x="103" y="828"/>
                    <a:pt x="105" y="830"/>
                  </a:cubicBezTo>
                  <a:cubicBezTo>
                    <a:pt x="107" y="872"/>
                    <a:pt x="110" y="857"/>
                    <a:pt x="111" y="871"/>
                  </a:cubicBezTo>
                  <a:cubicBezTo>
                    <a:pt x="100" y="915"/>
                    <a:pt x="100" y="960"/>
                    <a:pt x="97" y="987"/>
                  </a:cubicBezTo>
                  <a:cubicBezTo>
                    <a:pt x="80" y="1037"/>
                    <a:pt x="92" y="1054"/>
                    <a:pt x="84" y="1105"/>
                  </a:cubicBezTo>
                  <a:cubicBezTo>
                    <a:pt x="79" y="1122"/>
                    <a:pt x="76" y="1142"/>
                    <a:pt x="70" y="1159"/>
                  </a:cubicBezTo>
                  <a:cubicBezTo>
                    <a:pt x="42" y="1280"/>
                    <a:pt x="39" y="1376"/>
                    <a:pt x="15" y="1504"/>
                  </a:cubicBezTo>
                  <a:cubicBezTo>
                    <a:pt x="13" y="1508"/>
                    <a:pt x="26" y="1505"/>
                    <a:pt x="28" y="1510"/>
                  </a:cubicBezTo>
                  <a:cubicBezTo>
                    <a:pt x="26" y="1514"/>
                    <a:pt x="23" y="1518"/>
                    <a:pt x="20" y="1522"/>
                  </a:cubicBezTo>
                  <a:cubicBezTo>
                    <a:pt x="42" y="1528"/>
                    <a:pt x="67" y="1535"/>
                    <a:pt x="88" y="1547"/>
                  </a:cubicBezTo>
                  <a:cubicBezTo>
                    <a:pt x="89" y="1547"/>
                    <a:pt x="90" y="1549"/>
                    <a:pt x="90" y="1550"/>
                  </a:cubicBezTo>
                  <a:cubicBezTo>
                    <a:pt x="91" y="1543"/>
                    <a:pt x="85" y="1528"/>
                    <a:pt x="84" y="1522"/>
                  </a:cubicBezTo>
                  <a:cubicBezTo>
                    <a:pt x="92" y="1525"/>
                    <a:pt x="102" y="1526"/>
                    <a:pt x="114" y="1526"/>
                  </a:cubicBezTo>
                  <a:cubicBezTo>
                    <a:pt x="133" y="1526"/>
                    <a:pt x="154" y="1522"/>
                    <a:pt x="166" y="1511"/>
                  </a:cubicBezTo>
                  <a:cubicBezTo>
                    <a:pt x="152" y="1383"/>
                    <a:pt x="178" y="1371"/>
                    <a:pt x="177" y="1256"/>
                  </a:cubicBezTo>
                  <a:cubicBezTo>
                    <a:pt x="191" y="1177"/>
                    <a:pt x="182" y="1152"/>
                    <a:pt x="198" y="1077"/>
                  </a:cubicBezTo>
                  <a:cubicBezTo>
                    <a:pt x="202" y="1067"/>
                    <a:pt x="214" y="1034"/>
                    <a:pt x="217" y="1025"/>
                  </a:cubicBezTo>
                  <a:cubicBezTo>
                    <a:pt x="229" y="991"/>
                    <a:pt x="225" y="962"/>
                    <a:pt x="235" y="927"/>
                  </a:cubicBezTo>
                  <a:cubicBezTo>
                    <a:pt x="252" y="896"/>
                    <a:pt x="272" y="830"/>
                    <a:pt x="281" y="828"/>
                  </a:cubicBezTo>
                  <a:cubicBezTo>
                    <a:pt x="282" y="828"/>
                    <a:pt x="283" y="828"/>
                    <a:pt x="284" y="828"/>
                  </a:cubicBezTo>
                  <a:cubicBezTo>
                    <a:pt x="288" y="828"/>
                    <a:pt x="291" y="830"/>
                    <a:pt x="293" y="834"/>
                  </a:cubicBezTo>
                  <a:cubicBezTo>
                    <a:pt x="299" y="899"/>
                    <a:pt x="314" y="889"/>
                    <a:pt x="324" y="957"/>
                  </a:cubicBezTo>
                  <a:cubicBezTo>
                    <a:pt x="325" y="967"/>
                    <a:pt x="322" y="980"/>
                    <a:pt x="323" y="991"/>
                  </a:cubicBezTo>
                  <a:cubicBezTo>
                    <a:pt x="325" y="1003"/>
                    <a:pt x="331" y="1010"/>
                    <a:pt x="333" y="1022"/>
                  </a:cubicBezTo>
                  <a:cubicBezTo>
                    <a:pt x="336" y="1049"/>
                    <a:pt x="323" y="1072"/>
                    <a:pt x="333" y="1096"/>
                  </a:cubicBezTo>
                  <a:cubicBezTo>
                    <a:pt x="338" y="1108"/>
                    <a:pt x="338" y="1116"/>
                    <a:pt x="335" y="1128"/>
                  </a:cubicBezTo>
                  <a:cubicBezTo>
                    <a:pt x="308" y="1220"/>
                    <a:pt x="350" y="1272"/>
                    <a:pt x="328" y="1365"/>
                  </a:cubicBezTo>
                  <a:cubicBezTo>
                    <a:pt x="324" y="1378"/>
                    <a:pt x="328" y="1429"/>
                    <a:pt x="312" y="1454"/>
                  </a:cubicBezTo>
                  <a:cubicBezTo>
                    <a:pt x="305" y="1468"/>
                    <a:pt x="319" y="1479"/>
                    <a:pt x="319" y="1506"/>
                  </a:cubicBezTo>
                  <a:cubicBezTo>
                    <a:pt x="319" y="1508"/>
                    <a:pt x="321" y="1509"/>
                    <a:pt x="323" y="1509"/>
                  </a:cubicBezTo>
                  <a:cubicBezTo>
                    <a:pt x="324" y="1509"/>
                    <a:pt x="324" y="1509"/>
                    <a:pt x="325" y="1509"/>
                  </a:cubicBezTo>
                  <a:cubicBezTo>
                    <a:pt x="326" y="1509"/>
                    <a:pt x="326" y="1509"/>
                    <a:pt x="327" y="1509"/>
                  </a:cubicBezTo>
                  <a:cubicBezTo>
                    <a:pt x="329" y="1509"/>
                    <a:pt x="330" y="1509"/>
                    <a:pt x="331" y="1510"/>
                  </a:cubicBezTo>
                  <a:cubicBezTo>
                    <a:pt x="324" y="1514"/>
                    <a:pt x="317" y="1546"/>
                    <a:pt x="323" y="1549"/>
                  </a:cubicBezTo>
                  <a:cubicBezTo>
                    <a:pt x="324" y="1549"/>
                    <a:pt x="325" y="1550"/>
                    <a:pt x="326" y="1550"/>
                  </a:cubicBezTo>
                  <a:cubicBezTo>
                    <a:pt x="344" y="1542"/>
                    <a:pt x="354" y="1539"/>
                    <a:pt x="363" y="1539"/>
                  </a:cubicBezTo>
                  <a:cubicBezTo>
                    <a:pt x="371" y="1539"/>
                    <a:pt x="377" y="1542"/>
                    <a:pt x="385" y="1550"/>
                  </a:cubicBezTo>
                  <a:cubicBezTo>
                    <a:pt x="385" y="1550"/>
                    <a:pt x="385" y="1550"/>
                    <a:pt x="385" y="1550"/>
                  </a:cubicBezTo>
                  <a:cubicBezTo>
                    <a:pt x="382" y="1547"/>
                    <a:pt x="381" y="1543"/>
                    <a:pt x="381" y="1540"/>
                  </a:cubicBezTo>
                  <a:cubicBezTo>
                    <a:pt x="380" y="1534"/>
                    <a:pt x="373" y="1524"/>
                    <a:pt x="393" y="1520"/>
                  </a:cubicBezTo>
                  <a:cubicBezTo>
                    <a:pt x="393" y="1517"/>
                    <a:pt x="394" y="1514"/>
                    <a:pt x="395" y="1512"/>
                  </a:cubicBezTo>
                  <a:cubicBezTo>
                    <a:pt x="398" y="1512"/>
                    <a:pt x="402" y="1513"/>
                    <a:pt x="408" y="1513"/>
                  </a:cubicBezTo>
                  <a:cubicBezTo>
                    <a:pt x="413" y="1513"/>
                    <a:pt x="418" y="1512"/>
                    <a:pt x="424" y="1511"/>
                  </a:cubicBezTo>
                  <a:cubicBezTo>
                    <a:pt x="430" y="1503"/>
                    <a:pt x="435" y="1493"/>
                    <a:pt x="438" y="1482"/>
                  </a:cubicBezTo>
                  <a:cubicBezTo>
                    <a:pt x="435" y="1475"/>
                    <a:pt x="431" y="1472"/>
                    <a:pt x="431" y="1472"/>
                  </a:cubicBezTo>
                  <a:cubicBezTo>
                    <a:pt x="431" y="1472"/>
                    <a:pt x="435" y="1399"/>
                    <a:pt x="441" y="1350"/>
                  </a:cubicBezTo>
                  <a:cubicBezTo>
                    <a:pt x="442" y="1297"/>
                    <a:pt x="438" y="1248"/>
                    <a:pt x="442" y="1197"/>
                  </a:cubicBezTo>
                  <a:cubicBezTo>
                    <a:pt x="443" y="1193"/>
                    <a:pt x="444" y="1188"/>
                    <a:pt x="444" y="1185"/>
                  </a:cubicBezTo>
                  <a:cubicBezTo>
                    <a:pt x="443" y="1174"/>
                    <a:pt x="442" y="1163"/>
                    <a:pt x="440" y="1151"/>
                  </a:cubicBezTo>
                  <a:cubicBezTo>
                    <a:pt x="432" y="999"/>
                    <a:pt x="440" y="963"/>
                    <a:pt x="444" y="898"/>
                  </a:cubicBezTo>
                  <a:cubicBezTo>
                    <a:pt x="413" y="888"/>
                    <a:pt x="401" y="881"/>
                    <a:pt x="399" y="876"/>
                  </a:cubicBezTo>
                  <a:cubicBezTo>
                    <a:pt x="394" y="852"/>
                    <a:pt x="383" y="852"/>
                    <a:pt x="385" y="842"/>
                  </a:cubicBezTo>
                  <a:cubicBezTo>
                    <a:pt x="393" y="825"/>
                    <a:pt x="395" y="809"/>
                    <a:pt x="395" y="809"/>
                  </a:cubicBezTo>
                  <a:cubicBezTo>
                    <a:pt x="384" y="799"/>
                    <a:pt x="384" y="799"/>
                    <a:pt x="384" y="799"/>
                  </a:cubicBezTo>
                  <a:cubicBezTo>
                    <a:pt x="384" y="799"/>
                    <a:pt x="385" y="742"/>
                    <a:pt x="382" y="710"/>
                  </a:cubicBezTo>
                  <a:cubicBezTo>
                    <a:pt x="378" y="656"/>
                    <a:pt x="379" y="607"/>
                    <a:pt x="387" y="557"/>
                  </a:cubicBezTo>
                  <a:cubicBezTo>
                    <a:pt x="390" y="538"/>
                    <a:pt x="397" y="518"/>
                    <a:pt x="401" y="499"/>
                  </a:cubicBezTo>
                  <a:cubicBezTo>
                    <a:pt x="402" y="488"/>
                    <a:pt x="408" y="458"/>
                    <a:pt x="417" y="421"/>
                  </a:cubicBezTo>
                  <a:cubicBezTo>
                    <a:pt x="415" y="412"/>
                    <a:pt x="413" y="404"/>
                    <a:pt x="411" y="391"/>
                  </a:cubicBezTo>
                  <a:cubicBezTo>
                    <a:pt x="406" y="351"/>
                    <a:pt x="403" y="325"/>
                    <a:pt x="400" y="281"/>
                  </a:cubicBezTo>
                  <a:cubicBezTo>
                    <a:pt x="387" y="265"/>
                    <a:pt x="342" y="244"/>
                    <a:pt x="343" y="223"/>
                  </a:cubicBezTo>
                  <a:cubicBezTo>
                    <a:pt x="343" y="223"/>
                    <a:pt x="343" y="223"/>
                    <a:pt x="343" y="223"/>
                  </a:cubicBezTo>
                  <a:cubicBezTo>
                    <a:pt x="344" y="223"/>
                    <a:pt x="355" y="228"/>
                    <a:pt x="366" y="234"/>
                  </a:cubicBezTo>
                  <a:cubicBezTo>
                    <a:pt x="377" y="239"/>
                    <a:pt x="388" y="244"/>
                    <a:pt x="388" y="244"/>
                  </a:cubicBezTo>
                  <a:cubicBezTo>
                    <a:pt x="388" y="244"/>
                    <a:pt x="388" y="244"/>
                    <a:pt x="388" y="244"/>
                  </a:cubicBezTo>
                  <a:cubicBezTo>
                    <a:pt x="358" y="228"/>
                    <a:pt x="347" y="222"/>
                    <a:pt x="345" y="216"/>
                  </a:cubicBezTo>
                  <a:cubicBezTo>
                    <a:pt x="347" y="213"/>
                    <a:pt x="349" y="211"/>
                    <a:pt x="351" y="211"/>
                  </a:cubicBezTo>
                  <a:cubicBezTo>
                    <a:pt x="358" y="211"/>
                    <a:pt x="367" y="221"/>
                    <a:pt x="387" y="226"/>
                  </a:cubicBezTo>
                  <a:cubicBezTo>
                    <a:pt x="341" y="206"/>
                    <a:pt x="354" y="190"/>
                    <a:pt x="349" y="185"/>
                  </a:cubicBezTo>
                  <a:cubicBezTo>
                    <a:pt x="347" y="182"/>
                    <a:pt x="347" y="180"/>
                    <a:pt x="347" y="180"/>
                  </a:cubicBezTo>
                  <a:cubicBezTo>
                    <a:pt x="349" y="180"/>
                    <a:pt x="359" y="190"/>
                    <a:pt x="379" y="194"/>
                  </a:cubicBezTo>
                  <a:cubicBezTo>
                    <a:pt x="352" y="187"/>
                    <a:pt x="343" y="157"/>
                    <a:pt x="333" y="99"/>
                  </a:cubicBezTo>
                  <a:cubicBezTo>
                    <a:pt x="324" y="46"/>
                    <a:pt x="259" y="0"/>
                    <a:pt x="24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25" name="Freeform 45"/>
            <p:cNvSpPr>
              <a:spLocks noEditPoints="1"/>
            </p:cNvSpPr>
            <p:nvPr/>
          </p:nvSpPr>
          <p:spPr bwMode="auto">
            <a:xfrm>
              <a:off x="3387635" y="3442723"/>
              <a:ext cx="327364" cy="48260"/>
            </a:xfrm>
            <a:custGeom>
              <a:avLst/>
              <a:gdLst>
                <a:gd name="T0" fmla="*/ 361 w 383"/>
                <a:gd name="T1" fmla="*/ 17 h 56"/>
                <a:gd name="T2" fmla="*/ 324 w 383"/>
                <a:gd name="T3" fmla="*/ 28 h 56"/>
                <a:gd name="T4" fmla="*/ 361 w 383"/>
                <a:gd name="T5" fmla="*/ 40 h 56"/>
                <a:gd name="T6" fmla="*/ 383 w 383"/>
                <a:gd name="T7" fmla="*/ 28 h 56"/>
                <a:gd name="T8" fmla="*/ 361 w 383"/>
                <a:gd name="T9" fmla="*/ 17 h 56"/>
                <a:gd name="T10" fmla="*/ 18 w 383"/>
                <a:gd name="T11" fmla="*/ 0 h 56"/>
                <a:gd name="T12" fmla="*/ 0 w 383"/>
                <a:gd name="T13" fmla="*/ 28 h 56"/>
                <a:gd name="T14" fmla="*/ 18 w 383"/>
                <a:gd name="T15" fmla="*/ 56 h 56"/>
                <a:gd name="T16" fmla="*/ 86 w 383"/>
                <a:gd name="T17" fmla="*/ 31 h 56"/>
                <a:gd name="T18" fmla="*/ 88 w 383"/>
                <a:gd name="T19" fmla="*/ 28 h 56"/>
                <a:gd name="T20" fmla="*/ 86 w 383"/>
                <a:gd name="T21" fmla="*/ 25 h 56"/>
                <a:gd name="T22" fmla="*/ 18 w 383"/>
                <a:gd name="T23"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 h="56">
                  <a:moveTo>
                    <a:pt x="361" y="17"/>
                  </a:moveTo>
                  <a:cubicBezTo>
                    <a:pt x="352" y="17"/>
                    <a:pt x="342" y="20"/>
                    <a:pt x="324" y="28"/>
                  </a:cubicBezTo>
                  <a:cubicBezTo>
                    <a:pt x="342" y="36"/>
                    <a:pt x="352" y="40"/>
                    <a:pt x="361" y="40"/>
                  </a:cubicBezTo>
                  <a:cubicBezTo>
                    <a:pt x="369" y="40"/>
                    <a:pt x="375" y="36"/>
                    <a:pt x="383" y="28"/>
                  </a:cubicBezTo>
                  <a:cubicBezTo>
                    <a:pt x="375" y="20"/>
                    <a:pt x="369" y="17"/>
                    <a:pt x="361" y="17"/>
                  </a:cubicBezTo>
                  <a:moveTo>
                    <a:pt x="18" y="0"/>
                  </a:moveTo>
                  <a:cubicBezTo>
                    <a:pt x="11" y="9"/>
                    <a:pt x="3" y="18"/>
                    <a:pt x="0" y="28"/>
                  </a:cubicBezTo>
                  <a:cubicBezTo>
                    <a:pt x="3" y="38"/>
                    <a:pt x="11" y="47"/>
                    <a:pt x="18" y="56"/>
                  </a:cubicBezTo>
                  <a:cubicBezTo>
                    <a:pt x="40" y="50"/>
                    <a:pt x="65" y="44"/>
                    <a:pt x="86" y="31"/>
                  </a:cubicBezTo>
                  <a:cubicBezTo>
                    <a:pt x="87" y="31"/>
                    <a:pt x="88" y="30"/>
                    <a:pt x="88" y="28"/>
                  </a:cubicBezTo>
                  <a:cubicBezTo>
                    <a:pt x="88" y="27"/>
                    <a:pt x="87" y="25"/>
                    <a:pt x="86" y="25"/>
                  </a:cubicBezTo>
                  <a:cubicBezTo>
                    <a:pt x="65" y="13"/>
                    <a:pt x="40" y="6"/>
                    <a:pt x="1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38" name="Freeform 46"/>
            <p:cNvSpPr/>
            <p:nvPr/>
          </p:nvSpPr>
          <p:spPr bwMode="auto">
            <a:xfrm>
              <a:off x="3709368" y="2307808"/>
              <a:ext cx="22521" cy="805"/>
            </a:xfrm>
            <a:custGeom>
              <a:avLst/>
              <a:gdLst>
                <a:gd name="T0" fmla="*/ 0 w 26"/>
                <a:gd name="T1" fmla="*/ 0 h 1"/>
                <a:gd name="T2" fmla="*/ 12 w 26"/>
                <a:gd name="T3" fmla="*/ 1 h 1"/>
                <a:gd name="T4" fmla="*/ 26 w 26"/>
                <a:gd name="T5" fmla="*/ 0 h 1"/>
                <a:gd name="T6" fmla="*/ 13 w 26"/>
                <a:gd name="T7" fmla="*/ 1 h 1"/>
                <a:gd name="T8" fmla="*/ 0 w 26"/>
                <a:gd name="T9" fmla="*/ 0 h 1"/>
              </a:gdLst>
              <a:ahLst/>
              <a:cxnLst>
                <a:cxn ang="0">
                  <a:pos x="T0" y="T1"/>
                </a:cxn>
                <a:cxn ang="0">
                  <a:pos x="T2" y="T3"/>
                </a:cxn>
                <a:cxn ang="0">
                  <a:pos x="T4" y="T5"/>
                </a:cxn>
                <a:cxn ang="0">
                  <a:pos x="T6" y="T7"/>
                </a:cxn>
                <a:cxn ang="0">
                  <a:pos x="T8" y="T9"/>
                </a:cxn>
              </a:cxnLst>
              <a:rect l="0" t="0" r="r" b="b"/>
              <a:pathLst>
                <a:path w="26" h="1">
                  <a:moveTo>
                    <a:pt x="0" y="0"/>
                  </a:moveTo>
                  <a:cubicBezTo>
                    <a:pt x="3" y="1"/>
                    <a:pt x="8" y="1"/>
                    <a:pt x="12" y="1"/>
                  </a:cubicBezTo>
                  <a:cubicBezTo>
                    <a:pt x="16" y="1"/>
                    <a:pt x="21" y="1"/>
                    <a:pt x="26" y="0"/>
                  </a:cubicBezTo>
                  <a:cubicBezTo>
                    <a:pt x="21" y="1"/>
                    <a:pt x="17" y="1"/>
                    <a:pt x="13" y="1"/>
                  </a:cubicBezTo>
                  <a:cubicBezTo>
                    <a:pt x="8" y="1"/>
                    <a:pt x="4"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39" name="Freeform 47"/>
            <p:cNvSpPr/>
            <p:nvPr/>
          </p:nvSpPr>
          <p:spPr bwMode="auto">
            <a:xfrm>
              <a:off x="3704542" y="3441114"/>
              <a:ext cx="19304" cy="25739"/>
            </a:xfrm>
            <a:custGeom>
              <a:avLst/>
              <a:gdLst>
                <a:gd name="T0" fmla="*/ 20 w 23"/>
                <a:gd name="T1" fmla="*/ 0 h 30"/>
                <a:gd name="T2" fmla="*/ 8 w 23"/>
                <a:gd name="T3" fmla="*/ 20 h 30"/>
                <a:gd name="T4" fmla="*/ 12 w 23"/>
                <a:gd name="T5" fmla="*/ 30 h 30"/>
                <a:gd name="T6" fmla="*/ 21 w 23"/>
                <a:gd name="T7" fmla="*/ 21 h 30"/>
                <a:gd name="T8" fmla="*/ 20 w 23"/>
                <a:gd name="T9" fmla="*/ 0 h 30"/>
              </a:gdLst>
              <a:ahLst/>
              <a:cxnLst>
                <a:cxn ang="0">
                  <a:pos x="T0" y="T1"/>
                </a:cxn>
                <a:cxn ang="0">
                  <a:pos x="T2" y="T3"/>
                </a:cxn>
                <a:cxn ang="0">
                  <a:pos x="T4" y="T5"/>
                </a:cxn>
                <a:cxn ang="0">
                  <a:pos x="T6" y="T7"/>
                </a:cxn>
                <a:cxn ang="0">
                  <a:pos x="T8" y="T9"/>
                </a:cxn>
              </a:cxnLst>
              <a:rect l="0" t="0" r="r" b="b"/>
              <a:pathLst>
                <a:path w="23" h="30">
                  <a:moveTo>
                    <a:pt x="20" y="0"/>
                  </a:moveTo>
                  <a:cubicBezTo>
                    <a:pt x="0" y="4"/>
                    <a:pt x="7" y="14"/>
                    <a:pt x="8" y="20"/>
                  </a:cubicBezTo>
                  <a:cubicBezTo>
                    <a:pt x="8" y="23"/>
                    <a:pt x="9" y="27"/>
                    <a:pt x="12" y="30"/>
                  </a:cubicBezTo>
                  <a:cubicBezTo>
                    <a:pt x="15" y="27"/>
                    <a:pt x="18" y="24"/>
                    <a:pt x="21" y="21"/>
                  </a:cubicBezTo>
                  <a:cubicBezTo>
                    <a:pt x="23" y="17"/>
                    <a:pt x="20" y="8"/>
                    <a:pt x="2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0" name="Freeform 48"/>
            <p:cNvSpPr>
              <a:spLocks noEditPoints="1"/>
            </p:cNvSpPr>
            <p:nvPr/>
          </p:nvSpPr>
          <p:spPr bwMode="auto">
            <a:xfrm>
              <a:off x="2794037" y="2142115"/>
              <a:ext cx="353907" cy="1349672"/>
            </a:xfrm>
            <a:custGeom>
              <a:avLst/>
              <a:gdLst>
                <a:gd name="T0" fmla="*/ 141 w 414"/>
                <a:gd name="T1" fmla="*/ 1556 h 1579"/>
                <a:gd name="T2" fmla="*/ 143 w 414"/>
                <a:gd name="T3" fmla="*/ 1550 h 1579"/>
                <a:gd name="T4" fmla="*/ 28 w 414"/>
                <a:gd name="T5" fmla="*/ 560 h 1579"/>
                <a:gd name="T6" fmla="*/ 61 w 414"/>
                <a:gd name="T7" fmla="*/ 559 h 1579"/>
                <a:gd name="T8" fmla="*/ 34 w 414"/>
                <a:gd name="T9" fmla="*/ 534 h 1579"/>
                <a:gd name="T10" fmla="*/ 21 w 414"/>
                <a:gd name="T11" fmla="*/ 462 h 1579"/>
                <a:gd name="T12" fmla="*/ 16 w 414"/>
                <a:gd name="T13" fmla="*/ 483 h 1579"/>
                <a:gd name="T14" fmla="*/ 5 w 414"/>
                <a:gd name="T15" fmla="*/ 526 h 1579"/>
                <a:gd name="T16" fmla="*/ 18 w 414"/>
                <a:gd name="T17" fmla="*/ 565 h 1579"/>
                <a:gd name="T18" fmla="*/ 21 w 414"/>
                <a:gd name="T19" fmla="*/ 462 h 1579"/>
                <a:gd name="T20" fmla="*/ 79 w 414"/>
                <a:gd name="T21" fmla="*/ 269 h 1579"/>
                <a:gd name="T22" fmla="*/ 103 w 414"/>
                <a:gd name="T23" fmla="*/ 339 h 1579"/>
                <a:gd name="T24" fmla="*/ 126 w 414"/>
                <a:gd name="T25" fmla="*/ 250 h 1579"/>
                <a:gd name="T26" fmla="*/ 240 w 414"/>
                <a:gd name="T27" fmla="*/ 195 h 1579"/>
                <a:gd name="T28" fmla="*/ 184 w 414"/>
                <a:gd name="T29" fmla="*/ 395 h 1579"/>
                <a:gd name="T30" fmla="*/ 184 w 414"/>
                <a:gd name="T31" fmla="*/ 555 h 1579"/>
                <a:gd name="T32" fmla="*/ 276 w 414"/>
                <a:gd name="T33" fmla="*/ 762 h 1579"/>
                <a:gd name="T34" fmla="*/ 53 w 414"/>
                <a:gd name="T35" fmla="*/ 874 h 1579"/>
                <a:gd name="T36" fmla="*/ 126 w 414"/>
                <a:gd name="T37" fmla="*/ 1291 h 1579"/>
                <a:gd name="T38" fmla="*/ 19 w 414"/>
                <a:gd name="T39" fmla="*/ 1390 h 1579"/>
                <a:gd name="T40" fmla="*/ 73 w 414"/>
                <a:gd name="T41" fmla="*/ 1410 h 1579"/>
                <a:gd name="T42" fmla="*/ 167 w 414"/>
                <a:gd name="T43" fmla="*/ 1377 h 1579"/>
                <a:gd name="T44" fmla="*/ 201 w 414"/>
                <a:gd name="T45" fmla="*/ 1381 h 1579"/>
                <a:gd name="T46" fmla="*/ 214 w 414"/>
                <a:gd name="T47" fmla="*/ 1426 h 1579"/>
                <a:gd name="T48" fmla="*/ 176 w 414"/>
                <a:gd name="T49" fmla="*/ 1520 h 1579"/>
                <a:gd name="T50" fmla="*/ 257 w 414"/>
                <a:gd name="T51" fmla="*/ 1550 h 1579"/>
                <a:gd name="T52" fmla="*/ 276 w 414"/>
                <a:gd name="T53" fmla="*/ 1505 h 1579"/>
                <a:gd name="T54" fmla="*/ 279 w 414"/>
                <a:gd name="T55" fmla="*/ 1438 h 1579"/>
                <a:gd name="T56" fmla="*/ 305 w 414"/>
                <a:gd name="T57" fmla="*/ 1326 h 1579"/>
                <a:gd name="T58" fmla="*/ 318 w 414"/>
                <a:gd name="T59" fmla="*/ 1091 h 1579"/>
                <a:gd name="T60" fmla="*/ 306 w 414"/>
                <a:gd name="T61" fmla="*/ 930 h 1579"/>
                <a:gd name="T62" fmla="*/ 328 w 414"/>
                <a:gd name="T63" fmla="*/ 675 h 1579"/>
                <a:gd name="T64" fmla="*/ 361 w 414"/>
                <a:gd name="T65" fmla="*/ 640 h 1579"/>
                <a:gd name="T66" fmla="*/ 364 w 414"/>
                <a:gd name="T67" fmla="*/ 573 h 1579"/>
                <a:gd name="T68" fmla="*/ 343 w 414"/>
                <a:gd name="T69" fmla="*/ 594 h 1579"/>
                <a:gd name="T70" fmla="*/ 378 w 414"/>
                <a:gd name="T71" fmla="*/ 415 h 1579"/>
                <a:gd name="T72" fmla="*/ 389 w 414"/>
                <a:gd name="T73" fmla="*/ 430 h 1579"/>
                <a:gd name="T74" fmla="*/ 400 w 414"/>
                <a:gd name="T75" fmla="*/ 279 h 1579"/>
                <a:gd name="T76" fmla="*/ 268 w 414"/>
                <a:gd name="T77" fmla="*/ 218 h 1579"/>
                <a:gd name="T78" fmla="*/ 180 w 414"/>
                <a:gd name="T79" fmla="*/ 0 h 1579"/>
                <a:gd name="T80" fmla="*/ 112 w 414"/>
                <a:gd name="T81" fmla="*/ 112 h 1579"/>
                <a:gd name="T82" fmla="*/ 109 w 414"/>
                <a:gd name="T83" fmla="*/ 120 h 1579"/>
                <a:gd name="T84" fmla="*/ 113 w 414"/>
                <a:gd name="T85" fmla="*/ 141 h 1579"/>
                <a:gd name="T86" fmla="*/ 144 w 414"/>
                <a:gd name="T87" fmla="*/ 234 h 1579"/>
                <a:gd name="T88" fmla="*/ 164 w 414"/>
                <a:gd name="T89" fmla="*/ 313 h 1579"/>
                <a:gd name="T90" fmla="*/ 209 w 414"/>
                <a:gd name="T91" fmla="*/ 264 h 1579"/>
                <a:gd name="T92" fmla="*/ 239 w 414"/>
                <a:gd name="T93" fmla="*/ 194 h 1579"/>
                <a:gd name="T94" fmla="*/ 236 w 414"/>
                <a:gd name="T95" fmla="*/ 42 h 1579"/>
                <a:gd name="T96" fmla="*/ 180 w 414"/>
                <a:gd name="T97" fmla="*/ 0 h 1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4" h="1579">
                  <a:moveTo>
                    <a:pt x="143" y="1550"/>
                  </a:moveTo>
                  <a:cubicBezTo>
                    <a:pt x="142" y="1553"/>
                    <a:pt x="141" y="1555"/>
                    <a:pt x="141" y="1556"/>
                  </a:cubicBezTo>
                  <a:cubicBezTo>
                    <a:pt x="141" y="1569"/>
                    <a:pt x="149" y="1576"/>
                    <a:pt x="161" y="1579"/>
                  </a:cubicBezTo>
                  <a:cubicBezTo>
                    <a:pt x="153" y="1567"/>
                    <a:pt x="146" y="1557"/>
                    <a:pt x="143" y="1550"/>
                  </a:cubicBezTo>
                  <a:moveTo>
                    <a:pt x="34" y="534"/>
                  </a:moveTo>
                  <a:cubicBezTo>
                    <a:pt x="29" y="542"/>
                    <a:pt x="30" y="553"/>
                    <a:pt x="28" y="560"/>
                  </a:cubicBezTo>
                  <a:cubicBezTo>
                    <a:pt x="32" y="561"/>
                    <a:pt x="36" y="561"/>
                    <a:pt x="39" y="561"/>
                  </a:cubicBezTo>
                  <a:cubicBezTo>
                    <a:pt x="47" y="561"/>
                    <a:pt x="55" y="560"/>
                    <a:pt x="61" y="559"/>
                  </a:cubicBezTo>
                  <a:cubicBezTo>
                    <a:pt x="61" y="557"/>
                    <a:pt x="61" y="553"/>
                    <a:pt x="60" y="551"/>
                  </a:cubicBezTo>
                  <a:cubicBezTo>
                    <a:pt x="51" y="548"/>
                    <a:pt x="42" y="544"/>
                    <a:pt x="34" y="534"/>
                  </a:cubicBezTo>
                  <a:moveTo>
                    <a:pt x="21" y="462"/>
                  </a:moveTo>
                  <a:cubicBezTo>
                    <a:pt x="21" y="462"/>
                    <a:pt x="21" y="462"/>
                    <a:pt x="21" y="462"/>
                  </a:cubicBezTo>
                  <a:cubicBezTo>
                    <a:pt x="20" y="463"/>
                    <a:pt x="19" y="464"/>
                    <a:pt x="19" y="466"/>
                  </a:cubicBezTo>
                  <a:cubicBezTo>
                    <a:pt x="18" y="472"/>
                    <a:pt x="17" y="477"/>
                    <a:pt x="16" y="483"/>
                  </a:cubicBezTo>
                  <a:cubicBezTo>
                    <a:pt x="15" y="493"/>
                    <a:pt x="19" y="497"/>
                    <a:pt x="16" y="506"/>
                  </a:cubicBezTo>
                  <a:cubicBezTo>
                    <a:pt x="14" y="515"/>
                    <a:pt x="8" y="518"/>
                    <a:pt x="5" y="526"/>
                  </a:cubicBezTo>
                  <a:cubicBezTo>
                    <a:pt x="0" y="534"/>
                    <a:pt x="4" y="554"/>
                    <a:pt x="6" y="570"/>
                  </a:cubicBezTo>
                  <a:cubicBezTo>
                    <a:pt x="9" y="567"/>
                    <a:pt x="15" y="566"/>
                    <a:pt x="18" y="565"/>
                  </a:cubicBezTo>
                  <a:cubicBezTo>
                    <a:pt x="23" y="544"/>
                    <a:pt x="25" y="533"/>
                    <a:pt x="30" y="518"/>
                  </a:cubicBezTo>
                  <a:cubicBezTo>
                    <a:pt x="22" y="502"/>
                    <a:pt x="27" y="462"/>
                    <a:pt x="21" y="462"/>
                  </a:cubicBezTo>
                  <a:moveTo>
                    <a:pt x="126" y="250"/>
                  </a:moveTo>
                  <a:cubicBezTo>
                    <a:pt x="114" y="256"/>
                    <a:pt x="96" y="261"/>
                    <a:pt x="79" y="269"/>
                  </a:cubicBezTo>
                  <a:cubicBezTo>
                    <a:pt x="92" y="289"/>
                    <a:pt x="97" y="315"/>
                    <a:pt x="99" y="326"/>
                  </a:cubicBezTo>
                  <a:cubicBezTo>
                    <a:pt x="100" y="330"/>
                    <a:pt x="101" y="335"/>
                    <a:pt x="103" y="339"/>
                  </a:cubicBezTo>
                  <a:cubicBezTo>
                    <a:pt x="107" y="325"/>
                    <a:pt x="111" y="312"/>
                    <a:pt x="117" y="300"/>
                  </a:cubicBezTo>
                  <a:cubicBezTo>
                    <a:pt x="124" y="286"/>
                    <a:pt x="120" y="266"/>
                    <a:pt x="126" y="250"/>
                  </a:cubicBezTo>
                  <a:moveTo>
                    <a:pt x="240" y="195"/>
                  </a:moveTo>
                  <a:cubicBezTo>
                    <a:pt x="240" y="195"/>
                    <a:pt x="240" y="195"/>
                    <a:pt x="240" y="195"/>
                  </a:cubicBezTo>
                  <a:cubicBezTo>
                    <a:pt x="243" y="201"/>
                    <a:pt x="243" y="200"/>
                    <a:pt x="246" y="204"/>
                  </a:cubicBezTo>
                  <a:cubicBezTo>
                    <a:pt x="232" y="253"/>
                    <a:pt x="188" y="327"/>
                    <a:pt x="184" y="395"/>
                  </a:cubicBezTo>
                  <a:cubicBezTo>
                    <a:pt x="181" y="456"/>
                    <a:pt x="178" y="502"/>
                    <a:pt x="177" y="545"/>
                  </a:cubicBezTo>
                  <a:cubicBezTo>
                    <a:pt x="179" y="548"/>
                    <a:pt x="182" y="552"/>
                    <a:pt x="184" y="555"/>
                  </a:cubicBezTo>
                  <a:cubicBezTo>
                    <a:pt x="188" y="558"/>
                    <a:pt x="191" y="558"/>
                    <a:pt x="194" y="561"/>
                  </a:cubicBezTo>
                  <a:cubicBezTo>
                    <a:pt x="228" y="625"/>
                    <a:pt x="288" y="746"/>
                    <a:pt x="276" y="762"/>
                  </a:cubicBezTo>
                  <a:cubicBezTo>
                    <a:pt x="259" y="792"/>
                    <a:pt x="118" y="793"/>
                    <a:pt x="49" y="798"/>
                  </a:cubicBezTo>
                  <a:cubicBezTo>
                    <a:pt x="51" y="823"/>
                    <a:pt x="52" y="849"/>
                    <a:pt x="53" y="874"/>
                  </a:cubicBezTo>
                  <a:cubicBezTo>
                    <a:pt x="87" y="991"/>
                    <a:pt x="125" y="1111"/>
                    <a:pt x="129" y="1163"/>
                  </a:cubicBezTo>
                  <a:cubicBezTo>
                    <a:pt x="132" y="1208"/>
                    <a:pt x="123" y="1246"/>
                    <a:pt x="126" y="1291"/>
                  </a:cubicBezTo>
                  <a:cubicBezTo>
                    <a:pt x="126" y="1297"/>
                    <a:pt x="138" y="1305"/>
                    <a:pt x="136" y="1310"/>
                  </a:cubicBezTo>
                  <a:cubicBezTo>
                    <a:pt x="118" y="1370"/>
                    <a:pt x="19" y="1374"/>
                    <a:pt x="19" y="1390"/>
                  </a:cubicBezTo>
                  <a:cubicBezTo>
                    <a:pt x="19" y="1402"/>
                    <a:pt x="33" y="1407"/>
                    <a:pt x="45" y="1408"/>
                  </a:cubicBezTo>
                  <a:cubicBezTo>
                    <a:pt x="56" y="1409"/>
                    <a:pt x="65" y="1410"/>
                    <a:pt x="73" y="1410"/>
                  </a:cubicBezTo>
                  <a:cubicBezTo>
                    <a:pt x="111" y="1410"/>
                    <a:pt x="129" y="1402"/>
                    <a:pt x="140" y="1393"/>
                  </a:cubicBezTo>
                  <a:cubicBezTo>
                    <a:pt x="151" y="1385"/>
                    <a:pt x="156" y="1377"/>
                    <a:pt x="167" y="1377"/>
                  </a:cubicBezTo>
                  <a:cubicBezTo>
                    <a:pt x="172" y="1377"/>
                    <a:pt x="177" y="1379"/>
                    <a:pt x="185" y="1382"/>
                  </a:cubicBezTo>
                  <a:cubicBezTo>
                    <a:pt x="190" y="1382"/>
                    <a:pt x="196" y="1381"/>
                    <a:pt x="201" y="1381"/>
                  </a:cubicBezTo>
                  <a:cubicBezTo>
                    <a:pt x="205" y="1381"/>
                    <a:pt x="209" y="1381"/>
                    <a:pt x="213" y="1384"/>
                  </a:cubicBezTo>
                  <a:cubicBezTo>
                    <a:pt x="215" y="1413"/>
                    <a:pt x="205" y="1425"/>
                    <a:pt x="214" y="1426"/>
                  </a:cubicBezTo>
                  <a:cubicBezTo>
                    <a:pt x="229" y="1426"/>
                    <a:pt x="188" y="1483"/>
                    <a:pt x="161" y="1522"/>
                  </a:cubicBezTo>
                  <a:cubicBezTo>
                    <a:pt x="166" y="1521"/>
                    <a:pt x="171" y="1520"/>
                    <a:pt x="176" y="1520"/>
                  </a:cubicBezTo>
                  <a:cubicBezTo>
                    <a:pt x="202" y="1520"/>
                    <a:pt x="236" y="1532"/>
                    <a:pt x="254" y="1547"/>
                  </a:cubicBezTo>
                  <a:cubicBezTo>
                    <a:pt x="255" y="1548"/>
                    <a:pt x="256" y="1549"/>
                    <a:pt x="257" y="1550"/>
                  </a:cubicBezTo>
                  <a:cubicBezTo>
                    <a:pt x="271" y="1535"/>
                    <a:pt x="261" y="1514"/>
                    <a:pt x="271" y="1504"/>
                  </a:cubicBezTo>
                  <a:cubicBezTo>
                    <a:pt x="273" y="1505"/>
                    <a:pt x="275" y="1505"/>
                    <a:pt x="276" y="1505"/>
                  </a:cubicBezTo>
                  <a:cubicBezTo>
                    <a:pt x="284" y="1505"/>
                    <a:pt x="286" y="1494"/>
                    <a:pt x="287" y="1486"/>
                  </a:cubicBezTo>
                  <a:cubicBezTo>
                    <a:pt x="288" y="1471"/>
                    <a:pt x="274" y="1452"/>
                    <a:pt x="279" y="1438"/>
                  </a:cubicBezTo>
                  <a:cubicBezTo>
                    <a:pt x="281" y="1433"/>
                    <a:pt x="290" y="1436"/>
                    <a:pt x="291" y="1431"/>
                  </a:cubicBezTo>
                  <a:cubicBezTo>
                    <a:pt x="296" y="1390"/>
                    <a:pt x="301" y="1368"/>
                    <a:pt x="305" y="1326"/>
                  </a:cubicBezTo>
                  <a:cubicBezTo>
                    <a:pt x="306" y="1308"/>
                    <a:pt x="322" y="1261"/>
                    <a:pt x="322" y="1242"/>
                  </a:cubicBezTo>
                  <a:cubicBezTo>
                    <a:pt x="323" y="1180"/>
                    <a:pt x="318" y="1154"/>
                    <a:pt x="318" y="1091"/>
                  </a:cubicBezTo>
                  <a:cubicBezTo>
                    <a:pt x="318" y="1060"/>
                    <a:pt x="318" y="1030"/>
                    <a:pt x="315" y="999"/>
                  </a:cubicBezTo>
                  <a:cubicBezTo>
                    <a:pt x="313" y="976"/>
                    <a:pt x="305" y="962"/>
                    <a:pt x="306" y="930"/>
                  </a:cubicBezTo>
                  <a:cubicBezTo>
                    <a:pt x="307" y="879"/>
                    <a:pt x="300" y="819"/>
                    <a:pt x="306" y="769"/>
                  </a:cubicBezTo>
                  <a:cubicBezTo>
                    <a:pt x="342" y="730"/>
                    <a:pt x="331" y="717"/>
                    <a:pt x="328" y="675"/>
                  </a:cubicBezTo>
                  <a:cubicBezTo>
                    <a:pt x="329" y="668"/>
                    <a:pt x="341" y="669"/>
                    <a:pt x="352" y="669"/>
                  </a:cubicBezTo>
                  <a:cubicBezTo>
                    <a:pt x="354" y="663"/>
                    <a:pt x="356" y="655"/>
                    <a:pt x="361" y="640"/>
                  </a:cubicBezTo>
                  <a:cubicBezTo>
                    <a:pt x="366" y="624"/>
                    <a:pt x="370" y="593"/>
                    <a:pt x="374" y="555"/>
                  </a:cubicBezTo>
                  <a:cubicBezTo>
                    <a:pt x="370" y="559"/>
                    <a:pt x="367" y="566"/>
                    <a:pt x="364" y="573"/>
                  </a:cubicBezTo>
                  <a:cubicBezTo>
                    <a:pt x="358" y="584"/>
                    <a:pt x="353" y="596"/>
                    <a:pt x="347" y="596"/>
                  </a:cubicBezTo>
                  <a:cubicBezTo>
                    <a:pt x="346" y="596"/>
                    <a:pt x="344" y="595"/>
                    <a:pt x="343" y="594"/>
                  </a:cubicBezTo>
                  <a:cubicBezTo>
                    <a:pt x="355" y="542"/>
                    <a:pt x="343" y="502"/>
                    <a:pt x="375" y="418"/>
                  </a:cubicBezTo>
                  <a:cubicBezTo>
                    <a:pt x="376" y="416"/>
                    <a:pt x="377" y="415"/>
                    <a:pt x="378" y="415"/>
                  </a:cubicBezTo>
                  <a:cubicBezTo>
                    <a:pt x="378" y="415"/>
                    <a:pt x="378" y="415"/>
                    <a:pt x="378" y="415"/>
                  </a:cubicBezTo>
                  <a:cubicBezTo>
                    <a:pt x="381" y="415"/>
                    <a:pt x="384" y="422"/>
                    <a:pt x="389" y="430"/>
                  </a:cubicBezTo>
                  <a:cubicBezTo>
                    <a:pt x="396" y="378"/>
                    <a:pt x="406" y="329"/>
                    <a:pt x="414" y="297"/>
                  </a:cubicBezTo>
                  <a:cubicBezTo>
                    <a:pt x="411" y="290"/>
                    <a:pt x="405" y="287"/>
                    <a:pt x="400" y="279"/>
                  </a:cubicBezTo>
                  <a:cubicBezTo>
                    <a:pt x="392" y="266"/>
                    <a:pt x="403" y="252"/>
                    <a:pt x="390" y="243"/>
                  </a:cubicBezTo>
                  <a:cubicBezTo>
                    <a:pt x="359" y="219"/>
                    <a:pt x="301" y="228"/>
                    <a:pt x="268" y="218"/>
                  </a:cubicBezTo>
                  <a:cubicBezTo>
                    <a:pt x="261" y="216"/>
                    <a:pt x="246" y="204"/>
                    <a:pt x="240" y="195"/>
                  </a:cubicBezTo>
                  <a:moveTo>
                    <a:pt x="180" y="0"/>
                  </a:moveTo>
                  <a:cubicBezTo>
                    <a:pt x="157" y="0"/>
                    <a:pt x="137" y="19"/>
                    <a:pt x="118" y="38"/>
                  </a:cubicBezTo>
                  <a:cubicBezTo>
                    <a:pt x="101" y="56"/>
                    <a:pt x="109" y="87"/>
                    <a:pt x="112" y="112"/>
                  </a:cubicBezTo>
                  <a:cubicBezTo>
                    <a:pt x="113" y="119"/>
                    <a:pt x="112" y="120"/>
                    <a:pt x="111" y="120"/>
                  </a:cubicBezTo>
                  <a:cubicBezTo>
                    <a:pt x="110" y="120"/>
                    <a:pt x="110" y="120"/>
                    <a:pt x="109" y="120"/>
                  </a:cubicBezTo>
                  <a:cubicBezTo>
                    <a:pt x="109" y="120"/>
                    <a:pt x="109" y="120"/>
                    <a:pt x="108" y="120"/>
                  </a:cubicBezTo>
                  <a:cubicBezTo>
                    <a:pt x="107" y="120"/>
                    <a:pt x="106" y="123"/>
                    <a:pt x="113" y="141"/>
                  </a:cubicBezTo>
                  <a:cubicBezTo>
                    <a:pt x="120" y="163"/>
                    <a:pt x="126" y="144"/>
                    <a:pt x="131" y="161"/>
                  </a:cubicBezTo>
                  <a:cubicBezTo>
                    <a:pt x="137" y="183"/>
                    <a:pt x="151" y="212"/>
                    <a:pt x="144" y="234"/>
                  </a:cubicBezTo>
                  <a:cubicBezTo>
                    <a:pt x="144" y="234"/>
                    <a:pt x="144" y="234"/>
                    <a:pt x="144" y="234"/>
                  </a:cubicBezTo>
                  <a:cubicBezTo>
                    <a:pt x="151" y="271"/>
                    <a:pt x="162" y="313"/>
                    <a:pt x="164" y="313"/>
                  </a:cubicBezTo>
                  <a:cubicBezTo>
                    <a:pt x="164" y="313"/>
                    <a:pt x="164" y="313"/>
                    <a:pt x="164" y="313"/>
                  </a:cubicBezTo>
                  <a:cubicBezTo>
                    <a:pt x="178" y="289"/>
                    <a:pt x="203" y="285"/>
                    <a:pt x="209" y="264"/>
                  </a:cubicBezTo>
                  <a:cubicBezTo>
                    <a:pt x="204" y="255"/>
                    <a:pt x="203" y="260"/>
                    <a:pt x="197" y="247"/>
                  </a:cubicBezTo>
                  <a:cubicBezTo>
                    <a:pt x="209" y="232"/>
                    <a:pt x="226" y="222"/>
                    <a:pt x="239" y="194"/>
                  </a:cubicBezTo>
                  <a:cubicBezTo>
                    <a:pt x="238" y="193"/>
                    <a:pt x="238" y="191"/>
                    <a:pt x="238" y="190"/>
                  </a:cubicBezTo>
                  <a:cubicBezTo>
                    <a:pt x="237" y="154"/>
                    <a:pt x="261" y="79"/>
                    <a:pt x="236" y="42"/>
                  </a:cubicBezTo>
                  <a:cubicBezTo>
                    <a:pt x="216" y="11"/>
                    <a:pt x="198" y="0"/>
                    <a:pt x="180" y="0"/>
                  </a:cubicBezTo>
                  <a:cubicBezTo>
                    <a:pt x="180" y="0"/>
                    <a:pt x="180" y="0"/>
                    <a:pt x="180" y="0"/>
                  </a:cubicBezTo>
                  <a:cubicBezTo>
                    <a:pt x="180" y="0"/>
                    <a:pt x="180" y="0"/>
                    <a:pt x="18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1" name="Freeform 49"/>
            <p:cNvSpPr/>
            <p:nvPr/>
          </p:nvSpPr>
          <p:spPr bwMode="auto">
            <a:xfrm>
              <a:off x="2916296" y="3441114"/>
              <a:ext cx="97325" cy="51477"/>
            </a:xfrm>
            <a:custGeom>
              <a:avLst/>
              <a:gdLst>
                <a:gd name="T0" fmla="*/ 33 w 114"/>
                <a:gd name="T1" fmla="*/ 0 h 60"/>
                <a:gd name="T2" fmla="*/ 18 w 114"/>
                <a:gd name="T3" fmla="*/ 2 h 60"/>
                <a:gd name="T4" fmla="*/ 0 w 114"/>
                <a:gd name="T5" fmla="*/ 30 h 60"/>
                <a:gd name="T6" fmla="*/ 18 w 114"/>
                <a:gd name="T7" fmla="*/ 59 h 60"/>
                <a:gd name="T8" fmla="*/ 33 w 114"/>
                <a:gd name="T9" fmla="*/ 60 h 60"/>
                <a:gd name="T10" fmla="*/ 111 w 114"/>
                <a:gd name="T11" fmla="*/ 33 h 60"/>
                <a:gd name="T12" fmla="*/ 114 w 114"/>
                <a:gd name="T13" fmla="*/ 30 h 60"/>
                <a:gd name="T14" fmla="*/ 111 w 114"/>
                <a:gd name="T15" fmla="*/ 27 h 60"/>
                <a:gd name="T16" fmla="*/ 33 w 11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60">
                  <a:moveTo>
                    <a:pt x="33" y="0"/>
                  </a:moveTo>
                  <a:cubicBezTo>
                    <a:pt x="28" y="0"/>
                    <a:pt x="23" y="1"/>
                    <a:pt x="18" y="2"/>
                  </a:cubicBezTo>
                  <a:cubicBezTo>
                    <a:pt x="10" y="14"/>
                    <a:pt x="3" y="24"/>
                    <a:pt x="0" y="30"/>
                  </a:cubicBezTo>
                  <a:cubicBezTo>
                    <a:pt x="3" y="37"/>
                    <a:pt x="10" y="47"/>
                    <a:pt x="18" y="59"/>
                  </a:cubicBezTo>
                  <a:cubicBezTo>
                    <a:pt x="23" y="60"/>
                    <a:pt x="28" y="60"/>
                    <a:pt x="33" y="60"/>
                  </a:cubicBezTo>
                  <a:cubicBezTo>
                    <a:pt x="59" y="60"/>
                    <a:pt x="93" y="48"/>
                    <a:pt x="111" y="33"/>
                  </a:cubicBezTo>
                  <a:cubicBezTo>
                    <a:pt x="112" y="32"/>
                    <a:pt x="113" y="31"/>
                    <a:pt x="114" y="30"/>
                  </a:cubicBezTo>
                  <a:cubicBezTo>
                    <a:pt x="113" y="29"/>
                    <a:pt x="112" y="28"/>
                    <a:pt x="111" y="27"/>
                  </a:cubicBezTo>
                  <a:cubicBezTo>
                    <a:pt x="93" y="12"/>
                    <a:pt x="59" y="0"/>
                    <a:pt x="3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2" name="Freeform 50"/>
            <p:cNvSpPr/>
            <p:nvPr/>
          </p:nvSpPr>
          <p:spPr bwMode="auto">
            <a:xfrm>
              <a:off x="3179313" y="2526587"/>
              <a:ext cx="32173" cy="110998"/>
            </a:xfrm>
            <a:custGeom>
              <a:avLst/>
              <a:gdLst>
                <a:gd name="T0" fmla="*/ 27 w 37"/>
                <a:gd name="T1" fmla="*/ 0 h 130"/>
                <a:gd name="T2" fmla="*/ 0 w 37"/>
                <a:gd name="T3" fmla="*/ 130 h 130"/>
                <a:gd name="T4" fmla="*/ 37 w 37"/>
                <a:gd name="T5" fmla="*/ 72 h 130"/>
                <a:gd name="T6" fmla="*/ 27 w 37"/>
                <a:gd name="T7" fmla="*/ 0 h 130"/>
              </a:gdLst>
              <a:ahLst/>
              <a:cxnLst>
                <a:cxn ang="0">
                  <a:pos x="T0" y="T1"/>
                </a:cxn>
                <a:cxn ang="0">
                  <a:pos x="T2" y="T3"/>
                </a:cxn>
                <a:cxn ang="0">
                  <a:pos x="T4" y="T5"/>
                </a:cxn>
                <a:cxn ang="0">
                  <a:pos x="T6" y="T7"/>
                </a:cxn>
              </a:cxnLst>
              <a:rect l="0" t="0" r="r" b="b"/>
              <a:pathLst>
                <a:path w="37" h="130">
                  <a:moveTo>
                    <a:pt x="27" y="0"/>
                  </a:moveTo>
                  <a:cubicBezTo>
                    <a:pt x="27" y="0"/>
                    <a:pt x="14" y="66"/>
                    <a:pt x="0" y="130"/>
                  </a:cubicBezTo>
                  <a:cubicBezTo>
                    <a:pt x="13" y="109"/>
                    <a:pt x="26" y="89"/>
                    <a:pt x="37" y="72"/>
                  </a:cubicBezTo>
                  <a:cubicBezTo>
                    <a:pt x="34" y="37"/>
                    <a:pt x="27" y="0"/>
                    <a:pt x="27"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3" name="Freeform 51"/>
            <p:cNvSpPr>
              <a:spLocks noEditPoints="1"/>
            </p:cNvSpPr>
            <p:nvPr/>
          </p:nvSpPr>
          <p:spPr bwMode="auto">
            <a:xfrm>
              <a:off x="3094053" y="2128442"/>
              <a:ext cx="361950" cy="1338411"/>
            </a:xfrm>
            <a:custGeom>
              <a:avLst/>
              <a:gdLst>
                <a:gd name="T0" fmla="*/ 207 w 423"/>
                <a:gd name="T1" fmla="*/ 256 h 1566"/>
                <a:gd name="T2" fmla="*/ 237 w 423"/>
                <a:gd name="T3" fmla="*/ 274 h 1566"/>
                <a:gd name="T4" fmla="*/ 267 w 423"/>
                <a:gd name="T5" fmla="*/ 292 h 1566"/>
                <a:gd name="T6" fmla="*/ 335 w 423"/>
                <a:gd name="T7" fmla="*/ 267 h 1566"/>
                <a:gd name="T8" fmla="*/ 293 w 423"/>
                <a:gd name="T9" fmla="*/ 0 h 1566"/>
                <a:gd name="T10" fmla="*/ 291 w 423"/>
                <a:gd name="T11" fmla="*/ 0 h 1566"/>
                <a:gd name="T12" fmla="*/ 206 w 423"/>
                <a:gd name="T13" fmla="*/ 97 h 1566"/>
                <a:gd name="T14" fmla="*/ 221 w 423"/>
                <a:gd name="T15" fmla="*/ 153 h 1566"/>
                <a:gd name="T16" fmla="*/ 188 w 423"/>
                <a:gd name="T17" fmla="*/ 231 h 1566"/>
                <a:gd name="T18" fmla="*/ 74 w 423"/>
                <a:gd name="T19" fmla="*/ 278 h 1566"/>
                <a:gd name="T20" fmla="*/ 64 w 423"/>
                <a:gd name="T21" fmla="*/ 316 h 1566"/>
                <a:gd name="T22" fmla="*/ 163 w 423"/>
                <a:gd name="T23" fmla="*/ 484 h 1566"/>
                <a:gd name="T24" fmla="*/ 137 w 423"/>
                <a:gd name="T25" fmla="*/ 586 h 1566"/>
                <a:gd name="T26" fmla="*/ 116 w 423"/>
                <a:gd name="T27" fmla="*/ 677 h 1566"/>
                <a:gd name="T28" fmla="*/ 76 w 423"/>
                <a:gd name="T29" fmla="*/ 701 h 1566"/>
                <a:gd name="T30" fmla="*/ 68 w 423"/>
                <a:gd name="T31" fmla="*/ 713 h 1566"/>
                <a:gd name="T32" fmla="*/ 81 w 423"/>
                <a:gd name="T33" fmla="*/ 678 h 1566"/>
                <a:gd name="T34" fmla="*/ 37 w 423"/>
                <a:gd name="T35" fmla="*/ 690 h 1566"/>
                <a:gd name="T36" fmla="*/ 11 w 423"/>
                <a:gd name="T37" fmla="*/ 684 h 1566"/>
                <a:gd name="T38" fmla="*/ 1 w 423"/>
                <a:gd name="T39" fmla="*/ 719 h 1566"/>
                <a:gd name="T40" fmla="*/ 4 w 423"/>
                <a:gd name="T41" fmla="*/ 832 h 1566"/>
                <a:gd name="T42" fmla="*/ 51 w 423"/>
                <a:gd name="T43" fmla="*/ 877 h 1566"/>
                <a:gd name="T44" fmla="*/ 79 w 423"/>
                <a:gd name="T45" fmla="*/ 873 h 1566"/>
                <a:gd name="T46" fmla="*/ 99 w 423"/>
                <a:gd name="T47" fmla="*/ 881 h 1566"/>
                <a:gd name="T48" fmla="*/ 122 w 423"/>
                <a:gd name="T49" fmla="*/ 851 h 1566"/>
                <a:gd name="T50" fmla="*/ 138 w 423"/>
                <a:gd name="T51" fmla="*/ 1145 h 1566"/>
                <a:gd name="T52" fmla="*/ 175 w 423"/>
                <a:gd name="T53" fmla="*/ 1370 h 1566"/>
                <a:gd name="T54" fmla="*/ 184 w 423"/>
                <a:gd name="T55" fmla="*/ 1503 h 1566"/>
                <a:gd name="T56" fmla="*/ 191 w 423"/>
                <a:gd name="T57" fmla="*/ 1566 h 1566"/>
                <a:gd name="T58" fmla="*/ 196 w 423"/>
                <a:gd name="T59" fmla="*/ 1530 h 1566"/>
                <a:gd name="T60" fmla="*/ 263 w 423"/>
                <a:gd name="T61" fmla="*/ 1537 h 1566"/>
                <a:gd name="T62" fmla="*/ 266 w 423"/>
                <a:gd name="T63" fmla="*/ 1560 h 1566"/>
                <a:gd name="T64" fmla="*/ 271 w 423"/>
                <a:gd name="T65" fmla="*/ 1566 h 1566"/>
                <a:gd name="T66" fmla="*/ 423 w 423"/>
                <a:gd name="T67" fmla="*/ 832 h 1566"/>
                <a:gd name="T68" fmla="*/ 406 w 423"/>
                <a:gd name="T69" fmla="*/ 751 h 1566"/>
                <a:gd name="T70" fmla="*/ 399 w 423"/>
                <a:gd name="T71" fmla="*/ 538 h 1566"/>
                <a:gd name="T72" fmla="*/ 405 w 423"/>
                <a:gd name="T73" fmla="*/ 305 h 1566"/>
                <a:gd name="T74" fmla="*/ 366 w 423"/>
                <a:gd name="T75" fmla="*/ 262 h 1566"/>
                <a:gd name="T76" fmla="*/ 330 w 423"/>
                <a:gd name="T77" fmla="*/ 160 h 1566"/>
                <a:gd name="T78" fmla="*/ 334 w 423"/>
                <a:gd name="T79" fmla="*/ 15 h 1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3" h="1566">
                  <a:moveTo>
                    <a:pt x="256" y="425"/>
                  </a:moveTo>
                  <a:cubicBezTo>
                    <a:pt x="241" y="348"/>
                    <a:pt x="223" y="283"/>
                    <a:pt x="207" y="256"/>
                  </a:cubicBezTo>
                  <a:cubicBezTo>
                    <a:pt x="208" y="256"/>
                    <a:pt x="209" y="256"/>
                    <a:pt x="210" y="256"/>
                  </a:cubicBezTo>
                  <a:cubicBezTo>
                    <a:pt x="220" y="256"/>
                    <a:pt x="228" y="265"/>
                    <a:pt x="237" y="274"/>
                  </a:cubicBezTo>
                  <a:cubicBezTo>
                    <a:pt x="246" y="283"/>
                    <a:pt x="255" y="292"/>
                    <a:pt x="266" y="292"/>
                  </a:cubicBezTo>
                  <a:cubicBezTo>
                    <a:pt x="266" y="292"/>
                    <a:pt x="266" y="292"/>
                    <a:pt x="267" y="292"/>
                  </a:cubicBezTo>
                  <a:cubicBezTo>
                    <a:pt x="293" y="291"/>
                    <a:pt x="320" y="267"/>
                    <a:pt x="335" y="267"/>
                  </a:cubicBezTo>
                  <a:cubicBezTo>
                    <a:pt x="335" y="267"/>
                    <a:pt x="335" y="267"/>
                    <a:pt x="335" y="267"/>
                  </a:cubicBezTo>
                  <a:cubicBezTo>
                    <a:pt x="300" y="299"/>
                    <a:pt x="280" y="373"/>
                    <a:pt x="256" y="425"/>
                  </a:cubicBezTo>
                  <a:moveTo>
                    <a:pt x="293" y="0"/>
                  </a:moveTo>
                  <a:cubicBezTo>
                    <a:pt x="292" y="0"/>
                    <a:pt x="292" y="0"/>
                    <a:pt x="291" y="0"/>
                  </a:cubicBezTo>
                  <a:cubicBezTo>
                    <a:pt x="291" y="0"/>
                    <a:pt x="291" y="0"/>
                    <a:pt x="291" y="0"/>
                  </a:cubicBezTo>
                  <a:cubicBezTo>
                    <a:pt x="259" y="1"/>
                    <a:pt x="224" y="17"/>
                    <a:pt x="211" y="36"/>
                  </a:cubicBezTo>
                  <a:cubicBezTo>
                    <a:pt x="200" y="53"/>
                    <a:pt x="199" y="87"/>
                    <a:pt x="206" y="97"/>
                  </a:cubicBezTo>
                  <a:cubicBezTo>
                    <a:pt x="208" y="101"/>
                    <a:pt x="196" y="95"/>
                    <a:pt x="199" y="120"/>
                  </a:cubicBezTo>
                  <a:cubicBezTo>
                    <a:pt x="201" y="138"/>
                    <a:pt x="214" y="134"/>
                    <a:pt x="221" y="153"/>
                  </a:cubicBezTo>
                  <a:cubicBezTo>
                    <a:pt x="225" y="162"/>
                    <a:pt x="232" y="181"/>
                    <a:pt x="226" y="189"/>
                  </a:cubicBezTo>
                  <a:cubicBezTo>
                    <a:pt x="216" y="200"/>
                    <a:pt x="203" y="216"/>
                    <a:pt x="188" y="231"/>
                  </a:cubicBezTo>
                  <a:cubicBezTo>
                    <a:pt x="199" y="237"/>
                    <a:pt x="196" y="239"/>
                    <a:pt x="194" y="244"/>
                  </a:cubicBezTo>
                  <a:cubicBezTo>
                    <a:pt x="109" y="255"/>
                    <a:pt x="78" y="268"/>
                    <a:pt x="74" y="278"/>
                  </a:cubicBezTo>
                  <a:cubicBezTo>
                    <a:pt x="72" y="283"/>
                    <a:pt x="68" y="296"/>
                    <a:pt x="63" y="313"/>
                  </a:cubicBezTo>
                  <a:cubicBezTo>
                    <a:pt x="64" y="314"/>
                    <a:pt x="64" y="315"/>
                    <a:pt x="64" y="316"/>
                  </a:cubicBezTo>
                  <a:cubicBezTo>
                    <a:pt x="66" y="322"/>
                    <a:pt x="67" y="332"/>
                    <a:pt x="71" y="336"/>
                  </a:cubicBezTo>
                  <a:cubicBezTo>
                    <a:pt x="109" y="376"/>
                    <a:pt x="151" y="424"/>
                    <a:pt x="163" y="484"/>
                  </a:cubicBezTo>
                  <a:cubicBezTo>
                    <a:pt x="165" y="489"/>
                    <a:pt x="154" y="510"/>
                    <a:pt x="137" y="538"/>
                  </a:cubicBezTo>
                  <a:cubicBezTo>
                    <a:pt x="138" y="556"/>
                    <a:pt x="139" y="574"/>
                    <a:pt x="137" y="586"/>
                  </a:cubicBezTo>
                  <a:cubicBezTo>
                    <a:pt x="134" y="618"/>
                    <a:pt x="107" y="678"/>
                    <a:pt x="107" y="678"/>
                  </a:cubicBezTo>
                  <a:cubicBezTo>
                    <a:pt x="116" y="677"/>
                    <a:pt x="116" y="677"/>
                    <a:pt x="116" y="677"/>
                  </a:cubicBezTo>
                  <a:cubicBezTo>
                    <a:pt x="111" y="720"/>
                    <a:pt x="111" y="720"/>
                    <a:pt x="111" y="720"/>
                  </a:cubicBezTo>
                  <a:cubicBezTo>
                    <a:pt x="76" y="701"/>
                    <a:pt x="76" y="701"/>
                    <a:pt x="76" y="701"/>
                  </a:cubicBezTo>
                  <a:cubicBezTo>
                    <a:pt x="73" y="715"/>
                    <a:pt x="73" y="715"/>
                    <a:pt x="73" y="715"/>
                  </a:cubicBezTo>
                  <a:cubicBezTo>
                    <a:pt x="68" y="713"/>
                    <a:pt x="68" y="713"/>
                    <a:pt x="68" y="713"/>
                  </a:cubicBezTo>
                  <a:cubicBezTo>
                    <a:pt x="68" y="713"/>
                    <a:pt x="69" y="702"/>
                    <a:pt x="70" y="697"/>
                  </a:cubicBezTo>
                  <a:cubicBezTo>
                    <a:pt x="74" y="686"/>
                    <a:pt x="79" y="685"/>
                    <a:pt x="81" y="678"/>
                  </a:cubicBezTo>
                  <a:cubicBezTo>
                    <a:pt x="87" y="655"/>
                    <a:pt x="93" y="626"/>
                    <a:pt x="100" y="596"/>
                  </a:cubicBezTo>
                  <a:cubicBezTo>
                    <a:pt x="79" y="628"/>
                    <a:pt x="56" y="662"/>
                    <a:pt x="37" y="690"/>
                  </a:cubicBezTo>
                  <a:cubicBezTo>
                    <a:pt x="36" y="692"/>
                    <a:pt x="33" y="693"/>
                    <a:pt x="29" y="693"/>
                  </a:cubicBezTo>
                  <a:cubicBezTo>
                    <a:pt x="24" y="693"/>
                    <a:pt x="17" y="691"/>
                    <a:pt x="11" y="684"/>
                  </a:cubicBezTo>
                  <a:cubicBezTo>
                    <a:pt x="8" y="685"/>
                    <a:pt x="5" y="685"/>
                    <a:pt x="1" y="685"/>
                  </a:cubicBezTo>
                  <a:cubicBezTo>
                    <a:pt x="0" y="695"/>
                    <a:pt x="2" y="699"/>
                    <a:pt x="1" y="719"/>
                  </a:cubicBezTo>
                  <a:cubicBezTo>
                    <a:pt x="0" y="764"/>
                    <a:pt x="10" y="767"/>
                    <a:pt x="8" y="796"/>
                  </a:cubicBezTo>
                  <a:cubicBezTo>
                    <a:pt x="6" y="816"/>
                    <a:pt x="1" y="811"/>
                    <a:pt x="4" y="832"/>
                  </a:cubicBezTo>
                  <a:cubicBezTo>
                    <a:pt x="10" y="836"/>
                    <a:pt x="13" y="834"/>
                    <a:pt x="23" y="837"/>
                  </a:cubicBezTo>
                  <a:cubicBezTo>
                    <a:pt x="33" y="871"/>
                    <a:pt x="28" y="842"/>
                    <a:pt x="51" y="877"/>
                  </a:cubicBezTo>
                  <a:cubicBezTo>
                    <a:pt x="54" y="878"/>
                    <a:pt x="57" y="879"/>
                    <a:pt x="60" y="879"/>
                  </a:cubicBezTo>
                  <a:cubicBezTo>
                    <a:pt x="67" y="879"/>
                    <a:pt x="73" y="876"/>
                    <a:pt x="79" y="873"/>
                  </a:cubicBezTo>
                  <a:cubicBezTo>
                    <a:pt x="85" y="878"/>
                    <a:pt x="90" y="882"/>
                    <a:pt x="95" y="882"/>
                  </a:cubicBezTo>
                  <a:cubicBezTo>
                    <a:pt x="96" y="882"/>
                    <a:pt x="98" y="882"/>
                    <a:pt x="99" y="881"/>
                  </a:cubicBezTo>
                  <a:cubicBezTo>
                    <a:pt x="107" y="878"/>
                    <a:pt x="111" y="861"/>
                    <a:pt x="115" y="852"/>
                  </a:cubicBezTo>
                  <a:cubicBezTo>
                    <a:pt x="120" y="852"/>
                    <a:pt x="120" y="851"/>
                    <a:pt x="122" y="851"/>
                  </a:cubicBezTo>
                  <a:cubicBezTo>
                    <a:pt x="127" y="905"/>
                    <a:pt x="136" y="949"/>
                    <a:pt x="139" y="1003"/>
                  </a:cubicBezTo>
                  <a:cubicBezTo>
                    <a:pt x="141" y="1047"/>
                    <a:pt x="133" y="1101"/>
                    <a:pt x="138" y="1145"/>
                  </a:cubicBezTo>
                  <a:cubicBezTo>
                    <a:pt x="147" y="1237"/>
                    <a:pt x="139" y="1259"/>
                    <a:pt x="151" y="1319"/>
                  </a:cubicBezTo>
                  <a:cubicBezTo>
                    <a:pt x="156" y="1343"/>
                    <a:pt x="175" y="1361"/>
                    <a:pt x="175" y="1370"/>
                  </a:cubicBezTo>
                  <a:cubicBezTo>
                    <a:pt x="171" y="1401"/>
                    <a:pt x="176" y="1431"/>
                    <a:pt x="181" y="1466"/>
                  </a:cubicBezTo>
                  <a:cubicBezTo>
                    <a:pt x="183" y="1479"/>
                    <a:pt x="183" y="1491"/>
                    <a:pt x="184" y="1503"/>
                  </a:cubicBezTo>
                  <a:cubicBezTo>
                    <a:pt x="185" y="1522"/>
                    <a:pt x="178" y="1541"/>
                    <a:pt x="184" y="1559"/>
                  </a:cubicBezTo>
                  <a:cubicBezTo>
                    <a:pt x="185" y="1564"/>
                    <a:pt x="188" y="1563"/>
                    <a:pt x="191" y="1566"/>
                  </a:cubicBezTo>
                  <a:cubicBezTo>
                    <a:pt x="191" y="1566"/>
                    <a:pt x="192" y="1565"/>
                    <a:pt x="193" y="1564"/>
                  </a:cubicBezTo>
                  <a:cubicBezTo>
                    <a:pt x="192" y="1553"/>
                    <a:pt x="188" y="1537"/>
                    <a:pt x="196" y="1530"/>
                  </a:cubicBezTo>
                  <a:cubicBezTo>
                    <a:pt x="205" y="1523"/>
                    <a:pt x="218" y="1525"/>
                    <a:pt x="234" y="1520"/>
                  </a:cubicBezTo>
                  <a:cubicBezTo>
                    <a:pt x="248" y="1526"/>
                    <a:pt x="257" y="1526"/>
                    <a:pt x="263" y="1537"/>
                  </a:cubicBezTo>
                  <a:cubicBezTo>
                    <a:pt x="266" y="1545"/>
                    <a:pt x="258" y="1550"/>
                    <a:pt x="263" y="1557"/>
                  </a:cubicBezTo>
                  <a:cubicBezTo>
                    <a:pt x="265" y="1559"/>
                    <a:pt x="266" y="1560"/>
                    <a:pt x="266" y="1560"/>
                  </a:cubicBezTo>
                  <a:cubicBezTo>
                    <a:pt x="267" y="1560"/>
                    <a:pt x="267" y="1558"/>
                    <a:pt x="269" y="1556"/>
                  </a:cubicBezTo>
                  <a:cubicBezTo>
                    <a:pt x="270" y="1560"/>
                    <a:pt x="270" y="1563"/>
                    <a:pt x="271" y="1566"/>
                  </a:cubicBezTo>
                  <a:cubicBezTo>
                    <a:pt x="324" y="1244"/>
                    <a:pt x="378" y="1062"/>
                    <a:pt x="379" y="845"/>
                  </a:cubicBezTo>
                  <a:cubicBezTo>
                    <a:pt x="394" y="829"/>
                    <a:pt x="413" y="835"/>
                    <a:pt x="423" y="832"/>
                  </a:cubicBezTo>
                  <a:cubicBezTo>
                    <a:pt x="420" y="818"/>
                    <a:pt x="418" y="805"/>
                    <a:pt x="417" y="792"/>
                  </a:cubicBezTo>
                  <a:cubicBezTo>
                    <a:pt x="413" y="780"/>
                    <a:pt x="409" y="767"/>
                    <a:pt x="406" y="751"/>
                  </a:cubicBezTo>
                  <a:cubicBezTo>
                    <a:pt x="408" y="751"/>
                    <a:pt x="410" y="751"/>
                    <a:pt x="411" y="752"/>
                  </a:cubicBezTo>
                  <a:cubicBezTo>
                    <a:pt x="396" y="628"/>
                    <a:pt x="399" y="560"/>
                    <a:pt x="399" y="538"/>
                  </a:cubicBezTo>
                  <a:cubicBezTo>
                    <a:pt x="393" y="524"/>
                    <a:pt x="392" y="510"/>
                    <a:pt x="390" y="489"/>
                  </a:cubicBezTo>
                  <a:cubicBezTo>
                    <a:pt x="386" y="409"/>
                    <a:pt x="397" y="335"/>
                    <a:pt x="405" y="305"/>
                  </a:cubicBezTo>
                  <a:cubicBezTo>
                    <a:pt x="387" y="297"/>
                    <a:pt x="362" y="284"/>
                    <a:pt x="355" y="274"/>
                  </a:cubicBezTo>
                  <a:cubicBezTo>
                    <a:pt x="357" y="268"/>
                    <a:pt x="357" y="266"/>
                    <a:pt x="366" y="262"/>
                  </a:cubicBezTo>
                  <a:cubicBezTo>
                    <a:pt x="337" y="212"/>
                    <a:pt x="309" y="197"/>
                    <a:pt x="313" y="193"/>
                  </a:cubicBezTo>
                  <a:cubicBezTo>
                    <a:pt x="320" y="184"/>
                    <a:pt x="324" y="172"/>
                    <a:pt x="330" y="160"/>
                  </a:cubicBezTo>
                  <a:cubicBezTo>
                    <a:pt x="340" y="139"/>
                    <a:pt x="349" y="118"/>
                    <a:pt x="349" y="99"/>
                  </a:cubicBezTo>
                  <a:cubicBezTo>
                    <a:pt x="347" y="91"/>
                    <a:pt x="360" y="49"/>
                    <a:pt x="334" y="15"/>
                  </a:cubicBezTo>
                  <a:cubicBezTo>
                    <a:pt x="324" y="4"/>
                    <a:pt x="309" y="0"/>
                    <a:pt x="29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4" name="Freeform 52"/>
            <p:cNvSpPr/>
            <p:nvPr/>
          </p:nvSpPr>
          <p:spPr bwMode="auto">
            <a:xfrm>
              <a:off x="3254920" y="3427440"/>
              <a:ext cx="70781" cy="78825"/>
            </a:xfrm>
            <a:custGeom>
              <a:avLst/>
              <a:gdLst>
                <a:gd name="T0" fmla="*/ 46 w 83"/>
                <a:gd name="T1" fmla="*/ 0 h 92"/>
                <a:gd name="T2" fmla="*/ 8 w 83"/>
                <a:gd name="T3" fmla="*/ 10 h 92"/>
                <a:gd name="T4" fmla="*/ 5 w 83"/>
                <a:gd name="T5" fmla="*/ 44 h 92"/>
                <a:gd name="T6" fmla="*/ 3 w 83"/>
                <a:gd name="T7" fmla="*/ 46 h 92"/>
                <a:gd name="T8" fmla="*/ 5 w 83"/>
                <a:gd name="T9" fmla="*/ 49 h 92"/>
                <a:gd name="T10" fmla="*/ 8 w 83"/>
                <a:gd name="T11" fmla="*/ 82 h 92"/>
                <a:gd name="T12" fmla="*/ 46 w 83"/>
                <a:gd name="T13" fmla="*/ 92 h 92"/>
                <a:gd name="T14" fmla="*/ 75 w 83"/>
                <a:gd name="T15" fmla="*/ 75 h 92"/>
                <a:gd name="T16" fmla="*/ 75 w 83"/>
                <a:gd name="T17" fmla="*/ 55 h 92"/>
                <a:gd name="T18" fmla="*/ 78 w 83"/>
                <a:gd name="T19" fmla="*/ 53 h 92"/>
                <a:gd name="T20" fmla="*/ 81 w 83"/>
                <a:gd name="T21" fmla="*/ 56 h 92"/>
                <a:gd name="T22" fmla="*/ 83 w 83"/>
                <a:gd name="T23" fmla="*/ 46 h 92"/>
                <a:gd name="T24" fmla="*/ 81 w 83"/>
                <a:gd name="T25" fmla="*/ 36 h 92"/>
                <a:gd name="T26" fmla="*/ 78 w 83"/>
                <a:gd name="T27" fmla="*/ 40 h 92"/>
                <a:gd name="T28" fmla="*/ 75 w 83"/>
                <a:gd name="T29" fmla="*/ 37 h 92"/>
                <a:gd name="T30" fmla="*/ 75 w 83"/>
                <a:gd name="T31" fmla="*/ 17 h 92"/>
                <a:gd name="T32" fmla="*/ 46 w 83"/>
                <a:gd name="T33"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92">
                  <a:moveTo>
                    <a:pt x="46" y="0"/>
                  </a:moveTo>
                  <a:cubicBezTo>
                    <a:pt x="30" y="5"/>
                    <a:pt x="17" y="3"/>
                    <a:pt x="8" y="10"/>
                  </a:cubicBezTo>
                  <a:cubicBezTo>
                    <a:pt x="0" y="17"/>
                    <a:pt x="4" y="33"/>
                    <a:pt x="5" y="44"/>
                  </a:cubicBezTo>
                  <a:cubicBezTo>
                    <a:pt x="4" y="45"/>
                    <a:pt x="3" y="46"/>
                    <a:pt x="3" y="46"/>
                  </a:cubicBezTo>
                  <a:cubicBezTo>
                    <a:pt x="3" y="47"/>
                    <a:pt x="4" y="48"/>
                    <a:pt x="5" y="49"/>
                  </a:cubicBezTo>
                  <a:cubicBezTo>
                    <a:pt x="4" y="59"/>
                    <a:pt x="0" y="76"/>
                    <a:pt x="8" y="82"/>
                  </a:cubicBezTo>
                  <a:cubicBezTo>
                    <a:pt x="17" y="90"/>
                    <a:pt x="30" y="87"/>
                    <a:pt x="46" y="92"/>
                  </a:cubicBezTo>
                  <a:cubicBezTo>
                    <a:pt x="60" y="87"/>
                    <a:pt x="69" y="87"/>
                    <a:pt x="75" y="75"/>
                  </a:cubicBezTo>
                  <a:cubicBezTo>
                    <a:pt x="78" y="67"/>
                    <a:pt x="70" y="62"/>
                    <a:pt x="75" y="55"/>
                  </a:cubicBezTo>
                  <a:cubicBezTo>
                    <a:pt x="77" y="53"/>
                    <a:pt x="78" y="53"/>
                    <a:pt x="78" y="53"/>
                  </a:cubicBezTo>
                  <a:cubicBezTo>
                    <a:pt x="79" y="53"/>
                    <a:pt x="79" y="55"/>
                    <a:pt x="81" y="56"/>
                  </a:cubicBezTo>
                  <a:cubicBezTo>
                    <a:pt x="82" y="53"/>
                    <a:pt x="82" y="49"/>
                    <a:pt x="83" y="46"/>
                  </a:cubicBezTo>
                  <a:cubicBezTo>
                    <a:pt x="82" y="43"/>
                    <a:pt x="82" y="40"/>
                    <a:pt x="81" y="36"/>
                  </a:cubicBezTo>
                  <a:cubicBezTo>
                    <a:pt x="79" y="38"/>
                    <a:pt x="79" y="40"/>
                    <a:pt x="78" y="40"/>
                  </a:cubicBezTo>
                  <a:cubicBezTo>
                    <a:pt x="78" y="40"/>
                    <a:pt x="77" y="39"/>
                    <a:pt x="75" y="37"/>
                  </a:cubicBezTo>
                  <a:cubicBezTo>
                    <a:pt x="70" y="30"/>
                    <a:pt x="78" y="25"/>
                    <a:pt x="75" y="17"/>
                  </a:cubicBezTo>
                  <a:cubicBezTo>
                    <a:pt x="69" y="6"/>
                    <a:pt x="60" y="6"/>
                    <a:pt x="4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5" name="Freeform 53"/>
            <p:cNvSpPr>
              <a:spLocks noEditPoints="1"/>
            </p:cNvSpPr>
            <p:nvPr/>
          </p:nvSpPr>
          <p:spPr bwMode="auto">
            <a:xfrm>
              <a:off x="3423830" y="2389046"/>
              <a:ext cx="50673" cy="450427"/>
            </a:xfrm>
            <a:custGeom>
              <a:avLst/>
              <a:gdLst>
                <a:gd name="T0" fmla="*/ 31 w 59"/>
                <a:gd name="T1" fmla="*/ 487 h 527"/>
                <a:gd name="T2" fmla="*/ 37 w 59"/>
                <a:gd name="T3" fmla="*/ 527 h 527"/>
                <a:gd name="T4" fmla="*/ 41 w 59"/>
                <a:gd name="T5" fmla="*/ 523 h 527"/>
                <a:gd name="T6" fmla="*/ 31 w 59"/>
                <a:gd name="T7" fmla="*/ 487 h 527"/>
                <a:gd name="T8" fmla="*/ 19 w 59"/>
                <a:gd name="T9" fmla="*/ 0 h 527"/>
                <a:gd name="T10" fmla="*/ 4 w 59"/>
                <a:gd name="T11" fmla="*/ 184 h 527"/>
                <a:gd name="T12" fmla="*/ 13 w 59"/>
                <a:gd name="T13" fmla="*/ 233 h 527"/>
                <a:gd name="T14" fmla="*/ 25 w 59"/>
                <a:gd name="T15" fmla="*/ 447 h 527"/>
                <a:gd name="T16" fmla="*/ 31 w 59"/>
                <a:gd name="T17" fmla="*/ 447 h 527"/>
                <a:gd name="T18" fmla="*/ 50 w 59"/>
                <a:gd name="T19" fmla="*/ 428 h 527"/>
                <a:gd name="T20" fmla="*/ 50 w 59"/>
                <a:gd name="T21" fmla="*/ 360 h 527"/>
                <a:gd name="T22" fmla="*/ 44 w 59"/>
                <a:gd name="T23" fmla="*/ 246 h 527"/>
                <a:gd name="T24" fmla="*/ 35 w 59"/>
                <a:gd name="T25" fmla="*/ 167 h 527"/>
                <a:gd name="T26" fmla="*/ 36 w 59"/>
                <a:gd name="T27" fmla="*/ 6 h 527"/>
                <a:gd name="T28" fmla="*/ 19 w 59"/>
                <a:gd name="T29" fmla="*/ 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527">
                  <a:moveTo>
                    <a:pt x="31" y="487"/>
                  </a:moveTo>
                  <a:cubicBezTo>
                    <a:pt x="32" y="500"/>
                    <a:pt x="34" y="513"/>
                    <a:pt x="37" y="527"/>
                  </a:cubicBezTo>
                  <a:cubicBezTo>
                    <a:pt x="39" y="526"/>
                    <a:pt x="40" y="525"/>
                    <a:pt x="41" y="523"/>
                  </a:cubicBezTo>
                  <a:cubicBezTo>
                    <a:pt x="43" y="519"/>
                    <a:pt x="37" y="507"/>
                    <a:pt x="31" y="487"/>
                  </a:cubicBezTo>
                  <a:moveTo>
                    <a:pt x="19" y="0"/>
                  </a:moveTo>
                  <a:cubicBezTo>
                    <a:pt x="11" y="30"/>
                    <a:pt x="0" y="104"/>
                    <a:pt x="4" y="184"/>
                  </a:cubicBezTo>
                  <a:cubicBezTo>
                    <a:pt x="6" y="205"/>
                    <a:pt x="7" y="219"/>
                    <a:pt x="13" y="233"/>
                  </a:cubicBezTo>
                  <a:cubicBezTo>
                    <a:pt x="13" y="255"/>
                    <a:pt x="10" y="323"/>
                    <a:pt x="25" y="447"/>
                  </a:cubicBezTo>
                  <a:cubicBezTo>
                    <a:pt x="27" y="447"/>
                    <a:pt x="29" y="447"/>
                    <a:pt x="31" y="447"/>
                  </a:cubicBezTo>
                  <a:cubicBezTo>
                    <a:pt x="49" y="447"/>
                    <a:pt x="52" y="432"/>
                    <a:pt x="50" y="428"/>
                  </a:cubicBezTo>
                  <a:cubicBezTo>
                    <a:pt x="42" y="405"/>
                    <a:pt x="45" y="373"/>
                    <a:pt x="50" y="360"/>
                  </a:cubicBezTo>
                  <a:cubicBezTo>
                    <a:pt x="59" y="324"/>
                    <a:pt x="51" y="300"/>
                    <a:pt x="44" y="246"/>
                  </a:cubicBezTo>
                  <a:cubicBezTo>
                    <a:pt x="43" y="219"/>
                    <a:pt x="35" y="191"/>
                    <a:pt x="35" y="167"/>
                  </a:cubicBezTo>
                  <a:cubicBezTo>
                    <a:pt x="35" y="125"/>
                    <a:pt x="51" y="12"/>
                    <a:pt x="36" y="6"/>
                  </a:cubicBezTo>
                  <a:cubicBezTo>
                    <a:pt x="31" y="5"/>
                    <a:pt x="26" y="2"/>
                    <a:pt x="1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6" name="Freeform 54"/>
            <p:cNvSpPr>
              <a:spLocks noEditPoints="1"/>
            </p:cNvSpPr>
            <p:nvPr/>
          </p:nvSpPr>
          <p:spPr bwMode="auto">
            <a:xfrm>
              <a:off x="3113357" y="2128442"/>
              <a:ext cx="229235" cy="488231"/>
            </a:xfrm>
            <a:custGeom>
              <a:avLst/>
              <a:gdLst>
                <a:gd name="T0" fmla="*/ 15 w 268"/>
                <a:gd name="T1" fmla="*/ 446 h 571"/>
                <a:gd name="T2" fmla="*/ 14 w 268"/>
                <a:gd name="T3" fmla="*/ 451 h 571"/>
                <a:gd name="T4" fmla="*/ 0 w 268"/>
                <a:gd name="T5" fmla="*/ 571 h 571"/>
                <a:gd name="T6" fmla="*/ 9 w 268"/>
                <a:gd name="T7" fmla="*/ 566 h 571"/>
                <a:gd name="T8" fmla="*/ 12 w 268"/>
                <a:gd name="T9" fmla="*/ 566 h 571"/>
                <a:gd name="T10" fmla="*/ 36 w 268"/>
                <a:gd name="T11" fmla="*/ 515 h 571"/>
                <a:gd name="T12" fmla="*/ 36 w 268"/>
                <a:gd name="T13" fmla="*/ 471 h 571"/>
                <a:gd name="T14" fmla="*/ 15 w 268"/>
                <a:gd name="T15" fmla="*/ 446 h 571"/>
                <a:gd name="T16" fmla="*/ 268 w 268"/>
                <a:gd name="T17" fmla="*/ 0 h 571"/>
                <a:gd name="T18" fmla="*/ 268 w 268"/>
                <a:gd name="T19" fmla="*/ 0 h 571"/>
                <a:gd name="T20" fmla="*/ 268 w 268"/>
                <a:gd name="T21"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 h="571">
                  <a:moveTo>
                    <a:pt x="15" y="446"/>
                  </a:moveTo>
                  <a:cubicBezTo>
                    <a:pt x="15" y="447"/>
                    <a:pt x="14" y="449"/>
                    <a:pt x="14" y="451"/>
                  </a:cubicBezTo>
                  <a:cubicBezTo>
                    <a:pt x="9" y="492"/>
                    <a:pt x="4" y="535"/>
                    <a:pt x="0" y="571"/>
                  </a:cubicBezTo>
                  <a:cubicBezTo>
                    <a:pt x="3" y="568"/>
                    <a:pt x="6" y="566"/>
                    <a:pt x="9" y="566"/>
                  </a:cubicBezTo>
                  <a:cubicBezTo>
                    <a:pt x="10" y="566"/>
                    <a:pt x="11" y="566"/>
                    <a:pt x="12" y="566"/>
                  </a:cubicBezTo>
                  <a:cubicBezTo>
                    <a:pt x="17" y="546"/>
                    <a:pt x="7" y="526"/>
                    <a:pt x="36" y="515"/>
                  </a:cubicBezTo>
                  <a:cubicBezTo>
                    <a:pt x="31" y="504"/>
                    <a:pt x="22" y="492"/>
                    <a:pt x="36" y="471"/>
                  </a:cubicBezTo>
                  <a:cubicBezTo>
                    <a:pt x="27" y="466"/>
                    <a:pt x="20" y="455"/>
                    <a:pt x="15" y="446"/>
                  </a:cubicBezTo>
                  <a:moveTo>
                    <a:pt x="268" y="0"/>
                  </a:moveTo>
                  <a:cubicBezTo>
                    <a:pt x="268" y="0"/>
                    <a:pt x="268" y="0"/>
                    <a:pt x="268" y="0"/>
                  </a:cubicBezTo>
                  <a:cubicBezTo>
                    <a:pt x="268" y="0"/>
                    <a:pt x="268" y="0"/>
                    <a:pt x="26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7" name="Freeform 55"/>
            <p:cNvSpPr/>
            <p:nvPr/>
          </p:nvSpPr>
          <p:spPr bwMode="auto">
            <a:xfrm>
              <a:off x="3094858" y="2396285"/>
              <a:ext cx="139954" cy="324147"/>
            </a:xfrm>
            <a:custGeom>
              <a:avLst/>
              <a:gdLst>
                <a:gd name="T0" fmla="*/ 62 w 164"/>
                <a:gd name="T1" fmla="*/ 0 h 380"/>
                <a:gd name="T2" fmla="*/ 37 w 164"/>
                <a:gd name="T3" fmla="*/ 133 h 380"/>
                <a:gd name="T4" fmla="*/ 58 w 164"/>
                <a:gd name="T5" fmla="*/ 158 h 380"/>
                <a:gd name="T6" fmla="*/ 58 w 164"/>
                <a:gd name="T7" fmla="*/ 202 h 380"/>
                <a:gd name="T8" fmla="*/ 34 w 164"/>
                <a:gd name="T9" fmla="*/ 253 h 380"/>
                <a:gd name="T10" fmla="*/ 31 w 164"/>
                <a:gd name="T11" fmla="*/ 253 h 380"/>
                <a:gd name="T12" fmla="*/ 22 w 164"/>
                <a:gd name="T13" fmla="*/ 258 h 380"/>
                <a:gd name="T14" fmla="*/ 9 w 164"/>
                <a:gd name="T15" fmla="*/ 343 h 380"/>
                <a:gd name="T16" fmla="*/ 0 w 164"/>
                <a:gd name="T17" fmla="*/ 372 h 380"/>
                <a:gd name="T18" fmla="*/ 10 w 164"/>
                <a:gd name="T19" fmla="*/ 371 h 380"/>
                <a:gd name="T20" fmla="*/ 28 w 164"/>
                <a:gd name="T21" fmla="*/ 380 h 380"/>
                <a:gd name="T22" fmla="*/ 36 w 164"/>
                <a:gd name="T23" fmla="*/ 377 h 380"/>
                <a:gd name="T24" fmla="*/ 99 w 164"/>
                <a:gd name="T25" fmla="*/ 283 h 380"/>
                <a:gd name="T26" fmla="*/ 126 w 164"/>
                <a:gd name="T27" fmla="*/ 153 h 380"/>
                <a:gd name="T28" fmla="*/ 136 w 164"/>
                <a:gd name="T29" fmla="*/ 225 h 380"/>
                <a:gd name="T30" fmla="*/ 162 w 164"/>
                <a:gd name="T31" fmla="*/ 171 h 380"/>
                <a:gd name="T32" fmla="*/ 70 w 164"/>
                <a:gd name="T33" fmla="*/ 23 h 380"/>
                <a:gd name="T34" fmla="*/ 63 w 164"/>
                <a:gd name="T35" fmla="*/ 3 h 380"/>
                <a:gd name="T36" fmla="*/ 62 w 164"/>
                <a:gd name="T37"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380">
                  <a:moveTo>
                    <a:pt x="62" y="0"/>
                  </a:moveTo>
                  <a:cubicBezTo>
                    <a:pt x="54" y="32"/>
                    <a:pt x="44" y="81"/>
                    <a:pt x="37" y="133"/>
                  </a:cubicBezTo>
                  <a:cubicBezTo>
                    <a:pt x="42" y="142"/>
                    <a:pt x="49" y="153"/>
                    <a:pt x="58" y="158"/>
                  </a:cubicBezTo>
                  <a:cubicBezTo>
                    <a:pt x="44" y="179"/>
                    <a:pt x="53" y="191"/>
                    <a:pt x="58" y="202"/>
                  </a:cubicBezTo>
                  <a:cubicBezTo>
                    <a:pt x="29" y="213"/>
                    <a:pt x="39" y="233"/>
                    <a:pt x="34" y="253"/>
                  </a:cubicBezTo>
                  <a:cubicBezTo>
                    <a:pt x="33" y="253"/>
                    <a:pt x="32" y="253"/>
                    <a:pt x="31" y="253"/>
                  </a:cubicBezTo>
                  <a:cubicBezTo>
                    <a:pt x="28" y="253"/>
                    <a:pt x="25" y="255"/>
                    <a:pt x="22" y="258"/>
                  </a:cubicBezTo>
                  <a:cubicBezTo>
                    <a:pt x="18" y="296"/>
                    <a:pt x="14" y="327"/>
                    <a:pt x="9" y="343"/>
                  </a:cubicBezTo>
                  <a:cubicBezTo>
                    <a:pt x="4" y="358"/>
                    <a:pt x="2" y="366"/>
                    <a:pt x="0" y="372"/>
                  </a:cubicBezTo>
                  <a:cubicBezTo>
                    <a:pt x="4" y="372"/>
                    <a:pt x="7" y="372"/>
                    <a:pt x="10" y="371"/>
                  </a:cubicBezTo>
                  <a:cubicBezTo>
                    <a:pt x="16" y="378"/>
                    <a:pt x="23" y="380"/>
                    <a:pt x="28" y="380"/>
                  </a:cubicBezTo>
                  <a:cubicBezTo>
                    <a:pt x="32" y="380"/>
                    <a:pt x="35" y="379"/>
                    <a:pt x="36" y="377"/>
                  </a:cubicBezTo>
                  <a:cubicBezTo>
                    <a:pt x="55" y="349"/>
                    <a:pt x="78" y="315"/>
                    <a:pt x="99" y="283"/>
                  </a:cubicBezTo>
                  <a:cubicBezTo>
                    <a:pt x="113" y="219"/>
                    <a:pt x="126" y="153"/>
                    <a:pt x="126" y="153"/>
                  </a:cubicBezTo>
                  <a:cubicBezTo>
                    <a:pt x="126" y="153"/>
                    <a:pt x="133" y="190"/>
                    <a:pt x="136" y="225"/>
                  </a:cubicBezTo>
                  <a:cubicBezTo>
                    <a:pt x="153" y="197"/>
                    <a:pt x="164" y="176"/>
                    <a:pt x="162" y="171"/>
                  </a:cubicBezTo>
                  <a:cubicBezTo>
                    <a:pt x="150" y="111"/>
                    <a:pt x="108" y="63"/>
                    <a:pt x="70" y="23"/>
                  </a:cubicBezTo>
                  <a:cubicBezTo>
                    <a:pt x="66" y="19"/>
                    <a:pt x="65" y="9"/>
                    <a:pt x="63" y="3"/>
                  </a:cubicBezTo>
                  <a:cubicBezTo>
                    <a:pt x="63" y="2"/>
                    <a:pt x="63" y="1"/>
                    <a:pt x="6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8" name="Freeform 56"/>
            <p:cNvSpPr>
              <a:spLocks noEditPoints="1"/>
            </p:cNvSpPr>
            <p:nvPr/>
          </p:nvSpPr>
          <p:spPr bwMode="auto">
            <a:xfrm>
              <a:off x="1052655" y="2142115"/>
              <a:ext cx="474557" cy="1345650"/>
            </a:xfrm>
            <a:custGeom>
              <a:avLst/>
              <a:gdLst>
                <a:gd name="T0" fmla="*/ 473 w 555"/>
                <a:gd name="T1" fmla="*/ 1575 h 1575"/>
                <a:gd name="T2" fmla="*/ 484 w 555"/>
                <a:gd name="T3" fmla="*/ 1550 h 1575"/>
                <a:gd name="T4" fmla="*/ 92 w 555"/>
                <a:gd name="T5" fmla="*/ 561 h 1575"/>
                <a:gd name="T6" fmla="*/ 98 w 555"/>
                <a:gd name="T7" fmla="*/ 552 h 1575"/>
                <a:gd name="T8" fmla="*/ 99 w 555"/>
                <a:gd name="T9" fmla="*/ 511 h 1575"/>
                <a:gd name="T10" fmla="*/ 94 w 555"/>
                <a:gd name="T11" fmla="*/ 388 h 1575"/>
                <a:gd name="T12" fmla="*/ 53 w 555"/>
                <a:gd name="T13" fmla="*/ 388 h 1575"/>
                <a:gd name="T14" fmla="*/ 49 w 555"/>
                <a:gd name="T15" fmla="*/ 396 h 1575"/>
                <a:gd name="T16" fmla="*/ 94 w 555"/>
                <a:gd name="T17" fmla="*/ 388 h 1575"/>
                <a:gd name="T18" fmla="*/ 273 w 555"/>
                <a:gd name="T19" fmla="*/ 219 h 1575"/>
                <a:gd name="T20" fmla="*/ 167 w 555"/>
                <a:gd name="T21" fmla="*/ 292 h 1575"/>
                <a:gd name="T22" fmla="*/ 176 w 555"/>
                <a:gd name="T23" fmla="*/ 305 h 1575"/>
                <a:gd name="T24" fmla="*/ 169 w 555"/>
                <a:gd name="T25" fmla="*/ 614 h 1575"/>
                <a:gd name="T26" fmla="*/ 159 w 555"/>
                <a:gd name="T27" fmla="*/ 623 h 1575"/>
                <a:gd name="T28" fmla="*/ 97 w 555"/>
                <a:gd name="T29" fmla="*/ 685 h 1575"/>
                <a:gd name="T30" fmla="*/ 116 w 555"/>
                <a:gd name="T31" fmla="*/ 693 h 1575"/>
                <a:gd name="T32" fmla="*/ 163 w 555"/>
                <a:gd name="T33" fmla="*/ 729 h 1575"/>
                <a:gd name="T34" fmla="*/ 146 w 555"/>
                <a:gd name="T35" fmla="*/ 978 h 1575"/>
                <a:gd name="T36" fmla="*/ 123 w 555"/>
                <a:gd name="T37" fmla="*/ 1178 h 1575"/>
                <a:gd name="T38" fmla="*/ 52 w 555"/>
                <a:gd name="T39" fmla="*/ 1434 h 1575"/>
                <a:gd name="T40" fmla="*/ 0 w 555"/>
                <a:gd name="T41" fmla="*/ 1501 h 1575"/>
                <a:gd name="T42" fmla="*/ 14 w 555"/>
                <a:gd name="T43" fmla="*/ 1529 h 1575"/>
                <a:gd name="T44" fmla="*/ 24 w 555"/>
                <a:gd name="T45" fmla="*/ 1550 h 1575"/>
                <a:gd name="T46" fmla="*/ 107 w 555"/>
                <a:gd name="T47" fmla="*/ 1525 h 1575"/>
                <a:gd name="T48" fmla="*/ 127 w 555"/>
                <a:gd name="T49" fmla="*/ 1525 h 1575"/>
                <a:gd name="T50" fmla="*/ 152 w 555"/>
                <a:gd name="T51" fmla="*/ 1487 h 1575"/>
                <a:gd name="T52" fmla="*/ 165 w 555"/>
                <a:gd name="T53" fmla="*/ 1423 h 1575"/>
                <a:gd name="T54" fmla="*/ 341 w 555"/>
                <a:gd name="T55" fmla="*/ 1010 h 1575"/>
                <a:gd name="T56" fmla="*/ 356 w 555"/>
                <a:gd name="T57" fmla="*/ 1219 h 1575"/>
                <a:gd name="T58" fmla="*/ 355 w 555"/>
                <a:gd name="T59" fmla="*/ 1351 h 1575"/>
                <a:gd name="T60" fmla="*/ 357 w 555"/>
                <a:gd name="T61" fmla="*/ 1467 h 1575"/>
                <a:gd name="T62" fmla="*/ 394 w 555"/>
                <a:gd name="T63" fmla="*/ 1516 h 1575"/>
                <a:gd name="T64" fmla="*/ 453 w 555"/>
                <a:gd name="T65" fmla="*/ 1520 h 1575"/>
                <a:gd name="T66" fmla="*/ 437 w 555"/>
                <a:gd name="T67" fmla="*/ 1471 h 1575"/>
                <a:gd name="T68" fmla="*/ 444 w 555"/>
                <a:gd name="T69" fmla="*/ 1378 h 1575"/>
                <a:gd name="T70" fmla="*/ 465 w 555"/>
                <a:gd name="T71" fmla="*/ 1100 h 1575"/>
                <a:gd name="T72" fmla="*/ 519 w 555"/>
                <a:gd name="T73" fmla="*/ 798 h 1575"/>
                <a:gd name="T74" fmla="*/ 555 w 555"/>
                <a:gd name="T75" fmla="*/ 743 h 1575"/>
                <a:gd name="T76" fmla="*/ 506 w 555"/>
                <a:gd name="T77" fmla="*/ 700 h 1575"/>
                <a:gd name="T78" fmla="*/ 432 w 555"/>
                <a:gd name="T79" fmla="*/ 582 h 1575"/>
                <a:gd name="T80" fmla="*/ 527 w 555"/>
                <a:gd name="T81" fmla="*/ 285 h 1575"/>
                <a:gd name="T82" fmla="*/ 381 w 555"/>
                <a:gd name="T83" fmla="*/ 510 h 1575"/>
                <a:gd name="T84" fmla="*/ 332 w 555"/>
                <a:gd name="T85" fmla="*/ 707 h 1575"/>
                <a:gd name="T86" fmla="*/ 252 w 555"/>
                <a:gd name="T87" fmla="*/ 514 h 1575"/>
                <a:gd name="T88" fmla="*/ 340 w 555"/>
                <a:gd name="T89" fmla="*/ 0 h 1575"/>
                <a:gd name="T90" fmla="*/ 267 w 555"/>
                <a:gd name="T91" fmla="*/ 76 h 1575"/>
                <a:gd name="T92" fmla="*/ 264 w 555"/>
                <a:gd name="T93" fmla="*/ 87 h 1575"/>
                <a:gd name="T94" fmla="*/ 262 w 555"/>
                <a:gd name="T95" fmla="*/ 101 h 1575"/>
                <a:gd name="T96" fmla="*/ 294 w 555"/>
                <a:gd name="T97" fmla="*/ 187 h 1575"/>
                <a:gd name="T98" fmla="*/ 330 w 555"/>
                <a:gd name="T99" fmla="*/ 348 h 1575"/>
                <a:gd name="T100" fmla="*/ 386 w 555"/>
                <a:gd name="T101" fmla="*/ 217 h 1575"/>
                <a:gd name="T102" fmla="*/ 404 w 555"/>
                <a:gd name="T103" fmla="*/ 136 h 1575"/>
                <a:gd name="T104" fmla="*/ 413 w 555"/>
                <a:gd name="T105" fmla="*/ 94 h 1575"/>
                <a:gd name="T106" fmla="*/ 410 w 555"/>
                <a:gd name="T107" fmla="*/ 95 h 1575"/>
                <a:gd name="T108" fmla="*/ 348 w 555"/>
                <a:gd name="T109" fmla="*/ 0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5" h="1575">
                  <a:moveTo>
                    <a:pt x="484" y="1550"/>
                  </a:moveTo>
                  <a:cubicBezTo>
                    <a:pt x="482" y="1558"/>
                    <a:pt x="478" y="1566"/>
                    <a:pt x="473" y="1575"/>
                  </a:cubicBezTo>
                  <a:cubicBezTo>
                    <a:pt x="474" y="1574"/>
                    <a:pt x="476" y="1573"/>
                    <a:pt x="477" y="1572"/>
                  </a:cubicBezTo>
                  <a:cubicBezTo>
                    <a:pt x="485" y="1567"/>
                    <a:pt x="486" y="1559"/>
                    <a:pt x="484" y="1550"/>
                  </a:cubicBezTo>
                  <a:moveTo>
                    <a:pt x="99" y="506"/>
                  </a:moveTo>
                  <a:cubicBezTo>
                    <a:pt x="90" y="522"/>
                    <a:pt x="88" y="551"/>
                    <a:pt x="92" y="561"/>
                  </a:cubicBezTo>
                  <a:cubicBezTo>
                    <a:pt x="93" y="561"/>
                    <a:pt x="93" y="561"/>
                    <a:pt x="93" y="561"/>
                  </a:cubicBezTo>
                  <a:cubicBezTo>
                    <a:pt x="96" y="561"/>
                    <a:pt x="98" y="552"/>
                    <a:pt x="98" y="552"/>
                  </a:cubicBezTo>
                  <a:cubicBezTo>
                    <a:pt x="98" y="552"/>
                    <a:pt x="97" y="531"/>
                    <a:pt x="99" y="513"/>
                  </a:cubicBezTo>
                  <a:cubicBezTo>
                    <a:pt x="99" y="512"/>
                    <a:pt x="99" y="512"/>
                    <a:pt x="99" y="511"/>
                  </a:cubicBezTo>
                  <a:cubicBezTo>
                    <a:pt x="98" y="509"/>
                    <a:pt x="99" y="508"/>
                    <a:pt x="99" y="506"/>
                  </a:cubicBezTo>
                  <a:moveTo>
                    <a:pt x="94" y="388"/>
                  </a:moveTo>
                  <a:cubicBezTo>
                    <a:pt x="89" y="388"/>
                    <a:pt x="77" y="388"/>
                    <a:pt x="65" y="388"/>
                  </a:cubicBezTo>
                  <a:cubicBezTo>
                    <a:pt x="61" y="388"/>
                    <a:pt x="57" y="388"/>
                    <a:pt x="53" y="388"/>
                  </a:cubicBezTo>
                  <a:cubicBezTo>
                    <a:pt x="50" y="391"/>
                    <a:pt x="48" y="393"/>
                    <a:pt x="46" y="396"/>
                  </a:cubicBezTo>
                  <a:cubicBezTo>
                    <a:pt x="47" y="396"/>
                    <a:pt x="48" y="396"/>
                    <a:pt x="49" y="396"/>
                  </a:cubicBezTo>
                  <a:cubicBezTo>
                    <a:pt x="69" y="396"/>
                    <a:pt x="94" y="397"/>
                    <a:pt x="94" y="397"/>
                  </a:cubicBezTo>
                  <a:cubicBezTo>
                    <a:pt x="94" y="397"/>
                    <a:pt x="96" y="391"/>
                    <a:pt x="94" y="388"/>
                  </a:cubicBezTo>
                  <a:moveTo>
                    <a:pt x="273" y="219"/>
                  </a:moveTo>
                  <a:cubicBezTo>
                    <a:pt x="273" y="219"/>
                    <a:pt x="273" y="219"/>
                    <a:pt x="273" y="219"/>
                  </a:cubicBezTo>
                  <a:cubicBezTo>
                    <a:pt x="210" y="267"/>
                    <a:pt x="153" y="245"/>
                    <a:pt x="125" y="267"/>
                  </a:cubicBezTo>
                  <a:cubicBezTo>
                    <a:pt x="142" y="278"/>
                    <a:pt x="158" y="289"/>
                    <a:pt x="167" y="292"/>
                  </a:cubicBezTo>
                  <a:cubicBezTo>
                    <a:pt x="167" y="292"/>
                    <a:pt x="168" y="292"/>
                    <a:pt x="169" y="292"/>
                  </a:cubicBezTo>
                  <a:cubicBezTo>
                    <a:pt x="173" y="292"/>
                    <a:pt x="177" y="297"/>
                    <a:pt x="176" y="305"/>
                  </a:cubicBezTo>
                  <a:cubicBezTo>
                    <a:pt x="168" y="369"/>
                    <a:pt x="216" y="518"/>
                    <a:pt x="194" y="577"/>
                  </a:cubicBezTo>
                  <a:cubicBezTo>
                    <a:pt x="189" y="591"/>
                    <a:pt x="180" y="603"/>
                    <a:pt x="169" y="614"/>
                  </a:cubicBezTo>
                  <a:cubicBezTo>
                    <a:pt x="172" y="624"/>
                    <a:pt x="176" y="636"/>
                    <a:pt x="180" y="649"/>
                  </a:cubicBezTo>
                  <a:cubicBezTo>
                    <a:pt x="161" y="636"/>
                    <a:pt x="160" y="628"/>
                    <a:pt x="159" y="623"/>
                  </a:cubicBezTo>
                  <a:cubicBezTo>
                    <a:pt x="140" y="639"/>
                    <a:pt x="118" y="653"/>
                    <a:pt x="102" y="670"/>
                  </a:cubicBezTo>
                  <a:cubicBezTo>
                    <a:pt x="113" y="682"/>
                    <a:pt x="107" y="683"/>
                    <a:pt x="97" y="685"/>
                  </a:cubicBezTo>
                  <a:cubicBezTo>
                    <a:pt x="97" y="689"/>
                    <a:pt x="97" y="692"/>
                    <a:pt x="97" y="696"/>
                  </a:cubicBezTo>
                  <a:cubicBezTo>
                    <a:pt x="106" y="695"/>
                    <a:pt x="110" y="693"/>
                    <a:pt x="116" y="693"/>
                  </a:cubicBezTo>
                  <a:cubicBezTo>
                    <a:pt x="118" y="693"/>
                    <a:pt x="119" y="693"/>
                    <a:pt x="121" y="693"/>
                  </a:cubicBezTo>
                  <a:cubicBezTo>
                    <a:pt x="136" y="702"/>
                    <a:pt x="149" y="720"/>
                    <a:pt x="163" y="729"/>
                  </a:cubicBezTo>
                  <a:cubicBezTo>
                    <a:pt x="159" y="766"/>
                    <a:pt x="156" y="799"/>
                    <a:pt x="148" y="843"/>
                  </a:cubicBezTo>
                  <a:cubicBezTo>
                    <a:pt x="140" y="885"/>
                    <a:pt x="145" y="932"/>
                    <a:pt x="146" y="978"/>
                  </a:cubicBezTo>
                  <a:cubicBezTo>
                    <a:pt x="146" y="1005"/>
                    <a:pt x="151" y="1098"/>
                    <a:pt x="144" y="1113"/>
                  </a:cubicBezTo>
                  <a:cubicBezTo>
                    <a:pt x="130" y="1144"/>
                    <a:pt x="125" y="1171"/>
                    <a:pt x="123" y="1178"/>
                  </a:cubicBezTo>
                  <a:cubicBezTo>
                    <a:pt x="118" y="1208"/>
                    <a:pt x="92" y="1361"/>
                    <a:pt x="86" y="1389"/>
                  </a:cubicBezTo>
                  <a:cubicBezTo>
                    <a:pt x="81" y="1413"/>
                    <a:pt x="63" y="1412"/>
                    <a:pt x="52" y="1434"/>
                  </a:cubicBezTo>
                  <a:cubicBezTo>
                    <a:pt x="46" y="1447"/>
                    <a:pt x="42" y="1456"/>
                    <a:pt x="38" y="1470"/>
                  </a:cubicBezTo>
                  <a:cubicBezTo>
                    <a:pt x="31" y="1481"/>
                    <a:pt x="16" y="1492"/>
                    <a:pt x="0" y="1501"/>
                  </a:cubicBezTo>
                  <a:cubicBezTo>
                    <a:pt x="0" y="1504"/>
                    <a:pt x="1" y="1508"/>
                    <a:pt x="2" y="1513"/>
                  </a:cubicBezTo>
                  <a:cubicBezTo>
                    <a:pt x="7" y="1517"/>
                    <a:pt x="11" y="1522"/>
                    <a:pt x="14" y="1529"/>
                  </a:cubicBezTo>
                  <a:cubicBezTo>
                    <a:pt x="16" y="1533"/>
                    <a:pt x="16" y="1540"/>
                    <a:pt x="15" y="1547"/>
                  </a:cubicBezTo>
                  <a:cubicBezTo>
                    <a:pt x="18" y="1548"/>
                    <a:pt x="21" y="1549"/>
                    <a:pt x="24" y="1550"/>
                  </a:cubicBezTo>
                  <a:cubicBezTo>
                    <a:pt x="37" y="1545"/>
                    <a:pt x="49" y="1539"/>
                    <a:pt x="60" y="1534"/>
                  </a:cubicBezTo>
                  <a:cubicBezTo>
                    <a:pt x="80" y="1526"/>
                    <a:pt x="95" y="1525"/>
                    <a:pt x="107" y="1525"/>
                  </a:cubicBezTo>
                  <a:cubicBezTo>
                    <a:pt x="111" y="1525"/>
                    <a:pt x="114" y="1525"/>
                    <a:pt x="117" y="1525"/>
                  </a:cubicBezTo>
                  <a:cubicBezTo>
                    <a:pt x="121" y="1525"/>
                    <a:pt x="124" y="1525"/>
                    <a:pt x="127" y="1525"/>
                  </a:cubicBezTo>
                  <a:cubicBezTo>
                    <a:pt x="136" y="1525"/>
                    <a:pt x="144" y="1524"/>
                    <a:pt x="152" y="1516"/>
                  </a:cubicBezTo>
                  <a:cubicBezTo>
                    <a:pt x="159" y="1509"/>
                    <a:pt x="148" y="1496"/>
                    <a:pt x="152" y="1487"/>
                  </a:cubicBezTo>
                  <a:cubicBezTo>
                    <a:pt x="155" y="1482"/>
                    <a:pt x="154" y="1486"/>
                    <a:pt x="155" y="1481"/>
                  </a:cubicBezTo>
                  <a:cubicBezTo>
                    <a:pt x="160" y="1467"/>
                    <a:pt x="154" y="1440"/>
                    <a:pt x="165" y="1423"/>
                  </a:cubicBezTo>
                  <a:cubicBezTo>
                    <a:pt x="262" y="1274"/>
                    <a:pt x="281" y="938"/>
                    <a:pt x="311" y="938"/>
                  </a:cubicBezTo>
                  <a:cubicBezTo>
                    <a:pt x="319" y="985"/>
                    <a:pt x="333" y="980"/>
                    <a:pt x="341" y="1010"/>
                  </a:cubicBezTo>
                  <a:cubicBezTo>
                    <a:pt x="351" y="1042"/>
                    <a:pt x="347" y="1075"/>
                    <a:pt x="349" y="1109"/>
                  </a:cubicBezTo>
                  <a:cubicBezTo>
                    <a:pt x="352" y="1150"/>
                    <a:pt x="358" y="1178"/>
                    <a:pt x="356" y="1219"/>
                  </a:cubicBezTo>
                  <a:cubicBezTo>
                    <a:pt x="355" y="1232"/>
                    <a:pt x="350" y="1257"/>
                    <a:pt x="350" y="1269"/>
                  </a:cubicBezTo>
                  <a:cubicBezTo>
                    <a:pt x="349" y="1298"/>
                    <a:pt x="357" y="1322"/>
                    <a:pt x="355" y="1351"/>
                  </a:cubicBezTo>
                  <a:cubicBezTo>
                    <a:pt x="353" y="1376"/>
                    <a:pt x="341" y="1400"/>
                    <a:pt x="342" y="1425"/>
                  </a:cubicBezTo>
                  <a:cubicBezTo>
                    <a:pt x="343" y="1439"/>
                    <a:pt x="358" y="1452"/>
                    <a:pt x="357" y="1467"/>
                  </a:cubicBezTo>
                  <a:cubicBezTo>
                    <a:pt x="356" y="1476"/>
                    <a:pt x="349" y="1484"/>
                    <a:pt x="352" y="1487"/>
                  </a:cubicBezTo>
                  <a:cubicBezTo>
                    <a:pt x="366" y="1504"/>
                    <a:pt x="379" y="1507"/>
                    <a:pt x="394" y="1516"/>
                  </a:cubicBezTo>
                  <a:cubicBezTo>
                    <a:pt x="395" y="1526"/>
                    <a:pt x="400" y="1539"/>
                    <a:pt x="408" y="1550"/>
                  </a:cubicBezTo>
                  <a:cubicBezTo>
                    <a:pt x="418" y="1534"/>
                    <a:pt x="434" y="1520"/>
                    <a:pt x="453" y="1520"/>
                  </a:cubicBezTo>
                  <a:cubicBezTo>
                    <a:pt x="459" y="1520"/>
                    <a:pt x="466" y="1522"/>
                    <a:pt x="473" y="1525"/>
                  </a:cubicBezTo>
                  <a:cubicBezTo>
                    <a:pt x="460" y="1505"/>
                    <a:pt x="441" y="1483"/>
                    <a:pt x="437" y="1471"/>
                  </a:cubicBezTo>
                  <a:cubicBezTo>
                    <a:pt x="438" y="1460"/>
                    <a:pt x="445" y="1444"/>
                    <a:pt x="446" y="1433"/>
                  </a:cubicBezTo>
                  <a:cubicBezTo>
                    <a:pt x="450" y="1410"/>
                    <a:pt x="438" y="1400"/>
                    <a:pt x="444" y="1378"/>
                  </a:cubicBezTo>
                  <a:cubicBezTo>
                    <a:pt x="453" y="1342"/>
                    <a:pt x="462" y="1282"/>
                    <a:pt x="465" y="1234"/>
                  </a:cubicBezTo>
                  <a:cubicBezTo>
                    <a:pt x="467" y="1190"/>
                    <a:pt x="465" y="1145"/>
                    <a:pt x="465" y="1100"/>
                  </a:cubicBezTo>
                  <a:cubicBezTo>
                    <a:pt x="464" y="1002"/>
                    <a:pt x="483" y="937"/>
                    <a:pt x="493" y="840"/>
                  </a:cubicBezTo>
                  <a:cubicBezTo>
                    <a:pt x="501" y="829"/>
                    <a:pt x="513" y="810"/>
                    <a:pt x="519" y="798"/>
                  </a:cubicBezTo>
                  <a:cubicBezTo>
                    <a:pt x="524" y="799"/>
                    <a:pt x="531" y="806"/>
                    <a:pt x="535" y="808"/>
                  </a:cubicBezTo>
                  <a:cubicBezTo>
                    <a:pt x="543" y="782"/>
                    <a:pt x="550" y="761"/>
                    <a:pt x="555" y="743"/>
                  </a:cubicBezTo>
                  <a:cubicBezTo>
                    <a:pt x="541" y="758"/>
                    <a:pt x="533" y="783"/>
                    <a:pt x="500" y="805"/>
                  </a:cubicBezTo>
                  <a:cubicBezTo>
                    <a:pt x="503" y="757"/>
                    <a:pt x="504" y="741"/>
                    <a:pt x="506" y="700"/>
                  </a:cubicBezTo>
                  <a:cubicBezTo>
                    <a:pt x="490" y="684"/>
                    <a:pt x="472" y="655"/>
                    <a:pt x="456" y="630"/>
                  </a:cubicBezTo>
                  <a:cubicBezTo>
                    <a:pt x="444" y="612"/>
                    <a:pt x="432" y="598"/>
                    <a:pt x="432" y="582"/>
                  </a:cubicBezTo>
                  <a:cubicBezTo>
                    <a:pt x="430" y="481"/>
                    <a:pt x="491" y="430"/>
                    <a:pt x="516" y="294"/>
                  </a:cubicBezTo>
                  <a:cubicBezTo>
                    <a:pt x="517" y="288"/>
                    <a:pt x="521" y="286"/>
                    <a:pt x="527" y="285"/>
                  </a:cubicBezTo>
                  <a:cubicBezTo>
                    <a:pt x="505" y="267"/>
                    <a:pt x="445" y="273"/>
                    <a:pt x="394" y="230"/>
                  </a:cubicBezTo>
                  <a:cubicBezTo>
                    <a:pt x="400" y="330"/>
                    <a:pt x="372" y="438"/>
                    <a:pt x="381" y="510"/>
                  </a:cubicBezTo>
                  <a:cubicBezTo>
                    <a:pt x="390" y="573"/>
                    <a:pt x="428" y="639"/>
                    <a:pt x="449" y="688"/>
                  </a:cubicBezTo>
                  <a:cubicBezTo>
                    <a:pt x="410" y="701"/>
                    <a:pt x="370" y="707"/>
                    <a:pt x="332" y="707"/>
                  </a:cubicBezTo>
                  <a:cubicBezTo>
                    <a:pt x="294" y="707"/>
                    <a:pt x="259" y="702"/>
                    <a:pt x="228" y="695"/>
                  </a:cubicBezTo>
                  <a:cubicBezTo>
                    <a:pt x="236" y="648"/>
                    <a:pt x="255" y="569"/>
                    <a:pt x="252" y="514"/>
                  </a:cubicBezTo>
                  <a:cubicBezTo>
                    <a:pt x="247" y="415"/>
                    <a:pt x="249" y="248"/>
                    <a:pt x="273" y="219"/>
                  </a:cubicBezTo>
                  <a:moveTo>
                    <a:pt x="340" y="0"/>
                  </a:moveTo>
                  <a:cubicBezTo>
                    <a:pt x="340" y="0"/>
                    <a:pt x="340" y="0"/>
                    <a:pt x="340" y="0"/>
                  </a:cubicBezTo>
                  <a:cubicBezTo>
                    <a:pt x="300" y="4"/>
                    <a:pt x="267" y="45"/>
                    <a:pt x="267" y="76"/>
                  </a:cubicBezTo>
                  <a:cubicBezTo>
                    <a:pt x="268" y="86"/>
                    <a:pt x="266" y="88"/>
                    <a:pt x="265" y="88"/>
                  </a:cubicBezTo>
                  <a:cubicBezTo>
                    <a:pt x="265" y="88"/>
                    <a:pt x="264" y="87"/>
                    <a:pt x="264" y="87"/>
                  </a:cubicBezTo>
                  <a:cubicBezTo>
                    <a:pt x="264" y="87"/>
                    <a:pt x="263" y="87"/>
                    <a:pt x="263" y="87"/>
                  </a:cubicBezTo>
                  <a:cubicBezTo>
                    <a:pt x="262" y="87"/>
                    <a:pt x="261" y="89"/>
                    <a:pt x="262" y="101"/>
                  </a:cubicBezTo>
                  <a:cubicBezTo>
                    <a:pt x="267" y="146"/>
                    <a:pt x="277" y="116"/>
                    <a:pt x="278" y="144"/>
                  </a:cubicBezTo>
                  <a:cubicBezTo>
                    <a:pt x="278" y="154"/>
                    <a:pt x="284" y="180"/>
                    <a:pt x="294" y="187"/>
                  </a:cubicBezTo>
                  <a:cubicBezTo>
                    <a:pt x="294" y="193"/>
                    <a:pt x="286" y="201"/>
                    <a:pt x="284" y="205"/>
                  </a:cubicBezTo>
                  <a:cubicBezTo>
                    <a:pt x="293" y="260"/>
                    <a:pt x="312" y="319"/>
                    <a:pt x="330" y="348"/>
                  </a:cubicBezTo>
                  <a:cubicBezTo>
                    <a:pt x="359" y="325"/>
                    <a:pt x="362" y="270"/>
                    <a:pt x="385" y="217"/>
                  </a:cubicBezTo>
                  <a:cubicBezTo>
                    <a:pt x="386" y="217"/>
                    <a:pt x="386" y="217"/>
                    <a:pt x="386" y="217"/>
                  </a:cubicBezTo>
                  <a:cubicBezTo>
                    <a:pt x="386" y="212"/>
                    <a:pt x="381" y="193"/>
                    <a:pt x="382" y="190"/>
                  </a:cubicBezTo>
                  <a:cubicBezTo>
                    <a:pt x="389" y="163"/>
                    <a:pt x="397" y="164"/>
                    <a:pt x="404" y="136"/>
                  </a:cubicBezTo>
                  <a:cubicBezTo>
                    <a:pt x="406" y="126"/>
                    <a:pt x="413" y="112"/>
                    <a:pt x="415" y="103"/>
                  </a:cubicBezTo>
                  <a:cubicBezTo>
                    <a:pt x="416" y="96"/>
                    <a:pt x="415" y="94"/>
                    <a:pt x="413" y="94"/>
                  </a:cubicBezTo>
                  <a:cubicBezTo>
                    <a:pt x="413" y="94"/>
                    <a:pt x="412" y="94"/>
                    <a:pt x="412" y="95"/>
                  </a:cubicBezTo>
                  <a:cubicBezTo>
                    <a:pt x="411" y="95"/>
                    <a:pt x="411" y="95"/>
                    <a:pt x="410" y="95"/>
                  </a:cubicBezTo>
                  <a:cubicBezTo>
                    <a:pt x="410" y="95"/>
                    <a:pt x="410" y="95"/>
                    <a:pt x="410" y="94"/>
                  </a:cubicBezTo>
                  <a:cubicBezTo>
                    <a:pt x="413" y="22"/>
                    <a:pt x="380" y="3"/>
                    <a:pt x="348" y="0"/>
                  </a:cubicBezTo>
                  <a:cubicBezTo>
                    <a:pt x="345" y="0"/>
                    <a:pt x="343" y="0"/>
                    <a:pt x="34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49" name="Freeform 57"/>
            <p:cNvSpPr>
              <a:spLocks noEditPoints="1"/>
            </p:cNvSpPr>
            <p:nvPr/>
          </p:nvSpPr>
          <p:spPr bwMode="auto">
            <a:xfrm>
              <a:off x="1064720" y="3441114"/>
              <a:ext cx="402167" cy="51477"/>
            </a:xfrm>
            <a:custGeom>
              <a:avLst/>
              <a:gdLst>
                <a:gd name="T0" fmla="*/ 1 w 470"/>
                <a:gd name="T1" fmla="*/ 27 h 60"/>
                <a:gd name="T2" fmla="*/ 0 w 470"/>
                <a:gd name="T3" fmla="*/ 30 h 60"/>
                <a:gd name="T4" fmla="*/ 1 w 470"/>
                <a:gd name="T5" fmla="*/ 34 h 60"/>
                <a:gd name="T6" fmla="*/ 10 w 470"/>
                <a:gd name="T7" fmla="*/ 30 h 60"/>
                <a:gd name="T8" fmla="*/ 1 w 470"/>
                <a:gd name="T9" fmla="*/ 27 h 60"/>
                <a:gd name="T10" fmla="*/ 439 w 470"/>
                <a:gd name="T11" fmla="*/ 0 h 60"/>
                <a:gd name="T12" fmla="*/ 394 w 470"/>
                <a:gd name="T13" fmla="*/ 30 h 60"/>
                <a:gd name="T14" fmla="*/ 439 w 470"/>
                <a:gd name="T15" fmla="*/ 60 h 60"/>
                <a:gd name="T16" fmla="*/ 459 w 470"/>
                <a:gd name="T17" fmla="*/ 55 h 60"/>
                <a:gd name="T18" fmla="*/ 470 w 470"/>
                <a:gd name="T19" fmla="*/ 30 h 60"/>
                <a:gd name="T20" fmla="*/ 459 w 470"/>
                <a:gd name="T21" fmla="*/ 5 h 60"/>
                <a:gd name="T22" fmla="*/ 439 w 470"/>
                <a:gd name="T2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60">
                  <a:moveTo>
                    <a:pt x="1" y="27"/>
                  </a:moveTo>
                  <a:cubicBezTo>
                    <a:pt x="0" y="28"/>
                    <a:pt x="0" y="29"/>
                    <a:pt x="0" y="30"/>
                  </a:cubicBezTo>
                  <a:cubicBezTo>
                    <a:pt x="0" y="31"/>
                    <a:pt x="0" y="33"/>
                    <a:pt x="1" y="34"/>
                  </a:cubicBezTo>
                  <a:cubicBezTo>
                    <a:pt x="4" y="33"/>
                    <a:pt x="7" y="31"/>
                    <a:pt x="10" y="30"/>
                  </a:cubicBezTo>
                  <a:cubicBezTo>
                    <a:pt x="7" y="29"/>
                    <a:pt x="4" y="28"/>
                    <a:pt x="1" y="27"/>
                  </a:cubicBezTo>
                  <a:moveTo>
                    <a:pt x="439" y="0"/>
                  </a:moveTo>
                  <a:cubicBezTo>
                    <a:pt x="420" y="0"/>
                    <a:pt x="404" y="14"/>
                    <a:pt x="394" y="30"/>
                  </a:cubicBezTo>
                  <a:cubicBezTo>
                    <a:pt x="404" y="46"/>
                    <a:pt x="420" y="60"/>
                    <a:pt x="439" y="60"/>
                  </a:cubicBezTo>
                  <a:cubicBezTo>
                    <a:pt x="445" y="60"/>
                    <a:pt x="452" y="59"/>
                    <a:pt x="459" y="55"/>
                  </a:cubicBezTo>
                  <a:cubicBezTo>
                    <a:pt x="464" y="46"/>
                    <a:pt x="468" y="38"/>
                    <a:pt x="470" y="30"/>
                  </a:cubicBezTo>
                  <a:cubicBezTo>
                    <a:pt x="468" y="23"/>
                    <a:pt x="464" y="14"/>
                    <a:pt x="459" y="5"/>
                  </a:cubicBezTo>
                  <a:cubicBezTo>
                    <a:pt x="452" y="2"/>
                    <a:pt x="445" y="0"/>
                    <a:pt x="43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0" name="Freeform 58"/>
            <p:cNvSpPr/>
            <p:nvPr/>
          </p:nvSpPr>
          <p:spPr bwMode="auto">
            <a:xfrm>
              <a:off x="1054264" y="3435484"/>
              <a:ext cx="12065" cy="28956"/>
            </a:xfrm>
            <a:custGeom>
              <a:avLst/>
              <a:gdLst>
                <a:gd name="T0" fmla="*/ 0 w 14"/>
                <a:gd name="T1" fmla="*/ 0 h 34"/>
                <a:gd name="T2" fmla="*/ 11 w 14"/>
                <a:gd name="T3" fmla="*/ 33 h 34"/>
                <a:gd name="T4" fmla="*/ 13 w 14"/>
                <a:gd name="T5" fmla="*/ 34 h 34"/>
                <a:gd name="T6" fmla="*/ 12 w 14"/>
                <a:gd name="T7" fmla="*/ 16 h 34"/>
                <a:gd name="T8" fmla="*/ 0 w 14"/>
                <a:gd name="T9" fmla="*/ 0 h 34"/>
              </a:gdLst>
              <a:ahLst/>
              <a:cxnLst>
                <a:cxn ang="0">
                  <a:pos x="T0" y="T1"/>
                </a:cxn>
                <a:cxn ang="0">
                  <a:pos x="T2" y="T3"/>
                </a:cxn>
                <a:cxn ang="0">
                  <a:pos x="T4" y="T5"/>
                </a:cxn>
                <a:cxn ang="0">
                  <a:pos x="T6" y="T7"/>
                </a:cxn>
                <a:cxn ang="0">
                  <a:pos x="T8" y="T9"/>
                </a:cxn>
              </a:cxnLst>
              <a:rect l="0" t="0" r="r" b="b"/>
              <a:pathLst>
                <a:path w="14" h="34">
                  <a:moveTo>
                    <a:pt x="0" y="0"/>
                  </a:moveTo>
                  <a:cubicBezTo>
                    <a:pt x="3" y="10"/>
                    <a:pt x="7" y="22"/>
                    <a:pt x="11" y="33"/>
                  </a:cubicBezTo>
                  <a:cubicBezTo>
                    <a:pt x="11" y="33"/>
                    <a:pt x="12" y="33"/>
                    <a:pt x="13" y="34"/>
                  </a:cubicBezTo>
                  <a:cubicBezTo>
                    <a:pt x="14" y="27"/>
                    <a:pt x="14" y="20"/>
                    <a:pt x="12" y="16"/>
                  </a:cubicBezTo>
                  <a:cubicBezTo>
                    <a:pt x="9" y="9"/>
                    <a:pt x="5" y="4"/>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1" name="Freeform 59"/>
            <p:cNvSpPr/>
            <p:nvPr/>
          </p:nvSpPr>
          <p:spPr bwMode="auto">
            <a:xfrm>
              <a:off x="1063916" y="3463636"/>
              <a:ext cx="1609" cy="3217"/>
            </a:xfrm>
            <a:custGeom>
              <a:avLst/>
              <a:gdLst>
                <a:gd name="T0" fmla="*/ 0 w 2"/>
                <a:gd name="T1" fmla="*/ 0 h 4"/>
                <a:gd name="T2" fmla="*/ 1 w 2"/>
                <a:gd name="T3" fmla="*/ 4 h 4"/>
                <a:gd name="T4" fmla="*/ 2 w 2"/>
                <a:gd name="T5" fmla="*/ 1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0" y="3"/>
                    <a:pt x="1" y="4"/>
                  </a:cubicBezTo>
                  <a:cubicBezTo>
                    <a:pt x="1" y="3"/>
                    <a:pt x="1" y="2"/>
                    <a:pt x="2" y="1"/>
                  </a:cubicBezTo>
                  <a:cubicBezTo>
                    <a:pt x="1"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2" name="Freeform 60"/>
            <p:cNvSpPr/>
            <p:nvPr/>
          </p:nvSpPr>
          <p:spPr bwMode="auto">
            <a:xfrm>
              <a:off x="1483778" y="2519348"/>
              <a:ext cx="57912" cy="164084"/>
            </a:xfrm>
            <a:custGeom>
              <a:avLst/>
              <a:gdLst>
                <a:gd name="T0" fmla="*/ 49 w 68"/>
                <a:gd name="T1" fmla="*/ 0 h 192"/>
                <a:gd name="T2" fmla="*/ 0 w 68"/>
                <a:gd name="T3" fmla="*/ 133 h 192"/>
                <a:gd name="T4" fmla="*/ 36 w 68"/>
                <a:gd name="T5" fmla="*/ 192 h 192"/>
                <a:gd name="T6" fmla="*/ 68 w 68"/>
                <a:gd name="T7" fmla="*/ 161 h 192"/>
                <a:gd name="T8" fmla="*/ 49 w 68"/>
                <a:gd name="T9" fmla="*/ 0 h 192"/>
              </a:gdLst>
              <a:ahLst/>
              <a:cxnLst>
                <a:cxn ang="0">
                  <a:pos x="T0" y="T1"/>
                </a:cxn>
                <a:cxn ang="0">
                  <a:pos x="T2" y="T3"/>
                </a:cxn>
                <a:cxn ang="0">
                  <a:pos x="T4" y="T5"/>
                </a:cxn>
                <a:cxn ang="0">
                  <a:pos x="T6" y="T7"/>
                </a:cxn>
                <a:cxn ang="0">
                  <a:pos x="T8" y="T9"/>
                </a:cxn>
              </a:cxnLst>
              <a:rect l="0" t="0" r="r" b="b"/>
              <a:pathLst>
                <a:path w="68" h="192">
                  <a:moveTo>
                    <a:pt x="49" y="0"/>
                  </a:moveTo>
                  <a:cubicBezTo>
                    <a:pt x="29" y="48"/>
                    <a:pt x="16" y="98"/>
                    <a:pt x="0" y="133"/>
                  </a:cubicBezTo>
                  <a:cubicBezTo>
                    <a:pt x="8" y="151"/>
                    <a:pt x="14" y="181"/>
                    <a:pt x="36" y="192"/>
                  </a:cubicBezTo>
                  <a:cubicBezTo>
                    <a:pt x="45" y="176"/>
                    <a:pt x="57" y="169"/>
                    <a:pt x="68" y="161"/>
                  </a:cubicBezTo>
                  <a:cubicBezTo>
                    <a:pt x="62" y="113"/>
                    <a:pt x="57" y="58"/>
                    <a:pt x="4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3" name="Freeform 61"/>
            <p:cNvSpPr>
              <a:spLocks noEditPoints="1"/>
            </p:cNvSpPr>
            <p:nvPr/>
          </p:nvSpPr>
          <p:spPr bwMode="auto">
            <a:xfrm>
              <a:off x="1503082" y="2142115"/>
              <a:ext cx="455253" cy="1350476"/>
            </a:xfrm>
            <a:custGeom>
              <a:avLst/>
              <a:gdLst>
                <a:gd name="T0" fmla="*/ 205 w 532"/>
                <a:gd name="T1" fmla="*/ 1580 h 1580"/>
                <a:gd name="T2" fmla="*/ 207 w 532"/>
                <a:gd name="T3" fmla="*/ 1580 h 1580"/>
                <a:gd name="T4" fmla="*/ 519 w 532"/>
                <a:gd name="T5" fmla="*/ 1550 h 1580"/>
                <a:gd name="T6" fmla="*/ 522 w 532"/>
                <a:gd name="T7" fmla="*/ 1569 h 1580"/>
                <a:gd name="T8" fmla="*/ 523 w 532"/>
                <a:gd name="T9" fmla="*/ 1573 h 1580"/>
                <a:gd name="T10" fmla="*/ 519 w 532"/>
                <a:gd name="T11" fmla="*/ 1550 h 1580"/>
                <a:gd name="T12" fmla="*/ 201 w 532"/>
                <a:gd name="T13" fmla="*/ 1548 h 1580"/>
                <a:gd name="T14" fmla="*/ 201 w 532"/>
                <a:gd name="T15" fmla="*/ 1544 h 1580"/>
                <a:gd name="T16" fmla="*/ 224 w 532"/>
                <a:gd name="T17" fmla="*/ 284 h 1580"/>
                <a:gd name="T18" fmla="*/ 310 w 532"/>
                <a:gd name="T19" fmla="*/ 639 h 1580"/>
                <a:gd name="T20" fmla="*/ 233 w 532"/>
                <a:gd name="T21" fmla="*/ 614 h 1580"/>
                <a:gd name="T22" fmla="*/ 111 w 532"/>
                <a:gd name="T23" fmla="*/ 629 h 1580"/>
                <a:gd name="T24" fmla="*/ 133 w 532"/>
                <a:gd name="T25" fmla="*/ 324 h 1580"/>
                <a:gd name="T26" fmla="*/ 174 w 532"/>
                <a:gd name="T27" fmla="*/ 0 h 1580"/>
                <a:gd name="T28" fmla="*/ 158 w 532"/>
                <a:gd name="T29" fmla="*/ 3 h 1580"/>
                <a:gd name="T30" fmla="*/ 62 w 532"/>
                <a:gd name="T31" fmla="*/ 79 h 1580"/>
                <a:gd name="T32" fmla="*/ 18 w 532"/>
                <a:gd name="T33" fmla="*/ 240 h 1580"/>
                <a:gd name="T34" fmla="*/ 52 w 532"/>
                <a:gd name="T35" fmla="*/ 216 h 1580"/>
                <a:gd name="T36" fmla="*/ 0 w 532"/>
                <a:gd name="T37" fmla="*/ 285 h 1580"/>
                <a:gd name="T38" fmla="*/ 26 w 532"/>
                <a:gd name="T39" fmla="*/ 441 h 1580"/>
                <a:gd name="T40" fmla="*/ 64 w 532"/>
                <a:gd name="T41" fmla="*/ 537 h 1580"/>
                <a:gd name="T42" fmla="*/ 45 w 532"/>
                <a:gd name="T43" fmla="*/ 602 h 1580"/>
                <a:gd name="T44" fmla="*/ 28 w 532"/>
                <a:gd name="T45" fmla="*/ 743 h 1580"/>
                <a:gd name="T46" fmla="*/ 65 w 532"/>
                <a:gd name="T47" fmla="*/ 937 h 1580"/>
                <a:gd name="T48" fmla="*/ 118 w 532"/>
                <a:gd name="T49" fmla="*/ 1550 h 1580"/>
                <a:gd name="T50" fmla="*/ 205 w 532"/>
                <a:gd name="T51" fmla="*/ 1520 h 1580"/>
                <a:gd name="T52" fmla="*/ 178 w 532"/>
                <a:gd name="T53" fmla="*/ 1338 h 1580"/>
                <a:gd name="T54" fmla="*/ 211 w 532"/>
                <a:gd name="T55" fmla="*/ 838 h 1580"/>
                <a:gd name="T56" fmla="*/ 409 w 532"/>
                <a:gd name="T57" fmla="*/ 1515 h 1580"/>
                <a:gd name="T58" fmla="*/ 443 w 532"/>
                <a:gd name="T59" fmla="*/ 1550 h 1580"/>
                <a:gd name="T60" fmla="*/ 475 w 532"/>
                <a:gd name="T61" fmla="*/ 1521 h 1580"/>
                <a:gd name="T62" fmla="*/ 481 w 532"/>
                <a:gd name="T63" fmla="*/ 1394 h 1580"/>
                <a:gd name="T64" fmla="*/ 441 w 532"/>
                <a:gd name="T65" fmla="*/ 1257 h 1580"/>
                <a:gd name="T66" fmla="*/ 407 w 532"/>
                <a:gd name="T67" fmla="*/ 1062 h 1580"/>
                <a:gd name="T68" fmla="*/ 375 w 532"/>
                <a:gd name="T69" fmla="*/ 878 h 1580"/>
                <a:gd name="T70" fmla="*/ 361 w 532"/>
                <a:gd name="T71" fmla="*/ 782 h 1580"/>
                <a:gd name="T72" fmla="*/ 359 w 532"/>
                <a:gd name="T73" fmla="*/ 778 h 1580"/>
                <a:gd name="T74" fmla="*/ 356 w 532"/>
                <a:gd name="T75" fmla="*/ 772 h 1580"/>
                <a:gd name="T76" fmla="*/ 354 w 532"/>
                <a:gd name="T77" fmla="*/ 772 h 1580"/>
                <a:gd name="T78" fmla="*/ 354 w 532"/>
                <a:gd name="T79" fmla="*/ 767 h 1580"/>
                <a:gd name="T80" fmla="*/ 373 w 532"/>
                <a:gd name="T81" fmla="*/ 573 h 1580"/>
                <a:gd name="T82" fmla="*/ 378 w 532"/>
                <a:gd name="T83" fmla="*/ 518 h 1580"/>
                <a:gd name="T84" fmla="*/ 325 w 532"/>
                <a:gd name="T85" fmla="*/ 238 h 1580"/>
                <a:gd name="T86" fmla="*/ 241 w 532"/>
                <a:gd name="T87" fmla="*/ 138 h 1580"/>
                <a:gd name="T88" fmla="*/ 256 w 532"/>
                <a:gd name="T89" fmla="*/ 164 h 1580"/>
                <a:gd name="T90" fmla="*/ 268 w 532"/>
                <a:gd name="T91" fmla="*/ 191 h 1580"/>
                <a:gd name="T92" fmla="*/ 198 w 532"/>
                <a:gd name="T93" fmla="*/ 17 h 1580"/>
                <a:gd name="T94" fmla="*/ 174 w 532"/>
                <a:gd name="T95" fmla="*/ 0 h 1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2" h="1580">
                  <a:moveTo>
                    <a:pt x="201" y="1556"/>
                  </a:moveTo>
                  <a:cubicBezTo>
                    <a:pt x="202" y="1565"/>
                    <a:pt x="203" y="1572"/>
                    <a:pt x="205" y="1580"/>
                  </a:cubicBezTo>
                  <a:cubicBezTo>
                    <a:pt x="205" y="1580"/>
                    <a:pt x="206" y="1580"/>
                    <a:pt x="207" y="1580"/>
                  </a:cubicBezTo>
                  <a:cubicBezTo>
                    <a:pt x="207" y="1580"/>
                    <a:pt x="207" y="1580"/>
                    <a:pt x="207" y="1580"/>
                  </a:cubicBezTo>
                  <a:cubicBezTo>
                    <a:pt x="215" y="1580"/>
                    <a:pt x="204" y="1566"/>
                    <a:pt x="201" y="1556"/>
                  </a:cubicBezTo>
                  <a:moveTo>
                    <a:pt x="519" y="1550"/>
                  </a:moveTo>
                  <a:cubicBezTo>
                    <a:pt x="519" y="1551"/>
                    <a:pt x="519" y="1553"/>
                    <a:pt x="519" y="1554"/>
                  </a:cubicBezTo>
                  <a:cubicBezTo>
                    <a:pt x="519" y="1559"/>
                    <a:pt x="523" y="1564"/>
                    <a:pt x="522" y="1569"/>
                  </a:cubicBezTo>
                  <a:cubicBezTo>
                    <a:pt x="522" y="1570"/>
                    <a:pt x="522" y="1571"/>
                    <a:pt x="522" y="1572"/>
                  </a:cubicBezTo>
                  <a:cubicBezTo>
                    <a:pt x="522" y="1572"/>
                    <a:pt x="522" y="1572"/>
                    <a:pt x="523" y="1573"/>
                  </a:cubicBezTo>
                  <a:cubicBezTo>
                    <a:pt x="524" y="1572"/>
                    <a:pt x="524" y="1572"/>
                    <a:pt x="525" y="1571"/>
                  </a:cubicBezTo>
                  <a:cubicBezTo>
                    <a:pt x="532" y="1568"/>
                    <a:pt x="522" y="1558"/>
                    <a:pt x="519" y="1550"/>
                  </a:cubicBezTo>
                  <a:moveTo>
                    <a:pt x="201" y="1544"/>
                  </a:moveTo>
                  <a:cubicBezTo>
                    <a:pt x="201" y="1546"/>
                    <a:pt x="201" y="1547"/>
                    <a:pt x="201" y="1548"/>
                  </a:cubicBezTo>
                  <a:cubicBezTo>
                    <a:pt x="201" y="1549"/>
                    <a:pt x="201" y="1549"/>
                    <a:pt x="201" y="1550"/>
                  </a:cubicBezTo>
                  <a:cubicBezTo>
                    <a:pt x="201" y="1548"/>
                    <a:pt x="201" y="1546"/>
                    <a:pt x="201" y="1544"/>
                  </a:cubicBezTo>
                  <a:moveTo>
                    <a:pt x="207" y="417"/>
                  </a:moveTo>
                  <a:cubicBezTo>
                    <a:pt x="224" y="392"/>
                    <a:pt x="222" y="326"/>
                    <a:pt x="224" y="284"/>
                  </a:cubicBezTo>
                  <a:cubicBezTo>
                    <a:pt x="254" y="371"/>
                    <a:pt x="240" y="390"/>
                    <a:pt x="251" y="452"/>
                  </a:cubicBezTo>
                  <a:cubicBezTo>
                    <a:pt x="265" y="514"/>
                    <a:pt x="291" y="595"/>
                    <a:pt x="310" y="639"/>
                  </a:cubicBezTo>
                  <a:cubicBezTo>
                    <a:pt x="298" y="655"/>
                    <a:pt x="291" y="664"/>
                    <a:pt x="278" y="676"/>
                  </a:cubicBezTo>
                  <a:cubicBezTo>
                    <a:pt x="257" y="650"/>
                    <a:pt x="251" y="630"/>
                    <a:pt x="233" y="614"/>
                  </a:cubicBezTo>
                  <a:cubicBezTo>
                    <a:pt x="223" y="626"/>
                    <a:pt x="208" y="652"/>
                    <a:pt x="185" y="674"/>
                  </a:cubicBezTo>
                  <a:cubicBezTo>
                    <a:pt x="158" y="655"/>
                    <a:pt x="126" y="645"/>
                    <a:pt x="111" y="629"/>
                  </a:cubicBezTo>
                  <a:cubicBezTo>
                    <a:pt x="124" y="615"/>
                    <a:pt x="149" y="603"/>
                    <a:pt x="156" y="583"/>
                  </a:cubicBezTo>
                  <a:cubicBezTo>
                    <a:pt x="160" y="525"/>
                    <a:pt x="156" y="418"/>
                    <a:pt x="133" y="324"/>
                  </a:cubicBezTo>
                  <a:cubicBezTo>
                    <a:pt x="154" y="369"/>
                    <a:pt x="183" y="393"/>
                    <a:pt x="207" y="417"/>
                  </a:cubicBezTo>
                  <a:moveTo>
                    <a:pt x="174" y="0"/>
                  </a:moveTo>
                  <a:cubicBezTo>
                    <a:pt x="174" y="0"/>
                    <a:pt x="174" y="0"/>
                    <a:pt x="173" y="0"/>
                  </a:cubicBezTo>
                  <a:cubicBezTo>
                    <a:pt x="168" y="0"/>
                    <a:pt x="162" y="1"/>
                    <a:pt x="158" y="3"/>
                  </a:cubicBezTo>
                  <a:cubicBezTo>
                    <a:pt x="154" y="1"/>
                    <a:pt x="149" y="0"/>
                    <a:pt x="145" y="0"/>
                  </a:cubicBezTo>
                  <a:cubicBezTo>
                    <a:pt x="116" y="0"/>
                    <a:pt x="82" y="35"/>
                    <a:pt x="62" y="79"/>
                  </a:cubicBezTo>
                  <a:cubicBezTo>
                    <a:pt x="47" y="111"/>
                    <a:pt x="54" y="159"/>
                    <a:pt x="56" y="192"/>
                  </a:cubicBezTo>
                  <a:cubicBezTo>
                    <a:pt x="56" y="197"/>
                    <a:pt x="47" y="223"/>
                    <a:pt x="18" y="240"/>
                  </a:cubicBezTo>
                  <a:cubicBezTo>
                    <a:pt x="35" y="237"/>
                    <a:pt x="56" y="210"/>
                    <a:pt x="56" y="210"/>
                  </a:cubicBezTo>
                  <a:cubicBezTo>
                    <a:pt x="56" y="210"/>
                    <a:pt x="55" y="212"/>
                    <a:pt x="52" y="216"/>
                  </a:cubicBezTo>
                  <a:cubicBezTo>
                    <a:pt x="47" y="222"/>
                    <a:pt x="40" y="266"/>
                    <a:pt x="20" y="283"/>
                  </a:cubicBezTo>
                  <a:cubicBezTo>
                    <a:pt x="13" y="285"/>
                    <a:pt x="6" y="285"/>
                    <a:pt x="0" y="285"/>
                  </a:cubicBezTo>
                  <a:cubicBezTo>
                    <a:pt x="2" y="287"/>
                    <a:pt x="4" y="290"/>
                    <a:pt x="6" y="292"/>
                  </a:cubicBezTo>
                  <a:cubicBezTo>
                    <a:pt x="14" y="342"/>
                    <a:pt x="20" y="392"/>
                    <a:pt x="26" y="441"/>
                  </a:cubicBezTo>
                  <a:cubicBezTo>
                    <a:pt x="28" y="438"/>
                    <a:pt x="29" y="435"/>
                    <a:pt x="30" y="432"/>
                  </a:cubicBezTo>
                  <a:cubicBezTo>
                    <a:pt x="55" y="487"/>
                    <a:pt x="53" y="510"/>
                    <a:pt x="64" y="537"/>
                  </a:cubicBezTo>
                  <a:cubicBezTo>
                    <a:pt x="65" y="554"/>
                    <a:pt x="70" y="573"/>
                    <a:pt x="61" y="589"/>
                  </a:cubicBezTo>
                  <a:cubicBezTo>
                    <a:pt x="56" y="594"/>
                    <a:pt x="50" y="598"/>
                    <a:pt x="45" y="602"/>
                  </a:cubicBezTo>
                  <a:cubicBezTo>
                    <a:pt x="46" y="608"/>
                    <a:pt x="46" y="614"/>
                    <a:pt x="47" y="620"/>
                  </a:cubicBezTo>
                  <a:cubicBezTo>
                    <a:pt x="52" y="664"/>
                    <a:pt x="44" y="693"/>
                    <a:pt x="28" y="743"/>
                  </a:cubicBezTo>
                  <a:cubicBezTo>
                    <a:pt x="33" y="738"/>
                    <a:pt x="38" y="734"/>
                    <a:pt x="44" y="732"/>
                  </a:cubicBezTo>
                  <a:cubicBezTo>
                    <a:pt x="35" y="807"/>
                    <a:pt x="50" y="873"/>
                    <a:pt x="65" y="937"/>
                  </a:cubicBezTo>
                  <a:cubicBezTo>
                    <a:pt x="79" y="1125"/>
                    <a:pt x="80" y="1284"/>
                    <a:pt x="89" y="1469"/>
                  </a:cubicBezTo>
                  <a:cubicBezTo>
                    <a:pt x="90" y="1486"/>
                    <a:pt x="102" y="1520"/>
                    <a:pt x="118" y="1550"/>
                  </a:cubicBezTo>
                  <a:cubicBezTo>
                    <a:pt x="121" y="1545"/>
                    <a:pt x="123" y="1540"/>
                    <a:pt x="126" y="1536"/>
                  </a:cubicBezTo>
                  <a:cubicBezTo>
                    <a:pt x="152" y="1521"/>
                    <a:pt x="173" y="1520"/>
                    <a:pt x="205" y="1520"/>
                  </a:cubicBezTo>
                  <a:cubicBezTo>
                    <a:pt x="206" y="1510"/>
                    <a:pt x="208" y="1500"/>
                    <a:pt x="207" y="1488"/>
                  </a:cubicBezTo>
                  <a:cubicBezTo>
                    <a:pt x="205" y="1440"/>
                    <a:pt x="179" y="1365"/>
                    <a:pt x="178" y="1338"/>
                  </a:cubicBezTo>
                  <a:cubicBezTo>
                    <a:pt x="178" y="1197"/>
                    <a:pt x="181" y="1074"/>
                    <a:pt x="185" y="937"/>
                  </a:cubicBezTo>
                  <a:cubicBezTo>
                    <a:pt x="186" y="904"/>
                    <a:pt x="195" y="872"/>
                    <a:pt x="211" y="838"/>
                  </a:cubicBezTo>
                  <a:cubicBezTo>
                    <a:pt x="232" y="956"/>
                    <a:pt x="293" y="1012"/>
                    <a:pt x="323" y="1139"/>
                  </a:cubicBezTo>
                  <a:cubicBezTo>
                    <a:pt x="353" y="1261"/>
                    <a:pt x="371" y="1391"/>
                    <a:pt x="409" y="1515"/>
                  </a:cubicBezTo>
                  <a:cubicBezTo>
                    <a:pt x="414" y="1532"/>
                    <a:pt x="430" y="1535"/>
                    <a:pt x="441" y="1548"/>
                  </a:cubicBezTo>
                  <a:cubicBezTo>
                    <a:pt x="442" y="1548"/>
                    <a:pt x="443" y="1549"/>
                    <a:pt x="443" y="1550"/>
                  </a:cubicBezTo>
                  <a:cubicBezTo>
                    <a:pt x="451" y="1541"/>
                    <a:pt x="459" y="1523"/>
                    <a:pt x="469" y="1522"/>
                  </a:cubicBezTo>
                  <a:cubicBezTo>
                    <a:pt x="471" y="1522"/>
                    <a:pt x="473" y="1521"/>
                    <a:pt x="475" y="1521"/>
                  </a:cubicBezTo>
                  <a:cubicBezTo>
                    <a:pt x="467" y="1508"/>
                    <a:pt x="468" y="1487"/>
                    <a:pt x="467" y="1468"/>
                  </a:cubicBezTo>
                  <a:cubicBezTo>
                    <a:pt x="465" y="1443"/>
                    <a:pt x="481" y="1419"/>
                    <a:pt x="481" y="1394"/>
                  </a:cubicBezTo>
                  <a:cubicBezTo>
                    <a:pt x="471" y="1350"/>
                    <a:pt x="475" y="1319"/>
                    <a:pt x="465" y="1309"/>
                  </a:cubicBezTo>
                  <a:cubicBezTo>
                    <a:pt x="451" y="1296"/>
                    <a:pt x="452" y="1268"/>
                    <a:pt x="441" y="1257"/>
                  </a:cubicBezTo>
                  <a:cubicBezTo>
                    <a:pt x="425" y="1240"/>
                    <a:pt x="403" y="1162"/>
                    <a:pt x="402" y="1149"/>
                  </a:cubicBezTo>
                  <a:cubicBezTo>
                    <a:pt x="401" y="1141"/>
                    <a:pt x="404" y="1106"/>
                    <a:pt x="407" y="1062"/>
                  </a:cubicBezTo>
                  <a:cubicBezTo>
                    <a:pt x="400" y="1020"/>
                    <a:pt x="396" y="979"/>
                    <a:pt x="389" y="938"/>
                  </a:cubicBezTo>
                  <a:cubicBezTo>
                    <a:pt x="385" y="917"/>
                    <a:pt x="380" y="898"/>
                    <a:pt x="375" y="878"/>
                  </a:cubicBezTo>
                  <a:cubicBezTo>
                    <a:pt x="369" y="869"/>
                    <a:pt x="363" y="844"/>
                    <a:pt x="358" y="831"/>
                  </a:cubicBezTo>
                  <a:cubicBezTo>
                    <a:pt x="357" y="816"/>
                    <a:pt x="362" y="797"/>
                    <a:pt x="361" y="782"/>
                  </a:cubicBezTo>
                  <a:cubicBezTo>
                    <a:pt x="360" y="779"/>
                    <a:pt x="360" y="779"/>
                    <a:pt x="360" y="779"/>
                  </a:cubicBezTo>
                  <a:cubicBezTo>
                    <a:pt x="359" y="778"/>
                    <a:pt x="359" y="778"/>
                    <a:pt x="359" y="778"/>
                  </a:cubicBezTo>
                  <a:cubicBezTo>
                    <a:pt x="359" y="778"/>
                    <a:pt x="359" y="778"/>
                    <a:pt x="359" y="778"/>
                  </a:cubicBezTo>
                  <a:cubicBezTo>
                    <a:pt x="356" y="772"/>
                    <a:pt x="356" y="772"/>
                    <a:pt x="356" y="772"/>
                  </a:cubicBezTo>
                  <a:cubicBezTo>
                    <a:pt x="356" y="773"/>
                    <a:pt x="355" y="773"/>
                    <a:pt x="355" y="773"/>
                  </a:cubicBezTo>
                  <a:cubicBezTo>
                    <a:pt x="354" y="773"/>
                    <a:pt x="354" y="773"/>
                    <a:pt x="354" y="772"/>
                  </a:cubicBezTo>
                  <a:cubicBezTo>
                    <a:pt x="354" y="771"/>
                    <a:pt x="354" y="769"/>
                    <a:pt x="354" y="768"/>
                  </a:cubicBezTo>
                  <a:cubicBezTo>
                    <a:pt x="354" y="767"/>
                    <a:pt x="354" y="767"/>
                    <a:pt x="354" y="767"/>
                  </a:cubicBezTo>
                  <a:cubicBezTo>
                    <a:pt x="354" y="766"/>
                    <a:pt x="354" y="766"/>
                    <a:pt x="354" y="766"/>
                  </a:cubicBezTo>
                  <a:cubicBezTo>
                    <a:pt x="355" y="716"/>
                    <a:pt x="363" y="643"/>
                    <a:pt x="373" y="573"/>
                  </a:cubicBezTo>
                  <a:cubicBezTo>
                    <a:pt x="370" y="570"/>
                    <a:pt x="368" y="567"/>
                    <a:pt x="367" y="563"/>
                  </a:cubicBezTo>
                  <a:cubicBezTo>
                    <a:pt x="365" y="548"/>
                    <a:pt x="380" y="533"/>
                    <a:pt x="378" y="518"/>
                  </a:cubicBezTo>
                  <a:cubicBezTo>
                    <a:pt x="366" y="434"/>
                    <a:pt x="346" y="352"/>
                    <a:pt x="342" y="267"/>
                  </a:cubicBezTo>
                  <a:cubicBezTo>
                    <a:pt x="342" y="255"/>
                    <a:pt x="335" y="246"/>
                    <a:pt x="325" y="238"/>
                  </a:cubicBezTo>
                  <a:cubicBezTo>
                    <a:pt x="308" y="226"/>
                    <a:pt x="280" y="237"/>
                    <a:pt x="265" y="223"/>
                  </a:cubicBezTo>
                  <a:cubicBezTo>
                    <a:pt x="240" y="197"/>
                    <a:pt x="241" y="173"/>
                    <a:pt x="241" y="138"/>
                  </a:cubicBezTo>
                  <a:cubicBezTo>
                    <a:pt x="241" y="138"/>
                    <a:pt x="242" y="137"/>
                    <a:pt x="242" y="137"/>
                  </a:cubicBezTo>
                  <a:cubicBezTo>
                    <a:pt x="243" y="137"/>
                    <a:pt x="250" y="151"/>
                    <a:pt x="256" y="164"/>
                  </a:cubicBezTo>
                  <a:cubicBezTo>
                    <a:pt x="262" y="178"/>
                    <a:pt x="268" y="191"/>
                    <a:pt x="268" y="191"/>
                  </a:cubicBezTo>
                  <a:cubicBezTo>
                    <a:pt x="268" y="191"/>
                    <a:pt x="268" y="191"/>
                    <a:pt x="268" y="191"/>
                  </a:cubicBezTo>
                  <a:cubicBezTo>
                    <a:pt x="233" y="100"/>
                    <a:pt x="260" y="76"/>
                    <a:pt x="247" y="51"/>
                  </a:cubicBezTo>
                  <a:cubicBezTo>
                    <a:pt x="236" y="32"/>
                    <a:pt x="208" y="17"/>
                    <a:pt x="198" y="17"/>
                  </a:cubicBezTo>
                  <a:cubicBezTo>
                    <a:pt x="198" y="17"/>
                    <a:pt x="197" y="17"/>
                    <a:pt x="197" y="17"/>
                  </a:cubicBezTo>
                  <a:cubicBezTo>
                    <a:pt x="196" y="4"/>
                    <a:pt x="186" y="0"/>
                    <a:pt x="17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4" name="Freeform 62"/>
            <p:cNvSpPr>
              <a:spLocks noEditPoints="1"/>
            </p:cNvSpPr>
            <p:nvPr/>
          </p:nvSpPr>
          <p:spPr bwMode="auto">
            <a:xfrm>
              <a:off x="1604428" y="3441114"/>
              <a:ext cx="345863" cy="51477"/>
            </a:xfrm>
            <a:custGeom>
              <a:avLst/>
              <a:gdLst>
                <a:gd name="T0" fmla="*/ 357 w 405"/>
                <a:gd name="T1" fmla="*/ 1 h 60"/>
                <a:gd name="T2" fmla="*/ 351 w 405"/>
                <a:gd name="T3" fmla="*/ 2 h 60"/>
                <a:gd name="T4" fmla="*/ 325 w 405"/>
                <a:gd name="T5" fmla="*/ 30 h 60"/>
                <a:gd name="T6" fmla="*/ 351 w 405"/>
                <a:gd name="T7" fmla="*/ 59 h 60"/>
                <a:gd name="T8" fmla="*/ 357 w 405"/>
                <a:gd name="T9" fmla="*/ 59 h 60"/>
                <a:gd name="T10" fmla="*/ 375 w 405"/>
                <a:gd name="T11" fmla="*/ 46 h 60"/>
                <a:gd name="T12" fmla="*/ 383 w 405"/>
                <a:gd name="T13" fmla="*/ 45 h 60"/>
                <a:gd name="T14" fmla="*/ 404 w 405"/>
                <a:gd name="T15" fmla="*/ 52 h 60"/>
                <a:gd name="T16" fmla="*/ 404 w 405"/>
                <a:gd name="T17" fmla="*/ 49 h 60"/>
                <a:gd name="T18" fmla="*/ 401 w 405"/>
                <a:gd name="T19" fmla="*/ 34 h 60"/>
                <a:gd name="T20" fmla="*/ 401 w 405"/>
                <a:gd name="T21" fmla="*/ 30 h 60"/>
                <a:gd name="T22" fmla="*/ 401 w 405"/>
                <a:gd name="T23" fmla="*/ 27 h 60"/>
                <a:gd name="T24" fmla="*/ 404 w 405"/>
                <a:gd name="T25" fmla="*/ 11 h 60"/>
                <a:gd name="T26" fmla="*/ 404 w 405"/>
                <a:gd name="T27" fmla="*/ 8 h 60"/>
                <a:gd name="T28" fmla="*/ 383 w 405"/>
                <a:gd name="T29" fmla="*/ 16 h 60"/>
                <a:gd name="T30" fmla="*/ 375 w 405"/>
                <a:gd name="T31" fmla="*/ 15 h 60"/>
                <a:gd name="T32" fmla="*/ 357 w 405"/>
                <a:gd name="T33" fmla="*/ 1 h 60"/>
                <a:gd name="T34" fmla="*/ 87 w 405"/>
                <a:gd name="T35" fmla="*/ 0 h 60"/>
                <a:gd name="T36" fmla="*/ 8 w 405"/>
                <a:gd name="T37" fmla="*/ 16 h 60"/>
                <a:gd name="T38" fmla="*/ 0 w 405"/>
                <a:gd name="T39" fmla="*/ 30 h 60"/>
                <a:gd name="T40" fmla="*/ 8 w 405"/>
                <a:gd name="T41" fmla="*/ 44 h 60"/>
                <a:gd name="T42" fmla="*/ 87 w 405"/>
                <a:gd name="T43" fmla="*/ 60 h 60"/>
                <a:gd name="T44" fmla="*/ 83 w 405"/>
                <a:gd name="T45" fmla="*/ 36 h 60"/>
                <a:gd name="T46" fmla="*/ 83 w 405"/>
                <a:gd name="T47" fmla="*/ 32 h 60"/>
                <a:gd name="T48" fmla="*/ 83 w 405"/>
                <a:gd name="T49" fmla="*/ 30 h 60"/>
                <a:gd name="T50" fmla="*/ 83 w 405"/>
                <a:gd name="T51" fmla="*/ 28 h 60"/>
                <a:gd name="T52" fmla="*/ 83 w 405"/>
                <a:gd name="T53" fmla="*/ 24 h 60"/>
                <a:gd name="T54" fmla="*/ 87 w 405"/>
                <a:gd name="T5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5" h="60">
                  <a:moveTo>
                    <a:pt x="357" y="1"/>
                  </a:moveTo>
                  <a:cubicBezTo>
                    <a:pt x="355" y="1"/>
                    <a:pt x="353" y="2"/>
                    <a:pt x="351" y="2"/>
                  </a:cubicBezTo>
                  <a:cubicBezTo>
                    <a:pt x="341" y="3"/>
                    <a:pt x="333" y="21"/>
                    <a:pt x="325" y="30"/>
                  </a:cubicBezTo>
                  <a:cubicBezTo>
                    <a:pt x="333" y="40"/>
                    <a:pt x="341" y="58"/>
                    <a:pt x="351" y="59"/>
                  </a:cubicBezTo>
                  <a:cubicBezTo>
                    <a:pt x="353" y="59"/>
                    <a:pt x="355" y="59"/>
                    <a:pt x="357" y="59"/>
                  </a:cubicBezTo>
                  <a:cubicBezTo>
                    <a:pt x="361" y="52"/>
                    <a:pt x="366" y="48"/>
                    <a:pt x="375" y="46"/>
                  </a:cubicBezTo>
                  <a:cubicBezTo>
                    <a:pt x="378" y="45"/>
                    <a:pt x="380" y="45"/>
                    <a:pt x="383" y="45"/>
                  </a:cubicBezTo>
                  <a:cubicBezTo>
                    <a:pt x="391" y="45"/>
                    <a:pt x="398" y="47"/>
                    <a:pt x="404" y="52"/>
                  </a:cubicBezTo>
                  <a:cubicBezTo>
                    <a:pt x="404" y="51"/>
                    <a:pt x="404" y="50"/>
                    <a:pt x="404" y="49"/>
                  </a:cubicBezTo>
                  <a:cubicBezTo>
                    <a:pt x="405" y="44"/>
                    <a:pt x="401" y="39"/>
                    <a:pt x="401" y="34"/>
                  </a:cubicBezTo>
                  <a:cubicBezTo>
                    <a:pt x="401" y="33"/>
                    <a:pt x="401" y="31"/>
                    <a:pt x="401" y="30"/>
                  </a:cubicBezTo>
                  <a:cubicBezTo>
                    <a:pt x="401" y="29"/>
                    <a:pt x="401" y="28"/>
                    <a:pt x="401" y="27"/>
                  </a:cubicBezTo>
                  <a:cubicBezTo>
                    <a:pt x="401" y="22"/>
                    <a:pt x="405" y="16"/>
                    <a:pt x="404" y="11"/>
                  </a:cubicBezTo>
                  <a:cubicBezTo>
                    <a:pt x="404" y="10"/>
                    <a:pt x="404" y="9"/>
                    <a:pt x="404" y="8"/>
                  </a:cubicBezTo>
                  <a:cubicBezTo>
                    <a:pt x="398" y="13"/>
                    <a:pt x="391" y="16"/>
                    <a:pt x="383" y="16"/>
                  </a:cubicBezTo>
                  <a:cubicBezTo>
                    <a:pt x="380" y="16"/>
                    <a:pt x="378" y="15"/>
                    <a:pt x="375" y="15"/>
                  </a:cubicBezTo>
                  <a:cubicBezTo>
                    <a:pt x="366" y="13"/>
                    <a:pt x="361" y="8"/>
                    <a:pt x="357" y="1"/>
                  </a:cubicBezTo>
                  <a:moveTo>
                    <a:pt x="87" y="0"/>
                  </a:moveTo>
                  <a:cubicBezTo>
                    <a:pt x="55" y="0"/>
                    <a:pt x="34" y="1"/>
                    <a:pt x="8" y="16"/>
                  </a:cubicBezTo>
                  <a:cubicBezTo>
                    <a:pt x="5" y="20"/>
                    <a:pt x="3" y="25"/>
                    <a:pt x="0" y="30"/>
                  </a:cubicBezTo>
                  <a:cubicBezTo>
                    <a:pt x="3" y="35"/>
                    <a:pt x="5" y="40"/>
                    <a:pt x="8" y="44"/>
                  </a:cubicBezTo>
                  <a:cubicBezTo>
                    <a:pt x="34" y="59"/>
                    <a:pt x="55" y="60"/>
                    <a:pt x="87" y="60"/>
                  </a:cubicBezTo>
                  <a:cubicBezTo>
                    <a:pt x="85" y="52"/>
                    <a:pt x="84" y="45"/>
                    <a:pt x="83" y="36"/>
                  </a:cubicBezTo>
                  <a:cubicBezTo>
                    <a:pt x="83" y="35"/>
                    <a:pt x="83" y="33"/>
                    <a:pt x="83" y="32"/>
                  </a:cubicBezTo>
                  <a:cubicBezTo>
                    <a:pt x="83" y="32"/>
                    <a:pt x="83" y="31"/>
                    <a:pt x="83" y="30"/>
                  </a:cubicBezTo>
                  <a:cubicBezTo>
                    <a:pt x="83" y="29"/>
                    <a:pt x="83" y="29"/>
                    <a:pt x="83" y="28"/>
                  </a:cubicBezTo>
                  <a:cubicBezTo>
                    <a:pt x="83" y="27"/>
                    <a:pt x="83" y="26"/>
                    <a:pt x="83" y="24"/>
                  </a:cubicBezTo>
                  <a:cubicBezTo>
                    <a:pt x="84" y="16"/>
                    <a:pt x="85" y="8"/>
                    <a:pt x="87"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5" name="Freeform 63"/>
            <p:cNvSpPr/>
            <p:nvPr/>
          </p:nvSpPr>
          <p:spPr bwMode="auto">
            <a:xfrm>
              <a:off x="1949487" y="3485352"/>
              <a:ext cx="805" cy="80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1" y="1"/>
                  </a:cubicBezTo>
                  <a:cubicBezTo>
                    <a:pt x="0"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6" name="Freeform 64"/>
            <p:cNvSpPr/>
            <p:nvPr/>
          </p:nvSpPr>
          <p:spPr bwMode="auto">
            <a:xfrm>
              <a:off x="1909270" y="3479722"/>
              <a:ext cx="40217" cy="12869"/>
            </a:xfrm>
            <a:custGeom>
              <a:avLst/>
              <a:gdLst>
                <a:gd name="T0" fmla="*/ 26 w 47"/>
                <a:gd name="T1" fmla="*/ 0 h 15"/>
                <a:gd name="T2" fmla="*/ 18 w 47"/>
                <a:gd name="T3" fmla="*/ 1 h 15"/>
                <a:gd name="T4" fmla="*/ 0 w 47"/>
                <a:gd name="T5" fmla="*/ 14 h 15"/>
                <a:gd name="T6" fmla="*/ 15 w 47"/>
                <a:gd name="T7" fmla="*/ 15 h 15"/>
                <a:gd name="T8" fmla="*/ 47 w 47"/>
                <a:gd name="T9" fmla="*/ 8 h 15"/>
                <a:gd name="T10" fmla="*/ 47 w 47"/>
                <a:gd name="T11" fmla="*/ 7 h 15"/>
                <a:gd name="T12" fmla="*/ 26 w 4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47" h="15">
                  <a:moveTo>
                    <a:pt x="26" y="0"/>
                  </a:moveTo>
                  <a:cubicBezTo>
                    <a:pt x="23" y="0"/>
                    <a:pt x="21" y="0"/>
                    <a:pt x="18" y="1"/>
                  </a:cubicBezTo>
                  <a:cubicBezTo>
                    <a:pt x="9" y="3"/>
                    <a:pt x="4" y="7"/>
                    <a:pt x="0" y="14"/>
                  </a:cubicBezTo>
                  <a:cubicBezTo>
                    <a:pt x="5" y="15"/>
                    <a:pt x="10" y="15"/>
                    <a:pt x="15" y="15"/>
                  </a:cubicBezTo>
                  <a:cubicBezTo>
                    <a:pt x="24" y="15"/>
                    <a:pt x="34" y="13"/>
                    <a:pt x="47" y="8"/>
                  </a:cubicBezTo>
                  <a:cubicBezTo>
                    <a:pt x="47" y="8"/>
                    <a:pt x="47" y="7"/>
                    <a:pt x="47" y="7"/>
                  </a:cubicBezTo>
                  <a:cubicBezTo>
                    <a:pt x="41" y="2"/>
                    <a:pt x="34" y="0"/>
                    <a:pt x="2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7" name="Freeform 65"/>
            <p:cNvSpPr/>
            <p:nvPr/>
          </p:nvSpPr>
          <p:spPr bwMode="auto">
            <a:xfrm>
              <a:off x="1856989" y="2753409"/>
              <a:ext cx="18500" cy="64347"/>
            </a:xfrm>
            <a:custGeom>
              <a:avLst/>
              <a:gdLst>
                <a:gd name="T0" fmla="*/ 14 w 21"/>
                <a:gd name="T1" fmla="*/ 0 h 76"/>
                <a:gd name="T2" fmla="*/ 3 w 21"/>
                <a:gd name="T3" fmla="*/ 58 h 76"/>
                <a:gd name="T4" fmla="*/ 1 w 21"/>
                <a:gd name="T5" fmla="*/ 56 h 76"/>
                <a:gd name="T6" fmla="*/ 0 w 21"/>
                <a:gd name="T7" fmla="*/ 64 h 76"/>
                <a:gd name="T8" fmla="*/ 6 w 21"/>
                <a:gd name="T9" fmla="*/ 76 h 76"/>
                <a:gd name="T10" fmla="*/ 17 w 21"/>
                <a:gd name="T11" fmla="*/ 63 h 76"/>
                <a:gd name="T12" fmla="*/ 21 w 21"/>
                <a:gd name="T13" fmla="*/ 16 h 76"/>
                <a:gd name="T14" fmla="*/ 14 w 21"/>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6">
                  <a:moveTo>
                    <a:pt x="14" y="0"/>
                  </a:moveTo>
                  <a:cubicBezTo>
                    <a:pt x="10" y="20"/>
                    <a:pt x="7" y="40"/>
                    <a:pt x="3" y="58"/>
                  </a:cubicBezTo>
                  <a:cubicBezTo>
                    <a:pt x="3" y="57"/>
                    <a:pt x="2" y="57"/>
                    <a:pt x="1" y="56"/>
                  </a:cubicBezTo>
                  <a:cubicBezTo>
                    <a:pt x="0" y="64"/>
                    <a:pt x="0" y="64"/>
                    <a:pt x="0" y="64"/>
                  </a:cubicBezTo>
                  <a:cubicBezTo>
                    <a:pt x="3" y="68"/>
                    <a:pt x="4" y="72"/>
                    <a:pt x="6" y="76"/>
                  </a:cubicBezTo>
                  <a:cubicBezTo>
                    <a:pt x="9" y="71"/>
                    <a:pt x="12" y="67"/>
                    <a:pt x="17" y="63"/>
                  </a:cubicBezTo>
                  <a:cubicBezTo>
                    <a:pt x="18" y="47"/>
                    <a:pt x="19" y="31"/>
                    <a:pt x="21" y="16"/>
                  </a:cubicBezTo>
                  <a:cubicBezTo>
                    <a:pt x="19" y="11"/>
                    <a:pt x="17" y="6"/>
                    <a:pt x="1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8" name="Freeform 66"/>
            <p:cNvSpPr/>
            <p:nvPr/>
          </p:nvSpPr>
          <p:spPr bwMode="auto">
            <a:xfrm>
              <a:off x="1420235" y="2385829"/>
              <a:ext cx="127889" cy="443992"/>
            </a:xfrm>
            <a:custGeom>
              <a:avLst/>
              <a:gdLst>
                <a:gd name="T0" fmla="*/ 97 w 149"/>
                <a:gd name="T1" fmla="*/ 0 h 520"/>
                <a:gd name="T2" fmla="*/ 86 w 149"/>
                <a:gd name="T3" fmla="*/ 9 h 520"/>
                <a:gd name="T4" fmla="*/ 2 w 149"/>
                <a:gd name="T5" fmla="*/ 297 h 520"/>
                <a:gd name="T6" fmla="*/ 26 w 149"/>
                <a:gd name="T7" fmla="*/ 345 h 520"/>
                <a:gd name="T8" fmla="*/ 76 w 149"/>
                <a:gd name="T9" fmla="*/ 415 h 520"/>
                <a:gd name="T10" fmla="*/ 70 w 149"/>
                <a:gd name="T11" fmla="*/ 520 h 520"/>
                <a:gd name="T12" fmla="*/ 125 w 149"/>
                <a:gd name="T13" fmla="*/ 458 h 520"/>
                <a:gd name="T14" fmla="*/ 144 w 149"/>
                <a:gd name="T15" fmla="*/ 335 h 520"/>
                <a:gd name="T16" fmla="*/ 142 w 149"/>
                <a:gd name="T17" fmla="*/ 317 h 520"/>
                <a:gd name="T18" fmla="*/ 110 w 149"/>
                <a:gd name="T19" fmla="*/ 348 h 520"/>
                <a:gd name="T20" fmla="*/ 74 w 149"/>
                <a:gd name="T21" fmla="*/ 289 h 520"/>
                <a:gd name="T22" fmla="*/ 123 w 149"/>
                <a:gd name="T23" fmla="*/ 156 h 520"/>
                <a:gd name="T24" fmla="*/ 103 w 149"/>
                <a:gd name="T25" fmla="*/ 7 h 520"/>
                <a:gd name="T26" fmla="*/ 97 w 149"/>
                <a:gd name="T2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520">
                  <a:moveTo>
                    <a:pt x="97" y="0"/>
                  </a:moveTo>
                  <a:cubicBezTo>
                    <a:pt x="91" y="1"/>
                    <a:pt x="87" y="3"/>
                    <a:pt x="86" y="9"/>
                  </a:cubicBezTo>
                  <a:cubicBezTo>
                    <a:pt x="61" y="145"/>
                    <a:pt x="0" y="196"/>
                    <a:pt x="2" y="297"/>
                  </a:cubicBezTo>
                  <a:cubicBezTo>
                    <a:pt x="2" y="313"/>
                    <a:pt x="14" y="327"/>
                    <a:pt x="26" y="345"/>
                  </a:cubicBezTo>
                  <a:cubicBezTo>
                    <a:pt x="42" y="370"/>
                    <a:pt x="60" y="399"/>
                    <a:pt x="76" y="415"/>
                  </a:cubicBezTo>
                  <a:cubicBezTo>
                    <a:pt x="74" y="456"/>
                    <a:pt x="73" y="472"/>
                    <a:pt x="70" y="520"/>
                  </a:cubicBezTo>
                  <a:cubicBezTo>
                    <a:pt x="103" y="498"/>
                    <a:pt x="111" y="473"/>
                    <a:pt x="125" y="458"/>
                  </a:cubicBezTo>
                  <a:cubicBezTo>
                    <a:pt x="141" y="408"/>
                    <a:pt x="149" y="379"/>
                    <a:pt x="144" y="335"/>
                  </a:cubicBezTo>
                  <a:cubicBezTo>
                    <a:pt x="143" y="329"/>
                    <a:pt x="143" y="323"/>
                    <a:pt x="142" y="317"/>
                  </a:cubicBezTo>
                  <a:cubicBezTo>
                    <a:pt x="131" y="325"/>
                    <a:pt x="119" y="332"/>
                    <a:pt x="110" y="348"/>
                  </a:cubicBezTo>
                  <a:cubicBezTo>
                    <a:pt x="88" y="337"/>
                    <a:pt x="82" y="307"/>
                    <a:pt x="74" y="289"/>
                  </a:cubicBezTo>
                  <a:cubicBezTo>
                    <a:pt x="90" y="254"/>
                    <a:pt x="103" y="204"/>
                    <a:pt x="123" y="156"/>
                  </a:cubicBezTo>
                  <a:cubicBezTo>
                    <a:pt x="117" y="107"/>
                    <a:pt x="111" y="57"/>
                    <a:pt x="103" y="7"/>
                  </a:cubicBezTo>
                  <a:cubicBezTo>
                    <a:pt x="101" y="5"/>
                    <a:pt x="99" y="2"/>
                    <a:pt x="97"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59" name="Freeform 67"/>
            <p:cNvSpPr>
              <a:spLocks noEditPoints="1"/>
            </p:cNvSpPr>
            <p:nvPr/>
          </p:nvSpPr>
          <p:spPr bwMode="auto">
            <a:xfrm>
              <a:off x="2209287" y="2142115"/>
              <a:ext cx="401363" cy="1324737"/>
            </a:xfrm>
            <a:custGeom>
              <a:avLst/>
              <a:gdLst>
                <a:gd name="T0" fmla="*/ 128 w 469"/>
                <a:gd name="T1" fmla="*/ 1418 h 1550"/>
                <a:gd name="T2" fmla="*/ 140 w 469"/>
                <a:gd name="T3" fmla="*/ 1389 h 1550"/>
                <a:gd name="T4" fmla="*/ 300 w 469"/>
                <a:gd name="T5" fmla="*/ 969 h 1550"/>
                <a:gd name="T6" fmla="*/ 349 w 469"/>
                <a:gd name="T7" fmla="*/ 879 h 1550"/>
                <a:gd name="T8" fmla="*/ 352 w 469"/>
                <a:gd name="T9" fmla="*/ 880 h 1550"/>
                <a:gd name="T10" fmla="*/ 324 w 469"/>
                <a:gd name="T11" fmla="*/ 952 h 1550"/>
                <a:gd name="T12" fmla="*/ 355 w 469"/>
                <a:gd name="T13" fmla="*/ 857 h 1550"/>
                <a:gd name="T14" fmla="*/ 364 w 469"/>
                <a:gd name="T15" fmla="*/ 838 h 1550"/>
                <a:gd name="T16" fmla="*/ 366 w 469"/>
                <a:gd name="T17" fmla="*/ 840 h 1550"/>
                <a:gd name="T18" fmla="*/ 355 w 469"/>
                <a:gd name="T19" fmla="*/ 857 h 1550"/>
                <a:gd name="T20" fmla="*/ 193 w 469"/>
                <a:gd name="T21" fmla="*/ 228 h 1550"/>
                <a:gd name="T22" fmla="*/ 147 w 469"/>
                <a:gd name="T23" fmla="*/ 428 h 1550"/>
                <a:gd name="T24" fmla="*/ 110 w 469"/>
                <a:gd name="T25" fmla="*/ 234 h 1550"/>
                <a:gd name="T26" fmla="*/ 144 w 469"/>
                <a:gd name="T27" fmla="*/ 277 h 1550"/>
                <a:gd name="T28" fmla="*/ 143 w 469"/>
                <a:gd name="T29" fmla="*/ 0 h 1550"/>
                <a:gd name="T30" fmla="*/ 72 w 469"/>
                <a:gd name="T31" fmla="*/ 68 h 1550"/>
                <a:gd name="T32" fmla="*/ 92 w 469"/>
                <a:gd name="T33" fmla="*/ 157 h 1550"/>
                <a:gd name="T34" fmla="*/ 93 w 469"/>
                <a:gd name="T35" fmla="*/ 157 h 1550"/>
                <a:gd name="T36" fmla="*/ 54 w 469"/>
                <a:gd name="T37" fmla="*/ 270 h 1550"/>
                <a:gd name="T38" fmla="*/ 10 w 469"/>
                <a:gd name="T39" fmla="*/ 423 h 1550"/>
                <a:gd name="T40" fmla="*/ 34 w 469"/>
                <a:gd name="T41" fmla="*/ 572 h 1550"/>
                <a:gd name="T42" fmla="*/ 16 w 469"/>
                <a:gd name="T43" fmla="*/ 802 h 1550"/>
                <a:gd name="T44" fmla="*/ 10 w 469"/>
                <a:gd name="T45" fmla="*/ 857 h 1550"/>
                <a:gd name="T46" fmla="*/ 62 w 469"/>
                <a:gd name="T47" fmla="*/ 1070 h 1550"/>
                <a:gd name="T48" fmla="*/ 91 w 469"/>
                <a:gd name="T49" fmla="*/ 1398 h 1550"/>
                <a:gd name="T50" fmla="*/ 91 w 469"/>
                <a:gd name="T51" fmla="*/ 1501 h 1550"/>
                <a:gd name="T52" fmla="*/ 83 w 469"/>
                <a:gd name="T53" fmla="*/ 1550 h 1550"/>
                <a:gd name="T54" fmla="*/ 123 w 469"/>
                <a:gd name="T55" fmla="*/ 1520 h 1550"/>
                <a:gd name="T56" fmla="*/ 130 w 469"/>
                <a:gd name="T57" fmla="*/ 1533 h 1550"/>
                <a:gd name="T58" fmla="*/ 174 w 469"/>
                <a:gd name="T59" fmla="*/ 1550 h 1550"/>
                <a:gd name="T60" fmla="*/ 168 w 469"/>
                <a:gd name="T61" fmla="*/ 1454 h 1550"/>
                <a:gd name="T62" fmla="*/ 221 w 469"/>
                <a:gd name="T63" fmla="*/ 1195 h 1550"/>
                <a:gd name="T64" fmla="*/ 223 w 469"/>
                <a:gd name="T65" fmla="*/ 1094 h 1550"/>
                <a:gd name="T66" fmla="*/ 299 w 469"/>
                <a:gd name="T67" fmla="*/ 830 h 1550"/>
                <a:gd name="T68" fmla="*/ 294 w 469"/>
                <a:gd name="T69" fmla="*/ 659 h 1550"/>
                <a:gd name="T70" fmla="*/ 298 w 469"/>
                <a:gd name="T71" fmla="*/ 660 h 1550"/>
                <a:gd name="T72" fmla="*/ 265 w 469"/>
                <a:gd name="T73" fmla="*/ 586 h 1550"/>
                <a:gd name="T74" fmla="*/ 253 w 469"/>
                <a:gd name="T75" fmla="*/ 555 h 1550"/>
                <a:gd name="T76" fmla="*/ 286 w 469"/>
                <a:gd name="T77" fmla="*/ 500 h 1550"/>
                <a:gd name="T78" fmla="*/ 339 w 469"/>
                <a:gd name="T79" fmla="*/ 824 h 1550"/>
                <a:gd name="T80" fmla="*/ 337 w 469"/>
                <a:gd name="T81" fmla="*/ 854 h 1550"/>
                <a:gd name="T82" fmla="*/ 283 w 469"/>
                <a:gd name="T83" fmla="*/ 995 h 1550"/>
                <a:gd name="T84" fmla="*/ 256 w 469"/>
                <a:gd name="T85" fmla="*/ 1088 h 1550"/>
                <a:gd name="T86" fmla="*/ 349 w 469"/>
                <a:gd name="T87" fmla="*/ 1218 h 1550"/>
                <a:gd name="T88" fmla="*/ 458 w 469"/>
                <a:gd name="T89" fmla="*/ 1167 h 1550"/>
                <a:gd name="T90" fmla="*/ 462 w 469"/>
                <a:gd name="T91" fmla="*/ 1167 h 1550"/>
                <a:gd name="T92" fmla="*/ 466 w 469"/>
                <a:gd name="T93" fmla="*/ 1165 h 1550"/>
                <a:gd name="T94" fmla="*/ 365 w 469"/>
                <a:gd name="T95" fmla="*/ 1118 h 1550"/>
                <a:gd name="T96" fmla="*/ 351 w 469"/>
                <a:gd name="T97" fmla="*/ 964 h 1550"/>
                <a:gd name="T98" fmla="*/ 363 w 469"/>
                <a:gd name="T99" fmla="*/ 892 h 1550"/>
                <a:gd name="T100" fmla="*/ 363 w 469"/>
                <a:gd name="T101" fmla="*/ 892 h 1550"/>
                <a:gd name="T102" fmla="*/ 386 w 469"/>
                <a:gd name="T103" fmla="*/ 714 h 1550"/>
                <a:gd name="T104" fmla="*/ 362 w 469"/>
                <a:gd name="T105" fmla="*/ 421 h 1550"/>
                <a:gd name="T106" fmla="*/ 232 w 469"/>
                <a:gd name="T107" fmla="*/ 368 h 1550"/>
                <a:gd name="T108" fmla="*/ 293 w 469"/>
                <a:gd name="T109" fmla="*/ 256 h 1550"/>
                <a:gd name="T110" fmla="*/ 196 w 469"/>
                <a:gd name="T111" fmla="*/ 193 h 1550"/>
                <a:gd name="T112" fmla="*/ 207 w 469"/>
                <a:gd name="T113" fmla="*/ 149 h 1550"/>
                <a:gd name="T114" fmla="*/ 214 w 469"/>
                <a:gd name="T115" fmla="*/ 101 h 1550"/>
                <a:gd name="T116" fmla="*/ 143 w 469"/>
                <a:gd name="T117" fmla="*/ 0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9" h="1550">
                  <a:moveTo>
                    <a:pt x="129" y="1418"/>
                  </a:moveTo>
                  <a:cubicBezTo>
                    <a:pt x="129" y="1418"/>
                    <a:pt x="128" y="1418"/>
                    <a:pt x="128" y="1418"/>
                  </a:cubicBezTo>
                  <a:cubicBezTo>
                    <a:pt x="130" y="1394"/>
                    <a:pt x="127" y="1356"/>
                    <a:pt x="139" y="1314"/>
                  </a:cubicBezTo>
                  <a:cubicBezTo>
                    <a:pt x="137" y="1338"/>
                    <a:pt x="144" y="1380"/>
                    <a:pt x="140" y="1389"/>
                  </a:cubicBezTo>
                  <a:cubicBezTo>
                    <a:pt x="132" y="1403"/>
                    <a:pt x="137" y="1418"/>
                    <a:pt x="129" y="1418"/>
                  </a:cubicBezTo>
                  <a:moveTo>
                    <a:pt x="300" y="969"/>
                  </a:moveTo>
                  <a:cubicBezTo>
                    <a:pt x="311" y="944"/>
                    <a:pt x="330" y="911"/>
                    <a:pt x="342" y="882"/>
                  </a:cubicBezTo>
                  <a:cubicBezTo>
                    <a:pt x="343" y="881"/>
                    <a:pt x="346" y="879"/>
                    <a:pt x="349" y="879"/>
                  </a:cubicBezTo>
                  <a:cubicBezTo>
                    <a:pt x="349" y="879"/>
                    <a:pt x="349" y="879"/>
                    <a:pt x="349" y="879"/>
                  </a:cubicBezTo>
                  <a:cubicBezTo>
                    <a:pt x="350" y="879"/>
                    <a:pt x="352" y="880"/>
                    <a:pt x="352" y="880"/>
                  </a:cubicBezTo>
                  <a:cubicBezTo>
                    <a:pt x="352" y="905"/>
                    <a:pt x="343" y="935"/>
                    <a:pt x="342" y="956"/>
                  </a:cubicBezTo>
                  <a:cubicBezTo>
                    <a:pt x="335" y="954"/>
                    <a:pt x="329" y="952"/>
                    <a:pt x="324" y="952"/>
                  </a:cubicBezTo>
                  <a:cubicBezTo>
                    <a:pt x="314" y="952"/>
                    <a:pt x="309" y="958"/>
                    <a:pt x="300" y="969"/>
                  </a:cubicBezTo>
                  <a:moveTo>
                    <a:pt x="355" y="857"/>
                  </a:moveTo>
                  <a:cubicBezTo>
                    <a:pt x="356" y="843"/>
                    <a:pt x="361" y="838"/>
                    <a:pt x="364" y="838"/>
                  </a:cubicBezTo>
                  <a:cubicBezTo>
                    <a:pt x="364" y="838"/>
                    <a:pt x="364" y="838"/>
                    <a:pt x="364" y="838"/>
                  </a:cubicBezTo>
                  <a:cubicBezTo>
                    <a:pt x="364" y="838"/>
                    <a:pt x="364" y="838"/>
                    <a:pt x="364" y="838"/>
                  </a:cubicBezTo>
                  <a:cubicBezTo>
                    <a:pt x="365" y="838"/>
                    <a:pt x="365" y="839"/>
                    <a:pt x="366" y="840"/>
                  </a:cubicBezTo>
                  <a:cubicBezTo>
                    <a:pt x="367" y="843"/>
                    <a:pt x="367" y="846"/>
                    <a:pt x="367" y="849"/>
                  </a:cubicBezTo>
                  <a:cubicBezTo>
                    <a:pt x="363" y="849"/>
                    <a:pt x="360" y="850"/>
                    <a:pt x="355" y="857"/>
                  </a:cubicBezTo>
                  <a:moveTo>
                    <a:pt x="144" y="277"/>
                  </a:moveTo>
                  <a:cubicBezTo>
                    <a:pt x="167" y="277"/>
                    <a:pt x="193" y="228"/>
                    <a:pt x="193" y="228"/>
                  </a:cubicBezTo>
                  <a:cubicBezTo>
                    <a:pt x="193" y="228"/>
                    <a:pt x="208" y="259"/>
                    <a:pt x="198" y="269"/>
                  </a:cubicBezTo>
                  <a:cubicBezTo>
                    <a:pt x="173" y="293"/>
                    <a:pt x="156" y="375"/>
                    <a:pt x="147" y="428"/>
                  </a:cubicBezTo>
                  <a:cubicBezTo>
                    <a:pt x="113" y="343"/>
                    <a:pt x="98" y="253"/>
                    <a:pt x="109" y="234"/>
                  </a:cubicBezTo>
                  <a:cubicBezTo>
                    <a:pt x="110" y="234"/>
                    <a:pt x="110" y="234"/>
                    <a:pt x="110" y="234"/>
                  </a:cubicBezTo>
                  <a:cubicBezTo>
                    <a:pt x="119" y="234"/>
                    <a:pt x="125" y="275"/>
                    <a:pt x="142" y="277"/>
                  </a:cubicBezTo>
                  <a:cubicBezTo>
                    <a:pt x="143" y="277"/>
                    <a:pt x="143" y="277"/>
                    <a:pt x="144" y="277"/>
                  </a:cubicBezTo>
                  <a:moveTo>
                    <a:pt x="143" y="0"/>
                  </a:moveTo>
                  <a:cubicBezTo>
                    <a:pt x="143" y="0"/>
                    <a:pt x="143" y="0"/>
                    <a:pt x="143" y="0"/>
                  </a:cubicBezTo>
                  <a:cubicBezTo>
                    <a:pt x="143" y="0"/>
                    <a:pt x="143" y="0"/>
                    <a:pt x="143" y="0"/>
                  </a:cubicBezTo>
                  <a:cubicBezTo>
                    <a:pt x="105" y="1"/>
                    <a:pt x="80" y="45"/>
                    <a:pt x="72" y="68"/>
                  </a:cubicBezTo>
                  <a:cubicBezTo>
                    <a:pt x="68" y="80"/>
                    <a:pt x="86" y="118"/>
                    <a:pt x="80" y="119"/>
                  </a:cubicBezTo>
                  <a:cubicBezTo>
                    <a:pt x="73" y="121"/>
                    <a:pt x="89" y="157"/>
                    <a:pt x="92" y="157"/>
                  </a:cubicBezTo>
                  <a:cubicBezTo>
                    <a:pt x="93" y="157"/>
                    <a:pt x="93" y="157"/>
                    <a:pt x="93" y="157"/>
                  </a:cubicBezTo>
                  <a:cubicBezTo>
                    <a:pt x="93" y="157"/>
                    <a:pt x="93" y="157"/>
                    <a:pt x="93" y="157"/>
                  </a:cubicBezTo>
                  <a:cubicBezTo>
                    <a:pt x="97" y="157"/>
                    <a:pt x="106" y="190"/>
                    <a:pt x="105" y="202"/>
                  </a:cubicBezTo>
                  <a:cubicBezTo>
                    <a:pt x="88" y="225"/>
                    <a:pt x="71" y="238"/>
                    <a:pt x="54" y="270"/>
                  </a:cubicBezTo>
                  <a:cubicBezTo>
                    <a:pt x="39" y="279"/>
                    <a:pt x="14" y="284"/>
                    <a:pt x="0" y="291"/>
                  </a:cubicBezTo>
                  <a:cubicBezTo>
                    <a:pt x="11" y="341"/>
                    <a:pt x="8" y="398"/>
                    <a:pt x="10" y="423"/>
                  </a:cubicBezTo>
                  <a:cubicBezTo>
                    <a:pt x="13" y="449"/>
                    <a:pt x="26" y="507"/>
                    <a:pt x="28" y="551"/>
                  </a:cubicBezTo>
                  <a:cubicBezTo>
                    <a:pt x="28" y="559"/>
                    <a:pt x="35" y="564"/>
                    <a:pt x="34" y="572"/>
                  </a:cubicBezTo>
                  <a:cubicBezTo>
                    <a:pt x="24" y="656"/>
                    <a:pt x="41" y="644"/>
                    <a:pt x="27" y="795"/>
                  </a:cubicBezTo>
                  <a:cubicBezTo>
                    <a:pt x="25" y="798"/>
                    <a:pt x="19" y="799"/>
                    <a:pt x="16" y="802"/>
                  </a:cubicBezTo>
                  <a:cubicBezTo>
                    <a:pt x="12" y="818"/>
                    <a:pt x="15" y="836"/>
                    <a:pt x="14" y="849"/>
                  </a:cubicBezTo>
                  <a:cubicBezTo>
                    <a:pt x="13" y="851"/>
                    <a:pt x="12" y="854"/>
                    <a:pt x="10" y="857"/>
                  </a:cubicBezTo>
                  <a:cubicBezTo>
                    <a:pt x="24" y="937"/>
                    <a:pt x="50" y="974"/>
                    <a:pt x="55" y="1066"/>
                  </a:cubicBezTo>
                  <a:cubicBezTo>
                    <a:pt x="56" y="1069"/>
                    <a:pt x="62" y="1067"/>
                    <a:pt x="62" y="1070"/>
                  </a:cubicBezTo>
                  <a:cubicBezTo>
                    <a:pt x="65" y="1100"/>
                    <a:pt x="65" y="1121"/>
                    <a:pt x="64" y="1125"/>
                  </a:cubicBezTo>
                  <a:cubicBezTo>
                    <a:pt x="49" y="1186"/>
                    <a:pt x="58" y="1247"/>
                    <a:pt x="91" y="1398"/>
                  </a:cubicBezTo>
                  <a:cubicBezTo>
                    <a:pt x="96" y="1413"/>
                    <a:pt x="88" y="1459"/>
                    <a:pt x="91" y="1463"/>
                  </a:cubicBezTo>
                  <a:cubicBezTo>
                    <a:pt x="97" y="1475"/>
                    <a:pt x="94" y="1493"/>
                    <a:pt x="91" y="1501"/>
                  </a:cubicBezTo>
                  <a:cubicBezTo>
                    <a:pt x="85" y="1518"/>
                    <a:pt x="77" y="1541"/>
                    <a:pt x="82" y="1549"/>
                  </a:cubicBezTo>
                  <a:cubicBezTo>
                    <a:pt x="82" y="1549"/>
                    <a:pt x="82" y="1550"/>
                    <a:pt x="83" y="1550"/>
                  </a:cubicBezTo>
                  <a:cubicBezTo>
                    <a:pt x="86" y="1545"/>
                    <a:pt x="104" y="1539"/>
                    <a:pt x="112" y="1538"/>
                  </a:cubicBezTo>
                  <a:cubicBezTo>
                    <a:pt x="130" y="1537"/>
                    <a:pt x="113" y="1523"/>
                    <a:pt x="123" y="1520"/>
                  </a:cubicBezTo>
                  <a:cubicBezTo>
                    <a:pt x="124" y="1520"/>
                    <a:pt x="124" y="1520"/>
                    <a:pt x="125" y="1520"/>
                  </a:cubicBezTo>
                  <a:cubicBezTo>
                    <a:pt x="131" y="1520"/>
                    <a:pt x="124" y="1533"/>
                    <a:pt x="130" y="1533"/>
                  </a:cubicBezTo>
                  <a:cubicBezTo>
                    <a:pt x="145" y="1536"/>
                    <a:pt x="166" y="1538"/>
                    <a:pt x="172" y="1545"/>
                  </a:cubicBezTo>
                  <a:cubicBezTo>
                    <a:pt x="172" y="1547"/>
                    <a:pt x="173" y="1548"/>
                    <a:pt x="174" y="1550"/>
                  </a:cubicBezTo>
                  <a:cubicBezTo>
                    <a:pt x="182" y="1529"/>
                    <a:pt x="173" y="1475"/>
                    <a:pt x="172" y="1466"/>
                  </a:cubicBezTo>
                  <a:cubicBezTo>
                    <a:pt x="172" y="1459"/>
                    <a:pt x="166" y="1456"/>
                    <a:pt x="168" y="1454"/>
                  </a:cubicBezTo>
                  <a:cubicBezTo>
                    <a:pt x="180" y="1438"/>
                    <a:pt x="168" y="1410"/>
                    <a:pt x="170" y="1404"/>
                  </a:cubicBezTo>
                  <a:cubicBezTo>
                    <a:pt x="186" y="1336"/>
                    <a:pt x="214" y="1260"/>
                    <a:pt x="221" y="1195"/>
                  </a:cubicBezTo>
                  <a:cubicBezTo>
                    <a:pt x="224" y="1162"/>
                    <a:pt x="208" y="1134"/>
                    <a:pt x="218" y="1096"/>
                  </a:cubicBezTo>
                  <a:cubicBezTo>
                    <a:pt x="218" y="1096"/>
                    <a:pt x="222" y="1094"/>
                    <a:pt x="223" y="1094"/>
                  </a:cubicBezTo>
                  <a:cubicBezTo>
                    <a:pt x="217" y="1027"/>
                    <a:pt x="264" y="944"/>
                    <a:pt x="286" y="839"/>
                  </a:cubicBezTo>
                  <a:cubicBezTo>
                    <a:pt x="295" y="834"/>
                    <a:pt x="293" y="836"/>
                    <a:pt x="299" y="830"/>
                  </a:cubicBezTo>
                  <a:cubicBezTo>
                    <a:pt x="296" y="782"/>
                    <a:pt x="293" y="691"/>
                    <a:pt x="291" y="662"/>
                  </a:cubicBezTo>
                  <a:cubicBezTo>
                    <a:pt x="291" y="660"/>
                    <a:pt x="293" y="659"/>
                    <a:pt x="294" y="659"/>
                  </a:cubicBezTo>
                  <a:cubicBezTo>
                    <a:pt x="295" y="659"/>
                    <a:pt x="295" y="659"/>
                    <a:pt x="296" y="660"/>
                  </a:cubicBezTo>
                  <a:cubicBezTo>
                    <a:pt x="297" y="660"/>
                    <a:pt x="297" y="660"/>
                    <a:pt x="298" y="660"/>
                  </a:cubicBezTo>
                  <a:cubicBezTo>
                    <a:pt x="299" y="660"/>
                    <a:pt x="299" y="660"/>
                    <a:pt x="299" y="660"/>
                  </a:cubicBezTo>
                  <a:cubicBezTo>
                    <a:pt x="280" y="587"/>
                    <a:pt x="263" y="606"/>
                    <a:pt x="265" y="586"/>
                  </a:cubicBezTo>
                  <a:cubicBezTo>
                    <a:pt x="265" y="580"/>
                    <a:pt x="269" y="578"/>
                    <a:pt x="270" y="571"/>
                  </a:cubicBezTo>
                  <a:cubicBezTo>
                    <a:pt x="272" y="562"/>
                    <a:pt x="255" y="561"/>
                    <a:pt x="253" y="555"/>
                  </a:cubicBezTo>
                  <a:cubicBezTo>
                    <a:pt x="270" y="545"/>
                    <a:pt x="262" y="517"/>
                    <a:pt x="277" y="476"/>
                  </a:cubicBezTo>
                  <a:cubicBezTo>
                    <a:pt x="276" y="488"/>
                    <a:pt x="287" y="486"/>
                    <a:pt x="286" y="500"/>
                  </a:cubicBezTo>
                  <a:cubicBezTo>
                    <a:pt x="282" y="578"/>
                    <a:pt x="315" y="741"/>
                    <a:pt x="325" y="826"/>
                  </a:cubicBezTo>
                  <a:cubicBezTo>
                    <a:pt x="331" y="826"/>
                    <a:pt x="336" y="824"/>
                    <a:pt x="339" y="824"/>
                  </a:cubicBezTo>
                  <a:cubicBezTo>
                    <a:pt x="341" y="824"/>
                    <a:pt x="342" y="825"/>
                    <a:pt x="343" y="826"/>
                  </a:cubicBezTo>
                  <a:cubicBezTo>
                    <a:pt x="352" y="838"/>
                    <a:pt x="335" y="851"/>
                    <a:pt x="337" y="854"/>
                  </a:cubicBezTo>
                  <a:cubicBezTo>
                    <a:pt x="346" y="866"/>
                    <a:pt x="310" y="923"/>
                    <a:pt x="291" y="963"/>
                  </a:cubicBezTo>
                  <a:cubicBezTo>
                    <a:pt x="287" y="970"/>
                    <a:pt x="290" y="977"/>
                    <a:pt x="283" y="995"/>
                  </a:cubicBezTo>
                  <a:cubicBezTo>
                    <a:pt x="276" y="1009"/>
                    <a:pt x="275" y="1018"/>
                    <a:pt x="275" y="1030"/>
                  </a:cubicBezTo>
                  <a:cubicBezTo>
                    <a:pt x="276" y="1038"/>
                    <a:pt x="258" y="1050"/>
                    <a:pt x="256" y="1088"/>
                  </a:cubicBezTo>
                  <a:cubicBezTo>
                    <a:pt x="255" y="1112"/>
                    <a:pt x="306" y="1170"/>
                    <a:pt x="315" y="1209"/>
                  </a:cubicBezTo>
                  <a:cubicBezTo>
                    <a:pt x="316" y="1215"/>
                    <a:pt x="330" y="1218"/>
                    <a:pt x="349" y="1218"/>
                  </a:cubicBezTo>
                  <a:cubicBezTo>
                    <a:pt x="385" y="1218"/>
                    <a:pt x="438" y="1209"/>
                    <a:pt x="447" y="1204"/>
                  </a:cubicBezTo>
                  <a:cubicBezTo>
                    <a:pt x="469" y="1193"/>
                    <a:pt x="454" y="1171"/>
                    <a:pt x="458" y="1167"/>
                  </a:cubicBezTo>
                  <a:cubicBezTo>
                    <a:pt x="459" y="1167"/>
                    <a:pt x="459" y="1167"/>
                    <a:pt x="460" y="1167"/>
                  </a:cubicBezTo>
                  <a:cubicBezTo>
                    <a:pt x="460" y="1167"/>
                    <a:pt x="461" y="1167"/>
                    <a:pt x="462" y="1167"/>
                  </a:cubicBezTo>
                  <a:cubicBezTo>
                    <a:pt x="463" y="1167"/>
                    <a:pt x="464" y="1168"/>
                    <a:pt x="464" y="1168"/>
                  </a:cubicBezTo>
                  <a:cubicBezTo>
                    <a:pt x="466" y="1168"/>
                    <a:pt x="466" y="1167"/>
                    <a:pt x="466" y="1165"/>
                  </a:cubicBezTo>
                  <a:cubicBezTo>
                    <a:pt x="466" y="1157"/>
                    <a:pt x="465" y="1152"/>
                    <a:pt x="465" y="1147"/>
                  </a:cubicBezTo>
                  <a:cubicBezTo>
                    <a:pt x="440" y="1126"/>
                    <a:pt x="395" y="1135"/>
                    <a:pt x="365" y="1118"/>
                  </a:cubicBezTo>
                  <a:cubicBezTo>
                    <a:pt x="368" y="1082"/>
                    <a:pt x="369" y="1039"/>
                    <a:pt x="370" y="994"/>
                  </a:cubicBezTo>
                  <a:cubicBezTo>
                    <a:pt x="364" y="983"/>
                    <a:pt x="356" y="968"/>
                    <a:pt x="351" y="964"/>
                  </a:cubicBezTo>
                  <a:cubicBezTo>
                    <a:pt x="352" y="943"/>
                    <a:pt x="358" y="892"/>
                    <a:pt x="363" y="892"/>
                  </a:cubicBezTo>
                  <a:cubicBezTo>
                    <a:pt x="363" y="892"/>
                    <a:pt x="363" y="892"/>
                    <a:pt x="363" y="892"/>
                  </a:cubicBezTo>
                  <a:cubicBezTo>
                    <a:pt x="363" y="892"/>
                    <a:pt x="363" y="892"/>
                    <a:pt x="363" y="892"/>
                  </a:cubicBezTo>
                  <a:cubicBezTo>
                    <a:pt x="363" y="892"/>
                    <a:pt x="363" y="892"/>
                    <a:pt x="363" y="892"/>
                  </a:cubicBezTo>
                  <a:cubicBezTo>
                    <a:pt x="365" y="917"/>
                    <a:pt x="368" y="933"/>
                    <a:pt x="371" y="948"/>
                  </a:cubicBezTo>
                  <a:cubicBezTo>
                    <a:pt x="374" y="869"/>
                    <a:pt x="376" y="785"/>
                    <a:pt x="386" y="714"/>
                  </a:cubicBezTo>
                  <a:cubicBezTo>
                    <a:pt x="379" y="630"/>
                    <a:pt x="368" y="536"/>
                    <a:pt x="366" y="458"/>
                  </a:cubicBezTo>
                  <a:cubicBezTo>
                    <a:pt x="366" y="453"/>
                    <a:pt x="364" y="439"/>
                    <a:pt x="362" y="421"/>
                  </a:cubicBezTo>
                  <a:cubicBezTo>
                    <a:pt x="358" y="422"/>
                    <a:pt x="354" y="422"/>
                    <a:pt x="350" y="422"/>
                  </a:cubicBezTo>
                  <a:cubicBezTo>
                    <a:pt x="304" y="422"/>
                    <a:pt x="246" y="404"/>
                    <a:pt x="232" y="368"/>
                  </a:cubicBezTo>
                  <a:cubicBezTo>
                    <a:pt x="229" y="363"/>
                    <a:pt x="238" y="342"/>
                    <a:pt x="252" y="327"/>
                  </a:cubicBezTo>
                  <a:cubicBezTo>
                    <a:pt x="252" y="313"/>
                    <a:pt x="260" y="286"/>
                    <a:pt x="293" y="256"/>
                  </a:cubicBezTo>
                  <a:cubicBezTo>
                    <a:pt x="266" y="248"/>
                    <a:pt x="234" y="242"/>
                    <a:pt x="219" y="233"/>
                  </a:cubicBezTo>
                  <a:cubicBezTo>
                    <a:pt x="209" y="230"/>
                    <a:pt x="210" y="212"/>
                    <a:pt x="196" y="193"/>
                  </a:cubicBezTo>
                  <a:cubicBezTo>
                    <a:pt x="193" y="173"/>
                    <a:pt x="197" y="161"/>
                    <a:pt x="205" y="142"/>
                  </a:cubicBezTo>
                  <a:cubicBezTo>
                    <a:pt x="205" y="147"/>
                    <a:pt x="206" y="149"/>
                    <a:pt x="207" y="149"/>
                  </a:cubicBezTo>
                  <a:cubicBezTo>
                    <a:pt x="212" y="149"/>
                    <a:pt x="221" y="116"/>
                    <a:pt x="221" y="106"/>
                  </a:cubicBezTo>
                  <a:cubicBezTo>
                    <a:pt x="221" y="99"/>
                    <a:pt x="217" y="103"/>
                    <a:pt x="214" y="101"/>
                  </a:cubicBezTo>
                  <a:cubicBezTo>
                    <a:pt x="210" y="97"/>
                    <a:pt x="224" y="63"/>
                    <a:pt x="206" y="39"/>
                  </a:cubicBezTo>
                  <a:cubicBezTo>
                    <a:pt x="182" y="10"/>
                    <a:pt x="161" y="0"/>
                    <a:pt x="14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0" name="Freeform 68"/>
            <p:cNvSpPr/>
            <p:nvPr/>
          </p:nvSpPr>
          <p:spPr bwMode="auto">
            <a:xfrm>
              <a:off x="2280068" y="3441114"/>
              <a:ext cx="78021" cy="51477"/>
            </a:xfrm>
            <a:custGeom>
              <a:avLst/>
              <a:gdLst>
                <a:gd name="T0" fmla="*/ 42 w 91"/>
                <a:gd name="T1" fmla="*/ 0 h 60"/>
                <a:gd name="T2" fmla="*/ 40 w 91"/>
                <a:gd name="T3" fmla="*/ 0 h 60"/>
                <a:gd name="T4" fmla="*/ 29 w 91"/>
                <a:gd name="T5" fmla="*/ 18 h 60"/>
                <a:gd name="T6" fmla="*/ 0 w 91"/>
                <a:gd name="T7" fmla="*/ 30 h 60"/>
                <a:gd name="T8" fmla="*/ 29 w 91"/>
                <a:gd name="T9" fmla="*/ 43 h 60"/>
                <a:gd name="T10" fmla="*/ 40 w 91"/>
                <a:gd name="T11" fmla="*/ 60 h 60"/>
                <a:gd name="T12" fmla="*/ 42 w 91"/>
                <a:gd name="T13" fmla="*/ 60 h 60"/>
                <a:gd name="T14" fmla="*/ 47 w 91"/>
                <a:gd name="T15" fmla="*/ 47 h 60"/>
                <a:gd name="T16" fmla="*/ 89 w 91"/>
                <a:gd name="T17" fmla="*/ 35 h 60"/>
                <a:gd name="T18" fmla="*/ 91 w 91"/>
                <a:gd name="T19" fmla="*/ 30 h 60"/>
                <a:gd name="T20" fmla="*/ 89 w 91"/>
                <a:gd name="T21" fmla="*/ 25 h 60"/>
                <a:gd name="T22" fmla="*/ 47 w 91"/>
                <a:gd name="T23" fmla="*/ 13 h 60"/>
                <a:gd name="T24" fmla="*/ 42 w 91"/>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60">
                  <a:moveTo>
                    <a:pt x="42" y="0"/>
                  </a:moveTo>
                  <a:cubicBezTo>
                    <a:pt x="41" y="0"/>
                    <a:pt x="41" y="0"/>
                    <a:pt x="40" y="0"/>
                  </a:cubicBezTo>
                  <a:cubicBezTo>
                    <a:pt x="30" y="3"/>
                    <a:pt x="47" y="17"/>
                    <a:pt x="29" y="18"/>
                  </a:cubicBezTo>
                  <a:cubicBezTo>
                    <a:pt x="21" y="19"/>
                    <a:pt x="3" y="25"/>
                    <a:pt x="0" y="30"/>
                  </a:cubicBezTo>
                  <a:cubicBezTo>
                    <a:pt x="3" y="35"/>
                    <a:pt x="21" y="41"/>
                    <a:pt x="29" y="43"/>
                  </a:cubicBezTo>
                  <a:cubicBezTo>
                    <a:pt x="47" y="43"/>
                    <a:pt x="30" y="58"/>
                    <a:pt x="40" y="60"/>
                  </a:cubicBezTo>
                  <a:cubicBezTo>
                    <a:pt x="41" y="60"/>
                    <a:pt x="41" y="60"/>
                    <a:pt x="42" y="60"/>
                  </a:cubicBezTo>
                  <a:cubicBezTo>
                    <a:pt x="48" y="60"/>
                    <a:pt x="41" y="47"/>
                    <a:pt x="47" y="47"/>
                  </a:cubicBezTo>
                  <a:cubicBezTo>
                    <a:pt x="62" y="44"/>
                    <a:pt x="83" y="42"/>
                    <a:pt x="89" y="35"/>
                  </a:cubicBezTo>
                  <a:cubicBezTo>
                    <a:pt x="89" y="34"/>
                    <a:pt x="90" y="32"/>
                    <a:pt x="91" y="30"/>
                  </a:cubicBezTo>
                  <a:cubicBezTo>
                    <a:pt x="90" y="28"/>
                    <a:pt x="89" y="27"/>
                    <a:pt x="89" y="25"/>
                  </a:cubicBezTo>
                  <a:cubicBezTo>
                    <a:pt x="83" y="18"/>
                    <a:pt x="62" y="16"/>
                    <a:pt x="47" y="13"/>
                  </a:cubicBezTo>
                  <a:cubicBezTo>
                    <a:pt x="41" y="13"/>
                    <a:pt x="48" y="0"/>
                    <a:pt x="4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1" name="Freeform 69"/>
            <p:cNvSpPr/>
            <p:nvPr/>
          </p:nvSpPr>
          <p:spPr bwMode="auto">
            <a:xfrm>
              <a:off x="1813555" y="2796843"/>
              <a:ext cx="34587" cy="8848"/>
            </a:xfrm>
            <a:custGeom>
              <a:avLst/>
              <a:gdLst>
                <a:gd name="T0" fmla="*/ 25 w 40"/>
                <a:gd name="T1" fmla="*/ 0 h 10"/>
                <a:gd name="T2" fmla="*/ 0 w 40"/>
                <a:gd name="T3" fmla="*/ 3 h 10"/>
                <a:gd name="T4" fmla="*/ 0 w 40"/>
                <a:gd name="T5" fmla="*/ 10 h 10"/>
                <a:gd name="T6" fmla="*/ 25 w 40"/>
                <a:gd name="T7" fmla="*/ 7 h 10"/>
                <a:gd name="T8" fmla="*/ 40 w 40"/>
                <a:gd name="T9" fmla="*/ 8 h 10"/>
                <a:gd name="T10" fmla="*/ 34 w 40"/>
                <a:gd name="T11" fmla="*/ 0 h 10"/>
                <a:gd name="T12" fmla="*/ 25 w 4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0" h="10">
                  <a:moveTo>
                    <a:pt x="25" y="0"/>
                  </a:moveTo>
                  <a:cubicBezTo>
                    <a:pt x="17" y="0"/>
                    <a:pt x="8" y="1"/>
                    <a:pt x="0" y="3"/>
                  </a:cubicBezTo>
                  <a:cubicBezTo>
                    <a:pt x="0" y="6"/>
                    <a:pt x="0" y="8"/>
                    <a:pt x="0" y="10"/>
                  </a:cubicBezTo>
                  <a:cubicBezTo>
                    <a:pt x="8" y="8"/>
                    <a:pt x="17" y="7"/>
                    <a:pt x="25" y="7"/>
                  </a:cubicBezTo>
                  <a:cubicBezTo>
                    <a:pt x="30" y="7"/>
                    <a:pt x="35" y="7"/>
                    <a:pt x="40" y="8"/>
                  </a:cubicBezTo>
                  <a:cubicBezTo>
                    <a:pt x="37" y="5"/>
                    <a:pt x="36" y="3"/>
                    <a:pt x="34" y="0"/>
                  </a:cubicBezTo>
                  <a:cubicBezTo>
                    <a:pt x="31" y="0"/>
                    <a:pt x="28" y="0"/>
                    <a:pt x="2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2" name="Freeform 70"/>
            <p:cNvSpPr>
              <a:spLocks noEditPoints="1"/>
            </p:cNvSpPr>
            <p:nvPr/>
          </p:nvSpPr>
          <p:spPr bwMode="auto">
            <a:xfrm>
              <a:off x="1806315" y="2796843"/>
              <a:ext cx="51477" cy="13674"/>
            </a:xfrm>
            <a:custGeom>
              <a:avLst/>
              <a:gdLst>
                <a:gd name="T0" fmla="*/ 6 w 61"/>
                <a:gd name="T1" fmla="*/ 13 h 16"/>
                <a:gd name="T2" fmla="*/ 7 w 61"/>
                <a:gd name="T3" fmla="*/ 16 h 16"/>
                <a:gd name="T4" fmla="*/ 7 w 61"/>
                <a:gd name="T5" fmla="*/ 14 h 16"/>
                <a:gd name="T6" fmla="*/ 6 w 61"/>
                <a:gd name="T7" fmla="*/ 13 h 16"/>
                <a:gd name="T8" fmla="*/ 9 w 61"/>
                <a:gd name="T9" fmla="*/ 3 h 16"/>
                <a:gd name="T10" fmla="*/ 2 w 61"/>
                <a:gd name="T11" fmla="*/ 6 h 16"/>
                <a:gd name="T12" fmla="*/ 5 w 61"/>
                <a:gd name="T13" fmla="*/ 12 h 16"/>
                <a:gd name="T14" fmla="*/ 6 w 61"/>
                <a:gd name="T15" fmla="*/ 11 h 16"/>
                <a:gd name="T16" fmla="*/ 9 w 61"/>
                <a:gd name="T17" fmla="*/ 10 h 16"/>
                <a:gd name="T18" fmla="*/ 9 w 61"/>
                <a:gd name="T19" fmla="*/ 3 h 16"/>
                <a:gd name="T20" fmla="*/ 0 w 61"/>
                <a:gd name="T21" fmla="*/ 0 h 16"/>
                <a:gd name="T22" fmla="*/ 0 w 61"/>
                <a:gd name="T23" fmla="*/ 1 h 16"/>
                <a:gd name="T24" fmla="*/ 0 w 61"/>
                <a:gd name="T25" fmla="*/ 2 h 16"/>
                <a:gd name="T26" fmla="*/ 0 w 61"/>
                <a:gd name="T27" fmla="*/ 0 h 16"/>
                <a:gd name="T28" fmla="*/ 43 w 61"/>
                <a:gd name="T29" fmla="*/ 0 h 16"/>
                <a:gd name="T30" fmla="*/ 49 w 61"/>
                <a:gd name="T31" fmla="*/ 8 h 16"/>
                <a:gd name="T32" fmla="*/ 59 w 61"/>
                <a:gd name="T33" fmla="*/ 11 h 16"/>
                <a:gd name="T34" fmla="*/ 60 w 61"/>
                <a:gd name="T35" fmla="*/ 13 h 16"/>
                <a:gd name="T36" fmla="*/ 61 w 61"/>
                <a:gd name="T37" fmla="*/ 5 h 16"/>
                <a:gd name="T38" fmla="*/ 43 w 61"/>
                <a:gd name="T3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6">
                  <a:moveTo>
                    <a:pt x="6" y="13"/>
                  </a:moveTo>
                  <a:cubicBezTo>
                    <a:pt x="7" y="16"/>
                    <a:pt x="7" y="16"/>
                    <a:pt x="7" y="16"/>
                  </a:cubicBezTo>
                  <a:cubicBezTo>
                    <a:pt x="7" y="15"/>
                    <a:pt x="7" y="14"/>
                    <a:pt x="7" y="14"/>
                  </a:cubicBezTo>
                  <a:cubicBezTo>
                    <a:pt x="6" y="13"/>
                    <a:pt x="6" y="13"/>
                    <a:pt x="6" y="13"/>
                  </a:cubicBezTo>
                  <a:moveTo>
                    <a:pt x="9" y="3"/>
                  </a:moveTo>
                  <a:cubicBezTo>
                    <a:pt x="7" y="4"/>
                    <a:pt x="5" y="5"/>
                    <a:pt x="2" y="6"/>
                  </a:cubicBezTo>
                  <a:cubicBezTo>
                    <a:pt x="5" y="12"/>
                    <a:pt x="5" y="12"/>
                    <a:pt x="5" y="12"/>
                  </a:cubicBezTo>
                  <a:cubicBezTo>
                    <a:pt x="6" y="11"/>
                    <a:pt x="6" y="11"/>
                    <a:pt x="6" y="11"/>
                  </a:cubicBezTo>
                  <a:cubicBezTo>
                    <a:pt x="7" y="10"/>
                    <a:pt x="8" y="10"/>
                    <a:pt x="9" y="10"/>
                  </a:cubicBezTo>
                  <a:cubicBezTo>
                    <a:pt x="9" y="8"/>
                    <a:pt x="9" y="6"/>
                    <a:pt x="9" y="3"/>
                  </a:cubicBezTo>
                  <a:moveTo>
                    <a:pt x="0" y="0"/>
                  </a:moveTo>
                  <a:cubicBezTo>
                    <a:pt x="0" y="1"/>
                    <a:pt x="0" y="1"/>
                    <a:pt x="0" y="1"/>
                  </a:cubicBezTo>
                  <a:cubicBezTo>
                    <a:pt x="0" y="2"/>
                    <a:pt x="0" y="2"/>
                    <a:pt x="0" y="2"/>
                  </a:cubicBezTo>
                  <a:cubicBezTo>
                    <a:pt x="0" y="1"/>
                    <a:pt x="0" y="1"/>
                    <a:pt x="0" y="0"/>
                  </a:cubicBezTo>
                  <a:moveTo>
                    <a:pt x="43" y="0"/>
                  </a:moveTo>
                  <a:cubicBezTo>
                    <a:pt x="45" y="3"/>
                    <a:pt x="46" y="5"/>
                    <a:pt x="49" y="8"/>
                  </a:cubicBezTo>
                  <a:cubicBezTo>
                    <a:pt x="52" y="9"/>
                    <a:pt x="56" y="10"/>
                    <a:pt x="59" y="11"/>
                  </a:cubicBezTo>
                  <a:cubicBezTo>
                    <a:pt x="59" y="12"/>
                    <a:pt x="60" y="12"/>
                    <a:pt x="60" y="13"/>
                  </a:cubicBezTo>
                  <a:cubicBezTo>
                    <a:pt x="61" y="5"/>
                    <a:pt x="61" y="5"/>
                    <a:pt x="61" y="5"/>
                  </a:cubicBezTo>
                  <a:cubicBezTo>
                    <a:pt x="57" y="3"/>
                    <a:pt x="50" y="1"/>
                    <a:pt x="4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3" name="Freeform 71"/>
            <p:cNvSpPr/>
            <p:nvPr/>
          </p:nvSpPr>
          <p:spPr bwMode="auto">
            <a:xfrm>
              <a:off x="2173091" y="2800060"/>
              <a:ext cx="30565" cy="12869"/>
            </a:xfrm>
            <a:custGeom>
              <a:avLst/>
              <a:gdLst>
                <a:gd name="T0" fmla="*/ 18 w 35"/>
                <a:gd name="T1" fmla="*/ 0 h 15"/>
                <a:gd name="T2" fmla="*/ 1 w 35"/>
                <a:gd name="T3" fmla="*/ 5 h 15"/>
                <a:gd name="T4" fmla="*/ 0 w 35"/>
                <a:gd name="T5" fmla="*/ 6 h 15"/>
                <a:gd name="T6" fmla="*/ 2 w 35"/>
                <a:gd name="T7" fmla="*/ 15 h 15"/>
                <a:gd name="T8" fmla="*/ 24 w 35"/>
                <a:gd name="T9" fmla="*/ 10 h 15"/>
                <a:gd name="T10" fmla="*/ 32 w 35"/>
                <a:gd name="T11" fmla="*/ 10 h 15"/>
                <a:gd name="T12" fmla="*/ 35 w 35"/>
                <a:gd name="T13" fmla="*/ 2 h 15"/>
                <a:gd name="T14" fmla="*/ 18 w 35"/>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5">
                  <a:moveTo>
                    <a:pt x="18" y="0"/>
                  </a:moveTo>
                  <a:cubicBezTo>
                    <a:pt x="11" y="0"/>
                    <a:pt x="4" y="2"/>
                    <a:pt x="1" y="5"/>
                  </a:cubicBezTo>
                  <a:cubicBezTo>
                    <a:pt x="1" y="5"/>
                    <a:pt x="0" y="6"/>
                    <a:pt x="0" y="6"/>
                  </a:cubicBezTo>
                  <a:cubicBezTo>
                    <a:pt x="2" y="15"/>
                    <a:pt x="2" y="15"/>
                    <a:pt x="2" y="15"/>
                  </a:cubicBezTo>
                  <a:cubicBezTo>
                    <a:pt x="10" y="11"/>
                    <a:pt x="17" y="10"/>
                    <a:pt x="24" y="10"/>
                  </a:cubicBezTo>
                  <a:cubicBezTo>
                    <a:pt x="27" y="10"/>
                    <a:pt x="29" y="10"/>
                    <a:pt x="32" y="10"/>
                  </a:cubicBezTo>
                  <a:cubicBezTo>
                    <a:pt x="33" y="7"/>
                    <a:pt x="34" y="5"/>
                    <a:pt x="35" y="2"/>
                  </a:cubicBezTo>
                  <a:cubicBezTo>
                    <a:pt x="29" y="1"/>
                    <a:pt x="24" y="0"/>
                    <a:pt x="1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4" name="Freeform 72"/>
            <p:cNvSpPr/>
            <p:nvPr/>
          </p:nvSpPr>
          <p:spPr bwMode="auto">
            <a:xfrm>
              <a:off x="2200439" y="2801669"/>
              <a:ext cx="27347" cy="15283"/>
            </a:xfrm>
            <a:custGeom>
              <a:avLst/>
              <a:gdLst>
                <a:gd name="T0" fmla="*/ 3 w 32"/>
                <a:gd name="T1" fmla="*/ 0 h 18"/>
                <a:gd name="T2" fmla="*/ 0 w 32"/>
                <a:gd name="T3" fmla="*/ 8 h 18"/>
                <a:gd name="T4" fmla="*/ 32 w 32"/>
                <a:gd name="T5" fmla="*/ 18 h 18"/>
                <a:gd name="T6" fmla="*/ 3 w 32"/>
                <a:gd name="T7" fmla="*/ 0 h 18"/>
              </a:gdLst>
              <a:ahLst/>
              <a:cxnLst>
                <a:cxn ang="0">
                  <a:pos x="T0" y="T1"/>
                </a:cxn>
                <a:cxn ang="0">
                  <a:pos x="T2" y="T3"/>
                </a:cxn>
                <a:cxn ang="0">
                  <a:pos x="T4" y="T5"/>
                </a:cxn>
                <a:cxn ang="0">
                  <a:pos x="T6" y="T7"/>
                </a:cxn>
              </a:cxnLst>
              <a:rect l="0" t="0" r="r" b="b"/>
              <a:pathLst>
                <a:path w="32" h="18">
                  <a:moveTo>
                    <a:pt x="3" y="0"/>
                  </a:moveTo>
                  <a:cubicBezTo>
                    <a:pt x="2" y="3"/>
                    <a:pt x="1" y="5"/>
                    <a:pt x="0" y="8"/>
                  </a:cubicBezTo>
                  <a:cubicBezTo>
                    <a:pt x="10" y="10"/>
                    <a:pt x="19" y="14"/>
                    <a:pt x="32" y="18"/>
                  </a:cubicBezTo>
                  <a:cubicBezTo>
                    <a:pt x="28" y="10"/>
                    <a:pt x="16" y="3"/>
                    <a:pt x="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5" name="Freeform 73"/>
            <p:cNvSpPr>
              <a:spLocks noEditPoints="1"/>
            </p:cNvSpPr>
            <p:nvPr/>
          </p:nvSpPr>
          <p:spPr bwMode="auto">
            <a:xfrm>
              <a:off x="1813555" y="2133268"/>
              <a:ext cx="408601" cy="1353694"/>
            </a:xfrm>
            <a:custGeom>
              <a:avLst/>
              <a:gdLst>
                <a:gd name="T0" fmla="*/ 224 w 478"/>
                <a:gd name="T1" fmla="*/ 1566 h 1584"/>
                <a:gd name="T2" fmla="*/ 306 w 478"/>
                <a:gd name="T3" fmla="*/ 1584 h 1584"/>
                <a:gd name="T4" fmla="*/ 42 w 478"/>
                <a:gd name="T5" fmla="*/ 842 h 1584"/>
                <a:gd name="T6" fmla="*/ 61 w 478"/>
                <a:gd name="T7" fmla="*/ 886 h 1584"/>
                <a:gd name="T8" fmla="*/ 35 w 478"/>
                <a:gd name="T9" fmla="*/ 847 h 1584"/>
                <a:gd name="T10" fmla="*/ 205 w 478"/>
                <a:gd name="T11" fmla="*/ 217 h 1584"/>
                <a:gd name="T12" fmla="*/ 72 w 478"/>
                <a:gd name="T13" fmla="*/ 274 h 1584"/>
                <a:gd name="T14" fmla="*/ 65 w 478"/>
                <a:gd name="T15" fmla="*/ 275 h 1584"/>
                <a:gd name="T16" fmla="*/ 10 w 478"/>
                <a:gd name="T17" fmla="*/ 583 h 1584"/>
                <a:gd name="T18" fmla="*/ 65 w 478"/>
                <a:gd name="T19" fmla="*/ 725 h 1584"/>
                <a:gd name="T20" fmla="*/ 106 w 478"/>
                <a:gd name="T21" fmla="*/ 572 h 1584"/>
                <a:gd name="T22" fmla="*/ 72 w 478"/>
                <a:gd name="T23" fmla="*/ 741 h 1584"/>
                <a:gd name="T24" fmla="*/ 70 w 478"/>
                <a:gd name="T25" fmla="*/ 857 h 1584"/>
                <a:gd name="T26" fmla="*/ 58 w 478"/>
                <a:gd name="T27" fmla="*/ 806 h 1584"/>
                <a:gd name="T28" fmla="*/ 51 w 478"/>
                <a:gd name="T29" fmla="*/ 798 h 1584"/>
                <a:gd name="T30" fmla="*/ 0 w 478"/>
                <a:gd name="T31" fmla="*/ 795 h 1584"/>
                <a:gd name="T32" fmla="*/ 14 w 478"/>
                <a:gd name="T33" fmla="*/ 891 h 1584"/>
                <a:gd name="T34" fmla="*/ 44 w 478"/>
                <a:gd name="T35" fmla="*/ 1072 h 1584"/>
                <a:gd name="T36" fmla="*/ 160 w 478"/>
                <a:gd name="T37" fmla="*/ 1538 h 1584"/>
                <a:gd name="T38" fmla="*/ 195 w 478"/>
                <a:gd name="T39" fmla="*/ 1411 h 1584"/>
                <a:gd name="T40" fmla="*/ 159 w 478"/>
                <a:gd name="T41" fmla="*/ 1176 h 1584"/>
                <a:gd name="T42" fmla="*/ 237 w 478"/>
                <a:gd name="T43" fmla="*/ 899 h 1584"/>
                <a:gd name="T44" fmla="*/ 211 w 478"/>
                <a:gd name="T45" fmla="*/ 1540 h 1584"/>
                <a:gd name="T46" fmla="*/ 277 w 478"/>
                <a:gd name="T47" fmla="*/ 1521 h 1584"/>
                <a:gd name="T48" fmla="*/ 307 w 478"/>
                <a:gd name="T49" fmla="*/ 1483 h 1584"/>
                <a:gd name="T50" fmla="*/ 402 w 478"/>
                <a:gd name="T51" fmla="*/ 857 h 1584"/>
                <a:gd name="T52" fmla="*/ 384 w 478"/>
                <a:gd name="T53" fmla="*/ 624 h 1584"/>
                <a:gd name="T54" fmla="*/ 413 w 478"/>
                <a:gd name="T55" fmla="*/ 686 h 1584"/>
                <a:gd name="T56" fmla="*/ 421 w 478"/>
                <a:gd name="T57" fmla="*/ 786 h 1584"/>
                <a:gd name="T58" fmla="*/ 458 w 478"/>
                <a:gd name="T59" fmla="*/ 739 h 1584"/>
                <a:gd name="T60" fmla="*/ 466 w 478"/>
                <a:gd name="T61" fmla="*/ 650 h 1584"/>
                <a:gd name="T62" fmla="*/ 463 w 478"/>
                <a:gd name="T63" fmla="*/ 301 h 1584"/>
                <a:gd name="T64" fmla="*/ 458 w 478"/>
                <a:gd name="T65" fmla="*/ 294 h 1584"/>
                <a:gd name="T66" fmla="*/ 336 w 478"/>
                <a:gd name="T67" fmla="*/ 233 h 1584"/>
                <a:gd name="T68" fmla="*/ 292 w 478"/>
                <a:gd name="T69" fmla="*/ 387 h 1584"/>
                <a:gd name="T70" fmla="*/ 280 w 478"/>
                <a:gd name="T71" fmla="*/ 275 h 1584"/>
                <a:gd name="T72" fmla="*/ 242 w 478"/>
                <a:gd name="T73" fmla="*/ 280 h 1584"/>
                <a:gd name="T74" fmla="*/ 228 w 478"/>
                <a:gd name="T75" fmla="*/ 395 h 1584"/>
                <a:gd name="T76" fmla="*/ 283 w 478"/>
                <a:gd name="T77" fmla="*/ 3 h 1584"/>
                <a:gd name="T78" fmla="*/ 195 w 478"/>
                <a:gd name="T79" fmla="*/ 86 h 1584"/>
                <a:gd name="T80" fmla="*/ 204 w 478"/>
                <a:gd name="T81" fmla="*/ 146 h 1584"/>
                <a:gd name="T82" fmla="*/ 208 w 478"/>
                <a:gd name="T83" fmla="*/ 141 h 1584"/>
                <a:gd name="T84" fmla="*/ 267 w 478"/>
                <a:gd name="T85" fmla="*/ 259 h 1584"/>
                <a:gd name="T86" fmla="*/ 330 w 478"/>
                <a:gd name="T87" fmla="*/ 148 h 1584"/>
                <a:gd name="T88" fmla="*/ 334 w 478"/>
                <a:gd name="T89" fmla="*/ 150 h 1584"/>
                <a:gd name="T90" fmla="*/ 335 w 478"/>
                <a:gd name="T91" fmla="*/ 92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8" h="1584">
                  <a:moveTo>
                    <a:pt x="224" y="1560"/>
                  </a:moveTo>
                  <a:cubicBezTo>
                    <a:pt x="224" y="1560"/>
                    <a:pt x="224" y="1561"/>
                    <a:pt x="224" y="1561"/>
                  </a:cubicBezTo>
                  <a:cubicBezTo>
                    <a:pt x="224" y="1563"/>
                    <a:pt x="224" y="1564"/>
                    <a:pt x="224" y="1566"/>
                  </a:cubicBezTo>
                  <a:cubicBezTo>
                    <a:pt x="224" y="1564"/>
                    <a:pt x="224" y="1562"/>
                    <a:pt x="224" y="1560"/>
                  </a:cubicBezTo>
                  <a:moveTo>
                    <a:pt x="317" y="1560"/>
                  </a:moveTo>
                  <a:cubicBezTo>
                    <a:pt x="316" y="1568"/>
                    <a:pt x="311" y="1576"/>
                    <a:pt x="306" y="1584"/>
                  </a:cubicBezTo>
                  <a:cubicBezTo>
                    <a:pt x="316" y="1576"/>
                    <a:pt x="318" y="1568"/>
                    <a:pt x="317" y="1560"/>
                  </a:cubicBezTo>
                  <a:moveTo>
                    <a:pt x="42" y="842"/>
                  </a:moveTo>
                  <a:cubicBezTo>
                    <a:pt x="42" y="842"/>
                    <a:pt x="42" y="842"/>
                    <a:pt x="42" y="842"/>
                  </a:cubicBezTo>
                  <a:cubicBezTo>
                    <a:pt x="43" y="842"/>
                    <a:pt x="43" y="842"/>
                    <a:pt x="43" y="842"/>
                  </a:cubicBezTo>
                  <a:cubicBezTo>
                    <a:pt x="43" y="842"/>
                    <a:pt x="44" y="842"/>
                    <a:pt x="44" y="842"/>
                  </a:cubicBezTo>
                  <a:cubicBezTo>
                    <a:pt x="51" y="852"/>
                    <a:pt x="39" y="881"/>
                    <a:pt x="61" y="886"/>
                  </a:cubicBezTo>
                  <a:cubicBezTo>
                    <a:pt x="61" y="888"/>
                    <a:pt x="60" y="891"/>
                    <a:pt x="60" y="893"/>
                  </a:cubicBezTo>
                  <a:cubicBezTo>
                    <a:pt x="54" y="890"/>
                    <a:pt x="46" y="886"/>
                    <a:pt x="41" y="883"/>
                  </a:cubicBezTo>
                  <a:cubicBezTo>
                    <a:pt x="33" y="871"/>
                    <a:pt x="34" y="860"/>
                    <a:pt x="35" y="847"/>
                  </a:cubicBezTo>
                  <a:cubicBezTo>
                    <a:pt x="36" y="844"/>
                    <a:pt x="39" y="842"/>
                    <a:pt x="42" y="842"/>
                  </a:cubicBezTo>
                  <a:cubicBezTo>
                    <a:pt x="42" y="842"/>
                    <a:pt x="42" y="842"/>
                    <a:pt x="42" y="842"/>
                  </a:cubicBezTo>
                  <a:moveTo>
                    <a:pt x="205" y="217"/>
                  </a:moveTo>
                  <a:cubicBezTo>
                    <a:pt x="205" y="217"/>
                    <a:pt x="205" y="217"/>
                    <a:pt x="205" y="217"/>
                  </a:cubicBezTo>
                  <a:cubicBezTo>
                    <a:pt x="201" y="221"/>
                    <a:pt x="196" y="224"/>
                    <a:pt x="192" y="227"/>
                  </a:cubicBezTo>
                  <a:cubicBezTo>
                    <a:pt x="155" y="252"/>
                    <a:pt x="107" y="253"/>
                    <a:pt x="72" y="274"/>
                  </a:cubicBezTo>
                  <a:cubicBezTo>
                    <a:pt x="70" y="275"/>
                    <a:pt x="69" y="275"/>
                    <a:pt x="68" y="275"/>
                  </a:cubicBezTo>
                  <a:cubicBezTo>
                    <a:pt x="67" y="275"/>
                    <a:pt x="67" y="275"/>
                    <a:pt x="66" y="275"/>
                  </a:cubicBezTo>
                  <a:cubicBezTo>
                    <a:pt x="66" y="275"/>
                    <a:pt x="66" y="275"/>
                    <a:pt x="65" y="275"/>
                  </a:cubicBezTo>
                  <a:cubicBezTo>
                    <a:pt x="64" y="275"/>
                    <a:pt x="62" y="275"/>
                    <a:pt x="60" y="277"/>
                  </a:cubicBezTo>
                  <a:cubicBezTo>
                    <a:pt x="51" y="374"/>
                    <a:pt x="35" y="438"/>
                    <a:pt x="21" y="517"/>
                  </a:cubicBezTo>
                  <a:cubicBezTo>
                    <a:pt x="17" y="538"/>
                    <a:pt x="13" y="560"/>
                    <a:pt x="10" y="583"/>
                  </a:cubicBezTo>
                  <a:cubicBezTo>
                    <a:pt x="13" y="587"/>
                    <a:pt x="16" y="590"/>
                    <a:pt x="17" y="595"/>
                  </a:cubicBezTo>
                  <a:cubicBezTo>
                    <a:pt x="19" y="605"/>
                    <a:pt x="11" y="616"/>
                    <a:pt x="15" y="625"/>
                  </a:cubicBezTo>
                  <a:cubicBezTo>
                    <a:pt x="31" y="658"/>
                    <a:pt x="50" y="693"/>
                    <a:pt x="65" y="725"/>
                  </a:cubicBezTo>
                  <a:cubicBezTo>
                    <a:pt x="77" y="664"/>
                    <a:pt x="91" y="597"/>
                    <a:pt x="109" y="527"/>
                  </a:cubicBezTo>
                  <a:cubicBezTo>
                    <a:pt x="117" y="528"/>
                    <a:pt x="112" y="543"/>
                    <a:pt x="111" y="550"/>
                  </a:cubicBezTo>
                  <a:cubicBezTo>
                    <a:pt x="111" y="558"/>
                    <a:pt x="107" y="565"/>
                    <a:pt x="106" y="572"/>
                  </a:cubicBezTo>
                  <a:cubicBezTo>
                    <a:pt x="104" y="587"/>
                    <a:pt x="107" y="603"/>
                    <a:pt x="105" y="617"/>
                  </a:cubicBezTo>
                  <a:cubicBezTo>
                    <a:pt x="99" y="659"/>
                    <a:pt x="79" y="697"/>
                    <a:pt x="73" y="739"/>
                  </a:cubicBezTo>
                  <a:cubicBezTo>
                    <a:pt x="73" y="739"/>
                    <a:pt x="72" y="740"/>
                    <a:pt x="72" y="741"/>
                  </a:cubicBezTo>
                  <a:cubicBezTo>
                    <a:pt x="79" y="755"/>
                    <a:pt x="85" y="769"/>
                    <a:pt x="89" y="781"/>
                  </a:cubicBezTo>
                  <a:cubicBezTo>
                    <a:pt x="80" y="782"/>
                    <a:pt x="74" y="784"/>
                    <a:pt x="68" y="788"/>
                  </a:cubicBezTo>
                  <a:cubicBezTo>
                    <a:pt x="67" y="811"/>
                    <a:pt x="68" y="834"/>
                    <a:pt x="70" y="857"/>
                  </a:cubicBezTo>
                  <a:cubicBezTo>
                    <a:pt x="69" y="860"/>
                    <a:pt x="67" y="864"/>
                    <a:pt x="64" y="864"/>
                  </a:cubicBezTo>
                  <a:cubicBezTo>
                    <a:pt x="64" y="864"/>
                    <a:pt x="64" y="864"/>
                    <a:pt x="63" y="864"/>
                  </a:cubicBezTo>
                  <a:cubicBezTo>
                    <a:pt x="56" y="838"/>
                    <a:pt x="63" y="825"/>
                    <a:pt x="58" y="806"/>
                  </a:cubicBezTo>
                  <a:cubicBezTo>
                    <a:pt x="58" y="804"/>
                    <a:pt x="57" y="803"/>
                    <a:pt x="57" y="801"/>
                  </a:cubicBezTo>
                  <a:cubicBezTo>
                    <a:pt x="56" y="801"/>
                    <a:pt x="56" y="802"/>
                    <a:pt x="56" y="803"/>
                  </a:cubicBezTo>
                  <a:cubicBezTo>
                    <a:pt x="54" y="801"/>
                    <a:pt x="53" y="800"/>
                    <a:pt x="51" y="798"/>
                  </a:cubicBezTo>
                  <a:cubicBezTo>
                    <a:pt x="51" y="803"/>
                    <a:pt x="51" y="803"/>
                    <a:pt x="51" y="803"/>
                  </a:cubicBezTo>
                  <a:cubicBezTo>
                    <a:pt x="5" y="805"/>
                    <a:pt x="5" y="805"/>
                    <a:pt x="5" y="805"/>
                  </a:cubicBezTo>
                  <a:cubicBezTo>
                    <a:pt x="0" y="795"/>
                    <a:pt x="0" y="795"/>
                    <a:pt x="0" y="795"/>
                  </a:cubicBezTo>
                  <a:cubicBezTo>
                    <a:pt x="0" y="805"/>
                    <a:pt x="0" y="814"/>
                    <a:pt x="1" y="824"/>
                  </a:cubicBezTo>
                  <a:cubicBezTo>
                    <a:pt x="2" y="846"/>
                    <a:pt x="6" y="867"/>
                    <a:pt x="12" y="888"/>
                  </a:cubicBezTo>
                  <a:cubicBezTo>
                    <a:pt x="13" y="890"/>
                    <a:pt x="13" y="891"/>
                    <a:pt x="14" y="891"/>
                  </a:cubicBezTo>
                  <a:cubicBezTo>
                    <a:pt x="25" y="896"/>
                    <a:pt x="43" y="903"/>
                    <a:pt x="55" y="903"/>
                  </a:cubicBezTo>
                  <a:cubicBezTo>
                    <a:pt x="56" y="903"/>
                    <a:pt x="56" y="903"/>
                    <a:pt x="56" y="903"/>
                  </a:cubicBezTo>
                  <a:cubicBezTo>
                    <a:pt x="53" y="950"/>
                    <a:pt x="48" y="1018"/>
                    <a:pt x="44" y="1072"/>
                  </a:cubicBezTo>
                  <a:cubicBezTo>
                    <a:pt x="47" y="1088"/>
                    <a:pt x="50" y="1104"/>
                    <a:pt x="54" y="1120"/>
                  </a:cubicBezTo>
                  <a:cubicBezTo>
                    <a:pt x="90" y="1256"/>
                    <a:pt x="145" y="1393"/>
                    <a:pt x="159" y="1538"/>
                  </a:cubicBezTo>
                  <a:cubicBezTo>
                    <a:pt x="159" y="1538"/>
                    <a:pt x="159" y="1538"/>
                    <a:pt x="160" y="1538"/>
                  </a:cubicBezTo>
                  <a:cubicBezTo>
                    <a:pt x="172" y="1528"/>
                    <a:pt x="182" y="1510"/>
                    <a:pt x="188" y="1494"/>
                  </a:cubicBezTo>
                  <a:cubicBezTo>
                    <a:pt x="198" y="1469"/>
                    <a:pt x="169" y="1463"/>
                    <a:pt x="188" y="1415"/>
                  </a:cubicBezTo>
                  <a:cubicBezTo>
                    <a:pt x="194" y="1413"/>
                    <a:pt x="191" y="1412"/>
                    <a:pt x="195" y="1411"/>
                  </a:cubicBezTo>
                  <a:cubicBezTo>
                    <a:pt x="203" y="1404"/>
                    <a:pt x="204" y="1390"/>
                    <a:pt x="203" y="1376"/>
                  </a:cubicBezTo>
                  <a:cubicBezTo>
                    <a:pt x="201" y="1341"/>
                    <a:pt x="182" y="1340"/>
                    <a:pt x="177" y="1319"/>
                  </a:cubicBezTo>
                  <a:cubicBezTo>
                    <a:pt x="167" y="1271"/>
                    <a:pt x="151" y="1223"/>
                    <a:pt x="159" y="1176"/>
                  </a:cubicBezTo>
                  <a:cubicBezTo>
                    <a:pt x="173" y="1085"/>
                    <a:pt x="212" y="962"/>
                    <a:pt x="225" y="891"/>
                  </a:cubicBezTo>
                  <a:cubicBezTo>
                    <a:pt x="226" y="891"/>
                    <a:pt x="226" y="891"/>
                    <a:pt x="227" y="891"/>
                  </a:cubicBezTo>
                  <a:cubicBezTo>
                    <a:pt x="232" y="891"/>
                    <a:pt x="237" y="895"/>
                    <a:pt x="237" y="899"/>
                  </a:cubicBezTo>
                  <a:cubicBezTo>
                    <a:pt x="238" y="997"/>
                    <a:pt x="250" y="1071"/>
                    <a:pt x="244" y="1157"/>
                  </a:cubicBezTo>
                  <a:cubicBezTo>
                    <a:pt x="236" y="1268"/>
                    <a:pt x="221" y="1377"/>
                    <a:pt x="213" y="1486"/>
                  </a:cubicBezTo>
                  <a:cubicBezTo>
                    <a:pt x="212" y="1504"/>
                    <a:pt x="208" y="1522"/>
                    <a:pt x="211" y="1540"/>
                  </a:cubicBezTo>
                  <a:cubicBezTo>
                    <a:pt x="213" y="1549"/>
                    <a:pt x="222" y="1545"/>
                    <a:pt x="224" y="1555"/>
                  </a:cubicBezTo>
                  <a:cubicBezTo>
                    <a:pt x="226" y="1536"/>
                    <a:pt x="252" y="1520"/>
                    <a:pt x="270" y="1520"/>
                  </a:cubicBezTo>
                  <a:cubicBezTo>
                    <a:pt x="272" y="1520"/>
                    <a:pt x="275" y="1521"/>
                    <a:pt x="277" y="1521"/>
                  </a:cubicBezTo>
                  <a:cubicBezTo>
                    <a:pt x="290" y="1526"/>
                    <a:pt x="300" y="1531"/>
                    <a:pt x="306" y="1536"/>
                  </a:cubicBezTo>
                  <a:cubicBezTo>
                    <a:pt x="296" y="1522"/>
                    <a:pt x="284" y="1506"/>
                    <a:pt x="283" y="1488"/>
                  </a:cubicBezTo>
                  <a:cubicBezTo>
                    <a:pt x="289" y="1485"/>
                    <a:pt x="301" y="1489"/>
                    <a:pt x="307" y="1483"/>
                  </a:cubicBezTo>
                  <a:cubicBezTo>
                    <a:pt x="321" y="1332"/>
                    <a:pt x="384" y="999"/>
                    <a:pt x="395" y="861"/>
                  </a:cubicBezTo>
                  <a:cubicBezTo>
                    <a:pt x="396" y="857"/>
                    <a:pt x="397" y="857"/>
                    <a:pt x="400" y="857"/>
                  </a:cubicBezTo>
                  <a:cubicBezTo>
                    <a:pt x="400" y="857"/>
                    <a:pt x="401" y="857"/>
                    <a:pt x="402" y="857"/>
                  </a:cubicBezTo>
                  <a:cubicBezTo>
                    <a:pt x="402" y="834"/>
                    <a:pt x="404" y="782"/>
                    <a:pt x="407" y="766"/>
                  </a:cubicBezTo>
                  <a:cubicBezTo>
                    <a:pt x="412" y="741"/>
                    <a:pt x="396" y="723"/>
                    <a:pt x="397" y="701"/>
                  </a:cubicBezTo>
                  <a:cubicBezTo>
                    <a:pt x="397" y="666"/>
                    <a:pt x="384" y="636"/>
                    <a:pt x="384" y="624"/>
                  </a:cubicBezTo>
                  <a:cubicBezTo>
                    <a:pt x="383" y="575"/>
                    <a:pt x="390" y="491"/>
                    <a:pt x="394" y="488"/>
                  </a:cubicBezTo>
                  <a:cubicBezTo>
                    <a:pt x="404" y="520"/>
                    <a:pt x="397" y="555"/>
                    <a:pt x="401" y="589"/>
                  </a:cubicBezTo>
                  <a:cubicBezTo>
                    <a:pt x="404" y="615"/>
                    <a:pt x="410" y="658"/>
                    <a:pt x="413" y="686"/>
                  </a:cubicBezTo>
                  <a:cubicBezTo>
                    <a:pt x="414" y="700"/>
                    <a:pt x="420" y="709"/>
                    <a:pt x="421" y="713"/>
                  </a:cubicBezTo>
                  <a:cubicBezTo>
                    <a:pt x="422" y="734"/>
                    <a:pt x="420" y="768"/>
                    <a:pt x="420" y="787"/>
                  </a:cubicBezTo>
                  <a:cubicBezTo>
                    <a:pt x="421" y="786"/>
                    <a:pt x="421" y="786"/>
                    <a:pt x="421" y="786"/>
                  </a:cubicBezTo>
                  <a:cubicBezTo>
                    <a:pt x="420" y="780"/>
                    <a:pt x="420" y="780"/>
                    <a:pt x="420" y="780"/>
                  </a:cubicBezTo>
                  <a:cubicBezTo>
                    <a:pt x="429" y="732"/>
                    <a:pt x="429" y="732"/>
                    <a:pt x="429" y="732"/>
                  </a:cubicBezTo>
                  <a:cubicBezTo>
                    <a:pt x="458" y="739"/>
                    <a:pt x="458" y="739"/>
                    <a:pt x="458" y="739"/>
                  </a:cubicBezTo>
                  <a:cubicBezTo>
                    <a:pt x="458" y="738"/>
                    <a:pt x="458" y="736"/>
                    <a:pt x="458" y="734"/>
                  </a:cubicBezTo>
                  <a:cubicBezTo>
                    <a:pt x="462" y="712"/>
                    <a:pt x="470" y="682"/>
                    <a:pt x="477" y="657"/>
                  </a:cubicBezTo>
                  <a:cubicBezTo>
                    <a:pt x="478" y="651"/>
                    <a:pt x="463" y="655"/>
                    <a:pt x="466" y="650"/>
                  </a:cubicBezTo>
                  <a:cubicBezTo>
                    <a:pt x="476" y="623"/>
                    <a:pt x="433" y="567"/>
                    <a:pt x="431" y="540"/>
                  </a:cubicBezTo>
                  <a:cubicBezTo>
                    <a:pt x="429" y="472"/>
                    <a:pt x="456" y="360"/>
                    <a:pt x="452" y="313"/>
                  </a:cubicBezTo>
                  <a:cubicBezTo>
                    <a:pt x="452" y="308"/>
                    <a:pt x="456" y="305"/>
                    <a:pt x="463" y="301"/>
                  </a:cubicBezTo>
                  <a:cubicBezTo>
                    <a:pt x="463" y="299"/>
                    <a:pt x="462" y="298"/>
                    <a:pt x="462" y="296"/>
                  </a:cubicBezTo>
                  <a:cubicBezTo>
                    <a:pt x="461" y="294"/>
                    <a:pt x="461" y="294"/>
                    <a:pt x="460" y="294"/>
                  </a:cubicBezTo>
                  <a:cubicBezTo>
                    <a:pt x="460" y="294"/>
                    <a:pt x="459" y="294"/>
                    <a:pt x="458" y="294"/>
                  </a:cubicBezTo>
                  <a:cubicBezTo>
                    <a:pt x="458" y="295"/>
                    <a:pt x="457" y="295"/>
                    <a:pt x="457" y="295"/>
                  </a:cubicBezTo>
                  <a:cubicBezTo>
                    <a:pt x="456" y="295"/>
                    <a:pt x="455" y="294"/>
                    <a:pt x="454" y="293"/>
                  </a:cubicBezTo>
                  <a:cubicBezTo>
                    <a:pt x="413" y="262"/>
                    <a:pt x="374" y="260"/>
                    <a:pt x="336" y="233"/>
                  </a:cubicBezTo>
                  <a:cubicBezTo>
                    <a:pt x="332" y="230"/>
                    <a:pt x="327" y="224"/>
                    <a:pt x="323" y="219"/>
                  </a:cubicBezTo>
                  <a:cubicBezTo>
                    <a:pt x="323" y="219"/>
                    <a:pt x="323" y="219"/>
                    <a:pt x="323" y="219"/>
                  </a:cubicBezTo>
                  <a:cubicBezTo>
                    <a:pt x="322" y="272"/>
                    <a:pt x="298" y="345"/>
                    <a:pt x="292" y="387"/>
                  </a:cubicBezTo>
                  <a:cubicBezTo>
                    <a:pt x="286" y="359"/>
                    <a:pt x="291" y="342"/>
                    <a:pt x="285" y="320"/>
                  </a:cubicBezTo>
                  <a:cubicBezTo>
                    <a:pt x="282" y="311"/>
                    <a:pt x="273" y="304"/>
                    <a:pt x="273" y="294"/>
                  </a:cubicBezTo>
                  <a:cubicBezTo>
                    <a:pt x="272" y="283"/>
                    <a:pt x="282" y="282"/>
                    <a:pt x="280" y="275"/>
                  </a:cubicBezTo>
                  <a:cubicBezTo>
                    <a:pt x="280" y="271"/>
                    <a:pt x="273" y="263"/>
                    <a:pt x="266" y="263"/>
                  </a:cubicBezTo>
                  <a:cubicBezTo>
                    <a:pt x="266" y="263"/>
                    <a:pt x="266" y="263"/>
                    <a:pt x="266" y="263"/>
                  </a:cubicBezTo>
                  <a:cubicBezTo>
                    <a:pt x="255" y="263"/>
                    <a:pt x="244" y="274"/>
                    <a:pt x="242" y="280"/>
                  </a:cubicBezTo>
                  <a:cubicBezTo>
                    <a:pt x="241" y="287"/>
                    <a:pt x="253" y="290"/>
                    <a:pt x="254" y="297"/>
                  </a:cubicBezTo>
                  <a:cubicBezTo>
                    <a:pt x="256" y="308"/>
                    <a:pt x="245" y="319"/>
                    <a:pt x="242" y="330"/>
                  </a:cubicBezTo>
                  <a:cubicBezTo>
                    <a:pt x="234" y="351"/>
                    <a:pt x="231" y="354"/>
                    <a:pt x="228" y="395"/>
                  </a:cubicBezTo>
                  <a:cubicBezTo>
                    <a:pt x="209" y="332"/>
                    <a:pt x="222" y="285"/>
                    <a:pt x="205" y="217"/>
                  </a:cubicBezTo>
                  <a:moveTo>
                    <a:pt x="293" y="0"/>
                  </a:moveTo>
                  <a:cubicBezTo>
                    <a:pt x="290" y="0"/>
                    <a:pt x="286" y="1"/>
                    <a:pt x="283" y="3"/>
                  </a:cubicBezTo>
                  <a:cubicBezTo>
                    <a:pt x="277" y="2"/>
                    <a:pt x="269" y="0"/>
                    <a:pt x="263" y="0"/>
                  </a:cubicBezTo>
                  <a:cubicBezTo>
                    <a:pt x="263" y="0"/>
                    <a:pt x="263" y="0"/>
                    <a:pt x="263" y="0"/>
                  </a:cubicBezTo>
                  <a:cubicBezTo>
                    <a:pt x="223" y="1"/>
                    <a:pt x="178" y="29"/>
                    <a:pt x="195" y="86"/>
                  </a:cubicBezTo>
                  <a:cubicBezTo>
                    <a:pt x="202" y="109"/>
                    <a:pt x="192" y="102"/>
                    <a:pt x="193" y="107"/>
                  </a:cubicBezTo>
                  <a:cubicBezTo>
                    <a:pt x="196" y="127"/>
                    <a:pt x="197" y="137"/>
                    <a:pt x="202" y="145"/>
                  </a:cubicBezTo>
                  <a:cubicBezTo>
                    <a:pt x="203" y="146"/>
                    <a:pt x="203" y="146"/>
                    <a:pt x="204" y="146"/>
                  </a:cubicBezTo>
                  <a:cubicBezTo>
                    <a:pt x="205" y="146"/>
                    <a:pt x="206" y="145"/>
                    <a:pt x="206" y="144"/>
                  </a:cubicBezTo>
                  <a:cubicBezTo>
                    <a:pt x="207" y="142"/>
                    <a:pt x="207" y="141"/>
                    <a:pt x="208" y="141"/>
                  </a:cubicBezTo>
                  <a:cubicBezTo>
                    <a:pt x="208" y="141"/>
                    <a:pt x="208" y="141"/>
                    <a:pt x="208" y="141"/>
                  </a:cubicBezTo>
                  <a:cubicBezTo>
                    <a:pt x="218" y="159"/>
                    <a:pt x="216" y="172"/>
                    <a:pt x="216" y="190"/>
                  </a:cubicBezTo>
                  <a:cubicBezTo>
                    <a:pt x="216" y="197"/>
                    <a:pt x="214" y="203"/>
                    <a:pt x="212" y="207"/>
                  </a:cubicBezTo>
                  <a:cubicBezTo>
                    <a:pt x="232" y="228"/>
                    <a:pt x="255" y="249"/>
                    <a:pt x="267" y="259"/>
                  </a:cubicBezTo>
                  <a:cubicBezTo>
                    <a:pt x="280" y="248"/>
                    <a:pt x="301" y="229"/>
                    <a:pt x="317" y="211"/>
                  </a:cubicBezTo>
                  <a:cubicBezTo>
                    <a:pt x="317" y="211"/>
                    <a:pt x="317" y="210"/>
                    <a:pt x="317" y="210"/>
                  </a:cubicBezTo>
                  <a:cubicBezTo>
                    <a:pt x="319" y="190"/>
                    <a:pt x="326" y="171"/>
                    <a:pt x="330" y="148"/>
                  </a:cubicBezTo>
                  <a:cubicBezTo>
                    <a:pt x="330" y="147"/>
                    <a:pt x="330" y="147"/>
                    <a:pt x="330" y="147"/>
                  </a:cubicBezTo>
                  <a:cubicBezTo>
                    <a:pt x="331" y="147"/>
                    <a:pt x="331" y="148"/>
                    <a:pt x="332" y="148"/>
                  </a:cubicBezTo>
                  <a:cubicBezTo>
                    <a:pt x="333" y="149"/>
                    <a:pt x="333" y="150"/>
                    <a:pt x="334" y="150"/>
                  </a:cubicBezTo>
                  <a:cubicBezTo>
                    <a:pt x="334" y="150"/>
                    <a:pt x="335" y="150"/>
                    <a:pt x="335" y="149"/>
                  </a:cubicBezTo>
                  <a:cubicBezTo>
                    <a:pt x="344" y="128"/>
                    <a:pt x="334" y="133"/>
                    <a:pt x="341" y="102"/>
                  </a:cubicBezTo>
                  <a:cubicBezTo>
                    <a:pt x="343" y="95"/>
                    <a:pt x="333" y="99"/>
                    <a:pt x="335" y="92"/>
                  </a:cubicBezTo>
                  <a:cubicBezTo>
                    <a:pt x="348" y="47"/>
                    <a:pt x="321" y="0"/>
                    <a:pt x="29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6" name="Freeform 74"/>
            <p:cNvSpPr/>
            <p:nvPr/>
          </p:nvSpPr>
          <p:spPr bwMode="auto">
            <a:xfrm>
              <a:off x="1949487" y="3447549"/>
              <a:ext cx="80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7" name="Freeform 75"/>
            <p:cNvSpPr/>
            <p:nvPr/>
          </p:nvSpPr>
          <p:spPr bwMode="auto">
            <a:xfrm>
              <a:off x="2004986" y="3432266"/>
              <a:ext cx="79629" cy="68369"/>
            </a:xfrm>
            <a:custGeom>
              <a:avLst/>
              <a:gdLst>
                <a:gd name="T0" fmla="*/ 46 w 93"/>
                <a:gd name="T1" fmla="*/ 0 h 80"/>
                <a:gd name="T2" fmla="*/ 0 w 93"/>
                <a:gd name="T3" fmla="*/ 35 h 80"/>
                <a:gd name="T4" fmla="*/ 0 w 93"/>
                <a:gd name="T5" fmla="*/ 40 h 80"/>
                <a:gd name="T6" fmla="*/ 0 w 93"/>
                <a:gd name="T7" fmla="*/ 46 h 80"/>
                <a:gd name="T8" fmla="*/ 46 w 93"/>
                <a:gd name="T9" fmla="*/ 80 h 80"/>
                <a:gd name="T10" fmla="*/ 53 w 93"/>
                <a:gd name="T11" fmla="*/ 79 h 80"/>
                <a:gd name="T12" fmla="*/ 82 w 93"/>
                <a:gd name="T13" fmla="*/ 64 h 80"/>
                <a:gd name="T14" fmla="*/ 93 w 93"/>
                <a:gd name="T15" fmla="*/ 40 h 80"/>
                <a:gd name="T16" fmla="*/ 82 w 93"/>
                <a:gd name="T17" fmla="*/ 16 h 80"/>
                <a:gd name="T18" fmla="*/ 53 w 93"/>
                <a:gd name="T19" fmla="*/ 1 h 80"/>
                <a:gd name="T20" fmla="*/ 46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46" y="0"/>
                  </a:moveTo>
                  <a:cubicBezTo>
                    <a:pt x="28" y="0"/>
                    <a:pt x="2" y="16"/>
                    <a:pt x="0" y="35"/>
                  </a:cubicBezTo>
                  <a:cubicBezTo>
                    <a:pt x="0" y="36"/>
                    <a:pt x="0" y="38"/>
                    <a:pt x="0" y="40"/>
                  </a:cubicBezTo>
                  <a:cubicBezTo>
                    <a:pt x="0" y="42"/>
                    <a:pt x="0" y="44"/>
                    <a:pt x="0" y="46"/>
                  </a:cubicBezTo>
                  <a:cubicBezTo>
                    <a:pt x="2" y="64"/>
                    <a:pt x="28" y="80"/>
                    <a:pt x="46" y="80"/>
                  </a:cubicBezTo>
                  <a:cubicBezTo>
                    <a:pt x="48" y="80"/>
                    <a:pt x="51" y="80"/>
                    <a:pt x="53" y="79"/>
                  </a:cubicBezTo>
                  <a:cubicBezTo>
                    <a:pt x="66" y="74"/>
                    <a:pt x="76" y="69"/>
                    <a:pt x="82" y="64"/>
                  </a:cubicBezTo>
                  <a:cubicBezTo>
                    <a:pt x="87" y="56"/>
                    <a:pt x="92" y="48"/>
                    <a:pt x="93" y="40"/>
                  </a:cubicBezTo>
                  <a:cubicBezTo>
                    <a:pt x="92" y="33"/>
                    <a:pt x="87" y="25"/>
                    <a:pt x="82" y="16"/>
                  </a:cubicBezTo>
                  <a:cubicBezTo>
                    <a:pt x="76" y="11"/>
                    <a:pt x="66" y="6"/>
                    <a:pt x="53" y="1"/>
                  </a:cubicBezTo>
                  <a:cubicBezTo>
                    <a:pt x="51" y="1"/>
                    <a:pt x="48" y="0"/>
                    <a:pt x="4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8" name="Freeform 76"/>
            <p:cNvSpPr/>
            <p:nvPr/>
          </p:nvSpPr>
          <p:spPr bwMode="auto">
            <a:xfrm>
              <a:off x="1815163" y="2767887"/>
              <a:ext cx="11261" cy="19304"/>
            </a:xfrm>
            <a:custGeom>
              <a:avLst/>
              <a:gdLst>
                <a:gd name="T0" fmla="*/ 4 w 13"/>
                <a:gd name="T1" fmla="*/ 0 h 23"/>
                <a:gd name="T2" fmla="*/ 0 w 13"/>
                <a:gd name="T3" fmla="*/ 23 h 23"/>
                <a:gd name="T4" fmla="*/ 13 w 13"/>
                <a:gd name="T5" fmla="*/ 9 h 23"/>
                <a:gd name="T6" fmla="*/ 4 w 13"/>
                <a:gd name="T7" fmla="*/ 0 h 23"/>
              </a:gdLst>
              <a:ahLst/>
              <a:cxnLst>
                <a:cxn ang="0">
                  <a:pos x="T0" y="T1"/>
                </a:cxn>
                <a:cxn ang="0">
                  <a:pos x="T2" y="T3"/>
                </a:cxn>
                <a:cxn ang="0">
                  <a:pos x="T4" y="T5"/>
                </a:cxn>
                <a:cxn ang="0">
                  <a:pos x="T6" y="T7"/>
                </a:cxn>
              </a:cxnLst>
              <a:rect l="0" t="0" r="r" b="b"/>
              <a:pathLst>
                <a:path w="13" h="23">
                  <a:moveTo>
                    <a:pt x="4" y="0"/>
                  </a:moveTo>
                  <a:cubicBezTo>
                    <a:pt x="2" y="8"/>
                    <a:pt x="1" y="15"/>
                    <a:pt x="0" y="23"/>
                  </a:cubicBezTo>
                  <a:cubicBezTo>
                    <a:pt x="13" y="9"/>
                    <a:pt x="13" y="9"/>
                    <a:pt x="13" y="9"/>
                  </a:cubicBezTo>
                  <a:cubicBezTo>
                    <a:pt x="11" y="6"/>
                    <a:pt x="8" y="3"/>
                    <a:pt x="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69" name="Freeform 77"/>
            <p:cNvSpPr>
              <a:spLocks noEditPoints="1"/>
            </p:cNvSpPr>
            <p:nvPr/>
          </p:nvSpPr>
          <p:spPr bwMode="auto">
            <a:xfrm>
              <a:off x="1806315" y="2631955"/>
              <a:ext cx="143171" cy="815594"/>
            </a:xfrm>
            <a:custGeom>
              <a:avLst/>
              <a:gdLst>
                <a:gd name="T0" fmla="*/ 53 w 168"/>
                <a:gd name="T1" fmla="*/ 489 h 955"/>
                <a:gd name="T2" fmla="*/ 48 w 168"/>
                <a:gd name="T3" fmla="*/ 576 h 955"/>
                <a:gd name="T4" fmla="*/ 87 w 168"/>
                <a:gd name="T5" fmla="*/ 684 h 955"/>
                <a:gd name="T6" fmla="*/ 111 w 168"/>
                <a:gd name="T7" fmla="*/ 736 h 955"/>
                <a:gd name="T8" fmla="*/ 127 w 168"/>
                <a:gd name="T9" fmla="*/ 821 h 955"/>
                <a:gd name="T10" fmla="*/ 113 w 168"/>
                <a:gd name="T11" fmla="*/ 895 h 955"/>
                <a:gd name="T12" fmla="*/ 121 w 168"/>
                <a:gd name="T13" fmla="*/ 948 h 955"/>
                <a:gd name="T14" fmla="*/ 136 w 168"/>
                <a:gd name="T15" fmla="*/ 947 h 955"/>
                <a:gd name="T16" fmla="*/ 168 w 168"/>
                <a:gd name="T17" fmla="*/ 955 h 955"/>
                <a:gd name="T18" fmla="*/ 63 w 168"/>
                <a:gd name="T19" fmla="*/ 537 h 955"/>
                <a:gd name="T20" fmla="*/ 53 w 168"/>
                <a:gd name="T21" fmla="*/ 489 h 955"/>
                <a:gd name="T22" fmla="*/ 7 w 168"/>
                <a:gd name="T23" fmla="*/ 209 h 955"/>
                <a:gd name="T24" fmla="*/ 4 w 168"/>
                <a:gd name="T25" fmla="*/ 258 h 955"/>
                <a:gd name="T26" fmla="*/ 21 w 168"/>
                <a:gd name="T27" fmla="*/ 305 h 955"/>
                <a:gd name="T28" fmla="*/ 10 w 168"/>
                <a:gd name="T29" fmla="*/ 241 h 955"/>
                <a:gd name="T30" fmla="*/ 9 w 168"/>
                <a:gd name="T31" fmla="*/ 212 h 955"/>
                <a:gd name="T32" fmla="*/ 7 w 168"/>
                <a:gd name="T33" fmla="*/ 209 h 955"/>
                <a:gd name="T34" fmla="*/ 60 w 168"/>
                <a:gd name="T35" fmla="*/ 206 h 955"/>
                <a:gd name="T36" fmla="*/ 60 w 168"/>
                <a:gd name="T37" fmla="*/ 215 h 955"/>
                <a:gd name="T38" fmla="*/ 65 w 168"/>
                <a:gd name="T39" fmla="*/ 220 h 955"/>
                <a:gd name="T40" fmla="*/ 66 w 168"/>
                <a:gd name="T41" fmla="*/ 218 h 955"/>
                <a:gd name="T42" fmla="*/ 60 w 168"/>
                <a:gd name="T43" fmla="*/ 206 h 955"/>
                <a:gd name="T44" fmla="*/ 81 w 168"/>
                <a:gd name="T45" fmla="*/ 158 h 955"/>
                <a:gd name="T46" fmla="*/ 77 w 168"/>
                <a:gd name="T47" fmla="*/ 205 h 955"/>
                <a:gd name="T48" fmla="*/ 98 w 168"/>
                <a:gd name="T49" fmla="*/ 198 h 955"/>
                <a:gd name="T50" fmla="*/ 81 w 168"/>
                <a:gd name="T51" fmla="*/ 158 h 955"/>
                <a:gd name="T52" fmla="*/ 19 w 168"/>
                <a:gd name="T53" fmla="*/ 0 h 955"/>
                <a:gd name="T54" fmla="*/ 0 w 168"/>
                <a:gd name="T55" fmla="*/ 193 h 955"/>
                <a:gd name="T56" fmla="*/ 11 w 168"/>
                <a:gd name="T57" fmla="*/ 182 h 955"/>
                <a:gd name="T58" fmla="*/ 15 w 168"/>
                <a:gd name="T59" fmla="*/ 159 h 955"/>
                <a:gd name="T60" fmla="*/ 24 w 168"/>
                <a:gd name="T61" fmla="*/ 168 h 955"/>
                <a:gd name="T62" fmla="*/ 32 w 168"/>
                <a:gd name="T63" fmla="*/ 160 h 955"/>
                <a:gd name="T64" fmla="*/ 62 w 168"/>
                <a:gd name="T65" fmla="*/ 160 h 955"/>
                <a:gd name="T66" fmla="*/ 61 w 168"/>
                <a:gd name="T67" fmla="*/ 198 h 955"/>
                <a:gd name="T68" fmla="*/ 63 w 168"/>
                <a:gd name="T69" fmla="*/ 200 h 955"/>
                <a:gd name="T70" fmla="*/ 74 w 168"/>
                <a:gd name="T71" fmla="*/ 142 h 955"/>
                <a:gd name="T72" fmla="*/ 24 w 168"/>
                <a:gd name="T73" fmla="*/ 42 h 955"/>
                <a:gd name="T74" fmla="*/ 26 w 168"/>
                <a:gd name="T75" fmla="*/ 12 h 955"/>
                <a:gd name="T76" fmla="*/ 19 w 168"/>
                <a:gd name="T77" fmla="*/ 0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8" h="955">
                  <a:moveTo>
                    <a:pt x="53" y="489"/>
                  </a:moveTo>
                  <a:cubicBezTo>
                    <a:pt x="50" y="533"/>
                    <a:pt x="47" y="568"/>
                    <a:pt x="48" y="576"/>
                  </a:cubicBezTo>
                  <a:cubicBezTo>
                    <a:pt x="49" y="589"/>
                    <a:pt x="71" y="667"/>
                    <a:pt x="87" y="684"/>
                  </a:cubicBezTo>
                  <a:cubicBezTo>
                    <a:pt x="98" y="695"/>
                    <a:pt x="97" y="723"/>
                    <a:pt x="111" y="736"/>
                  </a:cubicBezTo>
                  <a:cubicBezTo>
                    <a:pt x="121" y="746"/>
                    <a:pt x="117" y="777"/>
                    <a:pt x="127" y="821"/>
                  </a:cubicBezTo>
                  <a:cubicBezTo>
                    <a:pt x="127" y="846"/>
                    <a:pt x="111" y="870"/>
                    <a:pt x="113" y="895"/>
                  </a:cubicBezTo>
                  <a:cubicBezTo>
                    <a:pt x="114" y="914"/>
                    <a:pt x="113" y="935"/>
                    <a:pt x="121" y="948"/>
                  </a:cubicBezTo>
                  <a:cubicBezTo>
                    <a:pt x="126" y="948"/>
                    <a:pt x="131" y="947"/>
                    <a:pt x="136" y="947"/>
                  </a:cubicBezTo>
                  <a:cubicBezTo>
                    <a:pt x="145" y="947"/>
                    <a:pt x="155" y="949"/>
                    <a:pt x="168" y="955"/>
                  </a:cubicBezTo>
                  <a:cubicBezTo>
                    <a:pt x="154" y="810"/>
                    <a:pt x="99" y="673"/>
                    <a:pt x="63" y="537"/>
                  </a:cubicBezTo>
                  <a:cubicBezTo>
                    <a:pt x="59" y="521"/>
                    <a:pt x="56" y="505"/>
                    <a:pt x="53" y="489"/>
                  </a:cubicBezTo>
                  <a:moveTo>
                    <a:pt x="7" y="209"/>
                  </a:moveTo>
                  <a:cubicBezTo>
                    <a:pt x="8" y="224"/>
                    <a:pt x="3" y="243"/>
                    <a:pt x="4" y="258"/>
                  </a:cubicBezTo>
                  <a:cubicBezTo>
                    <a:pt x="9" y="271"/>
                    <a:pt x="15" y="296"/>
                    <a:pt x="21" y="305"/>
                  </a:cubicBezTo>
                  <a:cubicBezTo>
                    <a:pt x="15" y="284"/>
                    <a:pt x="11" y="263"/>
                    <a:pt x="10" y="241"/>
                  </a:cubicBezTo>
                  <a:cubicBezTo>
                    <a:pt x="9" y="231"/>
                    <a:pt x="9" y="222"/>
                    <a:pt x="9" y="212"/>
                  </a:cubicBezTo>
                  <a:cubicBezTo>
                    <a:pt x="7" y="209"/>
                    <a:pt x="7" y="209"/>
                    <a:pt x="7" y="209"/>
                  </a:cubicBezTo>
                  <a:moveTo>
                    <a:pt x="60" y="206"/>
                  </a:moveTo>
                  <a:cubicBezTo>
                    <a:pt x="60" y="215"/>
                    <a:pt x="60" y="215"/>
                    <a:pt x="60" y="215"/>
                  </a:cubicBezTo>
                  <a:cubicBezTo>
                    <a:pt x="62" y="217"/>
                    <a:pt x="63" y="218"/>
                    <a:pt x="65" y="220"/>
                  </a:cubicBezTo>
                  <a:cubicBezTo>
                    <a:pt x="65" y="219"/>
                    <a:pt x="65" y="218"/>
                    <a:pt x="66" y="218"/>
                  </a:cubicBezTo>
                  <a:cubicBezTo>
                    <a:pt x="64" y="214"/>
                    <a:pt x="63" y="210"/>
                    <a:pt x="60" y="206"/>
                  </a:cubicBezTo>
                  <a:moveTo>
                    <a:pt x="81" y="158"/>
                  </a:moveTo>
                  <a:cubicBezTo>
                    <a:pt x="79" y="173"/>
                    <a:pt x="78" y="189"/>
                    <a:pt x="77" y="205"/>
                  </a:cubicBezTo>
                  <a:cubicBezTo>
                    <a:pt x="83" y="201"/>
                    <a:pt x="89" y="199"/>
                    <a:pt x="98" y="198"/>
                  </a:cubicBezTo>
                  <a:cubicBezTo>
                    <a:pt x="94" y="186"/>
                    <a:pt x="88" y="172"/>
                    <a:pt x="81" y="158"/>
                  </a:cubicBezTo>
                  <a:moveTo>
                    <a:pt x="19" y="0"/>
                  </a:moveTo>
                  <a:cubicBezTo>
                    <a:pt x="9" y="70"/>
                    <a:pt x="1" y="143"/>
                    <a:pt x="0" y="193"/>
                  </a:cubicBezTo>
                  <a:cubicBezTo>
                    <a:pt x="11" y="182"/>
                    <a:pt x="11" y="182"/>
                    <a:pt x="11" y="182"/>
                  </a:cubicBezTo>
                  <a:cubicBezTo>
                    <a:pt x="12" y="174"/>
                    <a:pt x="13" y="167"/>
                    <a:pt x="15" y="159"/>
                  </a:cubicBezTo>
                  <a:cubicBezTo>
                    <a:pt x="19" y="162"/>
                    <a:pt x="22" y="165"/>
                    <a:pt x="24" y="168"/>
                  </a:cubicBezTo>
                  <a:cubicBezTo>
                    <a:pt x="32" y="160"/>
                    <a:pt x="32" y="160"/>
                    <a:pt x="32" y="160"/>
                  </a:cubicBezTo>
                  <a:cubicBezTo>
                    <a:pt x="62" y="160"/>
                    <a:pt x="62" y="160"/>
                    <a:pt x="62" y="160"/>
                  </a:cubicBezTo>
                  <a:cubicBezTo>
                    <a:pt x="61" y="198"/>
                    <a:pt x="61" y="198"/>
                    <a:pt x="61" y="198"/>
                  </a:cubicBezTo>
                  <a:cubicBezTo>
                    <a:pt x="62" y="199"/>
                    <a:pt x="63" y="199"/>
                    <a:pt x="63" y="200"/>
                  </a:cubicBezTo>
                  <a:cubicBezTo>
                    <a:pt x="67" y="182"/>
                    <a:pt x="70" y="162"/>
                    <a:pt x="74" y="142"/>
                  </a:cubicBezTo>
                  <a:cubicBezTo>
                    <a:pt x="59" y="110"/>
                    <a:pt x="40" y="75"/>
                    <a:pt x="24" y="42"/>
                  </a:cubicBezTo>
                  <a:cubicBezTo>
                    <a:pt x="20" y="33"/>
                    <a:pt x="28" y="22"/>
                    <a:pt x="26" y="12"/>
                  </a:cubicBezTo>
                  <a:cubicBezTo>
                    <a:pt x="25" y="7"/>
                    <a:pt x="22" y="4"/>
                    <a:pt x="1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0" name="Freeform 78"/>
            <p:cNvSpPr/>
            <p:nvPr/>
          </p:nvSpPr>
          <p:spPr bwMode="auto">
            <a:xfrm>
              <a:off x="1909270" y="3441114"/>
              <a:ext cx="40217" cy="13674"/>
            </a:xfrm>
            <a:custGeom>
              <a:avLst/>
              <a:gdLst>
                <a:gd name="T0" fmla="*/ 15 w 47"/>
                <a:gd name="T1" fmla="*/ 0 h 16"/>
                <a:gd name="T2" fmla="*/ 0 w 47"/>
                <a:gd name="T3" fmla="*/ 1 h 16"/>
                <a:gd name="T4" fmla="*/ 18 w 47"/>
                <a:gd name="T5" fmla="*/ 15 h 16"/>
                <a:gd name="T6" fmla="*/ 26 w 47"/>
                <a:gd name="T7" fmla="*/ 16 h 16"/>
                <a:gd name="T8" fmla="*/ 47 w 47"/>
                <a:gd name="T9" fmla="*/ 8 h 16"/>
                <a:gd name="T10" fmla="*/ 47 w 47"/>
                <a:gd name="T11" fmla="*/ 8 h 16"/>
                <a:gd name="T12" fmla="*/ 15 w 4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7" h="16">
                  <a:moveTo>
                    <a:pt x="15" y="0"/>
                  </a:moveTo>
                  <a:cubicBezTo>
                    <a:pt x="10" y="0"/>
                    <a:pt x="5" y="1"/>
                    <a:pt x="0" y="1"/>
                  </a:cubicBezTo>
                  <a:cubicBezTo>
                    <a:pt x="4" y="8"/>
                    <a:pt x="9" y="13"/>
                    <a:pt x="18" y="15"/>
                  </a:cubicBezTo>
                  <a:cubicBezTo>
                    <a:pt x="21" y="15"/>
                    <a:pt x="23" y="16"/>
                    <a:pt x="26" y="16"/>
                  </a:cubicBezTo>
                  <a:cubicBezTo>
                    <a:pt x="34" y="16"/>
                    <a:pt x="41" y="13"/>
                    <a:pt x="47" y="8"/>
                  </a:cubicBezTo>
                  <a:cubicBezTo>
                    <a:pt x="47" y="8"/>
                    <a:pt x="47" y="8"/>
                    <a:pt x="47" y="8"/>
                  </a:cubicBezTo>
                  <a:cubicBezTo>
                    <a:pt x="34" y="2"/>
                    <a:pt x="24" y="0"/>
                    <a:pt x="1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1" name="Freeform 79"/>
            <p:cNvSpPr/>
            <p:nvPr/>
          </p:nvSpPr>
          <p:spPr bwMode="auto">
            <a:xfrm>
              <a:off x="2151375" y="2812930"/>
              <a:ext cx="66760" cy="99737"/>
            </a:xfrm>
            <a:custGeom>
              <a:avLst/>
              <a:gdLst>
                <a:gd name="T0" fmla="*/ 28 w 78"/>
                <a:gd name="T1" fmla="*/ 0 h 117"/>
                <a:gd name="T2" fmla="*/ 26 w 78"/>
                <a:gd name="T3" fmla="*/ 2 h 117"/>
                <a:gd name="T4" fmla="*/ 16 w 78"/>
                <a:gd name="T5" fmla="*/ 22 h 117"/>
                <a:gd name="T6" fmla="*/ 5 w 78"/>
                <a:gd name="T7" fmla="*/ 92 h 117"/>
                <a:gd name="T8" fmla="*/ 9 w 78"/>
                <a:gd name="T9" fmla="*/ 93 h 117"/>
                <a:gd name="T10" fmla="*/ 28 w 78"/>
                <a:gd name="T11" fmla="*/ 54 h 117"/>
                <a:gd name="T12" fmla="*/ 29 w 78"/>
                <a:gd name="T13" fmla="*/ 53 h 117"/>
                <a:gd name="T14" fmla="*/ 39 w 78"/>
                <a:gd name="T15" fmla="*/ 61 h 117"/>
                <a:gd name="T16" fmla="*/ 32 w 78"/>
                <a:gd name="T17" fmla="*/ 91 h 117"/>
                <a:gd name="T18" fmla="*/ 17 w 78"/>
                <a:gd name="T19" fmla="*/ 101 h 117"/>
                <a:gd name="T20" fmla="*/ 15 w 78"/>
                <a:gd name="T21" fmla="*/ 101 h 117"/>
                <a:gd name="T22" fmla="*/ 13 w 78"/>
                <a:gd name="T23" fmla="*/ 101 h 117"/>
                <a:gd name="T24" fmla="*/ 11 w 78"/>
                <a:gd name="T25" fmla="*/ 103 h 117"/>
                <a:gd name="T26" fmla="*/ 5 w 78"/>
                <a:gd name="T27" fmla="*/ 114 h 117"/>
                <a:gd name="T28" fmla="*/ 13 w 78"/>
                <a:gd name="T29" fmla="*/ 117 h 117"/>
                <a:gd name="T30" fmla="*/ 54 w 78"/>
                <a:gd name="T31" fmla="*/ 107 h 117"/>
                <a:gd name="T32" fmla="*/ 78 w 78"/>
                <a:gd name="T33" fmla="*/ 72 h 117"/>
                <a:gd name="T34" fmla="*/ 74 w 78"/>
                <a:gd name="T35" fmla="*/ 33 h 117"/>
                <a:gd name="T36" fmla="*/ 55 w 78"/>
                <a:gd name="T37" fmla="*/ 16 h 117"/>
                <a:gd name="T38" fmla="*/ 32 w 78"/>
                <a:gd name="T39" fmla="*/ 21 h 117"/>
                <a:gd name="T40" fmla="*/ 28 w 78"/>
                <a:gd name="T4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17">
                  <a:moveTo>
                    <a:pt x="28" y="0"/>
                  </a:moveTo>
                  <a:cubicBezTo>
                    <a:pt x="27" y="1"/>
                    <a:pt x="27" y="1"/>
                    <a:pt x="26" y="2"/>
                  </a:cubicBezTo>
                  <a:cubicBezTo>
                    <a:pt x="26" y="11"/>
                    <a:pt x="17" y="16"/>
                    <a:pt x="16" y="22"/>
                  </a:cubicBezTo>
                  <a:cubicBezTo>
                    <a:pt x="13" y="51"/>
                    <a:pt x="0" y="91"/>
                    <a:pt x="5" y="92"/>
                  </a:cubicBezTo>
                  <a:cubicBezTo>
                    <a:pt x="7" y="93"/>
                    <a:pt x="8" y="93"/>
                    <a:pt x="9" y="93"/>
                  </a:cubicBezTo>
                  <a:cubicBezTo>
                    <a:pt x="21" y="93"/>
                    <a:pt x="24" y="74"/>
                    <a:pt x="28" y="54"/>
                  </a:cubicBezTo>
                  <a:cubicBezTo>
                    <a:pt x="28" y="53"/>
                    <a:pt x="28" y="53"/>
                    <a:pt x="29" y="53"/>
                  </a:cubicBezTo>
                  <a:cubicBezTo>
                    <a:pt x="32" y="53"/>
                    <a:pt x="38" y="58"/>
                    <a:pt x="39" y="61"/>
                  </a:cubicBezTo>
                  <a:cubicBezTo>
                    <a:pt x="40" y="76"/>
                    <a:pt x="36" y="79"/>
                    <a:pt x="32" y="91"/>
                  </a:cubicBezTo>
                  <a:cubicBezTo>
                    <a:pt x="28" y="100"/>
                    <a:pt x="22" y="101"/>
                    <a:pt x="17" y="101"/>
                  </a:cubicBezTo>
                  <a:cubicBezTo>
                    <a:pt x="16" y="101"/>
                    <a:pt x="16" y="101"/>
                    <a:pt x="15" y="101"/>
                  </a:cubicBezTo>
                  <a:cubicBezTo>
                    <a:pt x="14" y="101"/>
                    <a:pt x="14" y="101"/>
                    <a:pt x="13" y="101"/>
                  </a:cubicBezTo>
                  <a:cubicBezTo>
                    <a:pt x="11" y="101"/>
                    <a:pt x="10" y="102"/>
                    <a:pt x="11" y="103"/>
                  </a:cubicBezTo>
                  <a:cubicBezTo>
                    <a:pt x="12" y="113"/>
                    <a:pt x="2" y="110"/>
                    <a:pt x="5" y="114"/>
                  </a:cubicBezTo>
                  <a:cubicBezTo>
                    <a:pt x="6" y="116"/>
                    <a:pt x="9" y="117"/>
                    <a:pt x="13" y="117"/>
                  </a:cubicBezTo>
                  <a:cubicBezTo>
                    <a:pt x="24" y="117"/>
                    <a:pt x="42" y="111"/>
                    <a:pt x="54" y="107"/>
                  </a:cubicBezTo>
                  <a:cubicBezTo>
                    <a:pt x="63" y="99"/>
                    <a:pt x="73" y="84"/>
                    <a:pt x="78" y="72"/>
                  </a:cubicBezTo>
                  <a:cubicBezTo>
                    <a:pt x="76" y="60"/>
                    <a:pt x="75" y="47"/>
                    <a:pt x="74" y="33"/>
                  </a:cubicBezTo>
                  <a:cubicBezTo>
                    <a:pt x="65" y="25"/>
                    <a:pt x="59" y="36"/>
                    <a:pt x="55" y="16"/>
                  </a:cubicBezTo>
                  <a:cubicBezTo>
                    <a:pt x="32" y="21"/>
                    <a:pt x="32" y="21"/>
                    <a:pt x="32" y="21"/>
                  </a:cubicBezTo>
                  <a:cubicBezTo>
                    <a:pt x="28" y="0"/>
                    <a:pt x="28" y="0"/>
                    <a:pt x="2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2" name="Freeform 80"/>
            <p:cNvSpPr/>
            <p:nvPr/>
          </p:nvSpPr>
          <p:spPr bwMode="auto">
            <a:xfrm>
              <a:off x="2180331" y="2390655"/>
              <a:ext cx="64347" cy="484209"/>
            </a:xfrm>
            <a:custGeom>
              <a:avLst/>
              <a:gdLst>
                <a:gd name="T0" fmla="*/ 34 w 75"/>
                <a:gd name="T1" fmla="*/ 0 h 566"/>
                <a:gd name="T2" fmla="*/ 23 w 75"/>
                <a:gd name="T3" fmla="*/ 12 h 566"/>
                <a:gd name="T4" fmla="*/ 2 w 75"/>
                <a:gd name="T5" fmla="*/ 239 h 566"/>
                <a:gd name="T6" fmla="*/ 37 w 75"/>
                <a:gd name="T7" fmla="*/ 349 h 566"/>
                <a:gd name="T8" fmla="*/ 48 w 75"/>
                <a:gd name="T9" fmla="*/ 356 h 566"/>
                <a:gd name="T10" fmla="*/ 29 w 75"/>
                <a:gd name="T11" fmla="*/ 433 h 566"/>
                <a:gd name="T12" fmla="*/ 29 w 75"/>
                <a:gd name="T13" fmla="*/ 438 h 566"/>
                <a:gd name="T14" fmla="*/ 51 w 75"/>
                <a:gd name="T15" fmla="*/ 444 h 566"/>
                <a:gd name="T16" fmla="*/ 60 w 75"/>
                <a:gd name="T17" fmla="*/ 499 h 566"/>
                <a:gd name="T18" fmla="*/ 39 w 75"/>
                <a:gd name="T19" fmla="*/ 506 h 566"/>
                <a:gd name="T20" fmla="*/ 21 w 75"/>
                <a:gd name="T21" fmla="*/ 510 h 566"/>
                <a:gd name="T22" fmla="*/ 40 w 75"/>
                <a:gd name="T23" fmla="*/ 527 h 566"/>
                <a:gd name="T24" fmla="*/ 44 w 75"/>
                <a:gd name="T25" fmla="*/ 566 h 566"/>
                <a:gd name="T26" fmla="*/ 48 w 75"/>
                <a:gd name="T27" fmla="*/ 558 h 566"/>
                <a:gd name="T28" fmla="*/ 50 w 75"/>
                <a:gd name="T29" fmla="*/ 511 h 566"/>
                <a:gd name="T30" fmla="*/ 61 w 75"/>
                <a:gd name="T31" fmla="*/ 504 h 566"/>
                <a:gd name="T32" fmla="*/ 68 w 75"/>
                <a:gd name="T33" fmla="*/ 281 h 566"/>
                <a:gd name="T34" fmla="*/ 62 w 75"/>
                <a:gd name="T35" fmla="*/ 260 h 566"/>
                <a:gd name="T36" fmla="*/ 44 w 75"/>
                <a:gd name="T37" fmla="*/ 132 h 566"/>
                <a:gd name="T38" fmla="*/ 34 w 75"/>
                <a:gd name="T39"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66">
                  <a:moveTo>
                    <a:pt x="34" y="0"/>
                  </a:moveTo>
                  <a:cubicBezTo>
                    <a:pt x="27" y="4"/>
                    <a:pt x="23" y="7"/>
                    <a:pt x="23" y="12"/>
                  </a:cubicBezTo>
                  <a:cubicBezTo>
                    <a:pt x="27" y="59"/>
                    <a:pt x="0" y="171"/>
                    <a:pt x="2" y="239"/>
                  </a:cubicBezTo>
                  <a:cubicBezTo>
                    <a:pt x="4" y="266"/>
                    <a:pt x="47" y="322"/>
                    <a:pt x="37" y="349"/>
                  </a:cubicBezTo>
                  <a:cubicBezTo>
                    <a:pt x="34" y="354"/>
                    <a:pt x="49" y="350"/>
                    <a:pt x="48" y="356"/>
                  </a:cubicBezTo>
                  <a:cubicBezTo>
                    <a:pt x="41" y="381"/>
                    <a:pt x="33" y="411"/>
                    <a:pt x="29" y="433"/>
                  </a:cubicBezTo>
                  <a:cubicBezTo>
                    <a:pt x="29" y="435"/>
                    <a:pt x="29" y="437"/>
                    <a:pt x="29" y="438"/>
                  </a:cubicBezTo>
                  <a:cubicBezTo>
                    <a:pt x="51" y="444"/>
                    <a:pt x="51" y="444"/>
                    <a:pt x="51" y="444"/>
                  </a:cubicBezTo>
                  <a:cubicBezTo>
                    <a:pt x="60" y="499"/>
                    <a:pt x="60" y="499"/>
                    <a:pt x="60" y="499"/>
                  </a:cubicBezTo>
                  <a:cubicBezTo>
                    <a:pt x="39" y="506"/>
                    <a:pt x="39" y="506"/>
                    <a:pt x="39" y="506"/>
                  </a:cubicBezTo>
                  <a:cubicBezTo>
                    <a:pt x="21" y="510"/>
                    <a:pt x="21" y="510"/>
                    <a:pt x="21" y="510"/>
                  </a:cubicBezTo>
                  <a:cubicBezTo>
                    <a:pt x="25" y="530"/>
                    <a:pt x="31" y="519"/>
                    <a:pt x="40" y="527"/>
                  </a:cubicBezTo>
                  <a:cubicBezTo>
                    <a:pt x="41" y="541"/>
                    <a:pt x="42" y="554"/>
                    <a:pt x="44" y="566"/>
                  </a:cubicBezTo>
                  <a:cubicBezTo>
                    <a:pt x="46" y="563"/>
                    <a:pt x="47" y="560"/>
                    <a:pt x="48" y="558"/>
                  </a:cubicBezTo>
                  <a:cubicBezTo>
                    <a:pt x="49" y="545"/>
                    <a:pt x="46" y="527"/>
                    <a:pt x="50" y="511"/>
                  </a:cubicBezTo>
                  <a:cubicBezTo>
                    <a:pt x="53" y="508"/>
                    <a:pt x="59" y="507"/>
                    <a:pt x="61" y="504"/>
                  </a:cubicBezTo>
                  <a:cubicBezTo>
                    <a:pt x="75" y="353"/>
                    <a:pt x="58" y="365"/>
                    <a:pt x="68" y="281"/>
                  </a:cubicBezTo>
                  <a:cubicBezTo>
                    <a:pt x="69" y="273"/>
                    <a:pt x="62" y="268"/>
                    <a:pt x="62" y="260"/>
                  </a:cubicBezTo>
                  <a:cubicBezTo>
                    <a:pt x="60" y="216"/>
                    <a:pt x="47" y="158"/>
                    <a:pt x="44" y="132"/>
                  </a:cubicBezTo>
                  <a:cubicBezTo>
                    <a:pt x="42" y="107"/>
                    <a:pt x="45" y="50"/>
                    <a:pt x="3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3" name="Freeform 81"/>
            <p:cNvSpPr>
              <a:spLocks noEditPoints="1"/>
            </p:cNvSpPr>
            <p:nvPr/>
          </p:nvSpPr>
          <p:spPr bwMode="auto">
            <a:xfrm>
              <a:off x="1806315" y="2798452"/>
              <a:ext cx="4826" cy="9652"/>
            </a:xfrm>
            <a:custGeom>
              <a:avLst/>
              <a:gdLst>
                <a:gd name="T0" fmla="*/ 5 w 6"/>
                <a:gd name="T1" fmla="*/ 10 h 11"/>
                <a:gd name="T2" fmla="*/ 5 w 6"/>
                <a:gd name="T3" fmla="*/ 10 h 11"/>
                <a:gd name="T4" fmla="*/ 6 w 6"/>
                <a:gd name="T5" fmla="*/ 11 h 11"/>
                <a:gd name="T6" fmla="*/ 5 w 6"/>
                <a:gd name="T7" fmla="*/ 10 h 11"/>
                <a:gd name="T8" fmla="*/ 0 w 6"/>
                <a:gd name="T9" fmla="*/ 0 h 11"/>
                <a:gd name="T10" fmla="*/ 0 w 6"/>
                <a:gd name="T11" fmla="*/ 4 h 11"/>
                <a:gd name="T12" fmla="*/ 1 w 6"/>
                <a:gd name="T13" fmla="*/ 5 h 11"/>
                <a:gd name="T14" fmla="*/ 2 w 6"/>
                <a:gd name="T15" fmla="*/ 4 h 11"/>
                <a:gd name="T16" fmla="*/ 0 w 6"/>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1">
                  <a:moveTo>
                    <a:pt x="5" y="10"/>
                  </a:moveTo>
                  <a:cubicBezTo>
                    <a:pt x="5" y="10"/>
                    <a:pt x="5" y="10"/>
                    <a:pt x="5" y="10"/>
                  </a:cubicBezTo>
                  <a:cubicBezTo>
                    <a:pt x="5" y="10"/>
                    <a:pt x="5" y="10"/>
                    <a:pt x="6" y="11"/>
                  </a:cubicBezTo>
                  <a:cubicBezTo>
                    <a:pt x="5" y="10"/>
                    <a:pt x="5" y="10"/>
                    <a:pt x="5" y="10"/>
                  </a:cubicBezTo>
                  <a:moveTo>
                    <a:pt x="0" y="0"/>
                  </a:moveTo>
                  <a:cubicBezTo>
                    <a:pt x="0" y="1"/>
                    <a:pt x="0" y="3"/>
                    <a:pt x="0" y="4"/>
                  </a:cubicBezTo>
                  <a:cubicBezTo>
                    <a:pt x="0" y="5"/>
                    <a:pt x="0" y="5"/>
                    <a:pt x="1" y="5"/>
                  </a:cubicBezTo>
                  <a:cubicBezTo>
                    <a:pt x="1" y="5"/>
                    <a:pt x="2" y="5"/>
                    <a:pt x="2" y="4"/>
                  </a:cubicBezTo>
                  <a:cubicBezTo>
                    <a:pt x="0" y="0"/>
                    <a:pt x="0" y="0"/>
                    <a:pt x="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4" name="Freeform 82"/>
            <p:cNvSpPr/>
            <p:nvPr/>
          </p:nvSpPr>
          <p:spPr bwMode="auto">
            <a:xfrm>
              <a:off x="1813555" y="2775126"/>
              <a:ext cx="28956" cy="24130"/>
            </a:xfrm>
            <a:custGeom>
              <a:avLst/>
              <a:gdLst>
                <a:gd name="T0" fmla="*/ 15 w 34"/>
                <a:gd name="T1" fmla="*/ 0 h 28"/>
                <a:gd name="T2" fmla="*/ 2 w 34"/>
                <a:gd name="T3" fmla="*/ 14 h 28"/>
                <a:gd name="T4" fmla="*/ 0 w 34"/>
                <a:gd name="T5" fmla="*/ 28 h 28"/>
                <a:gd name="T6" fmla="*/ 25 w 34"/>
                <a:gd name="T7" fmla="*/ 25 h 28"/>
                <a:gd name="T8" fmla="*/ 34 w 34"/>
                <a:gd name="T9" fmla="*/ 25 h 28"/>
                <a:gd name="T10" fmla="*/ 15 w 34"/>
                <a:gd name="T11" fmla="*/ 0 h 28"/>
              </a:gdLst>
              <a:ahLst/>
              <a:cxnLst>
                <a:cxn ang="0">
                  <a:pos x="T0" y="T1"/>
                </a:cxn>
                <a:cxn ang="0">
                  <a:pos x="T2" y="T3"/>
                </a:cxn>
                <a:cxn ang="0">
                  <a:pos x="T4" y="T5"/>
                </a:cxn>
                <a:cxn ang="0">
                  <a:pos x="T6" y="T7"/>
                </a:cxn>
                <a:cxn ang="0">
                  <a:pos x="T8" y="T9"/>
                </a:cxn>
                <a:cxn ang="0">
                  <a:pos x="T10" y="T11"/>
                </a:cxn>
              </a:cxnLst>
              <a:rect l="0" t="0" r="r" b="b"/>
              <a:pathLst>
                <a:path w="34" h="28">
                  <a:moveTo>
                    <a:pt x="15" y="0"/>
                  </a:moveTo>
                  <a:cubicBezTo>
                    <a:pt x="2" y="14"/>
                    <a:pt x="2" y="14"/>
                    <a:pt x="2" y="14"/>
                  </a:cubicBezTo>
                  <a:cubicBezTo>
                    <a:pt x="1" y="19"/>
                    <a:pt x="1" y="24"/>
                    <a:pt x="0" y="28"/>
                  </a:cubicBezTo>
                  <a:cubicBezTo>
                    <a:pt x="8" y="26"/>
                    <a:pt x="17" y="25"/>
                    <a:pt x="25" y="25"/>
                  </a:cubicBezTo>
                  <a:cubicBezTo>
                    <a:pt x="28" y="25"/>
                    <a:pt x="31" y="25"/>
                    <a:pt x="34" y="25"/>
                  </a:cubicBezTo>
                  <a:cubicBezTo>
                    <a:pt x="27" y="16"/>
                    <a:pt x="22" y="7"/>
                    <a:pt x="1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5" name="Freeform 83"/>
            <p:cNvSpPr>
              <a:spLocks noEditPoints="1"/>
            </p:cNvSpPr>
            <p:nvPr/>
          </p:nvSpPr>
          <p:spPr bwMode="auto">
            <a:xfrm>
              <a:off x="1806315" y="2768691"/>
              <a:ext cx="52282" cy="32978"/>
            </a:xfrm>
            <a:custGeom>
              <a:avLst/>
              <a:gdLst>
                <a:gd name="T0" fmla="*/ 11 w 62"/>
                <a:gd name="T1" fmla="*/ 22 h 39"/>
                <a:gd name="T2" fmla="*/ 0 w 62"/>
                <a:gd name="T3" fmla="*/ 33 h 39"/>
                <a:gd name="T4" fmla="*/ 0 w 62"/>
                <a:gd name="T5" fmla="*/ 35 h 39"/>
                <a:gd name="T6" fmla="*/ 2 w 62"/>
                <a:gd name="T7" fmla="*/ 39 h 39"/>
                <a:gd name="T8" fmla="*/ 9 w 62"/>
                <a:gd name="T9" fmla="*/ 36 h 39"/>
                <a:gd name="T10" fmla="*/ 11 w 62"/>
                <a:gd name="T11" fmla="*/ 22 h 39"/>
                <a:gd name="T12" fmla="*/ 62 w 62"/>
                <a:gd name="T13" fmla="*/ 0 h 39"/>
                <a:gd name="T14" fmla="*/ 32 w 62"/>
                <a:gd name="T15" fmla="*/ 0 h 39"/>
                <a:gd name="T16" fmla="*/ 24 w 62"/>
                <a:gd name="T17" fmla="*/ 8 h 39"/>
                <a:gd name="T18" fmla="*/ 43 w 62"/>
                <a:gd name="T19" fmla="*/ 33 h 39"/>
                <a:gd name="T20" fmla="*/ 61 w 62"/>
                <a:gd name="T21" fmla="*/ 38 h 39"/>
                <a:gd name="T22" fmla="*/ 62 w 62"/>
                <a:gd name="T2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39">
                  <a:moveTo>
                    <a:pt x="11" y="22"/>
                  </a:moveTo>
                  <a:cubicBezTo>
                    <a:pt x="0" y="33"/>
                    <a:pt x="0" y="33"/>
                    <a:pt x="0" y="33"/>
                  </a:cubicBezTo>
                  <a:cubicBezTo>
                    <a:pt x="0" y="34"/>
                    <a:pt x="0" y="34"/>
                    <a:pt x="0" y="35"/>
                  </a:cubicBezTo>
                  <a:cubicBezTo>
                    <a:pt x="2" y="39"/>
                    <a:pt x="2" y="39"/>
                    <a:pt x="2" y="39"/>
                  </a:cubicBezTo>
                  <a:cubicBezTo>
                    <a:pt x="5" y="38"/>
                    <a:pt x="7" y="37"/>
                    <a:pt x="9" y="36"/>
                  </a:cubicBezTo>
                  <a:cubicBezTo>
                    <a:pt x="10" y="32"/>
                    <a:pt x="10" y="27"/>
                    <a:pt x="11" y="22"/>
                  </a:cubicBezTo>
                  <a:moveTo>
                    <a:pt x="62" y="0"/>
                  </a:moveTo>
                  <a:cubicBezTo>
                    <a:pt x="32" y="0"/>
                    <a:pt x="32" y="0"/>
                    <a:pt x="32" y="0"/>
                  </a:cubicBezTo>
                  <a:cubicBezTo>
                    <a:pt x="24" y="8"/>
                    <a:pt x="24" y="8"/>
                    <a:pt x="24" y="8"/>
                  </a:cubicBezTo>
                  <a:cubicBezTo>
                    <a:pt x="31" y="15"/>
                    <a:pt x="36" y="24"/>
                    <a:pt x="43" y="33"/>
                  </a:cubicBezTo>
                  <a:cubicBezTo>
                    <a:pt x="50" y="34"/>
                    <a:pt x="57" y="36"/>
                    <a:pt x="61" y="38"/>
                  </a:cubicBezTo>
                  <a:cubicBezTo>
                    <a:pt x="62" y="0"/>
                    <a:pt x="62" y="0"/>
                    <a:pt x="6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6" name="Freeform 84"/>
            <p:cNvSpPr/>
            <p:nvPr/>
          </p:nvSpPr>
          <p:spPr bwMode="auto">
            <a:xfrm>
              <a:off x="1813555" y="2802473"/>
              <a:ext cx="43434" cy="19304"/>
            </a:xfrm>
            <a:custGeom>
              <a:avLst/>
              <a:gdLst>
                <a:gd name="T0" fmla="*/ 25 w 51"/>
                <a:gd name="T1" fmla="*/ 0 h 22"/>
                <a:gd name="T2" fmla="*/ 0 w 51"/>
                <a:gd name="T3" fmla="*/ 3 h 22"/>
                <a:gd name="T4" fmla="*/ 0 w 51"/>
                <a:gd name="T5" fmla="*/ 12 h 22"/>
                <a:gd name="T6" fmla="*/ 5 w 51"/>
                <a:gd name="T7" fmla="*/ 22 h 22"/>
                <a:gd name="T8" fmla="*/ 51 w 51"/>
                <a:gd name="T9" fmla="*/ 20 h 22"/>
                <a:gd name="T10" fmla="*/ 51 w 51"/>
                <a:gd name="T11" fmla="*/ 15 h 22"/>
                <a:gd name="T12" fmla="*/ 40 w 51"/>
                <a:gd name="T13" fmla="*/ 1 h 22"/>
                <a:gd name="T14" fmla="*/ 25 w 51"/>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2">
                  <a:moveTo>
                    <a:pt x="25" y="0"/>
                  </a:moveTo>
                  <a:cubicBezTo>
                    <a:pt x="17" y="0"/>
                    <a:pt x="8" y="1"/>
                    <a:pt x="0" y="3"/>
                  </a:cubicBezTo>
                  <a:cubicBezTo>
                    <a:pt x="0" y="6"/>
                    <a:pt x="0" y="9"/>
                    <a:pt x="0" y="12"/>
                  </a:cubicBezTo>
                  <a:cubicBezTo>
                    <a:pt x="5" y="22"/>
                    <a:pt x="5" y="22"/>
                    <a:pt x="5" y="22"/>
                  </a:cubicBezTo>
                  <a:cubicBezTo>
                    <a:pt x="51" y="20"/>
                    <a:pt x="51" y="20"/>
                    <a:pt x="51" y="20"/>
                  </a:cubicBezTo>
                  <a:cubicBezTo>
                    <a:pt x="51" y="15"/>
                    <a:pt x="51" y="15"/>
                    <a:pt x="51" y="15"/>
                  </a:cubicBezTo>
                  <a:cubicBezTo>
                    <a:pt x="47" y="10"/>
                    <a:pt x="43" y="6"/>
                    <a:pt x="40" y="1"/>
                  </a:cubicBezTo>
                  <a:cubicBezTo>
                    <a:pt x="35" y="0"/>
                    <a:pt x="30" y="0"/>
                    <a:pt x="25"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7" name="Freeform 85"/>
            <p:cNvSpPr>
              <a:spLocks noEditPoints="1"/>
            </p:cNvSpPr>
            <p:nvPr/>
          </p:nvSpPr>
          <p:spPr bwMode="auto">
            <a:xfrm>
              <a:off x="1810337" y="2803278"/>
              <a:ext cx="46651" cy="12065"/>
            </a:xfrm>
            <a:custGeom>
              <a:avLst/>
              <a:gdLst>
                <a:gd name="T0" fmla="*/ 4 w 55"/>
                <a:gd name="T1" fmla="*/ 2 h 14"/>
                <a:gd name="T2" fmla="*/ 1 w 55"/>
                <a:gd name="T3" fmla="*/ 3 h 14"/>
                <a:gd name="T4" fmla="*/ 0 w 55"/>
                <a:gd name="T5" fmla="*/ 4 h 14"/>
                <a:gd name="T6" fmla="*/ 1 w 55"/>
                <a:gd name="T7" fmla="*/ 5 h 14"/>
                <a:gd name="T8" fmla="*/ 2 w 55"/>
                <a:gd name="T9" fmla="*/ 6 h 14"/>
                <a:gd name="T10" fmla="*/ 2 w 55"/>
                <a:gd name="T11" fmla="*/ 8 h 14"/>
                <a:gd name="T12" fmla="*/ 4 w 55"/>
                <a:gd name="T13" fmla="*/ 11 h 14"/>
                <a:gd name="T14" fmla="*/ 4 w 55"/>
                <a:gd name="T15" fmla="*/ 2 h 14"/>
                <a:gd name="T16" fmla="*/ 44 w 55"/>
                <a:gd name="T17" fmla="*/ 0 h 14"/>
                <a:gd name="T18" fmla="*/ 55 w 55"/>
                <a:gd name="T19" fmla="*/ 14 h 14"/>
                <a:gd name="T20" fmla="*/ 55 w 55"/>
                <a:gd name="T21" fmla="*/ 5 h 14"/>
                <a:gd name="T22" fmla="*/ 54 w 55"/>
                <a:gd name="T23" fmla="*/ 3 h 14"/>
                <a:gd name="T24" fmla="*/ 44 w 55"/>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4">
                  <a:moveTo>
                    <a:pt x="4" y="2"/>
                  </a:moveTo>
                  <a:cubicBezTo>
                    <a:pt x="3" y="2"/>
                    <a:pt x="2" y="2"/>
                    <a:pt x="1" y="3"/>
                  </a:cubicBezTo>
                  <a:cubicBezTo>
                    <a:pt x="1" y="3"/>
                    <a:pt x="1" y="3"/>
                    <a:pt x="0" y="4"/>
                  </a:cubicBezTo>
                  <a:cubicBezTo>
                    <a:pt x="1" y="5"/>
                    <a:pt x="1" y="5"/>
                    <a:pt x="1" y="5"/>
                  </a:cubicBezTo>
                  <a:cubicBezTo>
                    <a:pt x="1" y="5"/>
                    <a:pt x="1" y="5"/>
                    <a:pt x="2" y="6"/>
                  </a:cubicBezTo>
                  <a:cubicBezTo>
                    <a:pt x="2" y="6"/>
                    <a:pt x="2" y="7"/>
                    <a:pt x="2" y="8"/>
                  </a:cubicBezTo>
                  <a:cubicBezTo>
                    <a:pt x="4" y="11"/>
                    <a:pt x="4" y="11"/>
                    <a:pt x="4" y="11"/>
                  </a:cubicBezTo>
                  <a:cubicBezTo>
                    <a:pt x="4" y="8"/>
                    <a:pt x="4" y="5"/>
                    <a:pt x="4" y="2"/>
                  </a:cubicBezTo>
                  <a:moveTo>
                    <a:pt x="44" y="0"/>
                  </a:moveTo>
                  <a:cubicBezTo>
                    <a:pt x="47" y="5"/>
                    <a:pt x="51" y="9"/>
                    <a:pt x="55" y="14"/>
                  </a:cubicBezTo>
                  <a:cubicBezTo>
                    <a:pt x="55" y="5"/>
                    <a:pt x="55" y="5"/>
                    <a:pt x="55" y="5"/>
                  </a:cubicBezTo>
                  <a:cubicBezTo>
                    <a:pt x="55" y="4"/>
                    <a:pt x="54" y="4"/>
                    <a:pt x="54" y="3"/>
                  </a:cubicBezTo>
                  <a:cubicBezTo>
                    <a:pt x="51" y="2"/>
                    <a:pt x="47" y="1"/>
                    <a:pt x="4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8" name="Freeform 86"/>
            <p:cNvSpPr>
              <a:spLocks noEditPoints="1"/>
            </p:cNvSpPr>
            <p:nvPr/>
          </p:nvSpPr>
          <p:spPr bwMode="auto">
            <a:xfrm>
              <a:off x="2172287" y="2759039"/>
              <a:ext cx="32978" cy="71586"/>
            </a:xfrm>
            <a:custGeom>
              <a:avLst/>
              <a:gdLst>
                <a:gd name="T0" fmla="*/ 25 w 38"/>
                <a:gd name="T1" fmla="*/ 58 h 84"/>
                <a:gd name="T2" fmla="*/ 3 w 38"/>
                <a:gd name="T3" fmla="*/ 63 h 84"/>
                <a:gd name="T4" fmla="*/ 7 w 38"/>
                <a:gd name="T5" fmla="*/ 84 h 84"/>
                <a:gd name="T6" fmla="*/ 30 w 38"/>
                <a:gd name="T7" fmla="*/ 79 h 84"/>
                <a:gd name="T8" fmla="*/ 29 w 38"/>
                <a:gd name="T9" fmla="*/ 77 h 84"/>
                <a:gd name="T10" fmla="*/ 33 w 38"/>
                <a:gd name="T11" fmla="*/ 58 h 84"/>
                <a:gd name="T12" fmla="*/ 25 w 38"/>
                <a:gd name="T13" fmla="*/ 58 h 84"/>
                <a:gd name="T14" fmla="*/ 9 w 38"/>
                <a:gd name="T15" fmla="*/ 0 h 84"/>
                <a:gd name="T16" fmla="*/ 0 w 38"/>
                <a:gd name="T17" fmla="*/ 48 h 84"/>
                <a:gd name="T18" fmla="*/ 1 w 38"/>
                <a:gd name="T19" fmla="*/ 54 h 84"/>
                <a:gd name="T20" fmla="*/ 2 w 38"/>
                <a:gd name="T21" fmla="*/ 53 h 84"/>
                <a:gd name="T22" fmla="*/ 19 w 38"/>
                <a:gd name="T23" fmla="*/ 48 h 84"/>
                <a:gd name="T24" fmla="*/ 36 w 38"/>
                <a:gd name="T25" fmla="*/ 50 h 84"/>
                <a:gd name="T26" fmla="*/ 36 w 38"/>
                <a:gd name="T27" fmla="*/ 50 h 84"/>
                <a:gd name="T28" fmla="*/ 38 w 38"/>
                <a:gd name="T29" fmla="*/ 7 h 84"/>
                <a:gd name="T30" fmla="*/ 9 w 38"/>
                <a:gd name="T3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84">
                  <a:moveTo>
                    <a:pt x="25" y="58"/>
                  </a:moveTo>
                  <a:cubicBezTo>
                    <a:pt x="18" y="58"/>
                    <a:pt x="11" y="59"/>
                    <a:pt x="3" y="63"/>
                  </a:cubicBezTo>
                  <a:cubicBezTo>
                    <a:pt x="7" y="84"/>
                    <a:pt x="7" y="84"/>
                    <a:pt x="7" y="84"/>
                  </a:cubicBezTo>
                  <a:cubicBezTo>
                    <a:pt x="30" y="79"/>
                    <a:pt x="30" y="79"/>
                    <a:pt x="30" y="79"/>
                  </a:cubicBezTo>
                  <a:cubicBezTo>
                    <a:pt x="29" y="78"/>
                    <a:pt x="29" y="78"/>
                    <a:pt x="29" y="77"/>
                  </a:cubicBezTo>
                  <a:cubicBezTo>
                    <a:pt x="28" y="70"/>
                    <a:pt x="31" y="64"/>
                    <a:pt x="33" y="58"/>
                  </a:cubicBezTo>
                  <a:cubicBezTo>
                    <a:pt x="30" y="58"/>
                    <a:pt x="28" y="58"/>
                    <a:pt x="25" y="58"/>
                  </a:cubicBezTo>
                  <a:moveTo>
                    <a:pt x="9" y="0"/>
                  </a:moveTo>
                  <a:cubicBezTo>
                    <a:pt x="0" y="48"/>
                    <a:pt x="0" y="48"/>
                    <a:pt x="0" y="48"/>
                  </a:cubicBezTo>
                  <a:cubicBezTo>
                    <a:pt x="1" y="54"/>
                    <a:pt x="1" y="54"/>
                    <a:pt x="1" y="54"/>
                  </a:cubicBezTo>
                  <a:cubicBezTo>
                    <a:pt x="1" y="54"/>
                    <a:pt x="2" y="53"/>
                    <a:pt x="2" y="53"/>
                  </a:cubicBezTo>
                  <a:cubicBezTo>
                    <a:pt x="5" y="50"/>
                    <a:pt x="12" y="48"/>
                    <a:pt x="19" y="48"/>
                  </a:cubicBezTo>
                  <a:cubicBezTo>
                    <a:pt x="25" y="48"/>
                    <a:pt x="30" y="49"/>
                    <a:pt x="36" y="50"/>
                  </a:cubicBezTo>
                  <a:cubicBezTo>
                    <a:pt x="36" y="50"/>
                    <a:pt x="36" y="50"/>
                    <a:pt x="36" y="50"/>
                  </a:cubicBezTo>
                  <a:cubicBezTo>
                    <a:pt x="37" y="40"/>
                    <a:pt x="34" y="31"/>
                    <a:pt x="38" y="7"/>
                  </a:cubicBezTo>
                  <a:cubicBezTo>
                    <a:pt x="9" y="0"/>
                    <a:pt x="9" y="0"/>
                    <a:pt x="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79" name="Freeform 87"/>
            <p:cNvSpPr/>
            <p:nvPr/>
          </p:nvSpPr>
          <p:spPr bwMode="auto">
            <a:xfrm>
              <a:off x="2196417" y="2765474"/>
              <a:ext cx="35391" cy="61129"/>
            </a:xfrm>
            <a:custGeom>
              <a:avLst/>
              <a:gdLst>
                <a:gd name="T0" fmla="*/ 10 w 41"/>
                <a:gd name="T1" fmla="*/ 0 h 72"/>
                <a:gd name="T2" fmla="*/ 8 w 41"/>
                <a:gd name="T3" fmla="*/ 43 h 72"/>
                <a:gd name="T4" fmla="*/ 8 w 41"/>
                <a:gd name="T5" fmla="*/ 43 h 72"/>
                <a:gd name="T6" fmla="*/ 37 w 41"/>
                <a:gd name="T7" fmla="*/ 61 h 72"/>
                <a:gd name="T8" fmla="*/ 5 w 41"/>
                <a:gd name="T9" fmla="*/ 51 h 72"/>
                <a:gd name="T10" fmla="*/ 1 w 41"/>
                <a:gd name="T11" fmla="*/ 70 h 72"/>
                <a:gd name="T12" fmla="*/ 2 w 41"/>
                <a:gd name="T13" fmla="*/ 72 h 72"/>
                <a:gd name="T14" fmla="*/ 20 w 41"/>
                <a:gd name="T15" fmla="*/ 68 h 72"/>
                <a:gd name="T16" fmla="*/ 41 w 41"/>
                <a:gd name="T17" fmla="*/ 61 h 72"/>
                <a:gd name="T18" fmla="*/ 32 w 41"/>
                <a:gd name="T19" fmla="*/ 6 h 72"/>
                <a:gd name="T20" fmla="*/ 10 w 41"/>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72">
                  <a:moveTo>
                    <a:pt x="10" y="0"/>
                  </a:moveTo>
                  <a:cubicBezTo>
                    <a:pt x="6" y="24"/>
                    <a:pt x="9" y="33"/>
                    <a:pt x="8" y="43"/>
                  </a:cubicBezTo>
                  <a:cubicBezTo>
                    <a:pt x="8" y="43"/>
                    <a:pt x="8" y="43"/>
                    <a:pt x="8" y="43"/>
                  </a:cubicBezTo>
                  <a:cubicBezTo>
                    <a:pt x="21" y="46"/>
                    <a:pt x="33" y="53"/>
                    <a:pt x="37" y="61"/>
                  </a:cubicBezTo>
                  <a:cubicBezTo>
                    <a:pt x="24" y="57"/>
                    <a:pt x="15" y="53"/>
                    <a:pt x="5" y="51"/>
                  </a:cubicBezTo>
                  <a:cubicBezTo>
                    <a:pt x="3" y="57"/>
                    <a:pt x="0" y="63"/>
                    <a:pt x="1" y="70"/>
                  </a:cubicBezTo>
                  <a:cubicBezTo>
                    <a:pt x="1" y="71"/>
                    <a:pt x="1" y="71"/>
                    <a:pt x="2" y="72"/>
                  </a:cubicBezTo>
                  <a:cubicBezTo>
                    <a:pt x="20" y="68"/>
                    <a:pt x="20" y="68"/>
                    <a:pt x="20" y="68"/>
                  </a:cubicBezTo>
                  <a:cubicBezTo>
                    <a:pt x="41" y="61"/>
                    <a:pt x="41" y="61"/>
                    <a:pt x="41" y="61"/>
                  </a:cubicBezTo>
                  <a:cubicBezTo>
                    <a:pt x="32" y="6"/>
                    <a:pt x="32" y="6"/>
                    <a:pt x="32" y="6"/>
                  </a:cubicBezTo>
                  <a:cubicBezTo>
                    <a:pt x="10" y="0"/>
                    <a:pt x="10" y="0"/>
                    <a:pt x="1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0" name="Freeform 88"/>
            <p:cNvSpPr>
              <a:spLocks noEditPoints="1"/>
            </p:cNvSpPr>
            <p:nvPr/>
          </p:nvSpPr>
          <p:spPr bwMode="auto">
            <a:xfrm>
              <a:off x="802507" y="2125225"/>
              <a:ext cx="394928" cy="1382650"/>
            </a:xfrm>
            <a:custGeom>
              <a:avLst/>
              <a:gdLst>
                <a:gd name="T0" fmla="*/ 227 w 462"/>
                <a:gd name="T1" fmla="*/ 1607 h 1618"/>
                <a:gd name="T2" fmla="*/ 387 w 462"/>
                <a:gd name="T3" fmla="*/ 488 h 1618"/>
                <a:gd name="T4" fmla="*/ 393 w 462"/>
                <a:gd name="T5" fmla="*/ 524 h 1618"/>
                <a:gd name="T6" fmla="*/ 400 w 462"/>
                <a:gd name="T7" fmla="*/ 539 h 1618"/>
                <a:gd name="T8" fmla="*/ 428 w 462"/>
                <a:gd name="T9" fmla="*/ 624 h 1618"/>
                <a:gd name="T10" fmla="*/ 462 w 462"/>
                <a:gd name="T11" fmla="*/ 634 h 1618"/>
                <a:gd name="T12" fmla="*/ 299 w 462"/>
                <a:gd name="T13" fmla="*/ 639 h 1618"/>
                <a:gd name="T14" fmla="*/ 288 w 462"/>
                <a:gd name="T15" fmla="*/ 640 h 1618"/>
                <a:gd name="T16" fmla="*/ 294 w 462"/>
                <a:gd name="T17" fmla="*/ 640 h 1618"/>
                <a:gd name="T18" fmla="*/ 180 w 462"/>
                <a:gd name="T19" fmla="*/ 619 h 1618"/>
                <a:gd name="T20" fmla="*/ 107 w 462"/>
                <a:gd name="T21" fmla="*/ 556 h 1618"/>
                <a:gd name="T22" fmla="*/ 113 w 462"/>
                <a:gd name="T23" fmla="*/ 498 h 1618"/>
                <a:gd name="T24" fmla="*/ 108 w 462"/>
                <a:gd name="T25" fmla="*/ 556 h 1618"/>
                <a:gd name="T26" fmla="*/ 220 w 462"/>
                <a:gd name="T27" fmla="*/ 28 h 1618"/>
                <a:gd name="T28" fmla="*/ 211 w 462"/>
                <a:gd name="T29" fmla="*/ 100 h 1618"/>
                <a:gd name="T30" fmla="*/ 217 w 462"/>
                <a:gd name="T31" fmla="*/ 148 h 1618"/>
                <a:gd name="T32" fmla="*/ 220 w 462"/>
                <a:gd name="T33" fmla="*/ 147 h 1618"/>
                <a:gd name="T34" fmla="*/ 239 w 462"/>
                <a:gd name="T35" fmla="*/ 272 h 1618"/>
                <a:gd name="T36" fmla="*/ 211 w 462"/>
                <a:gd name="T37" fmla="*/ 242 h 1618"/>
                <a:gd name="T38" fmla="*/ 98 w 462"/>
                <a:gd name="T39" fmla="*/ 279 h 1618"/>
                <a:gd name="T40" fmla="*/ 1 w 462"/>
                <a:gd name="T41" fmla="*/ 536 h 1618"/>
                <a:gd name="T42" fmla="*/ 59 w 462"/>
                <a:gd name="T43" fmla="*/ 847 h 1618"/>
                <a:gd name="T44" fmla="*/ 61 w 462"/>
                <a:gd name="T45" fmla="*/ 845 h 1618"/>
                <a:gd name="T46" fmla="*/ 61 w 462"/>
                <a:gd name="T47" fmla="*/ 1044 h 1618"/>
                <a:gd name="T48" fmla="*/ 118 w 462"/>
                <a:gd name="T49" fmla="*/ 1461 h 1618"/>
                <a:gd name="T50" fmla="*/ 175 w 462"/>
                <a:gd name="T51" fmla="*/ 1542 h 1618"/>
                <a:gd name="T52" fmla="*/ 217 w 462"/>
                <a:gd name="T53" fmla="*/ 1451 h 1618"/>
                <a:gd name="T54" fmla="*/ 178 w 462"/>
                <a:gd name="T55" fmla="*/ 1229 h 1618"/>
                <a:gd name="T56" fmla="*/ 232 w 462"/>
                <a:gd name="T57" fmla="*/ 1165 h 1618"/>
                <a:gd name="T58" fmla="*/ 234 w 462"/>
                <a:gd name="T59" fmla="*/ 1521 h 1618"/>
                <a:gd name="T60" fmla="*/ 293 w 462"/>
                <a:gd name="T61" fmla="*/ 1521 h 1618"/>
                <a:gd name="T62" fmla="*/ 317 w 462"/>
                <a:gd name="T63" fmla="*/ 1448 h 1618"/>
                <a:gd name="T64" fmla="*/ 374 w 462"/>
                <a:gd name="T65" fmla="*/ 869 h 1618"/>
                <a:gd name="T66" fmla="*/ 390 w 462"/>
                <a:gd name="T67" fmla="*/ 716 h 1618"/>
                <a:gd name="T68" fmla="*/ 305 w 462"/>
                <a:gd name="T69" fmla="*/ 464 h 1618"/>
                <a:gd name="T70" fmla="*/ 319 w 462"/>
                <a:gd name="T71" fmla="*/ 406 h 1618"/>
                <a:gd name="T72" fmla="*/ 385 w 462"/>
                <a:gd name="T73" fmla="*/ 353 h 1618"/>
                <a:gd name="T74" fmla="*/ 413 w 462"/>
                <a:gd name="T75" fmla="*/ 314 h 1618"/>
                <a:gd name="T76" fmla="*/ 347 w 462"/>
                <a:gd name="T77" fmla="*/ 250 h 1618"/>
                <a:gd name="T78" fmla="*/ 280 w 462"/>
                <a:gd name="T79" fmla="*/ 299 h 1618"/>
                <a:gd name="T80" fmla="*/ 330 w 462"/>
                <a:gd name="T81" fmla="*/ 220 h 1618"/>
                <a:gd name="T82" fmla="*/ 347 w 462"/>
                <a:gd name="T83" fmla="*/ 160 h 1618"/>
                <a:gd name="T84" fmla="*/ 359 w 462"/>
                <a:gd name="T85" fmla="*/ 111 h 1618"/>
                <a:gd name="T86" fmla="*/ 288 w 462"/>
                <a:gd name="T87" fmla="*/ 0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2" h="1618">
                  <a:moveTo>
                    <a:pt x="219" y="1570"/>
                  </a:moveTo>
                  <a:cubicBezTo>
                    <a:pt x="213" y="1592"/>
                    <a:pt x="209" y="1611"/>
                    <a:pt x="228" y="1618"/>
                  </a:cubicBezTo>
                  <a:cubicBezTo>
                    <a:pt x="228" y="1614"/>
                    <a:pt x="227" y="1611"/>
                    <a:pt x="227" y="1607"/>
                  </a:cubicBezTo>
                  <a:cubicBezTo>
                    <a:pt x="226" y="1596"/>
                    <a:pt x="222" y="1583"/>
                    <a:pt x="219" y="1570"/>
                  </a:cubicBezTo>
                  <a:moveTo>
                    <a:pt x="427" y="455"/>
                  </a:moveTo>
                  <a:cubicBezTo>
                    <a:pt x="408" y="481"/>
                    <a:pt x="397" y="480"/>
                    <a:pt x="387" y="488"/>
                  </a:cubicBezTo>
                  <a:cubicBezTo>
                    <a:pt x="388" y="495"/>
                    <a:pt x="399" y="496"/>
                    <a:pt x="400" y="503"/>
                  </a:cubicBezTo>
                  <a:cubicBezTo>
                    <a:pt x="402" y="511"/>
                    <a:pt x="394" y="518"/>
                    <a:pt x="392" y="526"/>
                  </a:cubicBezTo>
                  <a:cubicBezTo>
                    <a:pt x="392" y="526"/>
                    <a:pt x="393" y="525"/>
                    <a:pt x="393" y="524"/>
                  </a:cubicBezTo>
                  <a:cubicBezTo>
                    <a:pt x="393" y="524"/>
                    <a:pt x="393" y="524"/>
                    <a:pt x="393" y="524"/>
                  </a:cubicBezTo>
                  <a:cubicBezTo>
                    <a:pt x="393" y="527"/>
                    <a:pt x="392" y="530"/>
                    <a:pt x="392" y="533"/>
                  </a:cubicBezTo>
                  <a:cubicBezTo>
                    <a:pt x="394" y="536"/>
                    <a:pt x="398" y="535"/>
                    <a:pt x="400" y="539"/>
                  </a:cubicBezTo>
                  <a:cubicBezTo>
                    <a:pt x="403" y="549"/>
                    <a:pt x="392" y="561"/>
                    <a:pt x="397" y="569"/>
                  </a:cubicBezTo>
                  <a:cubicBezTo>
                    <a:pt x="402" y="577"/>
                    <a:pt x="412" y="575"/>
                    <a:pt x="417" y="582"/>
                  </a:cubicBezTo>
                  <a:cubicBezTo>
                    <a:pt x="427" y="595"/>
                    <a:pt x="415" y="613"/>
                    <a:pt x="428" y="624"/>
                  </a:cubicBezTo>
                  <a:cubicBezTo>
                    <a:pt x="432" y="628"/>
                    <a:pt x="440" y="630"/>
                    <a:pt x="446" y="633"/>
                  </a:cubicBezTo>
                  <a:cubicBezTo>
                    <a:pt x="451" y="636"/>
                    <a:pt x="452" y="639"/>
                    <a:pt x="452" y="643"/>
                  </a:cubicBezTo>
                  <a:cubicBezTo>
                    <a:pt x="455" y="640"/>
                    <a:pt x="459" y="637"/>
                    <a:pt x="462" y="634"/>
                  </a:cubicBezTo>
                  <a:cubicBezTo>
                    <a:pt x="436" y="550"/>
                    <a:pt x="457" y="537"/>
                    <a:pt x="427" y="455"/>
                  </a:cubicBezTo>
                  <a:moveTo>
                    <a:pt x="294" y="640"/>
                  </a:moveTo>
                  <a:cubicBezTo>
                    <a:pt x="294" y="640"/>
                    <a:pt x="295" y="640"/>
                    <a:pt x="299" y="639"/>
                  </a:cubicBezTo>
                  <a:cubicBezTo>
                    <a:pt x="315" y="650"/>
                    <a:pt x="331" y="676"/>
                    <a:pt x="332" y="699"/>
                  </a:cubicBezTo>
                  <a:cubicBezTo>
                    <a:pt x="313" y="705"/>
                    <a:pt x="332" y="699"/>
                    <a:pt x="312" y="705"/>
                  </a:cubicBezTo>
                  <a:cubicBezTo>
                    <a:pt x="319" y="690"/>
                    <a:pt x="318" y="662"/>
                    <a:pt x="288" y="640"/>
                  </a:cubicBezTo>
                  <a:cubicBezTo>
                    <a:pt x="290" y="640"/>
                    <a:pt x="292" y="640"/>
                    <a:pt x="293" y="640"/>
                  </a:cubicBezTo>
                  <a:cubicBezTo>
                    <a:pt x="293" y="640"/>
                    <a:pt x="294" y="640"/>
                    <a:pt x="294" y="640"/>
                  </a:cubicBezTo>
                  <a:cubicBezTo>
                    <a:pt x="294" y="640"/>
                    <a:pt x="294" y="640"/>
                    <a:pt x="294" y="640"/>
                  </a:cubicBezTo>
                  <a:moveTo>
                    <a:pt x="165" y="688"/>
                  </a:moveTo>
                  <a:cubicBezTo>
                    <a:pt x="147" y="675"/>
                    <a:pt x="148" y="675"/>
                    <a:pt x="131" y="668"/>
                  </a:cubicBezTo>
                  <a:cubicBezTo>
                    <a:pt x="140" y="649"/>
                    <a:pt x="151" y="625"/>
                    <a:pt x="180" y="619"/>
                  </a:cubicBezTo>
                  <a:cubicBezTo>
                    <a:pt x="187" y="623"/>
                    <a:pt x="186" y="623"/>
                    <a:pt x="193" y="626"/>
                  </a:cubicBezTo>
                  <a:cubicBezTo>
                    <a:pt x="182" y="627"/>
                    <a:pt x="139" y="656"/>
                    <a:pt x="165" y="688"/>
                  </a:cubicBezTo>
                  <a:moveTo>
                    <a:pt x="107" y="556"/>
                  </a:moveTo>
                  <a:cubicBezTo>
                    <a:pt x="105" y="556"/>
                    <a:pt x="103" y="554"/>
                    <a:pt x="103" y="552"/>
                  </a:cubicBezTo>
                  <a:cubicBezTo>
                    <a:pt x="99" y="537"/>
                    <a:pt x="103" y="518"/>
                    <a:pt x="108" y="503"/>
                  </a:cubicBezTo>
                  <a:cubicBezTo>
                    <a:pt x="109" y="501"/>
                    <a:pt x="111" y="498"/>
                    <a:pt x="113" y="498"/>
                  </a:cubicBezTo>
                  <a:cubicBezTo>
                    <a:pt x="113" y="498"/>
                    <a:pt x="113" y="498"/>
                    <a:pt x="113" y="498"/>
                  </a:cubicBezTo>
                  <a:cubicBezTo>
                    <a:pt x="114" y="498"/>
                    <a:pt x="114" y="498"/>
                    <a:pt x="114" y="498"/>
                  </a:cubicBezTo>
                  <a:cubicBezTo>
                    <a:pt x="105" y="521"/>
                    <a:pt x="106" y="543"/>
                    <a:pt x="108" y="556"/>
                  </a:cubicBezTo>
                  <a:cubicBezTo>
                    <a:pt x="107" y="556"/>
                    <a:pt x="107" y="556"/>
                    <a:pt x="107" y="556"/>
                  </a:cubicBezTo>
                  <a:moveTo>
                    <a:pt x="288" y="0"/>
                  </a:moveTo>
                  <a:cubicBezTo>
                    <a:pt x="258" y="0"/>
                    <a:pt x="228" y="16"/>
                    <a:pt x="220" y="28"/>
                  </a:cubicBezTo>
                  <a:cubicBezTo>
                    <a:pt x="209" y="45"/>
                    <a:pt x="211" y="88"/>
                    <a:pt x="216" y="98"/>
                  </a:cubicBezTo>
                  <a:cubicBezTo>
                    <a:pt x="215" y="100"/>
                    <a:pt x="214" y="101"/>
                    <a:pt x="213" y="101"/>
                  </a:cubicBezTo>
                  <a:cubicBezTo>
                    <a:pt x="212" y="101"/>
                    <a:pt x="212" y="100"/>
                    <a:pt x="211" y="100"/>
                  </a:cubicBezTo>
                  <a:cubicBezTo>
                    <a:pt x="210" y="100"/>
                    <a:pt x="209" y="100"/>
                    <a:pt x="209" y="100"/>
                  </a:cubicBezTo>
                  <a:cubicBezTo>
                    <a:pt x="207" y="100"/>
                    <a:pt x="206" y="101"/>
                    <a:pt x="206" y="105"/>
                  </a:cubicBezTo>
                  <a:cubicBezTo>
                    <a:pt x="208" y="142"/>
                    <a:pt x="213" y="148"/>
                    <a:pt x="217" y="148"/>
                  </a:cubicBezTo>
                  <a:cubicBezTo>
                    <a:pt x="217" y="148"/>
                    <a:pt x="218" y="147"/>
                    <a:pt x="219" y="147"/>
                  </a:cubicBezTo>
                  <a:cubicBezTo>
                    <a:pt x="219" y="147"/>
                    <a:pt x="220" y="147"/>
                    <a:pt x="220" y="147"/>
                  </a:cubicBezTo>
                  <a:cubicBezTo>
                    <a:pt x="220" y="147"/>
                    <a:pt x="220" y="147"/>
                    <a:pt x="220" y="147"/>
                  </a:cubicBezTo>
                  <a:cubicBezTo>
                    <a:pt x="226" y="169"/>
                    <a:pt x="231" y="186"/>
                    <a:pt x="225" y="220"/>
                  </a:cubicBezTo>
                  <a:cubicBezTo>
                    <a:pt x="255" y="249"/>
                    <a:pt x="248" y="254"/>
                    <a:pt x="265" y="261"/>
                  </a:cubicBezTo>
                  <a:cubicBezTo>
                    <a:pt x="252" y="261"/>
                    <a:pt x="243" y="262"/>
                    <a:pt x="239" y="272"/>
                  </a:cubicBezTo>
                  <a:cubicBezTo>
                    <a:pt x="235" y="283"/>
                    <a:pt x="249" y="293"/>
                    <a:pt x="250" y="305"/>
                  </a:cubicBezTo>
                  <a:cubicBezTo>
                    <a:pt x="240" y="331"/>
                    <a:pt x="225" y="343"/>
                    <a:pt x="220" y="416"/>
                  </a:cubicBezTo>
                  <a:cubicBezTo>
                    <a:pt x="209" y="364"/>
                    <a:pt x="215" y="300"/>
                    <a:pt x="211" y="242"/>
                  </a:cubicBezTo>
                  <a:cubicBezTo>
                    <a:pt x="211" y="242"/>
                    <a:pt x="211" y="242"/>
                    <a:pt x="211" y="241"/>
                  </a:cubicBezTo>
                  <a:cubicBezTo>
                    <a:pt x="210" y="242"/>
                    <a:pt x="209" y="243"/>
                    <a:pt x="207" y="245"/>
                  </a:cubicBezTo>
                  <a:cubicBezTo>
                    <a:pt x="183" y="254"/>
                    <a:pt x="118" y="270"/>
                    <a:pt x="98" y="279"/>
                  </a:cubicBezTo>
                  <a:cubicBezTo>
                    <a:pt x="97" y="278"/>
                    <a:pt x="96" y="278"/>
                    <a:pt x="95" y="278"/>
                  </a:cubicBezTo>
                  <a:cubicBezTo>
                    <a:pt x="80" y="278"/>
                    <a:pt x="75" y="322"/>
                    <a:pt x="58" y="361"/>
                  </a:cubicBezTo>
                  <a:cubicBezTo>
                    <a:pt x="40" y="402"/>
                    <a:pt x="1" y="527"/>
                    <a:pt x="1" y="536"/>
                  </a:cubicBezTo>
                  <a:cubicBezTo>
                    <a:pt x="1" y="549"/>
                    <a:pt x="0" y="562"/>
                    <a:pt x="3" y="568"/>
                  </a:cubicBezTo>
                  <a:cubicBezTo>
                    <a:pt x="12" y="600"/>
                    <a:pt x="57" y="629"/>
                    <a:pt x="85" y="670"/>
                  </a:cubicBezTo>
                  <a:cubicBezTo>
                    <a:pt x="75" y="713"/>
                    <a:pt x="60" y="840"/>
                    <a:pt x="59" y="847"/>
                  </a:cubicBezTo>
                  <a:cubicBezTo>
                    <a:pt x="60" y="847"/>
                    <a:pt x="60" y="847"/>
                    <a:pt x="60" y="847"/>
                  </a:cubicBezTo>
                  <a:cubicBezTo>
                    <a:pt x="61" y="847"/>
                    <a:pt x="61" y="847"/>
                    <a:pt x="61" y="846"/>
                  </a:cubicBezTo>
                  <a:cubicBezTo>
                    <a:pt x="61" y="846"/>
                    <a:pt x="61" y="845"/>
                    <a:pt x="61" y="845"/>
                  </a:cubicBezTo>
                  <a:cubicBezTo>
                    <a:pt x="61" y="845"/>
                    <a:pt x="61" y="847"/>
                    <a:pt x="63" y="852"/>
                  </a:cubicBezTo>
                  <a:cubicBezTo>
                    <a:pt x="68" y="865"/>
                    <a:pt x="58" y="894"/>
                    <a:pt x="56" y="925"/>
                  </a:cubicBezTo>
                  <a:cubicBezTo>
                    <a:pt x="53" y="957"/>
                    <a:pt x="59" y="1015"/>
                    <a:pt x="61" y="1044"/>
                  </a:cubicBezTo>
                  <a:cubicBezTo>
                    <a:pt x="63" y="1072"/>
                    <a:pt x="57" y="1074"/>
                    <a:pt x="64" y="1125"/>
                  </a:cubicBezTo>
                  <a:cubicBezTo>
                    <a:pt x="73" y="1198"/>
                    <a:pt x="109" y="1410"/>
                    <a:pt x="101" y="1463"/>
                  </a:cubicBezTo>
                  <a:cubicBezTo>
                    <a:pt x="111" y="1462"/>
                    <a:pt x="111" y="1462"/>
                    <a:pt x="118" y="1461"/>
                  </a:cubicBezTo>
                  <a:cubicBezTo>
                    <a:pt x="129" y="1478"/>
                    <a:pt x="77" y="1530"/>
                    <a:pt x="91" y="1560"/>
                  </a:cubicBezTo>
                  <a:cubicBezTo>
                    <a:pt x="92" y="1564"/>
                    <a:pt x="97" y="1565"/>
                    <a:pt x="104" y="1565"/>
                  </a:cubicBezTo>
                  <a:cubicBezTo>
                    <a:pt x="127" y="1565"/>
                    <a:pt x="170" y="1549"/>
                    <a:pt x="175" y="1542"/>
                  </a:cubicBezTo>
                  <a:cubicBezTo>
                    <a:pt x="182" y="1532"/>
                    <a:pt x="170" y="1485"/>
                    <a:pt x="183" y="1477"/>
                  </a:cubicBezTo>
                  <a:cubicBezTo>
                    <a:pt x="195" y="1475"/>
                    <a:pt x="197" y="1476"/>
                    <a:pt x="203" y="1470"/>
                  </a:cubicBezTo>
                  <a:cubicBezTo>
                    <a:pt x="208" y="1464"/>
                    <a:pt x="208" y="1460"/>
                    <a:pt x="217" y="1451"/>
                  </a:cubicBezTo>
                  <a:cubicBezTo>
                    <a:pt x="218" y="1435"/>
                    <a:pt x="201" y="1410"/>
                    <a:pt x="194" y="1388"/>
                  </a:cubicBezTo>
                  <a:cubicBezTo>
                    <a:pt x="188" y="1365"/>
                    <a:pt x="181" y="1342"/>
                    <a:pt x="179" y="1315"/>
                  </a:cubicBezTo>
                  <a:cubicBezTo>
                    <a:pt x="178" y="1289"/>
                    <a:pt x="182" y="1254"/>
                    <a:pt x="178" y="1229"/>
                  </a:cubicBezTo>
                  <a:cubicBezTo>
                    <a:pt x="173" y="1205"/>
                    <a:pt x="166" y="1183"/>
                    <a:pt x="166" y="1173"/>
                  </a:cubicBezTo>
                  <a:cubicBezTo>
                    <a:pt x="168" y="1107"/>
                    <a:pt x="189" y="950"/>
                    <a:pt x="214" y="901"/>
                  </a:cubicBezTo>
                  <a:cubicBezTo>
                    <a:pt x="239" y="903"/>
                    <a:pt x="222" y="1065"/>
                    <a:pt x="232" y="1165"/>
                  </a:cubicBezTo>
                  <a:cubicBezTo>
                    <a:pt x="242" y="1266"/>
                    <a:pt x="217" y="1463"/>
                    <a:pt x="223" y="1492"/>
                  </a:cubicBezTo>
                  <a:cubicBezTo>
                    <a:pt x="226" y="1507"/>
                    <a:pt x="229" y="1495"/>
                    <a:pt x="228" y="1523"/>
                  </a:cubicBezTo>
                  <a:cubicBezTo>
                    <a:pt x="230" y="1522"/>
                    <a:pt x="232" y="1522"/>
                    <a:pt x="234" y="1521"/>
                  </a:cubicBezTo>
                  <a:cubicBezTo>
                    <a:pt x="241" y="1521"/>
                    <a:pt x="247" y="1520"/>
                    <a:pt x="252" y="1520"/>
                  </a:cubicBezTo>
                  <a:cubicBezTo>
                    <a:pt x="265" y="1520"/>
                    <a:pt x="276" y="1522"/>
                    <a:pt x="284" y="1526"/>
                  </a:cubicBezTo>
                  <a:cubicBezTo>
                    <a:pt x="287" y="1524"/>
                    <a:pt x="290" y="1523"/>
                    <a:pt x="293" y="1521"/>
                  </a:cubicBezTo>
                  <a:cubicBezTo>
                    <a:pt x="293" y="1518"/>
                    <a:pt x="293" y="1516"/>
                    <a:pt x="294" y="1514"/>
                  </a:cubicBezTo>
                  <a:cubicBezTo>
                    <a:pt x="307" y="1507"/>
                    <a:pt x="304" y="1513"/>
                    <a:pt x="311" y="1500"/>
                  </a:cubicBezTo>
                  <a:cubicBezTo>
                    <a:pt x="317" y="1488"/>
                    <a:pt x="313" y="1466"/>
                    <a:pt x="317" y="1448"/>
                  </a:cubicBezTo>
                  <a:cubicBezTo>
                    <a:pt x="321" y="1430"/>
                    <a:pt x="327" y="1430"/>
                    <a:pt x="331" y="1402"/>
                  </a:cubicBezTo>
                  <a:cubicBezTo>
                    <a:pt x="336" y="1374"/>
                    <a:pt x="336" y="1264"/>
                    <a:pt x="340" y="1164"/>
                  </a:cubicBezTo>
                  <a:cubicBezTo>
                    <a:pt x="343" y="1111"/>
                    <a:pt x="367" y="946"/>
                    <a:pt x="374" y="869"/>
                  </a:cubicBezTo>
                  <a:cubicBezTo>
                    <a:pt x="375" y="869"/>
                    <a:pt x="375" y="870"/>
                    <a:pt x="376" y="870"/>
                  </a:cubicBezTo>
                  <a:cubicBezTo>
                    <a:pt x="376" y="870"/>
                    <a:pt x="377" y="869"/>
                    <a:pt x="379" y="869"/>
                  </a:cubicBezTo>
                  <a:cubicBezTo>
                    <a:pt x="381" y="833"/>
                    <a:pt x="387" y="822"/>
                    <a:pt x="390" y="716"/>
                  </a:cubicBezTo>
                  <a:cubicBezTo>
                    <a:pt x="389" y="716"/>
                    <a:pt x="389" y="716"/>
                    <a:pt x="388" y="716"/>
                  </a:cubicBezTo>
                  <a:cubicBezTo>
                    <a:pt x="342" y="662"/>
                    <a:pt x="323" y="572"/>
                    <a:pt x="312" y="559"/>
                  </a:cubicBezTo>
                  <a:cubicBezTo>
                    <a:pt x="301" y="546"/>
                    <a:pt x="296" y="496"/>
                    <a:pt x="305" y="464"/>
                  </a:cubicBezTo>
                  <a:cubicBezTo>
                    <a:pt x="309" y="449"/>
                    <a:pt x="323" y="433"/>
                    <a:pt x="339" y="416"/>
                  </a:cubicBezTo>
                  <a:cubicBezTo>
                    <a:pt x="330" y="416"/>
                    <a:pt x="322" y="416"/>
                    <a:pt x="318" y="417"/>
                  </a:cubicBezTo>
                  <a:cubicBezTo>
                    <a:pt x="317" y="415"/>
                    <a:pt x="315" y="414"/>
                    <a:pt x="319" y="406"/>
                  </a:cubicBezTo>
                  <a:cubicBezTo>
                    <a:pt x="319" y="406"/>
                    <a:pt x="319" y="406"/>
                    <a:pt x="319" y="406"/>
                  </a:cubicBezTo>
                  <a:cubicBezTo>
                    <a:pt x="323" y="407"/>
                    <a:pt x="334" y="408"/>
                    <a:pt x="346" y="408"/>
                  </a:cubicBezTo>
                  <a:cubicBezTo>
                    <a:pt x="361" y="392"/>
                    <a:pt x="376" y="374"/>
                    <a:pt x="385" y="353"/>
                  </a:cubicBezTo>
                  <a:cubicBezTo>
                    <a:pt x="387" y="350"/>
                    <a:pt x="397" y="350"/>
                    <a:pt x="401" y="344"/>
                  </a:cubicBezTo>
                  <a:cubicBezTo>
                    <a:pt x="404" y="337"/>
                    <a:pt x="397" y="326"/>
                    <a:pt x="400" y="323"/>
                  </a:cubicBezTo>
                  <a:cubicBezTo>
                    <a:pt x="404" y="319"/>
                    <a:pt x="410" y="318"/>
                    <a:pt x="413" y="314"/>
                  </a:cubicBezTo>
                  <a:cubicBezTo>
                    <a:pt x="420" y="304"/>
                    <a:pt x="411" y="297"/>
                    <a:pt x="418" y="287"/>
                  </a:cubicBezTo>
                  <a:cubicBezTo>
                    <a:pt x="418" y="287"/>
                    <a:pt x="418" y="287"/>
                    <a:pt x="418" y="287"/>
                  </a:cubicBezTo>
                  <a:cubicBezTo>
                    <a:pt x="394" y="272"/>
                    <a:pt x="366" y="254"/>
                    <a:pt x="347" y="250"/>
                  </a:cubicBezTo>
                  <a:cubicBezTo>
                    <a:pt x="343" y="249"/>
                    <a:pt x="336" y="243"/>
                    <a:pt x="332" y="234"/>
                  </a:cubicBezTo>
                  <a:cubicBezTo>
                    <a:pt x="322" y="293"/>
                    <a:pt x="288" y="351"/>
                    <a:pt x="277" y="416"/>
                  </a:cubicBezTo>
                  <a:cubicBezTo>
                    <a:pt x="275" y="380"/>
                    <a:pt x="278" y="339"/>
                    <a:pt x="280" y="299"/>
                  </a:cubicBezTo>
                  <a:cubicBezTo>
                    <a:pt x="283" y="287"/>
                    <a:pt x="292" y="281"/>
                    <a:pt x="290" y="273"/>
                  </a:cubicBezTo>
                  <a:cubicBezTo>
                    <a:pt x="288" y="264"/>
                    <a:pt x="277" y="269"/>
                    <a:pt x="271" y="263"/>
                  </a:cubicBezTo>
                  <a:cubicBezTo>
                    <a:pt x="285" y="256"/>
                    <a:pt x="308" y="239"/>
                    <a:pt x="330" y="220"/>
                  </a:cubicBezTo>
                  <a:cubicBezTo>
                    <a:pt x="329" y="204"/>
                    <a:pt x="335" y="183"/>
                    <a:pt x="341" y="165"/>
                  </a:cubicBezTo>
                  <a:cubicBezTo>
                    <a:pt x="342" y="160"/>
                    <a:pt x="343" y="159"/>
                    <a:pt x="345" y="159"/>
                  </a:cubicBezTo>
                  <a:cubicBezTo>
                    <a:pt x="345" y="159"/>
                    <a:pt x="346" y="159"/>
                    <a:pt x="347" y="160"/>
                  </a:cubicBezTo>
                  <a:cubicBezTo>
                    <a:pt x="348" y="160"/>
                    <a:pt x="349" y="161"/>
                    <a:pt x="350" y="161"/>
                  </a:cubicBezTo>
                  <a:cubicBezTo>
                    <a:pt x="354" y="161"/>
                    <a:pt x="359" y="155"/>
                    <a:pt x="367" y="123"/>
                  </a:cubicBezTo>
                  <a:cubicBezTo>
                    <a:pt x="371" y="108"/>
                    <a:pt x="356" y="118"/>
                    <a:pt x="359" y="111"/>
                  </a:cubicBezTo>
                  <a:cubicBezTo>
                    <a:pt x="366" y="76"/>
                    <a:pt x="382" y="40"/>
                    <a:pt x="344" y="34"/>
                  </a:cubicBezTo>
                  <a:cubicBezTo>
                    <a:pt x="329" y="6"/>
                    <a:pt x="308" y="0"/>
                    <a:pt x="288" y="0"/>
                  </a:cubicBezTo>
                  <a:cubicBezTo>
                    <a:pt x="288" y="0"/>
                    <a:pt x="288" y="0"/>
                    <a:pt x="288" y="0"/>
                  </a:cubicBezTo>
                  <a:cubicBezTo>
                    <a:pt x="288" y="0"/>
                    <a:pt x="288" y="0"/>
                    <a:pt x="288"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1" name="Freeform 89"/>
            <p:cNvSpPr/>
            <p:nvPr/>
          </p:nvSpPr>
          <p:spPr bwMode="auto">
            <a:xfrm>
              <a:off x="1054264" y="3470070"/>
              <a:ext cx="12065" cy="28956"/>
            </a:xfrm>
            <a:custGeom>
              <a:avLst/>
              <a:gdLst>
                <a:gd name="T0" fmla="*/ 13 w 14"/>
                <a:gd name="T1" fmla="*/ 0 h 34"/>
                <a:gd name="T2" fmla="*/ 11 w 14"/>
                <a:gd name="T3" fmla="*/ 0 h 34"/>
                <a:gd name="T4" fmla="*/ 0 w 14"/>
                <a:gd name="T5" fmla="*/ 34 h 34"/>
                <a:gd name="T6" fmla="*/ 12 w 14"/>
                <a:gd name="T7" fmla="*/ 18 h 34"/>
                <a:gd name="T8" fmla="*/ 13 w 14"/>
                <a:gd name="T9" fmla="*/ 0 h 34"/>
              </a:gdLst>
              <a:ahLst/>
              <a:cxnLst>
                <a:cxn ang="0">
                  <a:pos x="T0" y="T1"/>
                </a:cxn>
                <a:cxn ang="0">
                  <a:pos x="T2" y="T3"/>
                </a:cxn>
                <a:cxn ang="0">
                  <a:pos x="T4" y="T5"/>
                </a:cxn>
                <a:cxn ang="0">
                  <a:pos x="T6" y="T7"/>
                </a:cxn>
                <a:cxn ang="0">
                  <a:pos x="T8" y="T9"/>
                </a:cxn>
              </a:cxnLst>
              <a:rect l="0" t="0" r="r" b="b"/>
              <a:pathLst>
                <a:path w="14" h="34">
                  <a:moveTo>
                    <a:pt x="13" y="0"/>
                  </a:moveTo>
                  <a:cubicBezTo>
                    <a:pt x="12" y="0"/>
                    <a:pt x="11" y="0"/>
                    <a:pt x="11" y="0"/>
                  </a:cubicBezTo>
                  <a:cubicBezTo>
                    <a:pt x="7" y="12"/>
                    <a:pt x="3" y="24"/>
                    <a:pt x="0" y="34"/>
                  </a:cubicBezTo>
                  <a:cubicBezTo>
                    <a:pt x="5" y="29"/>
                    <a:pt x="9" y="24"/>
                    <a:pt x="12" y="18"/>
                  </a:cubicBezTo>
                  <a:cubicBezTo>
                    <a:pt x="14" y="13"/>
                    <a:pt x="14" y="7"/>
                    <a:pt x="1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2" name="Freeform 90"/>
            <p:cNvSpPr/>
            <p:nvPr/>
          </p:nvSpPr>
          <p:spPr bwMode="auto">
            <a:xfrm>
              <a:off x="989917" y="3424223"/>
              <a:ext cx="55499" cy="85259"/>
            </a:xfrm>
            <a:custGeom>
              <a:avLst/>
              <a:gdLst>
                <a:gd name="T0" fmla="*/ 33 w 65"/>
                <a:gd name="T1" fmla="*/ 0 h 100"/>
                <a:gd name="T2" fmla="*/ 15 w 65"/>
                <a:gd name="T3" fmla="*/ 1 h 100"/>
                <a:gd name="T4" fmla="*/ 9 w 65"/>
                <a:gd name="T5" fmla="*/ 3 h 100"/>
                <a:gd name="T6" fmla="*/ 8 w 65"/>
                <a:gd name="T7" fmla="*/ 13 h 100"/>
                <a:gd name="T8" fmla="*/ 0 w 65"/>
                <a:gd name="T9" fmla="*/ 50 h 100"/>
                <a:gd name="T10" fmla="*/ 8 w 65"/>
                <a:gd name="T11" fmla="*/ 87 h 100"/>
                <a:gd name="T12" fmla="*/ 9 w 65"/>
                <a:gd name="T13" fmla="*/ 98 h 100"/>
                <a:gd name="T14" fmla="*/ 15 w 65"/>
                <a:gd name="T15" fmla="*/ 99 h 100"/>
                <a:gd name="T16" fmla="*/ 33 w 65"/>
                <a:gd name="T17" fmla="*/ 100 h 100"/>
                <a:gd name="T18" fmla="*/ 65 w 65"/>
                <a:gd name="T19" fmla="*/ 94 h 100"/>
                <a:gd name="T20" fmla="*/ 12 w 65"/>
                <a:gd name="T21" fmla="*/ 54 h 100"/>
                <a:gd name="T22" fmla="*/ 15 w 65"/>
                <a:gd name="T23" fmla="*/ 50 h 100"/>
                <a:gd name="T24" fmla="*/ 12 w 65"/>
                <a:gd name="T25" fmla="*/ 46 h 100"/>
                <a:gd name="T26" fmla="*/ 65 w 65"/>
                <a:gd name="T27" fmla="*/ 6 h 100"/>
                <a:gd name="T28" fmla="*/ 33 w 65"/>
                <a:gd name="T2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00">
                  <a:moveTo>
                    <a:pt x="33" y="0"/>
                  </a:moveTo>
                  <a:cubicBezTo>
                    <a:pt x="28" y="0"/>
                    <a:pt x="22" y="1"/>
                    <a:pt x="15" y="1"/>
                  </a:cubicBezTo>
                  <a:cubicBezTo>
                    <a:pt x="13" y="2"/>
                    <a:pt x="11" y="2"/>
                    <a:pt x="9" y="3"/>
                  </a:cubicBezTo>
                  <a:cubicBezTo>
                    <a:pt x="9" y="6"/>
                    <a:pt x="8" y="9"/>
                    <a:pt x="8" y="13"/>
                  </a:cubicBezTo>
                  <a:cubicBezTo>
                    <a:pt x="7" y="25"/>
                    <a:pt x="3" y="38"/>
                    <a:pt x="0" y="50"/>
                  </a:cubicBezTo>
                  <a:cubicBezTo>
                    <a:pt x="3" y="63"/>
                    <a:pt x="7" y="76"/>
                    <a:pt x="8" y="87"/>
                  </a:cubicBezTo>
                  <a:cubicBezTo>
                    <a:pt x="8" y="91"/>
                    <a:pt x="9" y="94"/>
                    <a:pt x="9" y="98"/>
                  </a:cubicBezTo>
                  <a:cubicBezTo>
                    <a:pt x="11" y="98"/>
                    <a:pt x="13" y="99"/>
                    <a:pt x="15" y="99"/>
                  </a:cubicBezTo>
                  <a:cubicBezTo>
                    <a:pt x="22" y="100"/>
                    <a:pt x="28" y="100"/>
                    <a:pt x="33" y="100"/>
                  </a:cubicBezTo>
                  <a:cubicBezTo>
                    <a:pt x="46" y="100"/>
                    <a:pt x="57" y="98"/>
                    <a:pt x="65" y="94"/>
                  </a:cubicBezTo>
                  <a:cubicBezTo>
                    <a:pt x="36" y="78"/>
                    <a:pt x="6" y="64"/>
                    <a:pt x="12" y="54"/>
                  </a:cubicBezTo>
                  <a:cubicBezTo>
                    <a:pt x="13" y="53"/>
                    <a:pt x="14" y="51"/>
                    <a:pt x="15" y="50"/>
                  </a:cubicBezTo>
                  <a:cubicBezTo>
                    <a:pt x="14" y="49"/>
                    <a:pt x="13" y="48"/>
                    <a:pt x="12" y="46"/>
                  </a:cubicBezTo>
                  <a:cubicBezTo>
                    <a:pt x="6" y="36"/>
                    <a:pt x="36" y="23"/>
                    <a:pt x="65" y="6"/>
                  </a:cubicBezTo>
                  <a:cubicBezTo>
                    <a:pt x="57" y="2"/>
                    <a:pt x="46" y="0"/>
                    <a:pt x="3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3" name="Freeform 91"/>
            <p:cNvSpPr/>
            <p:nvPr/>
          </p:nvSpPr>
          <p:spPr bwMode="auto">
            <a:xfrm>
              <a:off x="994743" y="3466853"/>
              <a:ext cx="69173" cy="37804"/>
            </a:xfrm>
            <a:custGeom>
              <a:avLst/>
              <a:gdLst>
                <a:gd name="T0" fmla="*/ 9 w 81"/>
                <a:gd name="T1" fmla="*/ 0 h 44"/>
                <a:gd name="T2" fmla="*/ 6 w 81"/>
                <a:gd name="T3" fmla="*/ 4 h 44"/>
                <a:gd name="T4" fmla="*/ 59 w 81"/>
                <a:gd name="T5" fmla="*/ 44 h 44"/>
                <a:gd name="T6" fmla="*/ 70 w 81"/>
                <a:gd name="T7" fmla="*/ 38 h 44"/>
                <a:gd name="T8" fmla="*/ 81 w 81"/>
                <a:gd name="T9" fmla="*/ 4 h 44"/>
                <a:gd name="T10" fmla="*/ 40 w 81"/>
                <a:gd name="T11" fmla="*/ 14 h 44"/>
                <a:gd name="T12" fmla="*/ 9 w 81"/>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81" h="44">
                  <a:moveTo>
                    <a:pt x="9" y="0"/>
                  </a:moveTo>
                  <a:cubicBezTo>
                    <a:pt x="8" y="1"/>
                    <a:pt x="7" y="3"/>
                    <a:pt x="6" y="4"/>
                  </a:cubicBezTo>
                  <a:cubicBezTo>
                    <a:pt x="0" y="14"/>
                    <a:pt x="30" y="28"/>
                    <a:pt x="59" y="44"/>
                  </a:cubicBezTo>
                  <a:cubicBezTo>
                    <a:pt x="63" y="42"/>
                    <a:pt x="67" y="40"/>
                    <a:pt x="70" y="38"/>
                  </a:cubicBezTo>
                  <a:cubicBezTo>
                    <a:pt x="73" y="28"/>
                    <a:pt x="77" y="16"/>
                    <a:pt x="81" y="4"/>
                  </a:cubicBezTo>
                  <a:cubicBezTo>
                    <a:pt x="66" y="10"/>
                    <a:pt x="52" y="14"/>
                    <a:pt x="40" y="14"/>
                  </a:cubicBezTo>
                  <a:cubicBezTo>
                    <a:pt x="27" y="14"/>
                    <a:pt x="16" y="10"/>
                    <a:pt x="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4" name="Freeform 92"/>
            <p:cNvSpPr>
              <a:spLocks noEditPoints="1"/>
            </p:cNvSpPr>
            <p:nvPr/>
          </p:nvSpPr>
          <p:spPr bwMode="auto">
            <a:xfrm>
              <a:off x="1045416" y="2370546"/>
              <a:ext cx="192236" cy="1064938"/>
            </a:xfrm>
            <a:custGeom>
              <a:avLst/>
              <a:gdLst>
                <a:gd name="T0" fmla="*/ 9 w 225"/>
                <a:gd name="T1" fmla="*/ 1234 h 1246"/>
                <a:gd name="T2" fmla="*/ 0 w 225"/>
                <a:gd name="T3" fmla="*/ 1239 h 1246"/>
                <a:gd name="T4" fmla="*/ 11 w 225"/>
                <a:gd name="T5" fmla="*/ 1246 h 1246"/>
                <a:gd name="T6" fmla="*/ 9 w 225"/>
                <a:gd name="T7" fmla="*/ 1234 h 1246"/>
                <a:gd name="T8" fmla="*/ 134 w 225"/>
                <a:gd name="T9" fmla="*/ 0 h 1246"/>
                <a:gd name="T10" fmla="*/ 134 w 225"/>
                <a:gd name="T11" fmla="*/ 0 h 1246"/>
                <a:gd name="T12" fmla="*/ 129 w 225"/>
                <a:gd name="T13" fmla="*/ 27 h 1246"/>
                <a:gd name="T14" fmla="*/ 116 w 225"/>
                <a:gd name="T15" fmla="*/ 36 h 1246"/>
                <a:gd name="T16" fmla="*/ 117 w 225"/>
                <a:gd name="T17" fmla="*/ 57 h 1246"/>
                <a:gd name="T18" fmla="*/ 101 w 225"/>
                <a:gd name="T19" fmla="*/ 66 h 1246"/>
                <a:gd name="T20" fmla="*/ 62 w 225"/>
                <a:gd name="T21" fmla="*/ 121 h 1246"/>
                <a:gd name="T22" fmla="*/ 74 w 225"/>
                <a:gd name="T23" fmla="*/ 121 h 1246"/>
                <a:gd name="T24" fmla="*/ 103 w 225"/>
                <a:gd name="T25" fmla="*/ 121 h 1246"/>
                <a:gd name="T26" fmla="*/ 103 w 225"/>
                <a:gd name="T27" fmla="*/ 130 h 1246"/>
                <a:gd name="T28" fmla="*/ 58 w 225"/>
                <a:gd name="T29" fmla="*/ 129 h 1246"/>
                <a:gd name="T30" fmla="*/ 55 w 225"/>
                <a:gd name="T31" fmla="*/ 129 h 1246"/>
                <a:gd name="T32" fmla="*/ 21 w 225"/>
                <a:gd name="T33" fmla="*/ 177 h 1246"/>
                <a:gd name="T34" fmla="*/ 28 w 225"/>
                <a:gd name="T35" fmla="*/ 272 h 1246"/>
                <a:gd name="T36" fmla="*/ 104 w 225"/>
                <a:gd name="T37" fmla="*/ 429 h 1246"/>
                <a:gd name="T38" fmla="*/ 106 w 225"/>
                <a:gd name="T39" fmla="*/ 429 h 1246"/>
                <a:gd name="T40" fmla="*/ 106 w 225"/>
                <a:gd name="T41" fmla="*/ 418 h 1246"/>
                <a:gd name="T42" fmla="*/ 111 w 225"/>
                <a:gd name="T43" fmla="*/ 403 h 1246"/>
                <a:gd name="T44" fmla="*/ 168 w 225"/>
                <a:gd name="T45" fmla="*/ 356 h 1246"/>
                <a:gd name="T46" fmla="*/ 162 w 225"/>
                <a:gd name="T47" fmla="*/ 346 h 1246"/>
                <a:gd name="T48" fmla="*/ 144 w 225"/>
                <a:gd name="T49" fmla="*/ 337 h 1246"/>
                <a:gd name="T50" fmla="*/ 133 w 225"/>
                <a:gd name="T51" fmla="*/ 295 h 1246"/>
                <a:gd name="T52" fmla="*/ 113 w 225"/>
                <a:gd name="T53" fmla="*/ 282 h 1246"/>
                <a:gd name="T54" fmla="*/ 116 w 225"/>
                <a:gd name="T55" fmla="*/ 252 h 1246"/>
                <a:gd name="T56" fmla="*/ 108 w 225"/>
                <a:gd name="T57" fmla="*/ 246 h 1246"/>
                <a:gd name="T58" fmla="*/ 107 w 225"/>
                <a:gd name="T59" fmla="*/ 285 h 1246"/>
                <a:gd name="T60" fmla="*/ 102 w 225"/>
                <a:gd name="T61" fmla="*/ 294 h 1246"/>
                <a:gd name="T62" fmla="*/ 101 w 225"/>
                <a:gd name="T63" fmla="*/ 294 h 1246"/>
                <a:gd name="T64" fmla="*/ 108 w 225"/>
                <a:gd name="T65" fmla="*/ 239 h 1246"/>
                <a:gd name="T66" fmla="*/ 116 w 225"/>
                <a:gd name="T67" fmla="*/ 216 h 1246"/>
                <a:gd name="T68" fmla="*/ 103 w 225"/>
                <a:gd name="T69" fmla="*/ 201 h 1246"/>
                <a:gd name="T70" fmla="*/ 143 w 225"/>
                <a:gd name="T71" fmla="*/ 168 h 1246"/>
                <a:gd name="T72" fmla="*/ 178 w 225"/>
                <a:gd name="T73" fmla="*/ 347 h 1246"/>
                <a:gd name="T74" fmla="*/ 203 w 225"/>
                <a:gd name="T75" fmla="*/ 310 h 1246"/>
                <a:gd name="T76" fmla="*/ 185 w 225"/>
                <a:gd name="T77" fmla="*/ 38 h 1246"/>
                <a:gd name="T78" fmla="*/ 178 w 225"/>
                <a:gd name="T79" fmla="*/ 25 h 1246"/>
                <a:gd name="T80" fmla="*/ 176 w 225"/>
                <a:gd name="T81" fmla="*/ 25 h 1246"/>
                <a:gd name="T82" fmla="*/ 134 w 225"/>
                <a:gd name="T83" fmla="*/ 0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5" h="1246">
                  <a:moveTo>
                    <a:pt x="9" y="1234"/>
                  </a:moveTo>
                  <a:cubicBezTo>
                    <a:pt x="6" y="1236"/>
                    <a:pt x="3" y="1237"/>
                    <a:pt x="0" y="1239"/>
                  </a:cubicBezTo>
                  <a:cubicBezTo>
                    <a:pt x="4" y="1241"/>
                    <a:pt x="8" y="1243"/>
                    <a:pt x="11" y="1246"/>
                  </a:cubicBezTo>
                  <a:cubicBezTo>
                    <a:pt x="10" y="1241"/>
                    <a:pt x="9" y="1237"/>
                    <a:pt x="9" y="1234"/>
                  </a:cubicBezTo>
                  <a:moveTo>
                    <a:pt x="134" y="0"/>
                  </a:moveTo>
                  <a:cubicBezTo>
                    <a:pt x="134" y="0"/>
                    <a:pt x="134" y="0"/>
                    <a:pt x="134" y="0"/>
                  </a:cubicBezTo>
                  <a:cubicBezTo>
                    <a:pt x="127" y="10"/>
                    <a:pt x="136" y="17"/>
                    <a:pt x="129" y="27"/>
                  </a:cubicBezTo>
                  <a:cubicBezTo>
                    <a:pt x="126" y="31"/>
                    <a:pt x="120" y="32"/>
                    <a:pt x="116" y="36"/>
                  </a:cubicBezTo>
                  <a:cubicBezTo>
                    <a:pt x="113" y="39"/>
                    <a:pt x="120" y="50"/>
                    <a:pt x="117" y="57"/>
                  </a:cubicBezTo>
                  <a:cubicBezTo>
                    <a:pt x="113" y="63"/>
                    <a:pt x="103" y="63"/>
                    <a:pt x="101" y="66"/>
                  </a:cubicBezTo>
                  <a:cubicBezTo>
                    <a:pt x="92" y="87"/>
                    <a:pt x="77" y="105"/>
                    <a:pt x="62" y="121"/>
                  </a:cubicBezTo>
                  <a:cubicBezTo>
                    <a:pt x="66" y="121"/>
                    <a:pt x="70" y="121"/>
                    <a:pt x="74" y="121"/>
                  </a:cubicBezTo>
                  <a:cubicBezTo>
                    <a:pt x="86" y="121"/>
                    <a:pt x="98" y="121"/>
                    <a:pt x="103" y="121"/>
                  </a:cubicBezTo>
                  <a:cubicBezTo>
                    <a:pt x="105" y="124"/>
                    <a:pt x="103" y="130"/>
                    <a:pt x="103" y="130"/>
                  </a:cubicBezTo>
                  <a:cubicBezTo>
                    <a:pt x="103" y="130"/>
                    <a:pt x="78" y="129"/>
                    <a:pt x="58" y="129"/>
                  </a:cubicBezTo>
                  <a:cubicBezTo>
                    <a:pt x="57" y="129"/>
                    <a:pt x="56" y="129"/>
                    <a:pt x="55" y="129"/>
                  </a:cubicBezTo>
                  <a:cubicBezTo>
                    <a:pt x="39" y="146"/>
                    <a:pt x="25" y="162"/>
                    <a:pt x="21" y="177"/>
                  </a:cubicBezTo>
                  <a:cubicBezTo>
                    <a:pt x="12" y="209"/>
                    <a:pt x="17" y="259"/>
                    <a:pt x="28" y="272"/>
                  </a:cubicBezTo>
                  <a:cubicBezTo>
                    <a:pt x="39" y="285"/>
                    <a:pt x="58" y="375"/>
                    <a:pt x="104" y="429"/>
                  </a:cubicBezTo>
                  <a:cubicBezTo>
                    <a:pt x="105" y="429"/>
                    <a:pt x="105" y="429"/>
                    <a:pt x="106" y="429"/>
                  </a:cubicBezTo>
                  <a:cubicBezTo>
                    <a:pt x="106" y="425"/>
                    <a:pt x="106" y="422"/>
                    <a:pt x="106" y="418"/>
                  </a:cubicBezTo>
                  <a:cubicBezTo>
                    <a:pt x="116" y="416"/>
                    <a:pt x="122" y="415"/>
                    <a:pt x="111" y="403"/>
                  </a:cubicBezTo>
                  <a:cubicBezTo>
                    <a:pt x="127" y="386"/>
                    <a:pt x="149" y="372"/>
                    <a:pt x="168" y="356"/>
                  </a:cubicBezTo>
                  <a:cubicBezTo>
                    <a:pt x="168" y="352"/>
                    <a:pt x="167" y="349"/>
                    <a:pt x="162" y="346"/>
                  </a:cubicBezTo>
                  <a:cubicBezTo>
                    <a:pt x="156" y="343"/>
                    <a:pt x="148" y="341"/>
                    <a:pt x="144" y="337"/>
                  </a:cubicBezTo>
                  <a:cubicBezTo>
                    <a:pt x="131" y="326"/>
                    <a:pt x="143" y="308"/>
                    <a:pt x="133" y="295"/>
                  </a:cubicBezTo>
                  <a:cubicBezTo>
                    <a:pt x="128" y="288"/>
                    <a:pt x="118" y="290"/>
                    <a:pt x="113" y="282"/>
                  </a:cubicBezTo>
                  <a:cubicBezTo>
                    <a:pt x="108" y="274"/>
                    <a:pt x="119" y="262"/>
                    <a:pt x="116" y="252"/>
                  </a:cubicBezTo>
                  <a:cubicBezTo>
                    <a:pt x="114" y="248"/>
                    <a:pt x="110" y="249"/>
                    <a:pt x="108" y="246"/>
                  </a:cubicBezTo>
                  <a:cubicBezTo>
                    <a:pt x="106" y="264"/>
                    <a:pt x="107" y="285"/>
                    <a:pt x="107" y="285"/>
                  </a:cubicBezTo>
                  <a:cubicBezTo>
                    <a:pt x="107" y="285"/>
                    <a:pt x="105" y="294"/>
                    <a:pt x="102" y="294"/>
                  </a:cubicBezTo>
                  <a:cubicBezTo>
                    <a:pt x="102" y="294"/>
                    <a:pt x="102" y="294"/>
                    <a:pt x="101" y="294"/>
                  </a:cubicBezTo>
                  <a:cubicBezTo>
                    <a:pt x="97" y="284"/>
                    <a:pt x="99" y="255"/>
                    <a:pt x="108" y="239"/>
                  </a:cubicBezTo>
                  <a:cubicBezTo>
                    <a:pt x="110" y="231"/>
                    <a:pt x="118" y="224"/>
                    <a:pt x="116" y="216"/>
                  </a:cubicBezTo>
                  <a:cubicBezTo>
                    <a:pt x="115" y="209"/>
                    <a:pt x="104" y="208"/>
                    <a:pt x="103" y="201"/>
                  </a:cubicBezTo>
                  <a:cubicBezTo>
                    <a:pt x="113" y="193"/>
                    <a:pt x="124" y="194"/>
                    <a:pt x="143" y="168"/>
                  </a:cubicBezTo>
                  <a:cubicBezTo>
                    <a:pt x="173" y="250"/>
                    <a:pt x="152" y="263"/>
                    <a:pt x="178" y="347"/>
                  </a:cubicBezTo>
                  <a:cubicBezTo>
                    <a:pt x="189" y="336"/>
                    <a:pt x="198" y="324"/>
                    <a:pt x="203" y="310"/>
                  </a:cubicBezTo>
                  <a:cubicBezTo>
                    <a:pt x="225" y="251"/>
                    <a:pt x="177" y="102"/>
                    <a:pt x="185" y="38"/>
                  </a:cubicBezTo>
                  <a:cubicBezTo>
                    <a:pt x="186" y="30"/>
                    <a:pt x="182" y="25"/>
                    <a:pt x="178" y="25"/>
                  </a:cubicBezTo>
                  <a:cubicBezTo>
                    <a:pt x="177" y="25"/>
                    <a:pt x="176" y="25"/>
                    <a:pt x="176" y="25"/>
                  </a:cubicBezTo>
                  <a:cubicBezTo>
                    <a:pt x="167" y="22"/>
                    <a:pt x="151" y="11"/>
                    <a:pt x="13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5" name="Freeform 93"/>
            <p:cNvSpPr/>
            <p:nvPr/>
          </p:nvSpPr>
          <p:spPr bwMode="auto">
            <a:xfrm>
              <a:off x="1063916" y="3466853"/>
              <a:ext cx="1609" cy="3217"/>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2"/>
                    <a:pt x="0" y="3"/>
                    <a:pt x="0" y="4"/>
                  </a:cubicBezTo>
                  <a:cubicBezTo>
                    <a:pt x="0" y="4"/>
                    <a:pt x="1" y="4"/>
                    <a:pt x="2" y="4"/>
                  </a:cubicBezTo>
                  <a:cubicBezTo>
                    <a:pt x="1" y="3"/>
                    <a:pt x="1" y="1"/>
                    <a:pt x="1"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6" name="Freeform 94"/>
            <p:cNvSpPr/>
            <p:nvPr/>
          </p:nvSpPr>
          <p:spPr bwMode="auto">
            <a:xfrm>
              <a:off x="994743" y="3429049"/>
              <a:ext cx="69173" cy="37804"/>
            </a:xfrm>
            <a:custGeom>
              <a:avLst/>
              <a:gdLst>
                <a:gd name="T0" fmla="*/ 59 w 81"/>
                <a:gd name="T1" fmla="*/ 0 h 44"/>
                <a:gd name="T2" fmla="*/ 6 w 81"/>
                <a:gd name="T3" fmla="*/ 40 h 44"/>
                <a:gd name="T4" fmla="*/ 9 w 81"/>
                <a:gd name="T5" fmla="*/ 44 h 44"/>
                <a:gd name="T6" fmla="*/ 40 w 81"/>
                <a:gd name="T7" fmla="*/ 31 h 44"/>
                <a:gd name="T8" fmla="*/ 81 w 81"/>
                <a:gd name="T9" fmla="*/ 40 h 44"/>
                <a:gd name="T10" fmla="*/ 70 w 81"/>
                <a:gd name="T11" fmla="*/ 7 h 44"/>
                <a:gd name="T12" fmla="*/ 59 w 81"/>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81" h="44">
                  <a:moveTo>
                    <a:pt x="59" y="0"/>
                  </a:moveTo>
                  <a:cubicBezTo>
                    <a:pt x="30" y="17"/>
                    <a:pt x="0" y="30"/>
                    <a:pt x="6" y="40"/>
                  </a:cubicBezTo>
                  <a:cubicBezTo>
                    <a:pt x="7" y="42"/>
                    <a:pt x="8" y="43"/>
                    <a:pt x="9" y="44"/>
                  </a:cubicBezTo>
                  <a:cubicBezTo>
                    <a:pt x="16" y="35"/>
                    <a:pt x="27" y="31"/>
                    <a:pt x="40" y="31"/>
                  </a:cubicBezTo>
                  <a:cubicBezTo>
                    <a:pt x="52" y="31"/>
                    <a:pt x="66" y="35"/>
                    <a:pt x="81" y="40"/>
                  </a:cubicBezTo>
                  <a:cubicBezTo>
                    <a:pt x="77" y="29"/>
                    <a:pt x="73" y="17"/>
                    <a:pt x="70" y="7"/>
                  </a:cubicBezTo>
                  <a:cubicBezTo>
                    <a:pt x="67" y="4"/>
                    <a:pt x="63" y="2"/>
                    <a:pt x="5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7" name="Freeform 95"/>
            <p:cNvSpPr/>
            <p:nvPr/>
          </p:nvSpPr>
          <p:spPr bwMode="auto">
            <a:xfrm>
              <a:off x="1002786" y="3455592"/>
              <a:ext cx="61934" cy="23326"/>
            </a:xfrm>
            <a:custGeom>
              <a:avLst/>
              <a:gdLst>
                <a:gd name="T0" fmla="*/ 31 w 73"/>
                <a:gd name="T1" fmla="*/ 0 h 27"/>
                <a:gd name="T2" fmla="*/ 0 w 73"/>
                <a:gd name="T3" fmla="*/ 13 h 27"/>
                <a:gd name="T4" fmla="*/ 31 w 73"/>
                <a:gd name="T5" fmla="*/ 27 h 27"/>
                <a:gd name="T6" fmla="*/ 72 w 73"/>
                <a:gd name="T7" fmla="*/ 17 h 27"/>
                <a:gd name="T8" fmla="*/ 73 w 73"/>
                <a:gd name="T9" fmla="*/ 13 h 27"/>
                <a:gd name="T10" fmla="*/ 72 w 73"/>
                <a:gd name="T11" fmla="*/ 9 h 27"/>
                <a:gd name="T12" fmla="*/ 31 w 7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73" h="27">
                  <a:moveTo>
                    <a:pt x="31" y="0"/>
                  </a:moveTo>
                  <a:cubicBezTo>
                    <a:pt x="18" y="0"/>
                    <a:pt x="7" y="4"/>
                    <a:pt x="0" y="13"/>
                  </a:cubicBezTo>
                  <a:cubicBezTo>
                    <a:pt x="7" y="23"/>
                    <a:pt x="18" y="27"/>
                    <a:pt x="31" y="27"/>
                  </a:cubicBezTo>
                  <a:cubicBezTo>
                    <a:pt x="43" y="27"/>
                    <a:pt x="57" y="23"/>
                    <a:pt x="72" y="17"/>
                  </a:cubicBezTo>
                  <a:cubicBezTo>
                    <a:pt x="72" y="16"/>
                    <a:pt x="72" y="15"/>
                    <a:pt x="73" y="13"/>
                  </a:cubicBezTo>
                  <a:cubicBezTo>
                    <a:pt x="72" y="12"/>
                    <a:pt x="72" y="10"/>
                    <a:pt x="72" y="9"/>
                  </a:cubicBezTo>
                  <a:cubicBezTo>
                    <a:pt x="57" y="4"/>
                    <a:pt x="43" y="0"/>
                    <a:pt x="31"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8" name="Freeform 96"/>
            <p:cNvSpPr>
              <a:spLocks noEditPoints="1"/>
            </p:cNvSpPr>
            <p:nvPr/>
          </p:nvSpPr>
          <p:spPr bwMode="auto">
            <a:xfrm>
              <a:off x="2459434" y="2125225"/>
              <a:ext cx="485817" cy="1368976"/>
            </a:xfrm>
            <a:custGeom>
              <a:avLst/>
              <a:gdLst>
                <a:gd name="T0" fmla="*/ 300 w 568"/>
                <a:gd name="T1" fmla="*/ 1589 h 1602"/>
                <a:gd name="T2" fmla="*/ 227 w 568"/>
                <a:gd name="T3" fmla="*/ 1602 h 1602"/>
                <a:gd name="T4" fmla="*/ 78 w 568"/>
                <a:gd name="T5" fmla="*/ 968 h 1602"/>
                <a:gd name="T6" fmla="*/ 87 w 568"/>
                <a:gd name="T7" fmla="*/ 1022 h 1602"/>
                <a:gd name="T8" fmla="*/ 90 w 568"/>
                <a:gd name="T9" fmla="*/ 977 h 1602"/>
                <a:gd name="T10" fmla="*/ 86 w 568"/>
                <a:gd name="T11" fmla="*/ 941 h 1602"/>
                <a:gd name="T12" fmla="*/ 85 w 568"/>
                <a:gd name="T13" fmla="*/ 941 h 1602"/>
                <a:gd name="T14" fmla="*/ 430 w 568"/>
                <a:gd name="T15" fmla="*/ 711 h 1602"/>
                <a:gd name="T16" fmla="*/ 432 w 568"/>
                <a:gd name="T17" fmla="*/ 700 h 1602"/>
                <a:gd name="T18" fmla="*/ 467 w 568"/>
                <a:gd name="T19" fmla="*/ 579 h 1602"/>
                <a:gd name="T20" fmla="*/ 518 w 568"/>
                <a:gd name="T21" fmla="*/ 576 h 1602"/>
                <a:gd name="T22" fmla="*/ 527 w 568"/>
                <a:gd name="T23" fmla="*/ 575 h 1602"/>
                <a:gd name="T24" fmla="*/ 522 w 568"/>
                <a:gd name="T25" fmla="*/ 510 h 1602"/>
                <a:gd name="T26" fmla="*/ 494 w 568"/>
                <a:gd name="T27" fmla="*/ 359 h 1602"/>
                <a:gd name="T28" fmla="*/ 566 w 568"/>
                <a:gd name="T29" fmla="*/ 676 h 1602"/>
                <a:gd name="T30" fmla="*/ 523 w 568"/>
                <a:gd name="T31" fmla="*/ 435 h 1602"/>
                <a:gd name="T32" fmla="*/ 225 w 568"/>
                <a:gd name="T33" fmla="*/ 258 h 1602"/>
                <a:gd name="T34" fmla="*/ 305 w 568"/>
                <a:gd name="T35" fmla="*/ 264 h 1602"/>
                <a:gd name="T36" fmla="*/ 290 w 568"/>
                <a:gd name="T37" fmla="*/ 334 h 1602"/>
                <a:gd name="T38" fmla="*/ 139 w 568"/>
                <a:gd name="T39" fmla="*/ 214 h 1602"/>
                <a:gd name="T40" fmla="*/ 198 w 568"/>
                <a:gd name="T41" fmla="*/ 192 h 1602"/>
                <a:gd name="T42" fmla="*/ 111 w 568"/>
                <a:gd name="T43" fmla="*/ 271 h 1602"/>
                <a:gd name="T44" fmla="*/ 164 w 568"/>
                <a:gd name="T45" fmla="*/ 107 h 1602"/>
                <a:gd name="T46" fmla="*/ 135 w 568"/>
                <a:gd name="T47" fmla="*/ 158 h 1602"/>
                <a:gd name="T48" fmla="*/ 239 w 568"/>
                <a:gd name="T49" fmla="*/ 0 h 1602"/>
                <a:gd name="T50" fmla="*/ 166 w 568"/>
                <a:gd name="T51" fmla="*/ 85 h 1602"/>
                <a:gd name="T52" fmla="*/ 154 w 568"/>
                <a:gd name="T53" fmla="*/ 81 h 1602"/>
                <a:gd name="T54" fmla="*/ 139 w 568"/>
                <a:gd name="T55" fmla="*/ 81 h 1602"/>
                <a:gd name="T56" fmla="*/ 87 w 568"/>
                <a:gd name="T57" fmla="*/ 114 h 1602"/>
                <a:gd name="T58" fmla="*/ 27 w 568"/>
                <a:gd name="T59" fmla="*/ 255 h 1602"/>
                <a:gd name="T60" fmla="*/ 69 w 568"/>
                <a:gd name="T61" fmla="*/ 441 h 1602"/>
                <a:gd name="T62" fmla="*/ 93 w 568"/>
                <a:gd name="T63" fmla="*/ 734 h 1602"/>
                <a:gd name="T64" fmla="*/ 87 w 568"/>
                <a:gd name="T65" fmla="*/ 891 h 1602"/>
                <a:gd name="T66" fmla="*/ 177 w 568"/>
                <a:gd name="T67" fmla="*/ 1137 h 1602"/>
                <a:gd name="T68" fmla="*/ 170 w 568"/>
                <a:gd name="T69" fmla="*/ 1135 h 1602"/>
                <a:gd name="T70" fmla="*/ 178 w 568"/>
                <a:gd name="T71" fmla="*/ 1174 h 1602"/>
                <a:gd name="T72" fmla="*/ 200 w 568"/>
                <a:gd name="T73" fmla="*/ 1403 h 1602"/>
                <a:gd name="T74" fmla="*/ 216 w 568"/>
                <a:gd name="T75" fmla="*/ 1460 h 1602"/>
                <a:gd name="T76" fmla="*/ 224 w 568"/>
                <a:gd name="T77" fmla="*/ 1522 h 1602"/>
                <a:gd name="T78" fmla="*/ 228 w 568"/>
                <a:gd name="T79" fmla="*/ 1538 h 1602"/>
                <a:gd name="T80" fmla="*/ 268 w 568"/>
                <a:gd name="T81" fmla="*/ 1521 h 1602"/>
                <a:gd name="T82" fmla="*/ 281 w 568"/>
                <a:gd name="T83" fmla="*/ 1548 h 1602"/>
                <a:gd name="T84" fmla="*/ 292 w 568"/>
                <a:gd name="T85" fmla="*/ 1523 h 1602"/>
                <a:gd name="T86" fmla="*/ 297 w 568"/>
                <a:gd name="T87" fmla="*/ 1368 h 1602"/>
                <a:gd name="T88" fmla="*/ 305 w 568"/>
                <a:gd name="T89" fmla="*/ 1303 h 1602"/>
                <a:gd name="T90" fmla="*/ 361 w 568"/>
                <a:gd name="T91" fmla="*/ 1122 h 1602"/>
                <a:gd name="T92" fmla="*/ 458 w 568"/>
                <a:gd name="T93" fmla="*/ 1007 h 1602"/>
                <a:gd name="T94" fmla="*/ 398 w 568"/>
                <a:gd name="T95" fmla="*/ 603 h 1602"/>
                <a:gd name="T96" fmla="*/ 376 w 568"/>
                <a:gd name="T97" fmla="*/ 590 h 1602"/>
                <a:gd name="T98" fmla="*/ 431 w 568"/>
                <a:gd name="T99" fmla="*/ 318 h 1602"/>
                <a:gd name="T100" fmla="*/ 365 w 568"/>
                <a:gd name="T101" fmla="*/ 234 h 1602"/>
                <a:gd name="T102" fmla="*/ 322 w 568"/>
                <a:gd name="T103" fmla="*/ 93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8" h="1602">
                  <a:moveTo>
                    <a:pt x="300" y="1570"/>
                  </a:moveTo>
                  <a:cubicBezTo>
                    <a:pt x="298" y="1577"/>
                    <a:pt x="296" y="1585"/>
                    <a:pt x="294" y="1593"/>
                  </a:cubicBezTo>
                  <a:cubicBezTo>
                    <a:pt x="296" y="1592"/>
                    <a:pt x="299" y="1591"/>
                    <a:pt x="300" y="1589"/>
                  </a:cubicBezTo>
                  <a:cubicBezTo>
                    <a:pt x="302" y="1584"/>
                    <a:pt x="302" y="1578"/>
                    <a:pt x="300" y="1570"/>
                  </a:cubicBezTo>
                  <a:moveTo>
                    <a:pt x="226" y="1570"/>
                  </a:moveTo>
                  <a:cubicBezTo>
                    <a:pt x="223" y="1584"/>
                    <a:pt x="221" y="1597"/>
                    <a:pt x="227" y="1602"/>
                  </a:cubicBezTo>
                  <a:cubicBezTo>
                    <a:pt x="227" y="1602"/>
                    <a:pt x="227" y="1602"/>
                    <a:pt x="228" y="1602"/>
                  </a:cubicBezTo>
                  <a:cubicBezTo>
                    <a:pt x="229" y="1592"/>
                    <a:pt x="227" y="1581"/>
                    <a:pt x="226" y="1570"/>
                  </a:cubicBezTo>
                  <a:moveTo>
                    <a:pt x="78" y="968"/>
                  </a:moveTo>
                  <a:cubicBezTo>
                    <a:pt x="78" y="983"/>
                    <a:pt x="78" y="999"/>
                    <a:pt x="77" y="1014"/>
                  </a:cubicBezTo>
                  <a:cubicBezTo>
                    <a:pt x="81" y="1020"/>
                    <a:pt x="84" y="1025"/>
                    <a:pt x="86" y="1025"/>
                  </a:cubicBezTo>
                  <a:cubicBezTo>
                    <a:pt x="86" y="1025"/>
                    <a:pt x="87" y="1024"/>
                    <a:pt x="87" y="1022"/>
                  </a:cubicBezTo>
                  <a:cubicBezTo>
                    <a:pt x="86" y="1000"/>
                    <a:pt x="82" y="985"/>
                    <a:pt x="78" y="968"/>
                  </a:cubicBezTo>
                  <a:moveTo>
                    <a:pt x="85" y="941"/>
                  </a:moveTo>
                  <a:cubicBezTo>
                    <a:pt x="79" y="941"/>
                    <a:pt x="87" y="962"/>
                    <a:pt x="90" y="977"/>
                  </a:cubicBezTo>
                  <a:cubicBezTo>
                    <a:pt x="93" y="1000"/>
                    <a:pt x="100" y="1016"/>
                    <a:pt x="92" y="1036"/>
                  </a:cubicBezTo>
                  <a:cubicBezTo>
                    <a:pt x="106" y="1043"/>
                    <a:pt x="108" y="1058"/>
                    <a:pt x="123" y="1067"/>
                  </a:cubicBezTo>
                  <a:cubicBezTo>
                    <a:pt x="118" y="1006"/>
                    <a:pt x="107" y="1001"/>
                    <a:pt x="86" y="941"/>
                  </a:cubicBezTo>
                  <a:cubicBezTo>
                    <a:pt x="85" y="941"/>
                    <a:pt x="85" y="941"/>
                    <a:pt x="85" y="941"/>
                  </a:cubicBezTo>
                  <a:cubicBezTo>
                    <a:pt x="85" y="941"/>
                    <a:pt x="85" y="941"/>
                    <a:pt x="85" y="941"/>
                  </a:cubicBezTo>
                  <a:cubicBezTo>
                    <a:pt x="85" y="941"/>
                    <a:pt x="85" y="941"/>
                    <a:pt x="85" y="941"/>
                  </a:cubicBezTo>
                  <a:moveTo>
                    <a:pt x="432" y="700"/>
                  </a:moveTo>
                  <a:cubicBezTo>
                    <a:pt x="418" y="700"/>
                    <a:pt x="408" y="707"/>
                    <a:pt x="410" y="723"/>
                  </a:cubicBezTo>
                  <a:cubicBezTo>
                    <a:pt x="422" y="716"/>
                    <a:pt x="424" y="711"/>
                    <a:pt x="430" y="711"/>
                  </a:cubicBezTo>
                  <a:cubicBezTo>
                    <a:pt x="432" y="711"/>
                    <a:pt x="434" y="711"/>
                    <a:pt x="437" y="712"/>
                  </a:cubicBezTo>
                  <a:cubicBezTo>
                    <a:pt x="439" y="709"/>
                    <a:pt x="439" y="701"/>
                    <a:pt x="435" y="700"/>
                  </a:cubicBezTo>
                  <a:cubicBezTo>
                    <a:pt x="434" y="700"/>
                    <a:pt x="433" y="700"/>
                    <a:pt x="432" y="700"/>
                  </a:cubicBezTo>
                  <a:cubicBezTo>
                    <a:pt x="432" y="700"/>
                    <a:pt x="432" y="700"/>
                    <a:pt x="432" y="700"/>
                  </a:cubicBezTo>
                  <a:cubicBezTo>
                    <a:pt x="432" y="700"/>
                    <a:pt x="432" y="700"/>
                    <a:pt x="432" y="700"/>
                  </a:cubicBezTo>
                  <a:moveTo>
                    <a:pt x="467" y="579"/>
                  </a:moveTo>
                  <a:cubicBezTo>
                    <a:pt x="466" y="578"/>
                    <a:pt x="466" y="576"/>
                    <a:pt x="467" y="574"/>
                  </a:cubicBezTo>
                  <a:cubicBezTo>
                    <a:pt x="486" y="567"/>
                    <a:pt x="494" y="555"/>
                    <a:pt x="512" y="538"/>
                  </a:cubicBezTo>
                  <a:cubicBezTo>
                    <a:pt x="517" y="550"/>
                    <a:pt x="517" y="564"/>
                    <a:pt x="518" y="576"/>
                  </a:cubicBezTo>
                  <a:cubicBezTo>
                    <a:pt x="501" y="576"/>
                    <a:pt x="484" y="576"/>
                    <a:pt x="467" y="579"/>
                  </a:cubicBezTo>
                  <a:moveTo>
                    <a:pt x="554" y="579"/>
                  </a:moveTo>
                  <a:cubicBezTo>
                    <a:pt x="545" y="579"/>
                    <a:pt x="534" y="577"/>
                    <a:pt x="527" y="575"/>
                  </a:cubicBezTo>
                  <a:cubicBezTo>
                    <a:pt x="523" y="559"/>
                    <a:pt x="523" y="537"/>
                    <a:pt x="521" y="514"/>
                  </a:cubicBezTo>
                  <a:cubicBezTo>
                    <a:pt x="521" y="512"/>
                    <a:pt x="520" y="510"/>
                    <a:pt x="522" y="510"/>
                  </a:cubicBezTo>
                  <a:cubicBezTo>
                    <a:pt x="522" y="510"/>
                    <a:pt x="522" y="510"/>
                    <a:pt x="522" y="510"/>
                  </a:cubicBezTo>
                  <a:cubicBezTo>
                    <a:pt x="537" y="526"/>
                    <a:pt x="554" y="563"/>
                    <a:pt x="565" y="578"/>
                  </a:cubicBezTo>
                  <a:cubicBezTo>
                    <a:pt x="562" y="578"/>
                    <a:pt x="558" y="579"/>
                    <a:pt x="554" y="579"/>
                  </a:cubicBezTo>
                  <a:moveTo>
                    <a:pt x="494" y="359"/>
                  </a:moveTo>
                  <a:cubicBezTo>
                    <a:pt x="467" y="456"/>
                    <a:pt x="467" y="613"/>
                    <a:pt x="429" y="645"/>
                  </a:cubicBezTo>
                  <a:cubicBezTo>
                    <a:pt x="445" y="672"/>
                    <a:pt x="471" y="679"/>
                    <a:pt x="507" y="679"/>
                  </a:cubicBezTo>
                  <a:cubicBezTo>
                    <a:pt x="524" y="679"/>
                    <a:pt x="544" y="678"/>
                    <a:pt x="566" y="676"/>
                  </a:cubicBezTo>
                  <a:cubicBezTo>
                    <a:pt x="566" y="638"/>
                    <a:pt x="567" y="603"/>
                    <a:pt x="568" y="565"/>
                  </a:cubicBezTo>
                  <a:cubicBezTo>
                    <a:pt x="550" y="536"/>
                    <a:pt x="534" y="516"/>
                    <a:pt x="522" y="490"/>
                  </a:cubicBezTo>
                  <a:cubicBezTo>
                    <a:pt x="523" y="475"/>
                    <a:pt x="527" y="460"/>
                    <a:pt x="523" y="435"/>
                  </a:cubicBezTo>
                  <a:cubicBezTo>
                    <a:pt x="516" y="411"/>
                    <a:pt x="502" y="386"/>
                    <a:pt x="494" y="359"/>
                  </a:cubicBezTo>
                  <a:moveTo>
                    <a:pt x="288" y="399"/>
                  </a:moveTo>
                  <a:cubicBezTo>
                    <a:pt x="271" y="359"/>
                    <a:pt x="231" y="310"/>
                    <a:pt x="225" y="258"/>
                  </a:cubicBezTo>
                  <a:cubicBezTo>
                    <a:pt x="230" y="265"/>
                    <a:pt x="243" y="267"/>
                    <a:pt x="257" y="267"/>
                  </a:cubicBezTo>
                  <a:cubicBezTo>
                    <a:pt x="265" y="267"/>
                    <a:pt x="274" y="266"/>
                    <a:pt x="283" y="266"/>
                  </a:cubicBezTo>
                  <a:cubicBezTo>
                    <a:pt x="291" y="265"/>
                    <a:pt x="299" y="264"/>
                    <a:pt x="305" y="264"/>
                  </a:cubicBezTo>
                  <a:cubicBezTo>
                    <a:pt x="306" y="264"/>
                    <a:pt x="308" y="264"/>
                    <a:pt x="309" y="264"/>
                  </a:cubicBezTo>
                  <a:cubicBezTo>
                    <a:pt x="314" y="273"/>
                    <a:pt x="309" y="278"/>
                    <a:pt x="307" y="287"/>
                  </a:cubicBezTo>
                  <a:cubicBezTo>
                    <a:pt x="305" y="305"/>
                    <a:pt x="300" y="316"/>
                    <a:pt x="290" y="334"/>
                  </a:cubicBezTo>
                  <a:cubicBezTo>
                    <a:pt x="285" y="355"/>
                    <a:pt x="290" y="369"/>
                    <a:pt x="288" y="399"/>
                  </a:cubicBezTo>
                  <a:moveTo>
                    <a:pt x="111" y="271"/>
                  </a:moveTo>
                  <a:cubicBezTo>
                    <a:pt x="118" y="244"/>
                    <a:pt x="133" y="235"/>
                    <a:pt x="139" y="214"/>
                  </a:cubicBezTo>
                  <a:cubicBezTo>
                    <a:pt x="138" y="210"/>
                    <a:pt x="131" y="207"/>
                    <a:pt x="128" y="203"/>
                  </a:cubicBezTo>
                  <a:cubicBezTo>
                    <a:pt x="152" y="179"/>
                    <a:pt x="155" y="142"/>
                    <a:pt x="172" y="122"/>
                  </a:cubicBezTo>
                  <a:cubicBezTo>
                    <a:pt x="191" y="167"/>
                    <a:pt x="179" y="162"/>
                    <a:pt x="198" y="192"/>
                  </a:cubicBezTo>
                  <a:cubicBezTo>
                    <a:pt x="195" y="211"/>
                    <a:pt x="181" y="228"/>
                    <a:pt x="182" y="248"/>
                  </a:cubicBezTo>
                  <a:cubicBezTo>
                    <a:pt x="182" y="248"/>
                    <a:pt x="181" y="248"/>
                    <a:pt x="180" y="248"/>
                  </a:cubicBezTo>
                  <a:cubicBezTo>
                    <a:pt x="146" y="248"/>
                    <a:pt x="133" y="270"/>
                    <a:pt x="111" y="271"/>
                  </a:cubicBezTo>
                  <a:moveTo>
                    <a:pt x="135" y="158"/>
                  </a:moveTo>
                  <a:cubicBezTo>
                    <a:pt x="131" y="157"/>
                    <a:pt x="132" y="150"/>
                    <a:pt x="133" y="146"/>
                  </a:cubicBezTo>
                  <a:cubicBezTo>
                    <a:pt x="143" y="135"/>
                    <a:pt x="148" y="118"/>
                    <a:pt x="164" y="107"/>
                  </a:cubicBezTo>
                  <a:cubicBezTo>
                    <a:pt x="166" y="110"/>
                    <a:pt x="168" y="114"/>
                    <a:pt x="167" y="117"/>
                  </a:cubicBezTo>
                  <a:cubicBezTo>
                    <a:pt x="167" y="117"/>
                    <a:pt x="167" y="117"/>
                    <a:pt x="167" y="117"/>
                  </a:cubicBezTo>
                  <a:cubicBezTo>
                    <a:pt x="160" y="117"/>
                    <a:pt x="148" y="149"/>
                    <a:pt x="135" y="158"/>
                  </a:cubicBezTo>
                  <a:moveTo>
                    <a:pt x="240" y="0"/>
                  </a:moveTo>
                  <a:cubicBezTo>
                    <a:pt x="240" y="0"/>
                    <a:pt x="239" y="0"/>
                    <a:pt x="239" y="0"/>
                  </a:cubicBezTo>
                  <a:cubicBezTo>
                    <a:pt x="239" y="0"/>
                    <a:pt x="239" y="0"/>
                    <a:pt x="239" y="0"/>
                  </a:cubicBezTo>
                  <a:cubicBezTo>
                    <a:pt x="202" y="1"/>
                    <a:pt x="159" y="22"/>
                    <a:pt x="172" y="88"/>
                  </a:cubicBezTo>
                  <a:cubicBezTo>
                    <a:pt x="170" y="89"/>
                    <a:pt x="169" y="89"/>
                    <a:pt x="168" y="89"/>
                  </a:cubicBezTo>
                  <a:cubicBezTo>
                    <a:pt x="165" y="89"/>
                    <a:pt x="166" y="87"/>
                    <a:pt x="166" y="85"/>
                  </a:cubicBezTo>
                  <a:cubicBezTo>
                    <a:pt x="167" y="82"/>
                    <a:pt x="167" y="80"/>
                    <a:pt x="164" y="80"/>
                  </a:cubicBezTo>
                  <a:cubicBezTo>
                    <a:pt x="164" y="80"/>
                    <a:pt x="163" y="80"/>
                    <a:pt x="163" y="80"/>
                  </a:cubicBezTo>
                  <a:cubicBezTo>
                    <a:pt x="159" y="81"/>
                    <a:pt x="156" y="81"/>
                    <a:pt x="154" y="81"/>
                  </a:cubicBezTo>
                  <a:cubicBezTo>
                    <a:pt x="150" y="81"/>
                    <a:pt x="147" y="80"/>
                    <a:pt x="145" y="76"/>
                  </a:cubicBezTo>
                  <a:cubicBezTo>
                    <a:pt x="145" y="76"/>
                    <a:pt x="145" y="75"/>
                    <a:pt x="144" y="75"/>
                  </a:cubicBezTo>
                  <a:cubicBezTo>
                    <a:pt x="143" y="75"/>
                    <a:pt x="141" y="78"/>
                    <a:pt x="139" y="81"/>
                  </a:cubicBezTo>
                  <a:cubicBezTo>
                    <a:pt x="136" y="83"/>
                    <a:pt x="133" y="86"/>
                    <a:pt x="131" y="86"/>
                  </a:cubicBezTo>
                  <a:cubicBezTo>
                    <a:pt x="129" y="86"/>
                    <a:pt x="127" y="85"/>
                    <a:pt x="126" y="83"/>
                  </a:cubicBezTo>
                  <a:cubicBezTo>
                    <a:pt x="112" y="92"/>
                    <a:pt x="97" y="102"/>
                    <a:pt x="87" y="114"/>
                  </a:cubicBezTo>
                  <a:cubicBezTo>
                    <a:pt x="74" y="130"/>
                    <a:pt x="77" y="162"/>
                    <a:pt x="77" y="173"/>
                  </a:cubicBezTo>
                  <a:cubicBezTo>
                    <a:pt x="74" y="178"/>
                    <a:pt x="67" y="179"/>
                    <a:pt x="63" y="184"/>
                  </a:cubicBezTo>
                  <a:cubicBezTo>
                    <a:pt x="37" y="213"/>
                    <a:pt x="51" y="240"/>
                    <a:pt x="27" y="255"/>
                  </a:cubicBezTo>
                  <a:cubicBezTo>
                    <a:pt x="17" y="262"/>
                    <a:pt x="7" y="269"/>
                    <a:pt x="0" y="276"/>
                  </a:cubicBezTo>
                  <a:cubicBezTo>
                    <a:pt x="19" y="282"/>
                    <a:pt x="36" y="289"/>
                    <a:pt x="43" y="299"/>
                  </a:cubicBezTo>
                  <a:cubicBezTo>
                    <a:pt x="47" y="307"/>
                    <a:pt x="62" y="391"/>
                    <a:pt x="69" y="441"/>
                  </a:cubicBezTo>
                  <a:cubicBezTo>
                    <a:pt x="89" y="440"/>
                    <a:pt x="106" y="435"/>
                    <a:pt x="114" y="426"/>
                  </a:cubicBezTo>
                  <a:cubicBezTo>
                    <a:pt x="137" y="524"/>
                    <a:pt x="188" y="527"/>
                    <a:pt x="161" y="565"/>
                  </a:cubicBezTo>
                  <a:cubicBezTo>
                    <a:pt x="124" y="592"/>
                    <a:pt x="105" y="656"/>
                    <a:pt x="93" y="734"/>
                  </a:cubicBezTo>
                  <a:cubicBezTo>
                    <a:pt x="97" y="773"/>
                    <a:pt x="100" y="810"/>
                    <a:pt x="102" y="842"/>
                  </a:cubicBezTo>
                  <a:cubicBezTo>
                    <a:pt x="94" y="843"/>
                    <a:pt x="107" y="853"/>
                    <a:pt x="103" y="861"/>
                  </a:cubicBezTo>
                  <a:cubicBezTo>
                    <a:pt x="100" y="868"/>
                    <a:pt x="87" y="871"/>
                    <a:pt x="87" y="891"/>
                  </a:cubicBezTo>
                  <a:cubicBezTo>
                    <a:pt x="87" y="894"/>
                    <a:pt x="83" y="891"/>
                    <a:pt x="82" y="895"/>
                  </a:cubicBezTo>
                  <a:cubicBezTo>
                    <a:pt x="102" y="985"/>
                    <a:pt x="132" y="1013"/>
                    <a:pt x="135" y="1066"/>
                  </a:cubicBezTo>
                  <a:cubicBezTo>
                    <a:pt x="136" y="1089"/>
                    <a:pt x="167" y="1084"/>
                    <a:pt x="177" y="1137"/>
                  </a:cubicBezTo>
                  <a:cubicBezTo>
                    <a:pt x="177" y="1137"/>
                    <a:pt x="176" y="1138"/>
                    <a:pt x="176" y="1138"/>
                  </a:cubicBezTo>
                  <a:cubicBezTo>
                    <a:pt x="176" y="1138"/>
                    <a:pt x="175" y="1137"/>
                    <a:pt x="173" y="1136"/>
                  </a:cubicBezTo>
                  <a:cubicBezTo>
                    <a:pt x="172" y="1136"/>
                    <a:pt x="171" y="1135"/>
                    <a:pt x="170" y="1135"/>
                  </a:cubicBezTo>
                  <a:cubicBezTo>
                    <a:pt x="168" y="1135"/>
                    <a:pt x="166" y="1137"/>
                    <a:pt x="166" y="1141"/>
                  </a:cubicBezTo>
                  <a:cubicBezTo>
                    <a:pt x="167" y="1152"/>
                    <a:pt x="170" y="1156"/>
                    <a:pt x="172" y="1167"/>
                  </a:cubicBezTo>
                  <a:cubicBezTo>
                    <a:pt x="174" y="1169"/>
                    <a:pt x="176" y="1171"/>
                    <a:pt x="178" y="1174"/>
                  </a:cubicBezTo>
                  <a:cubicBezTo>
                    <a:pt x="179" y="1195"/>
                    <a:pt x="176" y="1216"/>
                    <a:pt x="181" y="1235"/>
                  </a:cubicBezTo>
                  <a:cubicBezTo>
                    <a:pt x="180" y="1242"/>
                    <a:pt x="171" y="1246"/>
                    <a:pt x="169" y="1255"/>
                  </a:cubicBezTo>
                  <a:cubicBezTo>
                    <a:pt x="183" y="1306"/>
                    <a:pt x="190" y="1358"/>
                    <a:pt x="200" y="1403"/>
                  </a:cubicBezTo>
                  <a:cubicBezTo>
                    <a:pt x="201" y="1408"/>
                    <a:pt x="209" y="1408"/>
                    <a:pt x="210" y="1413"/>
                  </a:cubicBezTo>
                  <a:cubicBezTo>
                    <a:pt x="211" y="1418"/>
                    <a:pt x="208" y="1427"/>
                    <a:pt x="209" y="1432"/>
                  </a:cubicBezTo>
                  <a:cubicBezTo>
                    <a:pt x="211" y="1441"/>
                    <a:pt x="215" y="1451"/>
                    <a:pt x="216" y="1460"/>
                  </a:cubicBezTo>
                  <a:cubicBezTo>
                    <a:pt x="216" y="1487"/>
                    <a:pt x="216" y="1499"/>
                    <a:pt x="220" y="1518"/>
                  </a:cubicBezTo>
                  <a:cubicBezTo>
                    <a:pt x="221" y="1522"/>
                    <a:pt x="223" y="1522"/>
                    <a:pt x="224" y="1522"/>
                  </a:cubicBezTo>
                  <a:cubicBezTo>
                    <a:pt x="224" y="1522"/>
                    <a:pt x="224" y="1522"/>
                    <a:pt x="224" y="1522"/>
                  </a:cubicBezTo>
                  <a:cubicBezTo>
                    <a:pt x="225" y="1522"/>
                    <a:pt x="225" y="1522"/>
                    <a:pt x="225" y="1522"/>
                  </a:cubicBezTo>
                  <a:cubicBezTo>
                    <a:pt x="227" y="1522"/>
                    <a:pt x="229" y="1523"/>
                    <a:pt x="227" y="1536"/>
                  </a:cubicBezTo>
                  <a:cubicBezTo>
                    <a:pt x="228" y="1536"/>
                    <a:pt x="228" y="1537"/>
                    <a:pt x="228" y="1538"/>
                  </a:cubicBezTo>
                  <a:cubicBezTo>
                    <a:pt x="230" y="1538"/>
                    <a:pt x="232" y="1537"/>
                    <a:pt x="234" y="1537"/>
                  </a:cubicBezTo>
                  <a:cubicBezTo>
                    <a:pt x="243" y="1537"/>
                    <a:pt x="256" y="1541"/>
                    <a:pt x="266" y="1543"/>
                  </a:cubicBezTo>
                  <a:cubicBezTo>
                    <a:pt x="267" y="1535"/>
                    <a:pt x="265" y="1528"/>
                    <a:pt x="268" y="1521"/>
                  </a:cubicBezTo>
                  <a:cubicBezTo>
                    <a:pt x="269" y="1520"/>
                    <a:pt x="271" y="1520"/>
                    <a:pt x="272" y="1520"/>
                  </a:cubicBezTo>
                  <a:cubicBezTo>
                    <a:pt x="274" y="1520"/>
                    <a:pt x="276" y="1521"/>
                    <a:pt x="278" y="1522"/>
                  </a:cubicBezTo>
                  <a:cubicBezTo>
                    <a:pt x="278" y="1531"/>
                    <a:pt x="280" y="1539"/>
                    <a:pt x="281" y="1548"/>
                  </a:cubicBezTo>
                  <a:cubicBezTo>
                    <a:pt x="284" y="1548"/>
                    <a:pt x="287" y="1548"/>
                    <a:pt x="291" y="1548"/>
                  </a:cubicBezTo>
                  <a:cubicBezTo>
                    <a:pt x="292" y="1548"/>
                    <a:pt x="293" y="1548"/>
                    <a:pt x="294" y="1548"/>
                  </a:cubicBezTo>
                  <a:cubicBezTo>
                    <a:pt x="292" y="1539"/>
                    <a:pt x="290" y="1530"/>
                    <a:pt x="292" y="1523"/>
                  </a:cubicBezTo>
                  <a:cubicBezTo>
                    <a:pt x="293" y="1515"/>
                    <a:pt x="283" y="1511"/>
                    <a:pt x="282" y="1504"/>
                  </a:cubicBezTo>
                  <a:cubicBezTo>
                    <a:pt x="282" y="1499"/>
                    <a:pt x="290" y="1498"/>
                    <a:pt x="290" y="1490"/>
                  </a:cubicBezTo>
                  <a:cubicBezTo>
                    <a:pt x="293" y="1453"/>
                    <a:pt x="295" y="1384"/>
                    <a:pt x="297" y="1368"/>
                  </a:cubicBezTo>
                  <a:cubicBezTo>
                    <a:pt x="299" y="1356"/>
                    <a:pt x="296" y="1348"/>
                    <a:pt x="296" y="1345"/>
                  </a:cubicBezTo>
                  <a:cubicBezTo>
                    <a:pt x="300" y="1332"/>
                    <a:pt x="302" y="1328"/>
                    <a:pt x="303" y="1325"/>
                  </a:cubicBezTo>
                  <a:cubicBezTo>
                    <a:pt x="307" y="1311"/>
                    <a:pt x="304" y="1306"/>
                    <a:pt x="305" y="1303"/>
                  </a:cubicBezTo>
                  <a:cubicBezTo>
                    <a:pt x="308" y="1291"/>
                    <a:pt x="331" y="1206"/>
                    <a:pt x="339" y="1161"/>
                  </a:cubicBezTo>
                  <a:cubicBezTo>
                    <a:pt x="346" y="1151"/>
                    <a:pt x="358" y="1145"/>
                    <a:pt x="371" y="1143"/>
                  </a:cubicBezTo>
                  <a:cubicBezTo>
                    <a:pt x="365" y="1136"/>
                    <a:pt x="363" y="1135"/>
                    <a:pt x="361" y="1122"/>
                  </a:cubicBezTo>
                  <a:cubicBezTo>
                    <a:pt x="401" y="1110"/>
                    <a:pt x="422" y="1106"/>
                    <a:pt x="436" y="1106"/>
                  </a:cubicBezTo>
                  <a:cubicBezTo>
                    <a:pt x="465" y="1106"/>
                    <a:pt x="456" y="1126"/>
                    <a:pt x="502" y="1135"/>
                  </a:cubicBezTo>
                  <a:cubicBezTo>
                    <a:pt x="504" y="1090"/>
                    <a:pt x="475" y="1052"/>
                    <a:pt x="458" y="1007"/>
                  </a:cubicBezTo>
                  <a:cubicBezTo>
                    <a:pt x="450" y="970"/>
                    <a:pt x="447" y="932"/>
                    <a:pt x="444" y="894"/>
                  </a:cubicBezTo>
                  <a:cubicBezTo>
                    <a:pt x="414" y="788"/>
                    <a:pt x="387" y="683"/>
                    <a:pt x="395" y="636"/>
                  </a:cubicBezTo>
                  <a:cubicBezTo>
                    <a:pt x="397" y="625"/>
                    <a:pt x="398" y="614"/>
                    <a:pt x="398" y="603"/>
                  </a:cubicBezTo>
                  <a:cubicBezTo>
                    <a:pt x="398" y="599"/>
                    <a:pt x="398" y="594"/>
                    <a:pt x="397" y="590"/>
                  </a:cubicBezTo>
                  <a:cubicBezTo>
                    <a:pt x="396" y="590"/>
                    <a:pt x="396" y="592"/>
                    <a:pt x="396" y="593"/>
                  </a:cubicBezTo>
                  <a:cubicBezTo>
                    <a:pt x="388" y="592"/>
                    <a:pt x="383" y="592"/>
                    <a:pt x="376" y="590"/>
                  </a:cubicBezTo>
                  <a:cubicBezTo>
                    <a:pt x="375" y="582"/>
                    <a:pt x="376" y="565"/>
                    <a:pt x="378" y="555"/>
                  </a:cubicBezTo>
                  <a:cubicBezTo>
                    <a:pt x="403" y="536"/>
                    <a:pt x="407" y="499"/>
                    <a:pt x="410" y="486"/>
                  </a:cubicBezTo>
                  <a:cubicBezTo>
                    <a:pt x="424" y="377"/>
                    <a:pt x="419" y="332"/>
                    <a:pt x="431" y="318"/>
                  </a:cubicBezTo>
                  <a:cubicBezTo>
                    <a:pt x="442" y="305"/>
                    <a:pt x="456" y="296"/>
                    <a:pt x="470" y="289"/>
                  </a:cubicBezTo>
                  <a:cubicBezTo>
                    <a:pt x="466" y="283"/>
                    <a:pt x="460" y="277"/>
                    <a:pt x="454" y="272"/>
                  </a:cubicBezTo>
                  <a:cubicBezTo>
                    <a:pt x="430" y="249"/>
                    <a:pt x="385" y="244"/>
                    <a:pt x="365" y="234"/>
                  </a:cubicBezTo>
                  <a:cubicBezTo>
                    <a:pt x="345" y="161"/>
                    <a:pt x="331" y="163"/>
                    <a:pt x="304" y="145"/>
                  </a:cubicBezTo>
                  <a:cubicBezTo>
                    <a:pt x="311" y="138"/>
                    <a:pt x="321" y="127"/>
                    <a:pt x="324" y="116"/>
                  </a:cubicBezTo>
                  <a:cubicBezTo>
                    <a:pt x="326" y="110"/>
                    <a:pt x="323" y="98"/>
                    <a:pt x="322" y="93"/>
                  </a:cubicBezTo>
                  <a:cubicBezTo>
                    <a:pt x="319" y="37"/>
                    <a:pt x="315" y="8"/>
                    <a:pt x="250" y="1"/>
                  </a:cubicBezTo>
                  <a:cubicBezTo>
                    <a:pt x="247" y="0"/>
                    <a:pt x="244" y="0"/>
                    <a:pt x="240"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89" name="Freeform 97"/>
            <p:cNvSpPr/>
            <p:nvPr/>
          </p:nvSpPr>
          <p:spPr bwMode="auto">
            <a:xfrm>
              <a:off x="2653279" y="3424223"/>
              <a:ext cx="62738" cy="85259"/>
            </a:xfrm>
            <a:custGeom>
              <a:avLst/>
              <a:gdLst>
                <a:gd name="T0" fmla="*/ 46 w 74"/>
                <a:gd name="T1" fmla="*/ 0 h 100"/>
                <a:gd name="T2" fmla="*/ 42 w 74"/>
                <a:gd name="T3" fmla="*/ 1 h 100"/>
                <a:gd name="T4" fmla="*/ 40 w 74"/>
                <a:gd name="T5" fmla="*/ 23 h 100"/>
                <a:gd name="T6" fmla="*/ 8 w 74"/>
                <a:gd name="T7" fmla="*/ 17 h 100"/>
                <a:gd name="T8" fmla="*/ 2 w 74"/>
                <a:gd name="T9" fmla="*/ 18 h 100"/>
                <a:gd name="T10" fmla="*/ 0 w 74"/>
                <a:gd name="T11" fmla="*/ 50 h 100"/>
                <a:gd name="T12" fmla="*/ 2 w 74"/>
                <a:gd name="T13" fmla="*/ 82 h 100"/>
                <a:gd name="T14" fmla="*/ 8 w 74"/>
                <a:gd name="T15" fmla="*/ 83 h 100"/>
                <a:gd name="T16" fmla="*/ 40 w 74"/>
                <a:gd name="T17" fmla="*/ 78 h 100"/>
                <a:gd name="T18" fmla="*/ 42 w 74"/>
                <a:gd name="T19" fmla="*/ 99 h 100"/>
                <a:gd name="T20" fmla="*/ 46 w 74"/>
                <a:gd name="T21" fmla="*/ 100 h 100"/>
                <a:gd name="T22" fmla="*/ 52 w 74"/>
                <a:gd name="T23" fmla="*/ 98 h 100"/>
                <a:gd name="T24" fmla="*/ 55 w 74"/>
                <a:gd name="T25" fmla="*/ 72 h 100"/>
                <a:gd name="T26" fmla="*/ 65 w 74"/>
                <a:gd name="T27" fmla="*/ 73 h 100"/>
                <a:gd name="T28" fmla="*/ 68 w 74"/>
                <a:gd name="T29" fmla="*/ 73 h 100"/>
                <a:gd name="T30" fmla="*/ 74 w 74"/>
                <a:gd name="T31" fmla="*/ 50 h 100"/>
                <a:gd name="T32" fmla="*/ 68 w 74"/>
                <a:gd name="T33" fmla="*/ 28 h 100"/>
                <a:gd name="T34" fmla="*/ 65 w 74"/>
                <a:gd name="T35" fmla="*/ 28 h 100"/>
                <a:gd name="T36" fmla="*/ 55 w 74"/>
                <a:gd name="T37" fmla="*/ 28 h 100"/>
                <a:gd name="T38" fmla="*/ 52 w 74"/>
                <a:gd name="T39" fmla="*/ 2 h 100"/>
                <a:gd name="T40" fmla="*/ 46 w 74"/>
                <a:gd name="T4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4" h="100">
                  <a:moveTo>
                    <a:pt x="46" y="0"/>
                  </a:moveTo>
                  <a:cubicBezTo>
                    <a:pt x="45" y="0"/>
                    <a:pt x="43" y="0"/>
                    <a:pt x="42" y="1"/>
                  </a:cubicBezTo>
                  <a:cubicBezTo>
                    <a:pt x="39" y="8"/>
                    <a:pt x="41" y="15"/>
                    <a:pt x="40" y="23"/>
                  </a:cubicBezTo>
                  <a:cubicBezTo>
                    <a:pt x="30" y="21"/>
                    <a:pt x="17" y="17"/>
                    <a:pt x="8" y="17"/>
                  </a:cubicBezTo>
                  <a:cubicBezTo>
                    <a:pt x="6" y="17"/>
                    <a:pt x="4" y="18"/>
                    <a:pt x="2" y="18"/>
                  </a:cubicBezTo>
                  <a:cubicBezTo>
                    <a:pt x="3" y="28"/>
                    <a:pt x="1" y="40"/>
                    <a:pt x="0" y="50"/>
                  </a:cubicBezTo>
                  <a:cubicBezTo>
                    <a:pt x="1" y="61"/>
                    <a:pt x="3" y="72"/>
                    <a:pt x="2" y="82"/>
                  </a:cubicBezTo>
                  <a:cubicBezTo>
                    <a:pt x="4" y="83"/>
                    <a:pt x="6" y="83"/>
                    <a:pt x="8" y="83"/>
                  </a:cubicBezTo>
                  <a:cubicBezTo>
                    <a:pt x="17" y="83"/>
                    <a:pt x="30" y="79"/>
                    <a:pt x="40" y="78"/>
                  </a:cubicBezTo>
                  <a:cubicBezTo>
                    <a:pt x="41" y="86"/>
                    <a:pt x="39" y="92"/>
                    <a:pt x="42" y="99"/>
                  </a:cubicBezTo>
                  <a:cubicBezTo>
                    <a:pt x="43" y="100"/>
                    <a:pt x="45" y="100"/>
                    <a:pt x="46" y="100"/>
                  </a:cubicBezTo>
                  <a:cubicBezTo>
                    <a:pt x="48" y="100"/>
                    <a:pt x="50" y="99"/>
                    <a:pt x="52" y="98"/>
                  </a:cubicBezTo>
                  <a:cubicBezTo>
                    <a:pt x="52" y="90"/>
                    <a:pt x="54" y="81"/>
                    <a:pt x="55" y="72"/>
                  </a:cubicBezTo>
                  <a:cubicBezTo>
                    <a:pt x="58" y="72"/>
                    <a:pt x="61" y="73"/>
                    <a:pt x="65" y="73"/>
                  </a:cubicBezTo>
                  <a:cubicBezTo>
                    <a:pt x="66" y="73"/>
                    <a:pt x="67" y="73"/>
                    <a:pt x="68" y="73"/>
                  </a:cubicBezTo>
                  <a:cubicBezTo>
                    <a:pt x="70" y="65"/>
                    <a:pt x="72" y="57"/>
                    <a:pt x="74" y="50"/>
                  </a:cubicBezTo>
                  <a:cubicBezTo>
                    <a:pt x="72" y="43"/>
                    <a:pt x="70" y="35"/>
                    <a:pt x="68" y="28"/>
                  </a:cubicBezTo>
                  <a:cubicBezTo>
                    <a:pt x="67" y="28"/>
                    <a:pt x="66" y="28"/>
                    <a:pt x="65" y="28"/>
                  </a:cubicBezTo>
                  <a:cubicBezTo>
                    <a:pt x="61" y="28"/>
                    <a:pt x="58" y="28"/>
                    <a:pt x="55" y="28"/>
                  </a:cubicBezTo>
                  <a:cubicBezTo>
                    <a:pt x="54" y="19"/>
                    <a:pt x="52" y="11"/>
                    <a:pt x="52" y="2"/>
                  </a:cubicBezTo>
                  <a:cubicBezTo>
                    <a:pt x="50" y="1"/>
                    <a:pt x="48" y="0"/>
                    <a:pt x="46"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0" name="Freeform 98"/>
            <p:cNvSpPr>
              <a:spLocks noEditPoints="1"/>
            </p:cNvSpPr>
            <p:nvPr/>
          </p:nvSpPr>
          <p:spPr bwMode="auto">
            <a:xfrm>
              <a:off x="2790819" y="2372155"/>
              <a:ext cx="249343" cy="517187"/>
            </a:xfrm>
            <a:custGeom>
              <a:avLst/>
              <a:gdLst>
                <a:gd name="T0" fmla="*/ 23 w 292"/>
                <a:gd name="T1" fmla="*/ 434 h 605"/>
                <a:gd name="T2" fmla="*/ 45 w 292"/>
                <a:gd name="T3" fmla="*/ 411 h 605"/>
                <a:gd name="T4" fmla="*/ 45 w 292"/>
                <a:gd name="T5" fmla="*/ 411 h 605"/>
                <a:gd name="T6" fmla="*/ 45 w 292"/>
                <a:gd name="T7" fmla="*/ 411 h 605"/>
                <a:gd name="T8" fmla="*/ 48 w 292"/>
                <a:gd name="T9" fmla="*/ 411 h 605"/>
                <a:gd name="T10" fmla="*/ 50 w 292"/>
                <a:gd name="T11" fmla="*/ 423 h 605"/>
                <a:gd name="T12" fmla="*/ 43 w 292"/>
                <a:gd name="T13" fmla="*/ 422 h 605"/>
                <a:gd name="T14" fmla="*/ 23 w 292"/>
                <a:gd name="T15" fmla="*/ 434 h 605"/>
                <a:gd name="T16" fmla="*/ 43 w 292"/>
                <a:gd name="T17" fmla="*/ 292 h 605"/>
                <a:gd name="T18" fmla="*/ 32 w 292"/>
                <a:gd name="T19" fmla="*/ 291 h 605"/>
                <a:gd name="T20" fmla="*/ 38 w 292"/>
                <a:gd name="T21" fmla="*/ 265 h 605"/>
                <a:gd name="T22" fmla="*/ 64 w 292"/>
                <a:gd name="T23" fmla="*/ 282 h 605"/>
                <a:gd name="T24" fmla="*/ 65 w 292"/>
                <a:gd name="T25" fmla="*/ 290 h 605"/>
                <a:gd name="T26" fmla="*/ 43 w 292"/>
                <a:gd name="T27" fmla="*/ 292 h 605"/>
                <a:gd name="T28" fmla="*/ 83 w 292"/>
                <a:gd name="T29" fmla="*/ 0 h 605"/>
                <a:gd name="T30" fmla="*/ 44 w 292"/>
                <a:gd name="T31" fmla="*/ 29 h 605"/>
                <a:gd name="T32" fmla="*/ 23 w 292"/>
                <a:gd name="T33" fmla="*/ 197 h 605"/>
                <a:gd name="T34" fmla="*/ 25 w 292"/>
                <a:gd name="T35" fmla="*/ 193 h 605"/>
                <a:gd name="T36" fmla="*/ 25 w 292"/>
                <a:gd name="T37" fmla="*/ 193 h 605"/>
                <a:gd name="T38" fmla="*/ 34 w 292"/>
                <a:gd name="T39" fmla="*/ 249 h 605"/>
                <a:gd name="T40" fmla="*/ 22 w 292"/>
                <a:gd name="T41" fmla="*/ 296 h 605"/>
                <a:gd name="T42" fmla="*/ 10 w 292"/>
                <a:gd name="T43" fmla="*/ 301 h 605"/>
                <a:gd name="T44" fmla="*/ 11 w 292"/>
                <a:gd name="T45" fmla="*/ 314 h 605"/>
                <a:gd name="T46" fmla="*/ 8 w 292"/>
                <a:gd name="T47" fmla="*/ 347 h 605"/>
                <a:gd name="T48" fmla="*/ 57 w 292"/>
                <a:gd name="T49" fmla="*/ 605 h 605"/>
                <a:gd name="T50" fmla="*/ 53 w 292"/>
                <a:gd name="T51" fmla="*/ 529 h 605"/>
                <a:gd name="T52" fmla="*/ 280 w 292"/>
                <a:gd name="T53" fmla="*/ 493 h 605"/>
                <a:gd name="T54" fmla="*/ 198 w 292"/>
                <a:gd name="T55" fmla="*/ 292 h 605"/>
                <a:gd name="T56" fmla="*/ 188 w 292"/>
                <a:gd name="T57" fmla="*/ 286 h 605"/>
                <a:gd name="T58" fmla="*/ 181 w 292"/>
                <a:gd name="T59" fmla="*/ 276 h 605"/>
                <a:gd name="T60" fmla="*/ 179 w 292"/>
                <a:gd name="T61" fmla="*/ 387 h 605"/>
                <a:gd name="T62" fmla="*/ 120 w 292"/>
                <a:gd name="T63" fmla="*/ 390 h 605"/>
                <a:gd name="T64" fmla="*/ 42 w 292"/>
                <a:gd name="T65" fmla="*/ 356 h 605"/>
                <a:gd name="T66" fmla="*/ 107 w 292"/>
                <a:gd name="T67" fmla="*/ 70 h 605"/>
                <a:gd name="T68" fmla="*/ 103 w 292"/>
                <a:gd name="T69" fmla="*/ 57 h 605"/>
                <a:gd name="T70" fmla="*/ 83 w 292"/>
                <a:gd name="T71"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2" h="605">
                  <a:moveTo>
                    <a:pt x="23" y="434"/>
                  </a:moveTo>
                  <a:cubicBezTo>
                    <a:pt x="21" y="418"/>
                    <a:pt x="31" y="411"/>
                    <a:pt x="45" y="411"/>
                  </a:cubicBezTo>
                  <a:cubicBezTo>
                    <a:pt x="45" y="411"/>
                    <a:pt x="45" y="411"/>
                    <a:pt x="45" y="411"/>
                  </a:cubicBezTo>
                  <a:cubicBezTo>
                    <a:pt x="45" y="411"/>
                    <a:pt x="45" y="411"/>
                    <a:pt x="45" y="411"/>
                  </a:cubicBezTo>
                  <a:cubicBezTo>
                    <a:pt x="46" y="411"/>
                    <a:pt x="47" y="411"/>
                    <a:pt x="48" y="411"/>
                  </a:cubicBezTo>
                  <a:cubicBezTo>
                    <a:pt x="52" y="412"/>
                    <a:pt x="52" y="420"/>
                    <a:pt x="50" y="423"/>
                  </a:cubicBezTo>
                  <a:cubicBezTo>
                    <a:pt x="47" y="422"/>
                    <a:pt x="45" y="422"/>
                    <a:pt x="43" y="422"/>
                  </a:cubicBezTo>
                  <a:cubicBezTo>
                    <a:pt x="37" y="422"/>
                    <a:pt x="35" y="427"/>
                    <a:pt x="23" y="434"/>
                  </a:cubicBezTo>
                  <a:moveTo>
                    <a:pt x="43" y="292"/>
                  </a:moveTo>
                  <a:cubicBezTo>
                    <a:pt x="40" y="292"/>
                    <a:pt x="36" y="292"/>
                    <a:pt x="32" y="291"/>
                  </a:cubicBezTo>
                  <a:cubicBezTo>
                    <a:pt x="34" y="284"/>
                    <a:pt x="33" y="273"/>
                    <a:pt x="38" y="265"/>
                  </a:cubicBezTo>
                  <a:cubicBezTo>
                    <a:pt x="46" y="275"/>
                    <a:pt x="55" y="279"/>
                    <a:pt x="64" y="282"/>
                  </a:cubicBezTo>
                  <a:cubicBezTo>
                    <a:pt x="65" y="284"/>
                    <a:pt x="65" y="288"/>
                    <a:pt x="65" y="290"/>
                  </a:cubicBezTo>
                  <a:cubicBezTo>
                    <a:pt x="59" y="291"/>
                    <a:pt x="51" y="292"/>
                    <a:pt x="43" y="292"/>
                  </a:cubicBezTo>
                  <a:moveTo>
                    <a:pt x="83" y="0"/>
                  </a:moveTo>
                  <a:cubicBezTo>
                    <a:pt x="69" y="7"/>
                    <a:pt x="55" y="16"/>
                    <a:pt x="44" y="29"/>
                  </a:cubicBezTo>
                  <a:cubicBezTo>
                    <a:pt x="32" y="43"/>
                    <a:pt x="37" y="88"/>
                    <a:pt x="23" y="197"/>
                  </a:cubicBezTo>
                  <a:cubicBezTo>
                    <a:pt x="23" y="195"/>
                    <a:pt x="24" y="194"/>
                    <a:pt x="25" y="193"/>
                  </a:cubicBezTo>
                  <a:cubicBezTo>
                    <a:pt x="25" y="193"/>
                    <a:pt x="25" y="193"/>
                    <a:pt x="25" y="193"/>
                  </a:cubicBezTo>
                  <a:cubicBezTo>
                    <a:pt x="31" y="193"/>
                    <a:pt x="26" y="233"/>
                    <a:pt x="34" y="249"/>
                  </a:cubicBezTo>
                  <a:cubicBezTo>
                    <a:pt x="29" y="264"/>
                    <a:pt x="27" y="275"/>
                    <a:pt x="22" y="296"/>
                  </a:cubicBezTo>
                  <a:cubicBezTo>
                    <a:pt x="19" y="297"/>
                    <a:pt x="13" y="298"/>
                    <a:pt x="10" y="301"/>
                  </a:cubicBezTo>
                  <a:cubicBezTo>
                    <a:pt x="11" y="305"/>
                    <a:pt x="11" y="310"/>
                    <a:pt x="11" y="314"/>
                  </a:cubicBezTo>
                  <a:cubicBezTo>
                    <a:pt x="11" y="325"/>
                    <a:pt x="10" y="336"/>
                    <a:pt x="8" y="347"/>
                  </a:cubicBezTo>
                  <a:cubicBezTo>
                    <a:pt x="0" y="394"/>
                    <a:pt x="27" y="499"/>
                    <a:pt x="57" y="605"/>
                  </a:cubicBezTo>
                  <a:cubicBezTo>
                    <a:pt x="56" y="580"/>
                    <a:pt x="55" y="554"/>
                    <a:pt x="53" y="529"/>
                  </a:cubicBezTo>
                  <a:cubicBezTo>
                    <a:pt x="122" y="524"/>
                    <a:pt x="263" y="523"/>
                    <a:pt x="280" y="493"/>
                  </a:cubicBezTo>
                  <a:cubicBezTo>
                    <a:pt x="292" y="477"/>
                    <a:pt x="232" y="356"/>
                    <a:pt x="198" y="292"/>
                  </a:cubicBezTo>
                  <a:cubicBezTo>
                    <a:pt x="195" y="289"/>
                    <a:pt x="192" y="289"/>
                    <a:pt x="188" y="286"/>
                  </a:cubicBezTo>
                  <a:cubicBezTo>
                    <a:pt x="186" y="283"/>
                    <a:pt x="183" y="279"/>
                    <a:pt x="181" y="276"/>
                  </a:cubicBezTo>
                  <a:cubicBezTo>
                    <a:pt x="180" y="314"/>
                    <a:pt x="179" y="349"/>
                    <a:pt x="179" y="387"/>
                  </a:cubicBezTo>
                  <a:cubicBezTo>
                    <a:pt x="157" y="389"/>
                    <a:pt x="137" y="390"/>
                    <a:pt x="120" y="390"/>
                  </a:cubicBezTo>
                  <a:cubicBezTo>
                    <a:pt x="84" y="390"/>
                    <a:pt x="58" y="383"/>
                    <a:pt x="42" y="356"/>
                  </a:cubicBezTo>
                  <a:cubicBezTo>
                    <a:pt x="80" y="324"/>
                    <a:pt x="80" y="167"/>
                    <a:pt x="107" y="70"/>
                  </a:cubicBezTo>
                  <a:cubicBezTo>
                    <a:pt x="105" y="66"/>
                    <a:pt x="104" y="61"/>
                    <a:pt x="103" y="57"/>
                  </a:cubicBezTo>
                  <a:cubicBezTo>
                    <a:pt x="101" y="46"/>
                    <a:pt x="96" y="20"/>
                    <a:pt x="8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1" name="Freeform 99"/>
            <p:cNvSpPr>
              <a:spLocks noEditPoints="1"/>
            </p:cNvSpPr>
            <p:nvPr/>
          </p:nvSpPr>
          <p:spPr bwMode="auto">
            <a:xfrm>
              <a:off x="2404739" y="2360894"/>
              <a:ext cx="206714" cy="761704"/>
            </a:xfrm>
            <a:custGeom>
              <a:avLst/>
              <a:gdLst>
                <a:gd name="T0" fmla="*/ 187 w 241"/>
                <a:gd name="T1" fmla="*/ 791 h 891"/>
                <a:gd name="T2" fmla="*/ 156 w 241"/>
                <a:gd name="T3" fmla="*/ 760 h 891"/>
                <a:gd name="T4" fmla="*/ 154 w 241"/>
                <a:gd name="T5" fmla="*/ 701 h 891"/>
                <a:gd name="T6" fmla="*/ 149 w 241"/>
                <a:gd name="T7" fmla="*/ 665 h 891"/>
                <a:gd name="T8" fmla="*/ 149 w 241"/>
                <a:gd name="T9" fmla="*/ 665 h 891"/>
                <a:gd name="T10" fmla="*/ 149 w 241"/>
                <a:gd name="T11" fmla="*/ 665 h 891"/>
                <a:gd name="T12" fmla="*/ 150 w 241"/>
                <a:gd name="T13" fmla="*/ 665 h 891"/>
                <a:gd name="T14" fmla="*/ 187 w 241"/>
                <a:gd name="T15" fmla="*/ 791 h 891"/>
                <a:gd name="T16" fmla="*/ 157 w 241"/>
                <a:gd name="T17" fmla="*/ 458 h 891"/>
                <a:gd name="T18" fmla="*/ 142 w 241"/>
                <a:gd name="T19" fmla="*/ 692 h 891"/>
                <a:gd name="T20" fmla="*/ 151 w 241"/>
                <a:gd name="T21" fmla="*/ 746 h 891"/>
                <a:gd name="T22" fmla="*/ 150 w 241"/>
                <a:gd name="T23" fmla="*/ 749 h 891"/>
                <a:gd name="T24" fmla="*/ 141 w 241"/>
                <a:gd name="T25" fmla="*/ 738 h 891"/>
                <a:gd name="T26" fmla="*/ 136 w 241"/>
                <a:gd name="T27" fmla="*/ 862 h 891"/>
                <a:gd name="T28" fmla="*/ 236 w 241"/>
                <a:gd name="T29" fmla="*/ 891 h 891"/>
                <a:gd name="T30" fmla="*/ 230 w 241"/>
                <a:gd name="T31" fmla="*/ 865 h 891"/>
                <a:gd name="T32" fmla="*/ 234 w 241"/>
                <a:gd name="T33" fmla="*/ 859 h 891"/>
                <a:gd name="T34" fmla="*/ 237 w 241"/>
                <a:gd name="T35" fmla="*/ 860 h 891"/>
                <a:gd name="T36" fmla="*/ 240 w 241"/>
                <a:gd name="T37" fmla="*/ 862 h 891"/>
                <a:gd name="T38" fmla="*/ 241 w 241"/>
                <a:gd name="T39" fmla="*/ 861 h 891"/>
                <a:gd name="T40" fmla="*/ 199 w 241"/>
                <a:gd name="T41" fmla="*/ 790 h 891"/>
                <a:gd name="T42" fmla="*/ 146 w 241"/>
                <a:gd name="T43" fmla="*/ 619 h 891"/>
                <a:gd name="T44" fmla="*/ 151 w 241"/>
                <a:gd name="T45" fmla="*/ 615 h 891"/>
                <a:gd name="T46" fmla="*/ 167 w 241"/>
                <a:gd name="T47" fmla="*/ 585 h 891"/>
                <a:gd name="T48" fmla="*/ 166 w 241"/>
                <a:gd name="T49" fmla="*/ 566 h 891"/>
                <a:gd name="T50" fmla="*/ 157 w 241"/>
                <a:gd name="T51" fmla="*/ 458 h 891"/>
                <a:gd name="T52" fmla="*/ 64 w 241"/>
                <a:gd name="T53" fmla="*/ 0 h 891"/>
                <a:gd name="T54" fmla="*/ 23 w 241"/>
                <a:gd name="T55" fmla="*/ 71 h 891"/>
                <a:gd name="T56" fmla="*/ 3 w 241"/>
                <a:gd name="T57" fmla="*/ 112 h 891"/>
                <a:gd name="T58" fmla="*/ 121 w 241"/>
                <a:gd name="T59" fmla="*/ 166 h 891"/>
                <a:gd name="T60" fmla="*/ 133 w 241"/>
                <a:gd name="T61" fmla="*/ 165 h 891"/>
                <a:gd name="T62" fmla="*/ 107 w 241"/>
                <a:gd name="T63" fmla="*/ 23 h 891"/>
                <a:gd name="T64" fmla="*/ 64 w 241"/>
                <a:gd name="T65"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1" h="891">
                  <a:moveTo>
                    <a:pt x="187" y="791"/>
                  </a:moveTo>
                  <a:cubicBezTo>
                    <a:pt x="172" y="782"/>
                    <a:pt x="170" y="767"/>
                    <a:pt x="156" y="760"/>
                  </a:cubicBezTo>
                  <a:cubicBezTo>
                    <a:pt x="164" y="740"/>
                    <a:pt x="157" y="724"/>
                    <a:pt x="154" y="701"/>
                  </a:cubicBezTo>
                  <a:cubicBezTo>
                    <a:pt x="151" y="686"/>
                    <a:pt x="143" y="665"/>
                    <a:pt x="149" y="665"/>
                  </a:cubicBezTo>
                  <a:cubicBezTo>
                    <a:pt x="149" y="665"/>
                    <a:pt x="149" y="665"/>
                    <a:pt x="149" y="665"/>
                  </a:cubicBezTo>
                  <a:cubicBezTo>
                    <a:pt x="149" y="665"/>
                    <a:pt x="149" y="665"/>
                    <a:pt x="149" y="665"/>
                  </a:cubicBezTo>
                  <a:cubicBezTo>
                    <a:pt x="150" y="665"/>
                    <a:pt x="150" y="665"/>
                    <a:pt x="150" y="665"/>
                  </a:cubicBezTo>
                  <a:cubicBezTo>
                    <a:pt x="171" y="725"/>
                    <a:pt x="182" y="730"/>
                    <a:pt x="187" y="791"/>
                  </a:cubicBezTo>
                  <a:moveTo>
                    <a:pt x="157" y="458"/>
                  </a:moveTo>
                  <a:cubicBezTo>
                    <a:pt x="147" y="529"/>
                    <a:pt x="145" y="613"/>
                    <a:pt x="142" y="692"/>
                  </a:cubicBezTo>
                  <a:cubicBezTo>
                    <a:pt x="146" y="709"/>
                    <a:pt x="150" y="724"/>
                    <a:pt x="151" y="746"/>
                  </a:cubicBezTo>
                  <a:cubicBezTo>
                    <a:pt x="151" y="748"/>
                    <a:pt x="150" y="749"/>
                    <a:pt x="150" y="749"/>
                  </a:cubicBezTo>
                  <a:cubicBezTo>
                    <a:pt x="148" y="749"/>
                    <a:pt x="145" y="744"/>
                    <a:pt x="141" y="738"/>
                  </a:cubicBezTo>
                  <a:cubicBezTo>
                    <a:pt x="140" y="783"/>
                    <a:pt x="139" y="826"/>
                    <a:pt x="136" y="862"/>
                  </a:cubicBezTo>
                  <a:cubicBezTo>
                    <a:pt x="166" y="879"/>
                    <a:pt x="211" y="870"/>
                    <a:pt x="236" y="891"/>
                  </a:cubicBezTo>
                  <a:cubicBezTo>
                    <a:pt x="234" y="880"/>
                    <a:pt x="231" y="876"/>
                    <a:pt x="230" y="865"/>
                  </a:cubicBezTo>
                  <a:cubicBezTo>
                    <a:pt x="230" y="861"/>
                    <a:pt x="232" y="859"/>
                    <a:pt x="234" y="859"/>
                  </a:cubicBezTo>
                  <a:cubicBezTo>
                    <a:pt x="235" y="859"/>
                    <a:pt x="236" y="860"/>
                    <a:pt x="237" y="860"/>
                  </a:cubicBezTo>
                  <a:cubicBezTo>
                    <a:pt x="239" y="861"/>
                    <a:pt x="240" y="862"/>
                    <a:pt x="240" y="862"/>
                  </a:cubicBezTo>
                  <a:cubicBezTo>
                    <a:pt x="240" y="862"/>
                    <a:pt x="241" y="861"/>
                    <a:pt x="241" y="861"/>
                  </a:cubicBezTo>
                  <a:cubicBezTo>
                    <a:pt x="231" y="808"/>
                    <a:pt x="200" y="813"/>
                    <a:pt x="199" y="790"/>
                  </a:cubicBezTo>
                  <a:cubicBezTo>
                    <a:pt x="196" y="737"/>
                    <a:pt x="166" y="709"/>
                    <a:pt x="146" y="619"/>
                  </a:cubicBezTo>
                  <a:cubicBezTo>
                    <a:pt x="147" y="615"/>
                    <a:pt x="151" y="618"/>
                    <a:pt x="151" y="615"/>
                  </a:cubicBezTo>
                  <a:cubicBezTo>
                    <a:pt x="151" y="595"/>
                    <a:pt x="164" y="592"/>
                    <a:pt x="167" y="585"/>
                  </a:cubicBezTo>
                  <a:cubicBezTo>
                    <a:pt x="171" y="577"/>
                    <a:pt x="158" y="567"/>
                    <a:pt x="166" y="566"/>
                  </a:cubicBezTo>
                  <a:cubicBezTo>
                    <a:pt x="164" y="534"/>
                    <a:pt x="161" y="497"/>
                    <a:pt x="157" y="458"/>
                  </a:cubicBezTo>
                  <a:moveTo>
                    <a:pt x="64" y="0"/>
                  </a:moveTo>
                  <a:cubicBezTo>
                    <a:pt x="31" y="30"/>
                    <a:pt x="23" y="57"/>
                    <a:pt x="23" y="71"/>
                  </a:cubicBezTo>
                  <a:cubicBezTo>
                    <a:pt x="9" y="86"/>
                    <a:pt x="0" y="107"/>
                    <a:pt x="3" y="112"/>
                  </a:cubicBezTo>
                  <a:cubicBezTo>
                    <a:pt x="17" y="148"/>
                    <a:pt x="75" y="166"/>
                    <a:pt x="121" y="166"/>
                  </a:cubicBezTo>
                  <a:cubicBezTo>
                    <a:pt x="125" y="166"/>
                    <a:pt x="129" y="166"/>
                    <a:pt x="133" y="165"/>
                  </a:cubicBezTo>
                  <a:cubicBezTo>
                    <a:pt x="126" y="115"/>
                    <a:pt x="111" y="31"/>
                    <a:pt x="107" y="23"/>
                  </a:cubicBezTo>
                  <a:cubicBezTo>
                    <a:pt x="100" y="13"/>
                    <a:pt x="83" y="6"/>
                    <a:pt x="6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2" name="Freeform 100"/>
            <p:cNvSpPr>
              <a:spLocks noEditPoints="1"/>
            </p:cNvSpPr>
            <p:nvPr/>
          </p:nvSpPr>
          <p:spPr bwMode="auto">
            <a:xfrm>
              <a:off x="3714999" y="2123616"/>
              <a:ext cx="433536" cy="1385867"/>
            </a:xfrm>
            <a:custGeom>
              <a:avLst/>
              <a:gdLst>
                <a:gd name="T0" fmla="*/ 9 w 508"/>
                <a:gd name="T1" fmla="*/ 1582 h 1622"/>
                <a:gd name="T2" fmla="*/ 33 w 508"/>
                <a:gd name="T3" fmla="*/ 1603 h 1622"/>
                <a:gd name="T4" fmla="*/ 271 w 508"/>
                <a:gd name="T5" fmla="*/ 1608 h 1622"/>
                <a:gd name="T6" fmla="*/ 284 w 508"/>
                <a:gd name="T7" fmla="*/ 1572 h 1622"/>
                <a:gd name="T8" fmla="*/ 372 w 508"/>
                <a:gd name="T9" fmla="*/ 1604 h 1622"/>
                <a:gd name="T10" fmla="*/ 59 w 508"/>
                <a:gd name="T11" fmla="*/ 920 h 1622"/>
                <a:gd name="T12" fmla="*/ 60 w 508"/>
                <a:gd name="T13" fmla="*/ 804 h 1622"/>
                <a:gd name="T14" fmla="*/ 77 w 508"/>
                <a:gd name="T15" fmla="*/ 899 h 1622"/>
                <a:gd name="T16" fmla="*/ 79 w 508"/>
                <a:gd name="T17" fmla="*/ 888 h 1622"/>
                <a:gd name="T18" fmla="*/ 81 w 508"/>
                <a:gd name="T19" fmla="*/ 860 h 1622"/>
                <a:gd name="T20" fmla="*/ 78 w 508"/>
                <a:gd name="T21" fmla="*/ 844 h 1622"/>
                <a:gd name="T22" fmla="*/ 76 w 508"/>
                <a:gd name="T23" fmla="*/ 826 h 1622"/>
                <a:gd name="T24" fmla="*/ 74 w 508"/>
                <a:gd name="T25" fmla="*/ 825 h 1622"/>
                <a:gd name="T26" fmla="*/ 419 w 508"/>
                <a:gd name="T27" fmla="*/ 876 h 1622"/>
                <a:gd name="T28" fmla="*/ 437 w 508"/>
                <a:gd name="T29" fmla="*/ 835 h 1622"/>
                <a:gd name="T30" fmla="*/ 436 w 508"/>
                <a:gd name="T31" fmla="*/ 875 h 1622"/>
                <a:gd name="T32" fmla="*/ 419 w 508"/>
                <a:gd name="T33" fmla="*/ 819 h 1622"/>
                <a:gd name="T34" fmla="*/ 398 w 508"/>
                <a:gd name="T35" fmla="*/ 498 h 1622"/>
                <a:gd name="T36" fmla="*/ 418 w 508"/>
                <a:gd name="T37" fmla="*/ 747 h 1622"/>
                <a:gd name="T38" fmla="*/ 284 w 508"/>
                <a:gd name="T39" fmla="*/ 0 h 1622"/>
                <a:gd name="T40" fmla="*/ 214 w 508"/>
                <a:gd name="T41" fmla="*/ 39 h 1622"/>
                <a:gd name="T42" fmla="*/ 207 w 508"/>
                <a:gd name="T43" fmla="*/ 106 h 1622"/>
                <a:gd name="T44" fmla="*/ 223 w 508"/>
                <a:gd name="T45" fmla="*/ 187 h 1622"/>
                <a:gd name="T46" fmla="*/ 275 w 508"/>
                <a:gd name="T47" fmla="*/ 260 h 1622"/>
                <a:gd name="T48" fmla="*/ 251 w 508"/>
                <a:gd name="T49" fmla="*/ 388 h 1622"/>
                <a:gd name="T50" fmla="*/ 216 w 508"/>
                <a:gd name="T51" fmla="*/ 224 h 1622"/>
                <a:gd name="T52" fmla="*/ 94 w 508"/>
                <a:gd name="T53" fmla="*/ 274 h 1622"/>
                <a:gd name="T54" fmla="*/ 45 w 508"/>
                <a:gd name="T55" fmla="*/ 512 h 1622"/>
                <a:gd name="T56" fmla="*/ 115 w 508"/>
                <a:gd name="T57" fmla="*/ 539 h 1622"/>
                <a:gd name="T58" fmla="*/ 120 w 508"/>
                <a:gd name="T59" fmla="*/ 812 h 1622"/>
                <a:gd name="T60" fmla="*/ 95 w 508"/>
                <a:gd name="T61" fmla="*/ 910 h 1622"/>
                <a:gd name="T62" fmla="*/ 97 w 508"/>
                <a:gd name="T63" fmla="*/ 897 h 1622"/>
                <a:gd name="T64" fmla="*/ 59 w 508"/>
                <a:gd name="T65" fmla="*/ 1207 h 1622"/>
                <a:gd name="T66" fmla="*/ 33 w 508"/>
                <a:gd name="T67" fmla="*/ 1541 h 1622"/>
                <a:gd name="T68" fmla="*/ 87 w 508"/>
                <a:gd name="T69" fmla="*/ 1572 h 1622"/>
                <a:gd name="T70" fmla="*/ 108 w 508"/>
                <a:gd name="T71" fmla="*/ 1566 h 1622"/>
                <a:gd name="T72" fmla="*/ 129 w 508"/>
                <a:gd name="T73" fmla="*/ 1497 h 1622"/>
                <a:gd name="T74" fmla="*/ 251 w 508"/>
                <a:gd name="T75" fmla="*/ 902 h 1622"/>
                <a:gd name="T76" fmla="*/ 294 w 508"/>
                <a:gd name="T77" fmla="*/ 1180 h 1622"/>
                <a:gd name="T78" fmla="*/ 280 w 508"/>
                <a:gd name="T79" fmla="*/ 1481 h 1622"/>
                <a:gd name="T80" fmla="*/ 293 w 508"/>
                <a:gd name="T81" fmla="*/ 1522 h 1622"/>
                <a:gd name="T82" fmla="*/ 349 w 508"/>
                <a:gd name="T83" fmla="*/ 1527 h 1622"/>
                <a:gd name="T84" fmla="*/ 392 w 508"/>
                <a:gd name="T85" fmla="*/ 1295 h 1622"/>
                <a:gd name="T86" fmla="*/ 422 w 508"/>
                <a:gd name="T87" fmla="*/ 897 h 1622"/>
                <a:gd name="T88" fmla="*/ 467 w 508"/>
                <a:gd name="T89" fmla="*/ 890 h 1622"/>
                <a:gd name="T90" fmla="*/ 492 w 508"/>
                <a:gd name="T91" fmla="*/ 787 h 1622"/>
                <a:gd name="T92" fmla="*/ 484 w 508"/>
                <a:gd name="T93" fmla="*/ 529 h 1622"/>
                <a:gd name="T94" fmla="*/ 436 w 508"/>
                <a:gd name="T95" fmla="*/ 298 h 1622"/>
                <a:gd name="T96" fmla="*/ 330 w 508"/>
                <a:gd name="T97" fmla="*/ 268 h 1622"/>
                <a:gd name="T98" fmla="*/ 303 w 508"/>
                <a:gd name="T99" fmla="*/ 328 h 1622"/>
                <a:gd name="T100" fmla="*/ 279 w 508"/>
                <a:gd name="T101" fmla="*/ 260 h 1622"/>
                <a:gd name="T102" fmla="*/ 355 w 508"/>
                <a:gd name="T103" fmla="*/ 124 h 1622"/>
                <a:gd name="T104" fmla="*/ 287 w 508"/>
                <a:gd name="T105" fmla="*/ 0 h 1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8" h="1622">
                  <a:moveTo>
                    <a:pt x="0" y="1572"/>
                  </a:moveTo>
                  <a:cubicBezTo>
                    <a:pt x="0" y="1572"/>
                    <a:pt x="0" y="1572"/>
                    <a:pt x="0" y="1572"/>
                  </a:cubicBezTo>
                  <a:cubicBezTo>
                    <a:pt x="3" y="1575"/>
                    <a:pt x="6" y="1578"/>
                    <a:pt x="9" y="1582"/>
                  </a:cubicBezTo>
                  <a:cubicBezTo>
                    <a:pt x="11" y="1585"/>
                    <a:pt x="8" y="1594"/>
                    <a:pt x="8" y="1602"/>
                  </a:cubicBezTo>
                  <a:cubicBezTo>
                    <a:pt x="13" y="1603"/>
                    <a:pt x="19" y="1603"/>
                    <a:pt x="27" y="1603"/>
                  </a:cubicBezTo>
                  <a:cubicBezTo>
                    <a:pt x="29" y="1603"/>
                    <a:pt x="31" y="1603"/>
                    <a:pt x="33" y="1603"/>
                  </a:cubicBezTo>
                  <a:cubicBezTo>
                    <a:pt x="21" y="1589"/>
                    <a:pt x="7" y="1580"/>
                    <a:pt x="0" y="1572"/>
                  </a:cubicBezTo>
                  <a:moveTo>
                    <a:pt x="284" y="1572"/>
                  </a:moveTo>
                  <a:cubicBezTo>
                    <a:pt x="277" y="1586"/>
                    <a:pt x="267" y="1604"/>
                    <a:pt x="271" y="1608"/>
                  </a:cubicBezTo>
                  <a:cubicBezTo>
                    <a:pt x="277" y="1615"/>
                    <a:pt x="284" y="1619"/>
                    <a:pt x="293" y="1622"/>
                  </a:cubicBezTo>
                  <a:cubicBezTo>
                    <a:pt x="292" y="1604"/>
                    <a:pt x="293" y="1591"/>
                    <a:pt x="286" y="1576"/>
                  </a:cubicBezTo>
                  <a:cubicBezTo>
                    <a:pt x="286" y="1574"/>
                    <a:pt x="285" y="1573"/>
                    <a:pt x="284" y="1572"/>
                  </a:cubicBezTo>
                  <a:moveTo>
                    <a:pt x="364" y="1572"/>
                  </a:moveTo>
                  <a:cubicBezTo>
                    <a:pt x="359" y="1582"/>
                    <a:pt x="354" y="1593"/>
                    <a:pt x="349" y="1618"/>
                  </a:cubicBezTo>
                  <a:cubicBezTo>
                    <a:pt x="363" y="1613"/>
                    <a:pt x="372" y="1607"/>
                    <a:pt x="372" y="1604"/>
                  </a:cubicBezTo>
                  <a:cubicBezTo>
                    <a:pt x="371" y="1589"/>
                    <a:pt x="367" y="1581"/>
                    <a:pt x="364" y="1572"/>
                  </a:cubicBezTo>
                  <a:moveTo>
                    <a:pt x="60" y="902"/>
                  </a:moveTo>
                  <a:cubicBezTo>
                    <a:pt x="59" y="908"/>
                    <a:pt x="59" y="914"/>
                    <a:pt x="59" y="920"/>
                  </a:cubicBezTo>
                  <a:cubicBezTo>
                    <a:pt x="66" y="922"/>
                    <a:pt x="74" y="925"/>
                    <a:pt x="84" y="927"/>
                  </a:cubicBezTo>
                  <a:cubicBezTo>
                    <a:pt x="88" y="906"/>
                    <a:pt x="77" y="912"/>
                    <a:pt x="60" y="902"/>
                  </a:cubicBezTo>
                  <a:moveTo>
                    <a:pt x="60" y="804"/>
                  </a:moveTo>
                  <a:cubicBezTo>
                    <a:pt x="60" y="825"/>
                    <a:pt x="60" y="844"/>
                    <a:pt x="60" y="860"/>
                  </a:cubicBezTo>
                  <a:cubicBezTo>
                    <a:pt x="62" y="860"/>
                    <a:pt x="64" y="861"/>
                    <a:pt x="65" y="862"/>
                  </a:cubicBezTo>
                  <a:cubicBezTo>
                    <a:pt x="65" y="888"/>
                    <a:pt x="72" y="896"/>
                    <a:pt x="77" y="899"/>
                  </a:cubicBezTo>
                  <a:cubicBezTo>
                    <a:pt x="78" y="893"/>
                    <a:pt x="81" y="887"/>
                    <a:pt x="83" y="884"/>
                  </a:cubicBezTo>
                  <a:cubicBezTo>
                    <a:pt x="83" y="884"/>
                    <a:pt x="83" y="883"/>
                    <a:pt x="83" y="883"/>
                  </a:cubicBezTo>
                  <a:cubicBezTo>
                    <a:pt x="83" y="883"/>
                    <a:pt x="81" y="885"/>
                    <a:pt x="79" y="888"/>
                  </a:cubicBezTo>
                  <a:cubicBezTo>
                    <a:pt x="78" y="890"/>
                    <a:pt x="76" y="892"/>
                    <a:pt x="75" y="892"/>
                  </a:cubicBezTo>
                  <a:cubicBezTo>
                    <a:pt x="74" y="892"/>
                    <a:pt x="74" y="891"/>
                    <a:pt x="74" y="890"/>
                  </a:cubicBezTo>
                  <a:cubicBezTo>
                    <a:pt x="74" y="877"/>
                    <a:pt x="80" y="870"/>
                    <a:pt x="81" y="860"/>
                  </a:cubicBezTo>
                  <a:cubicBezTo>
                    <a:pt x="79" y="848"/>
                    <a:pt x="79" y="848"/>
                    <a:pt x="79" y="848"/>
                  </a:cubicBezTo>
                  <a:cubicBezTo>
                    <a:pt x="79" y="848"/>
                    <a:pt x="79" y="848"/>
                    <a:pt x="79" y="848"/>
                  </a:cubicBezTo>
                  <a:cubicBezTo>
                    <a:pt x="79" y="848"/>
                    <a:pt x="79" y="848"/>
                    <a:pt x="78" y="844"/>
                  </a:cubicBezTo>
                  <a:cubicBezTo>
                    <a:pt x="79" y="846"/>
                    <a:pt x="80" y="848"/>
                    <a:pt x="81" y="849"/>
                  </a:cubicBezTo>
                  <a:cubicBezTo>
                    <a:pt x="81" y="847"/>
                    <a:pt x="80" y="845"/>
                    <a:pt x="80" y="843"/>
                  </a:cubicBezTo>
                  <a:cubicBezTo>
                    <a:pt x="78" y="839"/>
                    <a:pt x="78" y="829"/>
                    <a:pt x="76" y="826"/>
                  </a:cubicBezTo>
                  <a:cubicBezTo>
                    <a:pt x="76" y="826"/>
                    <a:pt x="76" y="826"/>
                    <a:pt x="75" y="826"/>
                  </a:cubicBezTo>
                  <a:cubicBezTo>
                    <a:pt x="75" y="828"/>
                    <a:pt x="75" y="829"/>
                    <a:pt x="75" y="830"/>
                  </a:cubicBezTo>
                  <a:cubicBezTo>
                    <a:pt x="75" y="828"/>
                    <a:pt x="74" y="827"/>
                    <a:pt x="74" y="825"/>
                  </a:cubicBezTo>
                  <a:cubicBezTo>
                    <a:pt x="72" y="825"/>
                    <a:pt x="69" y="828"/>
                    <a:pt x="67" y="829"/>
                  </a:cubicBezTo>
                  <a:cubicBezTo>
                    <a:pt x="65" y="822"/>
                    <a:pt x="68" y="812"/>
                    <a:pt x="60" y="804"/>
                  </a:cubicBezTo>
                  <a:moveTo>
                    <a:pt x="419" y="876"/>
                  </a:moveTo>
                  <a:cubicBezTo>
                    <a:pt x="416" y="874"/>
                    <a:pt x="417" y="871"/>
                    <a:pt x="416" y="867"/>
                  </a:cubicBezTo>
                  <a:cubicBezTo>
                    <a:pt x="433" y="859"/>
                    <a:pt x="430" y="845"/>
                    <a:pt x="437" y="835"/>
                  </a:cubicBezTo>
                  <a:cubicBezTo>
                    <a:pt x="437" y="835"/>
                    <a:pt x="437" y="835"/>
                    <a:pt x="437" y="835"/>
                  </a:cubicBezTo>
                  <a:cubicBezTo>
                    <a:pt x="442" y="835"/>
                    <a:pt x="448" y="835"/>
                    <a:pt x="452" y="837"/>
                  </a:cubicBezTo>
                  <a:cubicBezTo>
                    <a:pt x="452" y="843"/>
                    <a:pt x="451" y="846"/>
                    <a:pt x="451" y="855"/>
                  </a:cubicBezTo>
                  <a:cubicBezTo>
                    <a:pt x="447" y="863"/>
                    <a:pt x="444" y="866"/>
                    <a:pt x="436" y="875"/>
                  </a:cubicBezTo>
                  <a:cubicBezTo>
                    <a:pt x="432" y="875"/>
                    <a:pt x="429" y="875"/>
                    <a:pt x="426" y="875"/>
                  </a:cubicBezTo>
                  <a:cubicBezTo>
                    <a:pt x="423" y="875"/>
                    <a:pt x="421" y="875"/>
                    <a:pt x="419" y="876"/>
                  </a:cubicBezTo>
                  <a:moveTo>
                    <a:pt x="419" y="819"/>
                  </a:moveTo>
                  <a:cubicBezTo>
                    <a:pt x="417" y="796"/>
                    <a:pt x="411" y="754"/>
                    <a:pt x="408" y="705"/>
                  </a:cubicBezTo>
                  <a:cubicBezTo>
                    <a:pt x="407" y="690"/>
                    <a:pt x="397" y="616"/>
                    <a:pt x="388" y="579"/>
                  </a:cubicBezTo>
                  <a:cubicBezTo>
                    <a:pt x="394" y="556"/>
                    <a:pt x="390" y="546"/>
                    <a:pt x="398" y="498"/>
                  </a:cubicBezTo>
                  <a:cubicBezTo>
                    <a:pt x="406" y="535"/>
                    <a:pt x="398" y="570"/>
                    <a:pt x="403" y="580"/>
                  </a:cubicBezTo>
                  <a:cubicBezTo>
                    <a:pt x="396" y="604"/>
                    <a:pt x="410" y="633"/>
                    <a:pt x="413" y="675"/>
                  </a:cubicBezTo>
                  <a:cubicBezTo>
                    <a:pt x="410" y="698"/>
                    <a:pt x="418" y="740"/>
                    <a:pt x="418" y="747"/>
                  </a:cubicBezTo>
                  <a:cubicBezTo>
                    <a:pt x="418" y="764"/>
                    <a:pt x="429" y="801"/>
                    <a:pt x="429" y="801"/>
                  </a:cubicBezTo>
                  <a:cubicBezTo>
                    <a:pt x="429" y="801"/>
                    <a:pt x="425" y="810"/>
                    <a:pt x="419" y="819"/>
                  </a:cubicBezTo>
                  <a:moveTo>
                    <a:pt x="284" y="0"/>
                  </a:moveTo>
                  <a:cubicBezTo>
                    <a:pt x="283" y="0"/>
                    <a:pt x="282" y="0"/>
                    <a:pt x="281" y="0"/>
                  </a:cubicBezTo>
                  <a:cubicBezTo>
                    <a:pt x="281" y="0"/>
                    <a:pt x="281" y="0"/>
                    <a:pt x="281" y="0"/>
                  </a:cubicBezTo>
                  <a:cubicBezTo>
                    <a:pt x="253" y="1"/>
                    <a:pt x="228" y="13"/>
                    <a:pt x="214" y="39"/>
                  </a:cubicBezTo>
                  <a:cubicBezTo>
                    <a:pt x="205" y="58"/>
                    <a:pt x="213" y="105"/>
                    <a:pt x="213" y="105"/>
                  </a:cubicBezTo>
                  <a:cubicBezTo>
                    <a:pt x="213" y="105"/>
                    <a:pt x="212" y="104"/>
                    <a:pt x="211" y="104"/>
                  </a:cubicBezTo>
                  <a:cubicBezTo>
                    <a:pt x="210" y="104"/>
                    <a:pt x="208" y="104"/>
                    <a:pt x="207" y="106"/>
                  </a:cubicBezTo>
                  <a:cubicBezTo>
                    <a:pt x="200" y="116"/>
                    <a:pt x="209" y="136"/>
                    <a:pt x="209" y="136"/>
                  </a:cubicBezTo>
                  <a:cubicBezTo>
                    <a:pt x="216" y="155"/>
                    <a:pt x="216" y="155"/>
                    <a:pt x="216" y="155"/>
                  </a:cubicBezTo>
                  <a:cubicBezTo>
                    <a:pt x="216" y="155"/>
                    <a:pt x="216" y="176"/>
                    <a:pt x="223" y="187"/>
                  </a:cubicBezTo>
                  <a:cubicBezTo>
                    <a:pt x="226" y="193"/>
                    <a:pt x="225" y="209"/>
                    <a:pt x="225" y="209"/>
                  </a:cubicBezTo>
                  <a:cubicBezTo>
                    <a:pt x="225" y="209"/>
                    <a:pt x="224" y="210"/>
                    <a:pt x="224" y="211"/>
                  </a:cubicBezTo>
                  <a:cubicBezTo>
                    <a:pt x="237" y="224"/>
                    <a:pt x="266" y="255"/>
                    <a:pt x="275" y="260"/>
                  </a:cubicBezTo>
                  <a:cubicBezTo>
                    <a:pt x="269" y="260"/>
                    <a:pt x="263" y="263"/>
                    <a:pt x="259" y="268"/>
                  </a:cubicBezTo>
                  <a:cubicBezTo>
                    <a:pt x="253" y="276"/>
                    <a:pt x="266" y="286"/>
                    <a:pt x="268" y="296"/>
                  </a:cubicBezTo>
                  <a:cubicBezTo>
                    <a:pt x="254" y="321"/>
                    <a:pt x="248" y="343"/>
                    <a:pt x="251" y="388"/>
                  </a:cubicBezTo>
                  <a:cubicBezTo>
                    <a:pt x="250" y="390"/>
                    <a:pt x="250" y="392"/>
                    <a:pt x="250" y="393"/>
                  </a:cubicBezTo>
                  <a:cubicBezTo>
                    <a:pt x="240" y="339"/>
                    <a:pt x="227" y="284"/>
                    <a:pt x="216" y="224"/>
                  </a:cubicBezTo>
                  <a:cubicBezTo>
                    <a:pt x="216" y="224"/>
                    <a:pt x="216" y="224"/>
                    <a:pt x="216" y="224"/>
                  </a:cubicBezTo>
                  <a:cubicBezTo>
                    <a:pt x="212" y="230"/>
                    <a:pt x="207" y="236"/>
                    <a:pt x="201" y="238"/>
                  </a:cubicBezTo>
                  <a:cubicBezTo>
                    <a:pt x="161" y="249"/>
                    <a:pt x="104" y="275"/>
                    <a:pt x="104" y="275"/>
                  </a:cubicBezTo>
                  <a:cubicBezTo>
                    <a:pt x="104" y="275"/>
                    <a:pt x="99" y="274"/>
                    <a:pt x="94" y="274"/>
                  </a:cubicBezTo>
                  <a:cubicBezTo>
                    <a:pt x="89" y="274"/>
                    <a:pt x="85" y="275"/>
                    <a:pt x="83" y="279"/>
                  </a:cubicBezTo>
                  <a:cubicBezTo>
                    <a:pt x="65" y="327"/>
                    <a:pt x="45" y="392"/>
                    <a:pt x="32" y="443"/>
                  </a:cubicBezTo>
                  <a:cubicBezTo>
                    <a:pt x="36" y="457"/>
                    <a:pt x="40" y="474"/>
                    <a:pt x="45" y="512"/>
                  </a:cubicBezTo>
                  <a:cubicBezTo>
                    <a:pt x="59" y="577"/>
                    <a:pt x="72" y="622"/>
                    <a:pt x="81" y="651"/>
                  </a:cubicBezTo>
                  <a:cubicBezTo>
                    <a:pt x="92" y="566"/>
                    <a:pt x="107" y="496"/>
                    <a:pt x="107" y="496"/>
                  </a:cubicBezTo>
                  <a:cubicBezTo>
                    <a:pt x="107" y="496"/>
                    <a:pt x="116" y="503"/>
                    <a:pt x="115" y="539"/>
                  </a:cubicBezTo>
                  <a:cubicBezTo>
                    <a:pt x="108" y="582"/>
                    <a:pt x="99" y="641"/>
                    <a:pt x="92" y="694"/>
                  </a:cubicBezTo>
                  <a:cubicBezTo>
                    <a:pt x="95" y="712"/>
                    <a:pt x="119" y="788"/>
                    <a:pt x="128" y="808"/>
                  </a:cubicBezTo>
                  <a:cubicBezTo>
                    <a:pt x="129" y="811"/>
                    <a:pt x="119" y="809"/>
                    <a:pt x="120" y="812"/>
                  </a:cubicBezTo>
                  <a:cubicBezTo>
                    <a:pt x="126" y="824"/>
                    <a:pt x="131" y="823"/>
                    <a:pt x="133" y="836"/>
                  </a:cubicBezTo>
                  <a:cubicBezTo>
                    <a:pt x="135" y="842"/>
                    <a:pt x="129" y="854"/>
                    <a:pt x="124" y="879"/>
                  </a:cubicBezTo>
                  <a:cubicBezTo>
                    <a:pt x="112" y="889"/>
                    <a:pt x="104" y="910"/>
                    <a:pt x="95" y="910"/>
                  </a:cubicBezTo>
                  <a:cubicBezTo>
                    <a:pt x="94" y="910"/>
                    <a:pt x="94" y="910"/>
                    <a:pt x="94" y="910"/>
                  </a:cubicBezTo>
                  <a:cubicBezTo>
                    <a:pt x="91" y="910"/>
                    <a:pt x="101" y="895"/>
                    <a:pt x="99" y="895"/>
                  </a:cubicBezTo>
                  <a:cubicBezTo>
                    <a:pt x="99" y="895"/>
                    <a:pt x="98" y="896"/>
                    <a:pt x="97" y="897"/>
                  </a:cubicBezTo>
                  <a:cubicBezTo>
                    <a:pt x="93" y="899"/>
                    <a:pt x="92" y="909"/>
                    <a:pt x="87" y="911"/>
                  </a:cubicBezTo>
                  <a:cubicBezTo>
                    <a:pt x="80" y="978"/>
                    <a:pt x="68" y="1095"/>
                    <a:pt x="71" y="1142"/>
                  </a:cubicBezTo>
                  <a:cubicBezTo>
                    <a:pt x="69" y="1165"/>
                    <a:pt x="63" y="1180"/>
                    <a:pt x="59" y="1207"/>
                  </a:cubicBezTo>
                  <a:cubicBezTo>
                    <a:pt x="70" y="1320"/>
                    <a:pt x="50" y="1336"/>
                    <a:pt x="67" y="1520"/>
                  </a:cubicBezTo>
                  <a:cubicBezTo>
                    <a:pt x="59" y="1528"/>
                    <a:pt x="49" y="1531"/>
                    <a:pt x="39" y="1533"/>
                  </a:cubicBezTo>
                  <a:cubicBezTo>
                    <a:pt x="37" y="1536"/>
                    <a:pt x="35" y="1539"/>
                    <a:pt x="33" y="1541"/>
                  </a:cubicBezTo>
                  <a:cubicBezTo>
                    <a:pt x="35" y="1541"/>
                    <a:pt x="37" y="1541"/>
                    <a:pt x="39" y="1541"/>
                  </a:cubicBezTo>
                  <a:cubicBezTo>
                    <a:pt x="39" y="1541"/>
                    <a:pt x="69" y="1544"/>
                    <a:pt x="84" y="1555"/>
                  </a:cubicBezTo>
                  <a:cubicBezTo>
                    <a:pt x="86" y="1565"/>
                    <a:pt x="87" y="1569"/>
                    <a:pt x="87" y="1572"/>
                  </a:cubicBezTo>
                  <a:cubicBezTo>
                    <a:pt x="88" y="1568"/>
                    <a:pt x="88" y="1568"/>
                    <a:pt x="94" y="1562"/>
                  </a:cubicBezTo>
                  <a:cubicBezTo>
                    <a:pt x="95" y="1562"/>
                    <a:pt x="95" y="1561"/>
                    <a:pt x="96" y="1561"/>
                  </a:cubicBezTo>
                  <a:cubicBezTo>
                    <a:pt x="99" y="1561"/>
                    <a:pt x="104" y="1565"/>
                    <a:pt x="108" y="1566"/>
                  </a:cubicBezTo>
                  <a:cubicBezTo>
                    <a:pt x="108" y="1566"/>
                    <a:pt x="122" y="1561"/>
                    <a:pt x="129" y="1556"/>
                  </a:cubicBezTo>
                  <a:cubicBezTo>
                    <a:pt x="129" y="1547"/>
                    <a:pt x="132" y="1540"/>
                    <a:pt x="129" y="1532"/>
                  </a:cubicBezTo>
                  <a:cubicBezTo>
                    <a:pt x="131" y="1523"/>
                    <a:pt x="130" y="1513"/>
                    <a:pt x="129" y="1497"/>
                  </a:cubicBezTo>
                  <a:cubicBezTo>
                    <a:pt x="145" y="1411"/>
                    <a:pt x="163" y="1293"/>
                    <a:pt x="183" y="1187"/>
                  </a:cubicBezTo>
                  <a:cubicBezTo>
                    <a:pt x="195" y="1149"/>
                    <a:pt x="197" y="1107"/>
                    <a:pt x="203" y="1065"/>
                  </a:cubicBezTo>
                  <a:cubicBezTo>
                    <a:pt x="213" y="1041"/>
                    <a:pt x="251" y="902"/>
                    <a:pt x="251" y="902"/>
                  </a:cubicBezTo>
                  <a:cubicBezTo>
                    <a:pt x="251" y="902"/>
                    <a:pt x="260" y="936"/>
                    <a:pt x="271" y="996"/>
                  </a:cubicBezTo>
                  <a:cubicBezTo>
                    <a:pt x="271" y="1042"/>
                    <a:pt x="282" y="1060"/>
                    <a:pt x="283" y="1115"/>
                  </a:cubicBezTo>
                  <a:cubicBezTo>
                    <a:pt x="282" y="1148"/>
                    <a:pt x="289" y="1162"/>
                    <a:pt x="294" y="1180"/>
                  </a:cubicBezTo>
                  <a:cubicBezTo>
                    <a:pt x="297" y="1214"/>
                    <a:pt x="291" y="1246"/>
                    <a:pt x="294" y="1285"/>
                  </a:cubicBezTo>
                  <a:cubicBezTo>
                    <a:pt x="287" y="1330"/>
                    <a:pt x="286" y="1364"/>
                    <a:pt x="283" y="1405"/>
                  </a:cubicBezTo>
                  <a:cubicBezTo>
                    <a:pt x="279" y="1440"/>
                    <a:pt x="288" y="1461"/>
                    <a:pt x="280" y="1481"/>
                  </a:cubicBezTo>
                  <a:cubicBezTo>
                    <a:pt x="276" y="1483"/>
                    <a:pt x="279" y="1487"/>
                    <a:pt x="278" y="1490"/>
                  </a:cubicBezTo>
                  <a:cubicBezTo>
                    <a:pt x="279" y="1503"/>
                    <a:pt x="279" y="1503"/>
                    <a:pt x="282" y="1508"/>
                  </a:cubicBezTo>
                  <a:cubicBezTo>
                    <a:pt x="301" y="1512"/>
                    <a:pt x="292" y="1517"/>
                    <a:pt x="293" y="1522"/>
                  </a:cubicBezTo>
                  <a:cubicBezTo>
                    <a:pt x="293" y="1523"/>
                    <a:pt x="293" y="1523"/>
                    <a:pt x="293" y="1523"/>
                  </a:cubicBezTo>
                  <a:cubicBezTo>
                    <a:pt x="299" y="1521"/>
                    <a:pt x="306" y="1520"/>
                    <a:pt x="313" y="1520"/>
                  </a:cubicBezTo>
                  <a:cubicBezTo>
                    <a:pt x="325" y="1520"/>
                    <a:pt x="339" y="1523"/>
                    <a:pt x="349" y="1527"/>
                  </a:cubicBezTo>
                  <a:cubicBezTo>
                    <a:pt x="349" y="1524"/>
                    <a:pt x="348" y="1522"/>
                    <a:pt x="348" y="1519"/>
                  </a:cubicBezTo>
                  <a:cubicBezTo>
                    <a:pt x="355" y="1516"/>
                    <a:pt x="360" y="1505"/>
                    <a:pt x="363" y="1489"/>
                  </a:cubicBezTo>
                  <a:cubicBezTo>
                    <a:pt x="364" y="1472"/>
                    <a:pt x="377" y="1393"/>
                    <a:pt x="392" y="1295"/>
                  </a:cubicBezTo>
                  <a:cubicBezTo>
                    <a:pt x="394" y="1271"/>
                    <a:pt x="400" y="1205"/>
                    <a:pt x="398" y="1133"/>
                  </a:cubicBezTo>
                  <a:cubicBezTo>
                    <a:pt x="407" y="1119"/>
                    <a:pt x="411" y="985"/>
                    <a:pt x="416" y="896"/>
                  </a:cubicBezTo>
                  <a:cubicBezTo>
                    <a:pt x="417" y="897"/>
                    <a:pt x="419" y="897"/>
                    <a:pt x="422" y="897"/>
                  </a:cubicBezTo>
                  <a:cubicBezTo>
                    <a:pt x="427" y="897"/>
                    <a:pt x="434" y="896"/>
                    <a:pt x="444" y="891"/>
                  </a:cubicBezTo>
                  <a:cubicBezTo>
                    <a:pt x="449" y="891"/>
                    <a:pt x="454" y="891"/>
                    <a:pt x="458" y="891"/>
                  </a:cubicBezTo>
                  <a:cubicBezTo>
                    <a:pt x="464" y="891"/>
                    <a:pt x="468" y="891"/>
                    <a:pt x="467" y="890"/>
                  </a:cubicBezTo>
                  <a:cubicBezTo>
                    <a:pt x="476" y="874"/>
                    <a:pt x="482" y="864"/>
                    <a:pt x="490" y="851"/>
                  </a:cubicBezTo>
                  <a:cubicBezTo>
                    <a:pt x="489" y="839"/>
                    <a:pt x="488" y="835"/>
                    <a:pt x="488" y="821"/>
                  </a:cubicBezTo>
                  <a:cubicBezTo>
                    <a:pt x="495" y="811"/>
                    <a:pt x="493" y="802"/>
                    <a:pt x="492" y="787"/>
                  </a:cubicBezTo>
                  <a:cubicBezTo>
                    <a:pt x="493" y="741"/>
                    <a:pt x="508" y="688"/>
                    <a:pt x="496" y="675"/>
                  </a:cubicBezTo>
                  <a:cubicBezTo>
                    <a:pt x="499" y="663"/>
                    <a:pt x="496" y="626"/>
                    <a:pt x="494" y="619"/>
                  </a:cubicBezTo>
                  <a:cubicBezTo>
                    <a:pt x="494" y="588"/>
                    <a:pt x="498" y="548"/>
                    <a:pt x="484" y="529"/>
                  </a:cubicBezTo>
                  <a:cubicBezTo>
                    <a:pt x="485" y="495"/>
                    <a:pt x="472" y="445"/>
                    <a:pt x="472" y="376"/>
                  </a:cubicBezTo>
                  <a:cubicBezTo>
                    <a:pt x="464" y="351"/>
                    <a:pt x="456" y="295"/>
                    <a:pt x="441" y="295"/>
                  </a:cubicBezTo>
                  <a:cubicBezTo>
                    <a:pt x="439" y="295"/>
                    <a:pt x="438" y="296"/>
                    <a:pt x="436" y="298"/>
                  </a:cubicBezTo>
                  <a:cubicBezTo>
                    <a:pt x="416" y="285"/>
                    <a:pt x="376" y="265"/>
                    <a:pt x="348" y="255"/>
                  </a:cubicBezTo>
                  <a:cubicBezTo>
                    <a:pt x="342" y="249"/>
                    <a:pt x="336" y="243"/>
                    <a:pt x="331" y="237"/>
                  </a:cubicBezTo>
                  <a:cubicBezTo>
                    <a:pt x="331" y="248"/>
                    <a:pt x="331" y="258"/>
                    <a:pt x="330" y="268"/>
                  </a:cubicBezTo>
                  <a:cubicBezTo>
                    <a:pt x="325" y="311"/>
                    <a:pt x="319" y="343"/>
                    <a:pt x="311" y="379"/>
                  </a:cubicBezTo>
                  <a:cubicBezTo>
                    <a:pt x="311" y="378"/>
                    <a:pt x="311" y="378"/>
                    <a:pt x="310" y="377"/>
                  </a:cubicBezTo>
                  <a:cubicBezTo>
                    <a:pt x="306" y="363"/>
                    <a:pt x="309" y="345"/>
                    <a:pt x="303" y="328"/>
                  </a:cubicBezTo>
                  <a:cubicBezTo>
                    <a:pt x="294" y="297"/>
                    <a:pt x="284" y="307"/>
                    <a:pt x="283" y="293"/>
                  </a:cubicBezTo>
                  <a:cubicBezTo>
                    <a:pt x="282" y="284"/>
                    <a:pt x="297" y="277"/>
                    <a:pt x="293" y="269"/>
                  </a:cubicBezTo>
                  <a:cubicBezTo>
                    <a:pt x="289" y="264"/>
                    <a:pt x="284" y="261"/>
                    <a:pt x="279" y="260"/>
                  </a:cubicBezTo>
                  <a:cubicBezTo>
                    <a:pt x="288" y="257"/>
                    <a:pt x="320" y="234"/>
                    <a:pt x="324" y="222"/>
                  </a:cubicBezTo>
                  <a:cubicBezTo>
                    <a:pt x="319" y="200"/>
                    <a:pt x="327" y="180"/>
                    <a:pt x="331" y="159"/>
                  </a:cubicBezTo>
                  <a:cubicBezTo>
                    <a:pt x="337" y="157"/>
                    <a:pt x="346" y="157"/>
                    <a:pt x="355" y="124"/>
                  </a:cubicBezTo>
                  <a:cubicBezTo>
                    <a:pt x="358" y="112"/>
                    <a:pt x="349" y="104"/>
                    <a:pt x="349" y="104"/>
                  </a:cubicBezTo>
                  <a:cubicBezTo>
                    <a:pt x="349" y="104"/>
                    <a:pt x="353" y="52"/>
                    <a:pt x="351" y="41"/>
                  </a:cubicBezTo>
                  <a:cubicBezTo>
                    <a:pt x="348" y="31"/>
                    <a:pt x="313" y="1"/>
                    <a:pt x="287" y="0"/>
                  </a:cubicBezTo>
                  <a:cubicBezTo>
                    <a:pt x="286" y="0"/>
                    <a:pt x="285" y="0"/>
                    <a:pt x="284"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3" name="Freeform 101"/>
            <p:cNvSpPr/>
            <p:nvPr/>
          </p:nvSpPr>
          <p:spPr bwMode="auto">
            <a:xfrm>
              <a:off x="3704542" y="3466853"/>
              <a:ext cx="19304" cy="25739"/>
            </a:xfrm>
            <a:custGeom>
              <a:avLst/>
              <a:gdLst>
                <a:gd name="T0" fmla="*/ 12 w 23"/>
                <a:gd name="T1" fmla="*/ 0 h 30"/>
                <a:gd name="T2" fmla="*/ 8 w 23"/>
                <a:gd name="T3" fmla="*/ 11 h 30"/>
                <a:gd name="T4" fmla="*/ 20 w 23"/>
                <a:gd name="T5" fmla="*/ 30 h 30"/>
                <a:gd name="T6" fmla="*/ 21 w 23"/>
                <a:gd name="T7" fmla="*/ 10 h 30"/>
                <a:gd name="T8" fmla="*/ 12 w 23"/>
                <a:gd name="T9" fmla="*/ 0 h 30"/>
              </a:gdLst>
              <a:ahLst/>
              <a:cxnLst>
                <a:cxn ang="0">
                  <a:pos x="T0" y="T1"/>
                </a:cxn>
                <a:cxn ang="0">
                  <a:pos x="T2" y="T3"/>
                </a:cxn>
                <a:cxn ang="0">
                  <a:pos x="T4" y="T5"/>
                </a:cxn>
                <a:cxn ang="0">
                  <a:pos x="T6" y="T7"/>
                </a:cxn>
                <a:cxn ang="0">
                  <a:pos x="T8" y="T9"/>
                </a:cxn>
              </a:cxnLst>
              <a:rect l="0" t="0" r="r" b="b"/>
              <a:pathLst>
                <a:path w="23" h="30">
                  <a:moveTo>
                    <a:pt x="12" y="0"/>
                  </a:moveTo>
                  <a:cubicBezTo>
                    <a:pt x="9" y="4"/>
                    <a:pt x="8" y="7"/>
                    <a:pt x="8" y="11"/>
                  </a:cubicBezTo>
                  <a:cubicBezTo>
                    <a:pt x="7" y="16"/>
                    <a:pt x="0" y="26"/>
                    <a:pt x="20" y="30"/>
                  </a:cubicBezTo>
                  <a:cubicBezTo>
                    <a:pt x="20" y="22"/>
                    <a:pt x="23" y="13"/>
                    <a:pt x="21" y="10"/>
                  </a:cubicBezTo>
                  <a:cubicBezTo>
                    <a:pt x="18" y="6"/>
                    <a:pt x="15" y="3"/>
                    <a:pt x="12"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4" name="Freeform 102"/>
            <p:cNvSpPr>
              <a:spLocks noEditPoints="1"/>
            </p:cNvSpPr>
            <p:nvPr/>
          </p:nvSpPr>
          <p:spPr bwMode="auto">
            <a:xfrm>
              <a:off x="3714999" y="3422614"/>
              <a:ext cx="310473" cy="88477"/>
            </a:xfrm>
            <a:custGeom>
              <a:avLst/>
              <a:gdLst>
                <a:gd name="T0" fmla="*/ 33 w 364"/>
                <a:gd name="T1" fmla="*/ 21 h 104"/>
                <a:gd name="T2" fmla="*/ 0 w 364"/>
                <a:gd name="T3" fmla="*/ 52 h 104"/>
                <a:gd name="T4" fmla="*/ 33 w 364"/>
                <a:gd name="T5" fmla="*/ 83 h 104"/>
                <a:gd name="T6" fmla="*/ 39 w 364"/>
                <a:gd name="T7" fmla="*/ 83 h 104"/>
                <a:gd name="T8" fmla="*/ 84 w 364"/>
                <a:gd name="T9" fmla="*/ 70 h 104"/>
                <a:gd name="T10" fmla="*/ 87 w 364"/>
                <a:gd name="T11" fmla="*/ 52 h 104"/>
                <a:gd name="T12" fmla="*/ 84 w 364"/>
                <a:gd name="T13" fmla="*/ 35 h 104"/>
                <a:gd name="T14" fmla="*/ 39 w 364"/>
                <a:gd name="T15" fmla="*/ 21 h 104"/>
                <a:gd name="T16" fmla="*/ 33 w 364"/>
                <a:gd name="T17" fmla="*/ 21 h 104"/>
                <a:gd name="T18" fmla="*/ 313 w 364"/>
                <a:gd name="T19" fmla="*/ 0 h 104"/>
                <a:gd name="T20" fmla="*/ 293 w 364"/>
                <a:gd name="T21" fmla="*/ 3 h 104"/>
                <a:gd name="T22" fmla="*/ 286 w 364"/>
                <a:gd name="T23" fmla="*/ 49 h 104"/>
                <a:gd name="T24" fmla="*/ 284 w 364"/>
                <a:gd name="T25" fmla="*/ 52 h 104"/>
                <a:gd name="T26" fmla="*/ 286 w 364"/>
                <a:gd name="T27" fmla="*/ 56 h 104"/>
                <a:gd name="T28" fmla="*/ 293 w 364"/>
                <a:gd name="T29" fmla="*/ 102 h 104"/>
                <a:gd name="T30" fmla="*/ 313 w 364"/>
                <a:gd name="T31" fmla="*/ 104 h 104"/>
                <a:gd name="T32" fmla="*/ 349 w 364"/>
                <a:gd name="T33" fmla="*/ 98 h 104"/>
                <a:gd name="T34" fmla="*/ 364 w 364"/>
                <a:gd name="T35" fmla="*/ 52 h 104"/>
                <a:gd name="T36" fmla="*/ 349 w 364"/>
                <a:gd name="T37" fmla="*/ 7 h 104"/>
                <a:gd name="T38" fmla="*/ 313 w 364"/>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4" h="104">
                  <a:moveTo>
                    <a:pt x="33" y="21"/>
                  </a:moveTo>
                  <a:cubicBezTo>
                    <a:pt x="21" y="36"/>
                    <a:pt x="7" y="44"/>
                    <a:pt x="0" y="52"/>
                  </a:cubicBezTo>
                  <a:cubicBezTo>
                    <a:pt x="7" y="60"/>
                    <a:pt x="21" y="69"/>
                    <a:pt x="33" y="83"/>
                  </a:cubicBezTo>
                  <a:cubicBezTo>
                    <a:pt x="35" y="83"/>
                    <a:pt x="37" y="83"/>
                    <a:pt x="39" y="83"/>
                  </a:cubicBezTo>
                  <a:cubicBezTo>
                    <a:pt x="39" y="83"/>
                    <a:pt x="69" y="81"/>
                    <a:pt x="84" y="70"/>
                  </a:cubicBezTo>
                  <a:cubicBezTo>
                    <a:pt x="86" y="60"/>
                    <a:pt x="87" y="55"/>
                    <a:pt x="87" y="52"/>
                  </a:cubicBezTo>
                  <a:cubicBezTo>
                    <a:pt x="87" y="49"/>
                    <a:pt x="86" y="45"/>
                    <a:pt x="84" y="35"/>
                  </a:cubicBezTo>
                  <a:cubicBezTo>
                    <a:pt x="69" y="24"/>
                    <a:pt x="39" y="21"/>
                    <a:pt x="39" y="21"/>
                  </a:cubicBezTo>
                  <a:cubicBezTo>
                    <a:pt x="37" y="21"/>
                    <a:pt x="35" y="21"/>
                    <a:pt x="33" y="21"/>
                  </a:cubicBezTo>
                  <a:moveTo>
                    <a:pt x="313" y="0"/>
                  </a:moveTo>
                  <a:cubicBezTo>
                    <a:pt x="306" y="0"/>
                    <a:pt x="299" y="1"/>
                    <a:pt x="293" y="3"/>
                  </a:cubicBezTo>
                  <a:cubicBezTo>
                    <a:pt x="292" y="21"/>
                    <a:pt x="293" y="33"/>
                    <a:pt x="286" y="49"/>
                  </a:cubicBezTo>
                  <a:cubicBezTo>
                    <a:pt x="286" y="50"/>
                    <a:pt x="285" y="51"/>
                    <a:pt x="284" y="52"/>
                  </a:cubicBezTo>
                  <a:cubicBezTo>
                    <a:pt x="285" y="53"/>
                    <a:pt x="286" y="54"/>
                    <a:pt x="286" y="56"/>
                  </a:cubicBezTo>
                  <a:cubicBezTo>
                    <a:pt x="293" y="71"/>
                    <a:pt x="292" y="84"/>
                    <a:pt x="293" y="102"/>
                  </a:cubicBezTo>
                  <a:cubicBezTo>
                    <a:pt x="299" y="103"/>
                    <a:pt x="306" y="104"/>
                    <a:pt x="313" y="104"/>
                  </a:cubicBezTo>
                  <a:cubicBezTo>
                    <a:pt x="325" y="104"/>
                    <a:pt x="339" y="101"/>
                    <a:pt x="349" y="98"/>
                  </a:cubicBezTo>
                  <a:cubicBezTo>
                    <a:pt x="354" y="73"/>
                    <a:pt x="359" y="62"/>
                    <a:pt x="364" y="52"/>
                  </a:cubicBezTo>
                  <a:cubicBezTo>
                    <a:pt x="359" y="42"/>
                    <a:pt x="354" y="31"/>
                    <a:pt x="349" y="7"/>
                  </a:cubicBezTo>
                  <a:cubicBezTo>
                    <a:pt x="339" y="3"/>
                    <a:pt x="325" y="0"/>
                    <a:pt x="313"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sp>
          <p:nvSpPr>
            <p:cNvPr id="295" name="Freeform 103"/>
            <p:cNvSpPr>
              <a:spLocks noEditPoints="1"/>
            </p:cNvSpPr>
            <p:nvPr/>
          </p:nvSpPr>
          <p:spPr bwMode="auto">
            <a:xfrm>
              <a:off x="3708564" y="2501653"/>
              <a:ext cx="121455" cy="931418"/>
            </a:xfrm>
            <a:custGeom>
              <a:avLst/>
              <a:gdLst>
                <a:gd name="T0" fmla="*/ 66 w 142"/>
                <a:gd name="T1" fmla="*/ 764 h 1090"/>
                <a:gd name="T2" fmla="*/ 64 w 142"/>
                <a:gd name="T3" fmla="*/ 776 h 1090"/>
                <a:gd name="T4" fmla="*/ 63 w 142"/>
                <a:gd name="T5" fmla="*/ 929 h 1090"/>
                <a:gd name="T6" fmla="*/ 53 w 142"/>
                <a:gd name="T7" fmla="*/ 1051 h 1090"/>
                <a:gd name="T8" fmla="*/ 60 w 142"/>
                <a:gd name="T9" fmla="*/ 1061 h 1090"/>
                <a:gd name="T10" fmla="*/ 46 w 142"/>
                <a:gd name="T11" fmla="*/ 1090 h 1090"/>
                <a:gd name="T12" fmla="*/ 74 w 142"/>
                <a:gd name="T13" fmla="*/ 1077 h 1090"/>
                <a:gd name="T14" fmla="*/ 66 w 142"/>
                <a:gd name="T15" fmla="*/ 764 h 1090"/>
                <a:gd name="T16" fmla="*/ 88 w 142"/>
                <a:gd name="T17" fmla="*/ 417 h 1090"/>
                <a:gd name="T18" fmla="*/ 81 w 142"/>
                <a:gd name="T19" fmla="*/ 447 h 1090"/>
                <a:gd name="T20" fmla="*/ 82 w 142"/>
                <a:gd name="T21" fmla="*/ 449 h 1090"/>
                <a:gd name="T22" fmla="*/ 86 w 142"/>
                <a:gd name="T23" fmla="*/ 445 h 1090"/>
                <a:gd name="T24" fmla="*/ 90 w 142"/>
                <a:gd name="T25" fmla="*/ 440 h 1090"/>
                <a:gd name="T26" fmla="*/ 90 w 142"/>
                <a:gd name="T27" fmla="*/ 441 h 1090"/>
                <a:gd name="T28" fmla="*/ 84 w 142"/>
                <a:gd name="T29" fmla="*/ 456 h 1090"/>
                <a:gd name="T30" fmla="*/ 88 w 142"/>
                <a:gd name="T31" fmla="*/ 457 h 1090"/>
                <a:gd name="T32" fmla="*/ 92 w 142"/>
                <a:gd name="T33" fmla="*/ 434 h 1090"/>
                <a:gd name="T34" fmla="*/ 88 w 142"/>
                <a:gd name="T35" fmla="*/ 417 h 1090"/>
                <a:gd name="T36" fmla="*/ 99 w 142"/>
                <a:gd name="T37" fmla="*/ 251 h 1090"/>
                <a:gd name="T38" fmla="*/ 82 w 142"/>
                <a:gd name="T39" fmla="*/ 383 h 1090"/>
                <a:gd name="T40" fmla="*/ 83 w 142"/>
                <a:gd name="T41" fmla="*/ 383 h 1090"/>
                <a:gd name="T42" fmla="*/ 87 w 142"/>
                <a:gd name="T43" fmla="*/ 400 h 1090"/>
                <a:gd name="T44" fmla="*/ 88 w 142"/>
                <a:gd name="T45" fmla="*/ 406 h 1090"/>
                <a:gd name="T46" fmla="*/ 89 w 142"/>
                <a:gd name="T47" fmla="*/ 407 h 1090"/>
                <a:gd name="T48" fmla="*/ 99 w 142"/>
                <a:gd name="T49" fmla="*/ 419 h 1090"/>
                <a:gd name="T50" fmla="*/ 94 w 142"/>
                <a:gd name="T51" fmla="*/ 468 h 1090"/>
                <a:gd name="T52" fmla="*/ 104 w 142"/>
                <a:gd name="T53" fmla="*/ 454 h 1090"/>
                <a:gd name="T54" fmla="*/ 106 w 142"/>
                <a:gd name="T55" fmla="*/ 452 h 1090"/>
                <a:gd name="T56" fmla="*/ 101 w 142"/>
                <a:gd name="T57" fmla="*/ 467 h 1090"/>
                <a:gd name="T58" fmla="*/ 102 w 142"/>
                <a:gd name="T59" fmla="*/ 467 h 1090"/>
                <a:gd name="T60" fmla="*/ 131 w 142"/>
                <a:gd name="T61" fmla="*/ 436 h 1090"/>
                <a:gd name="T62" fmla="*/ 140 w 142"/>
                <a:gd name="T63" fmla="*/ 393 h 1090"/>
                <a:gd name="T64" fmla="*/ 127 w 142"/>
                <a:gd name="T65" fmla="*/ 369 h 1090"/>
                <a:gd name="T66" fmla="*/ 135 w 142"/>
                <a:gd name="T67" fmla="*/ 365 h 1090"/>
                <a:gd name="T68" fmla="*/ 99 w 142"/>
                <a:gd name="T69" fmla="*/ 251 h 1090"/>
                <a:gd name="T70" fmla="*/ 39 w 142"/>
                <a:gd name="T71" fmla="*/ 0 h 1090"/>
                <a:gd name="T72" fmla="*/ 23 w 142"/>
                <a:gd name="T73" fmla="*/ 78 h 1090"/>
                <a:gd name="T74" fmla="*/ 9 w 142"/>
                <a:gd name="T75" fmla="*/ 136 h 1090"/>
                <a:gd name="T76" fmla="*/ 4 w 142"/>
                <a:gd name="T77" fmla="*/ 289 h 1090"/>
                <a:gd name="T78" fmla="*/ 6 w 142"/>
                <a:gd name="T79" fmla="*/ 378 h 1090"/>
                <a:gd name="T80" fmla="*/ 17 w 142"/>
                <a:gd name="T81" fmla="*/ 388 h 1090"/>
                <a:gd name="T82" fmla="*/ 7 w 142"/>
                <a:gd name="T83" fmla="*/ 421 h 1090"/>
                <a:gd name="T84" fmla="*/ 21 w 142"/>
                <a:gd name="T85" fmla="*/ 455 h 1090"/>
                <a:gd name="T86" fmla="*/ 66 w 142"/>
                <a:gd name="T87" fmla="*/ 477 h 1090"/>
                <a:gd name="T88" fmla="*/ 67 w 142"/>
                <a:gd name="T89" fmla="*/ 459 h 1090"/>
                <a:gd name="T90" fmla="*/ 60 w 142"/>
                <a:gd name="T91" fmla="*/ 454 h 1090"/>
                <a:gd name="T92" fmla="*/ 54 w 142"/>
                <a:gd name="T93" fmla="*/ 426 h 1090"/>
                <a:gd name="T94" fmla="*/ 64 w 142"/>
                <a:gd name="T95" fmla="*/ 417 h 1090"/>
                <a:gd name="T96" fmla="*/ 67 w 142"/>
                <a:gd name="T97" fmla="*/ 417 h 1090"/>
                <a:gd name="T98" fmla="*/ 67 w 142"/>
                <a:gd name="T99" fmla="*/ 361 h 1090"/>
                <a:gd name="T100" fmla="*/ 74 w 142"/>
                <a:gd name="T101" fmla="*/ 386 h 1090"/>
                <a:gd name="T102" fmla="*/ 81 w 142"/>
                <a:gd name="T103" fmla="*/ 382 h 1090"/>
                <a:gd name="T104" fmla="*/ 78 w 142"/>
                <a:gd name="T105" fmla="*/ 373 h 1090"/>
                <a:gd name="T106" fmla="*/ 88 w 142"/>
                <a:gd name="T107" fmla="*/ 208 h 1090"/>
                <a:gd name="T108" fmla="*/ 52 w 142"/>
                <a:gd name="T109" fmla="*/ 69 h 1090"/>
                <a:gd name="T110" fmla="*/ 39 w 142"/>
                <a:gd name="T111"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2" h="1090">
                  <a:moveTo>
                    <a:pt x="66" y="764"/>
                  </a:moveTo>
                  <a:cubicBezTo>
                    <a:pt x="66" y="767"/>
                    <a:pt x="65" y="772"/>
                    <a:pt x="64" y="776"/>
                  </a:cubicBezTo>
                  <a:cubicBezTo>
                    <a:pt x="60" y="827"/>
                    <a:pt x="64" y="876"/>
                    <a:pt x="63" y="929"/>
                  </a:cubicBezTo>
                  <a:cubicBezTo>
                    <a:pt x="57" y="978"/>
                    <a:pt x="53" y="1051"/>
                    <a:pt x="53" y="1051"/>
                  </a:cubicBezTo>
                  <a:cubicBezTo>
                    <a:pt x="53" y="1051"/>
                    <a:pt x="57" y="1054"/>
                    <a:pt x="60" y="1061"/>
                  </a:cubicBezTo>
                  <a:cubicBezTo>
                    <a:pt x="57" y="1072"/>
                    <a:pt x="52" y="1082"/>
                    <a:pt x="46" y="1090"/>
                  </a:cubicBezTo>
                  <a:cubicBezTo>
                    <a:pt x="56" y="1088"/>
                    <a:pt x="66" y="1085"/>
                    <a:pt x="74" y="1077"/>
                  </a:cubicBezTo>
                  <a:cubicBezTo>
                    <a:pt x="57" y="893"/>
                    <a:pt x="77" y="877"/>
                    <a:pt x="66" y="764"/>
                  </a:cubicBezTo>
                  <a:moveTo>
                    <a:pt x="88" y="417"/>
                  </a:moveTo>
                  <a:cubicBezTo>
                    <a:pt x="87" y="427"/>
                    <a:pt x="81" y="434"/>
                    <a:pt x="81" y="447"/>
                  </a:cubicBezTo>
                  <a:cubicBezTo>
                    <a:pt x="81" y="448"/>
                    <a:pt x="81" y="449"/>
                    <a:pt x="82" y="449"/>
                  </a:cubicBezTo>
                  <a:cubicBezTo>
                    <a:pt x="83" y="449"/>
                    <a:pt x="85" y="447"/>
                    <a:pt x="86" y="445"/>
                  </a:cubicBezTo>
                  <a:cubicBezTo>
                    <a:pt x="88" y="442"/>
                    <a:pt x="90" y="440"/>
                    <a:pt x="90" y="440"/>
                  </a:cubicBezTo>
                  <a:cubicBezTo>
                    <a:pt x="90" y="440"/>
                    <a:pt x="90" y="441"/>
                    <a:pt x="90" y="441"/>
                  </a:cubicBezTo>
                  <a:cubicBezTo>
                    <a:pt x="88" y="444"/>
                    <a:pt x="85" y="450"/>
                    <a:pt x="84" y="456"/>
                  </a:cubicBezTo>
                  <a:cubicBezTo>
                    <a:pt x="86" y="457"/>
                    <a:pt x="88" y="457"/>
                    <a:pt x="88" y="457"/>
                  </a:cubicBezTo>
                  <a:cubicBezTo>
                    <a:pt x="96" y="453"/>
                    <a:pt x="92" y="434"/>
                    <a:pt x="92" y="434"/>
                  </a:cubicBezTo>
                  <a:cubicBezTo>
                    <a:pt x="88" y="417"/>
                    <a:pt x="88" y="417"/>
                    <a:pt x="88" y="417"/>
                  </a:cubicBezTo>
                  <a:moveTo>
                    <a:pt x="99" y="251"/>
                  </a:moveTo>
                  <a:cubicBezTo>
                    <a:pt x="91" y="312"/>
                    <a:pt x="84" y="366"/>
                    <a:pt x="82" y="383"/>
                  </a:cubicBezTo>
                  <a:cubicBezTo>
                    <a:pt x="83" y="383"/>
                    <a:pt x="83" y="383"/>
                    <a:pt x="83" y="383"/>
                  </a:cubicBezTo>
                  <a:cubicBezTo>
                    <a:pt x="85" y="386"/>
                    <a:pt x="85" y="396"/>
                    <a:pt x="87" y="400"/>
                  </a:cubicBezTo>
                  <a:cubicBezTo>
                    <a:pt x="87" y="402"/>
                    <a:pt x="88" y="404"/>
                    <a:pt x="88" y="406"/>
                  </a:cubicBezTo>
                  <a:cubicBezTo>
                    <a:pt x="88" y="407"/>
                    <a:pt x="89" y="407"/>
                    <a:pt x="89" y="407"/>
                  </a:cubicBezTo>
                  <a:cubicBezTo>
                    <a:pt x="99" y="412"/>
                    <a:pt x="99" y="419"/>
                    <a:pt x="99" y="419"/>
                  </a:cubicBezTo>
                  <a:cubicBezTo>
                    <a:pt x="99" y="419"/>
                    <a:pt x="97" y="439"/>
                    <a:pt x="94" y="468"/>
                  </a:cubicBezTo>
                  <a:cubicBezTo>
                    <a:pt x="99" y="466"/>
                    <a:pt x="100" y="456"/>
                    <a:pt x="104" y="454"/>
                  </a:cubicBezTo>
                  <a:cubicBezTo>
                    <a:pt x="105" y="453"/>
                    <a:pt x="106" y="452"/>
                    <a:pt x="106" y="452"/>
                  </a:cubicBezTo>
                  <a:cubicBezTo>
                    <a:pt x="108" y="452"/>
                    <a:pt x="98" y="467"/>
                    <a:pt x="101" y="467"/>
                  </a:cubicBezTo>
                  <a:cubicBezTo>
                    <a:pt x="101" y="467"/>
                    <a:pt x="101" y="467"/>
                    <a:pt x="102" y="467"/>
                  </a:cubicBezTo>
                  <a:cubicBezTo>
                    <a:pt x="111" y="467"/>
                    <a:pt x="119" y="446"/>
                    <a:pt x="131" y="436"/>
                  </a:cubicBezTo>
                  <a:cubicBezTo>
                    <a:pt x="136" y="411"/>
                    <a:pt x="142" y="399"/>
                    <a:pt x="140" y="393"/>
                  </a:cubicBezTo>
                  <a:cubicBezTo>
                    <a:pt x="138" y="380"/>
                    <a:pt x="133" y="381"/>
                    <a:pt x="127" y="369"/>
                  </a:cubicBezTo>
                  <a:cubicBezTo>
                    <a:pt x="126" y="366"/>
                    <a:pt x="136" y="368"/>
                    <a:pt x="135" y="365"/>
                  </a:cubicBezTo>
                  <a:cubicBezTo>
                    <a:pt x="126" y="345"/>
                    <a:pt x="102" y="269"/>
                    <a:pt x="99" y="251"/>
                  </a:cubicBezTo>
                  <a:moveTo>
                    <a:pt x="39" y="0"/>
                  </a:moveTo>
                  <a:cubicBezTo>
                    <a:pt x="30" y="37"/>
                    <a:pt x="24" y="67"/>
                    <a:pt x="23" y="78"/>
                  </a:cubicBezTo>
                  <a:cubicBezTo>
                    <a:pt x="19" y="97"/>
                    <a:pt x="12" y="117"/>
                    <a:pt x="9" y="136"/>
                  </a:cubicBezTo>
                  <a:cubicBezTo>
                    <a:pt x="1" y="186"/>
                    <a:pt x="0" y="235"/>
                    <a:pt x="4" y="289"/>
                  </a:cubicBezTo>
                  <a:cubicBezTo>
                    <a:pt x="7" y="321"/>
                    <a:pt x="6" y="378"/>
                    <a:pt x="6" y="378"/>
                  </a:cubicBezTo>
                  <a:cubicBezTo>
                    <a:pt x="17" y="388"/>
                    <a:pt x="17" y="388"/>
                    <a:pt x="17" y="388"/>
                  </a:cubicBezTo>
                  <a:cubicBezTo>
                    <a:pt x="17" y="388"/>
                    <a:pt x="15" y="404"/>
                    <a:pt x="7" y="421"/>
                  </a:cubicBezTo>
                  <a:cubicBezTo>
                    <a:pt x="5" y="431"/>
                    <a:pt x="16" y="431"/>
                    <a:pt x="21" y="455"/>
                  </a:cubicBezTo>
                  <a:cubicBezTo>
                    <a:pt x="23" y="460"/>
                    <a:pt x="35" y="467"/>
                    <a:pt x="66" y="477"/>
                  </a:cubicBezTo>
                  <a:cubicBezTo>
                    <a:pt x="66" y="471"/>
                    <a:pt x="66" y="465"/>
                    <a:pt x="67" y="459"/>
                  </a:cubicBezTo>
                  <a:cubicBezTo>
                    <a:pt x="65" y="457"/>
                    <a:pt x="62" y="456"/>
                    <a:pt x="60" y="454"/>
                  </a:cubicBezTo>
                  <a:cubicBezTo>
                    <a:pt x="60" y="446"/>
                    <a:pt x="59" y="441"/>
                    <a:pt x="54" y="426"/>
                  </a:cubicBezTo>
                  <a:cubicBezTo>
                    <a:pt x="55" y="419"/>
                    <a:pt x="59" y="417"/>
                    <a:pt x="64" y="417"/>
                  </a:cubicBezTo>
                  <a:cubicBezTo>
                    <a:pt x="65" y="417"/>
                    <a:pt x="66" y="417"/>
                    <a:pt x="67" y="417"/>
                  </a:cubicBezTo>
                  <a:cubicBezTo>
                    <a:pt x="67" y="401"/>
                    <a:pt x="67" y="382"/>
                    <a:pt x="67" y="361"/>
                  </a:cubicBezTo>
                  <a:cubicBezTo>
                    <a:pt x="75" y="369"/>
                    <a:pt x="72" y="379"/>
                    <a:pt x="74" y="386"/>
                  </a:cubicBezTo>
                  <a:cubicBezTo>
                    <a:pt x="76" y="385"/>
                    <a:pt x="79" y="382"/>
                    <a:pt x="81" y="382"/>
                  </a:cubicBezTo>
                  <a:cubicBezTo>
                    <a:pt x="80" y="379"/>
                    <a:pt x="79" y="376"/>
                    <a:pt x="78" y="373"/>
                  </a:cubicBezTo>
                  <a:cubicBezTo>
                    <a:pt x="76" y="320"/>
                    <a:pt x="81" y="261"/>
                    <a:pt x="88" y="208"/>
                  </a:cubicBezTo>
                  <a:cubicBezTo>
                    <a:pt x="79" y="179"/>
                    <a:pt x="66" y="134"/>
                    <a:pt x="52" y="69"/>
                  </a:cubicBezTo>
                  <a:cubicBezTo>
                    <a:pt x="47" y="31"/>
                    <a:pt x="43" y="14"/>
                    <a:pt x="39" y="0"/>
                  </a:cubicBezTo>
                </a:path>
              </a:pathLst>
            </a:custGeom>
            <a:grpFill/>
            <a:ln>
              <a:noFill/>
            </a:ln>
          </p:spPr>
          <p:txBody>
            <a:bodyPr vert="horz" wrap="square" lIns="91440" tIns="45720" rIns="91440" bIns="45720" numCol="1" anchor="t" anchorCtr="0" compatLnSpc="1"/>
            <a:lstStyle/>
            <a:p>
              <a:endParaRPr lang="zh-CN" altLang="en-US">
                <a:solidFill>
                  <a:srgbClr val="00B0F0"/>
                </a:solidFill>
                <a:cs typeface="+mn-ea"/>
                <a:sym typeface="+mn-lt"/>
              </a:endParaRPr>
            </a:p>
          </p:txBody>
        </p:sp>
      </p:grpSp>
      <p:sp>
        <p:nvSpPr>
          <p:cNvPr id="296" name="圆角矩形 295"/>
          <p:cNvSpPr/>
          <p:nvPr/>
        </p:nvSpPr>
        <p:spPr>
          <a:xfrm>
            <a:off x="5631888" y="1222573"/>
            <a:ext cx="13502" cy="3241000"/>
          </a:xfrm>
          <a:prstGeom prst="roundRect">
            <a:avLst>
              <a:gd name="adj" fmla="val 4736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wipe(left)">
                                      <p:cBhvr>
                                        <p:cTn id="7" dur="2000"/>
                                        <p:tgtEl>
                                          <p:spTgt spid="218"/>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296"/>
                                        </p:tgtEl>
                                        <p:attrNameLst>
                                          <p:attrName>style.visibility</p:attrName>
                                        </p:attrNameLst>
                                      </p:cBhvr>
                                      <p:to>
                                        <p:strVal val="visible"/>
                                      </p:to>
                                    </p:set>
                                    <p:animEffect transition="in" filter="barn(outHorizontal)">
                                      <p:cBhvr>
                                        <p:cTn id="11" dur="500"/>
                                        <p:tgtEl>
                                          <p:spTgt spid="296"/>
                                        </p:tgtEl>
                                      </p:cBhvr>
                                    </p:animEffect>
                                  </p:childTnLst>
                                </p:cTn>
                              </p:par>
                            </p:childTnLst>
                          </p:cTn>
                        </p:par>
                        <p:par>
                          <p:cTn id="12" fill="hold">
                            <p:stCondLst>
                              <p:cond delay="25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8" grpId="0">
        <p:bldAsOne/>
      </p:bldGraphic>
      <p:bldP spid="29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1001203" y="2505237"/>
            <a:ext cx="7155530" cy="1527966"/>
            <a:chOff x="1351882" y="4081062"/>
            <a:chExt cx="9540707" cy="2036659"/>
          </a:xfrm>
        </p:grpSpPr>
        <p:grpSp>
          <p:nvGrpSpPr>
            <p:cNvPr id="3" name="Group 3"/>
            <p:cNvGrpSpPr/>
            <p:nvPr/>
          </p:nvGrpSpPr>
          <p:grpSpPr>
            <a:xfrm>
              <a:off x="1604688" y="4265735"/>
              <a:ext cx="9287901" cy="1851986"/>
              <a:chOff x="774273" y="3145321"/>
              <a:chExt cx="7823700" cy="1560029"/>
            </a:xfrm>
          </p:grpSpPr>
          <p:grpSp>
            <p:nvGrpSpPr>
              <p:cNvPr id="4" name="Group 4"/>
              <p:cNvGrpSpPr/>
              <p:nvPr/>
            </p:nvGrpSpPr>
            <p:grpSpPr>
              <a:xfrm>
                <a:off x="774273" y="4208962"/>
                <a:ext cx="1401958" cy="447873"/>
                <a:chOff x="2193925" y="3784600"/>
                <a:chExt cx="1182688" cy="377825"/>
              </a:xfrm>
              <a:solidFill>
                <a:schemeClr val="tx1">
                  <a:lumMod val="65000"/>
                  <a:lumOff val="35000"/>
                </a:schemeClr>
              </a:solidFill>
            </p:grpSpPr>
            <p:sp>
              <p:nvSpPr>
                <p:cNvPr id="22" name="Oval 11"/>
                <p:cNvSpPr>
                  <a:spLocks noChangeArrowheads="1"/>
                </p:cNvSpPr>
                <p:nvPr/>
              </p:nvSpPr>
              <p:spPr bwMode="auto">
                <a:xfrm>
                  <a:off x="2708275"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23" name="Freeform 12"/>
                <p:cNvSpPr>
                  <a:spLocks noEditPoints="1"/>
                </p:cNvSpPr>
                <p:nvPr/>
              </p:nvSpPr>
              <p:spPr bwMode="auto">
                <a:xfrm>
                  <a:off x="2603500" y="3784600"/>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24" name="Oval 13"/>
                <p:cNvSpPr>
                  <a:spLocks noChangeArrowheads="1"/>
                </p:cNvSpPr>
                <p:nvPr/>
              </p:nvSpPr>
              <p:spPr bwMode="auto">
                <a:xfrm>
                  <a:off x="3106738"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25" name="Freeform 14"/>
                <p:cNvSpPr>
                  <a:spLocks noEditPoints="1"/>
                </p:cNvSpPr>
                <p:nvPr/>
              </p:nvSpPr>
              <p:spPr bwMode="auto">
                <a:xfrm>
                  <a:off x="3001963" y="3784600"/>
                  <a:ext cx="374650"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2" y="100"/>
                        <a:pt x="0" y="78"/>
                        <a:pt x="0" y="50"/>
                      </a:cubicBezTo>
                      <a:cubicBezTo>
                        <a:pt x="0" y="23"/>
                        <a:pt x="22"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26" name="Oval 15"/>
                <p:cNvSpPr>
                  <a:spLocks noChangeArrowheads="1"/>
                </p:cNvSpPr>
                <p:nvPr/>
              </p:nvSpPr>
              <p:spPr bwMode="auto">
                <a:xfrm>
                  <a:off x="2303463"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27" name="Freeform 16"/>
                <p:cNvSpPr>
                  <a:spLocks noEditPoints="1"/>
                </p:cNvSpPr>
                <p:nvPr/>
              </p:nvSpPr>
              <p:spPr bwMode="auto">
                <a:xfrm>
                  <a:off x="2193925" y="3784600"/>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4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4" y="35"/>
                        <a:pt x="24" y="50"/>
                      </a:cubicBezTo>
                      <a:cubicBezTo>
                        <a:pt x="24" y="65"/>
                        <a:pt x="36" y="77"/>
                        <a:pt x="51"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grpSp>
          <p:grpSp>
            <p:nvGrpSpPr>
              <p:cNvPr id="5" name="Group 6"/>
              <p:cNvGrpSpPr/>
              <p:nvPr/>
            </p:nvGrpSpPr>
            <p:grpSpPr>
              <a:xfrm>
                <a:off x="6352958" y="3145321"/>
                <a:ext cx="2245015" cy="1560029"/>
                <a:chOff x="5256213" y="2846388"/>
                <a:chExt cx="1893888" cy="1316037"/>
              </a:xfrm>
              <a:solidFill>
                <a:schemeClr val="tx1">
                  <a:lumMod val="65000"/>
                  <a:lumOff val="35000"/>
                </a:schemeClr>
              </a:solidFill>
            </p:grpSpPr>
            <p:sp>
              <p:nvSpPr>
                <p:cNvPr id="12" name="Freeform 5"/>
                <p:cNvSpPr>
                  <a:spLocks noEditPoints="1"/>
                </p:cNvSpPr>
                <p:nvPr/>
              </p:nvSpPr>
              <p:spPr bwMode="auto">
                <a:xfrm>
                  <a:off x="6443663" y="3179763"/>
                  <a:ext cx="706438" cy="857250"/>
                </a:xfrm>
                <a:custGeom>
                  <a:avLst/>
                  <a:gdLst>
                    <a:gd name="T0" fmla="*/ 7 w 188"/>
                    <a:gd name="T1" fmla="*/ 165 h 227"/>
                    <a:gd name="T2" fmla="*/ 32 w 188"/>
                    <a:gd name="T3" fmla="*/ 134 h 227"/>
                    <a:gd name="T4" fmla="*/ 39 w 188"/>
                    <a:gd name="T5" fmla="*/ 125 h 227"/>
                    <a:gd name="T6" fmla="*/ 46 w 188"/>
                    <a:gd name="T7" fmla="*/ 15 h 227"/>
                    <a:gd name="T8" fmla="*/ 50 w 188"/>
                    <a:gd name="T9" fmla="*/ 0 h 227"/>
                    <a:gd name="T10" fmla="*/ 152 w 188"/>
                    <a:gd name="T11" fmla="*/ 5 h 227"/>
                    <a:gd name="T12" fmla="*/ 168 w 188"/>
                    <a:gd name="T13" fmla="*/ 11 h 227"/>
                    <a:gd name="T14" fmla="*/ 172 w 188"/>
                    <a:gd name="T15" fmla="*/ 24 h 227"/>
                    <a:gd name="T16" fmla="*/ 165 w 188"/>
                    <a:gd name="T17" fmla="*/ 25 h 227"/>
                    <a:gd name="T18" fmla="*/ 179 w 188"/>
                    <a:gd name="T19" fmla="*/ 84 h 227"/>
                    <a:gd name="T20" fmla="*/ 185 w 188"/>
                    <a:gd name="T21" fmla="*/ 88 h 227"/>
                    <a:gd name="T22" fmla="*/ 185 w 188"/>
                    <a:gd name="T23" fmla="*/ 134 h 227"/>
                    <a:gd name="T24" fmla="*/ 181 w 188"/>
                    <a:gd name="T25" fmla="*/ 154 h 227"/>
                    <a:gd name="T26" fmla="*/ 181 w 188"/>
                    <a:gd name="T27" fmla="*/ 159 h 227"/>
                    <a:gd name="T28" fmla="*/ 188 w 188"/>
                    <a:gd name="T29" fmla="*/ 165 h 227"/>
                    <a:gd name="T30" fmla="*/ 187 w 188"/>
                    <a:gd name="T31" fmla="*/ 191 h 227"/>
                    <a:gd name="T32" fmla="*/ 180 w 188"/>
                    <a:gd name="T33" fmla="*/ 202 h 227"/>
                    <a:gd name="T34" fmla="*/ 166 w 188"/>
                    <a:gd name="T35" fmla="*/ 202 h 227"/>
                    <a:gd name="T36" fmla="*/ 162 w 188"/>
                    <a:gd name="T37" fmla="*/ 202 h 227"/>
                    <a:gd name="T38" fmla="*/ 163 w 188"/>
                    <a:gd name="T39" fmla="*/ 221 h 227"/>
                    <a:gd name="T40" fmla="*/ 163 w 188"/>
                    <a:gd name="T41" fmla="*/ 221 h 227"/>
                    <a:gd name="T42" fmla="*/ 161 w 188"/>
                    <a:gd name="T43" fmla="*/ 225 h 227"/>
                    <a:gd name="T44" fmla="*/ 155 w 188"/>
                    <a:gd name="T45" fmla="*/ 227 h 227"/>
                    <a:gd name="T46" fmla="*/ 155 w 188"/>
                    <a:gd name="T47" fmla="*/ 227 h 227"/>
                    <a:gd name="T48" fmla="*/ 131 w 188"/>
                    <a:gd name="T49" fmla="*/ 227 h 227"/>
                    <a:gd name="T50" fmla="*/ 131 w 188"/>
                    <a:gd name="T51" fmla="*/ 227 h 227"/>
                    <a:gd name="T52" fmla="*/ 130 w 188"/>
                    <a:gd name="T53" fmla="*/ 227 h 227"/>
                    <a:gd name="T54" fmla="*/ 128 w 188"/>
                    <a:gd name="T55" fmla="*/ 225 h 227"/>
                    <a:gd name="T56" fmla="*/ 127 w 188"/>
                    <a:gd name="T57" fmla="*/ 220 h 227"/>
                    <a:gd name="T58" fmla="*/ 127 w 188"/>
                    <a:gd name="T59" fmla="*/ 219 h 227"/>
                    <a:gd name="T60" fmla="*/ 127 w 188"/>
                    <a:gd name="T61" fmla="*/ 202 h 227"/>
                    <a:gd name="T62" fmla="*/ 117 w 188"/>
                    <a:gd name="T63" fmla="*/ 202 h 227"/>
                    <a:gd name="T64" fmla="*/ 110 w 188"/>
                    <a:gd name="T65" fmla="*/ 172 h 227"/>
                    <a:gd name="T66" fmla="*/ 85 w 188"/>
                    <a:gd name="T67" fmla="*/ 146 h 227"/>
                    <a:gd name="T68" fmla="*/ 43 w 188"/>
                    <a:gd name="T69" fmla="*/ 144 h 227"/>
                    <a:gd name="T70" fmla="*/ 16 w 188"/>
                    <a:gd name="T71" fmla="*/ 170 h 227"/>
                    <a:gd name="T72" fmla="*/ 6 w 188"/>
                    <a:gd name="T73" fmla="*/ 215 h 227"/>
                    <a:gd name="T74" fmla="*/ 0 w 188"/>
                    <a:gd name="T75" fmla="*/ 215 h 227"/>
                    <a:gd name="T76" fmla="*/ 7 w 188"/>
                    <a:gd name="T77" fmla="*/ 165 h 227"/>
                    <a:gd name="T78" fmla="*/ 147 w 188"/>
                    <a:gd name="T79" fmla="*/ 15 h 227"/>
                    <a:gd name="T80" fmla="*/ 133 w 188"/>
                    <a:gd name="T81" fmla="*/ 14 h 227"/>
                    <a:gd name="T82" fmla="*/ 135 w 188"/>
                    <a:gd name="T83" fmla="*/ 112 h 227"/>
                    <a:gd name="T84" fmla="*/ 161 w 188"/>
                    <a:gd name="T85" fmla="*/ 112 h 227"/>
                    <a:gd name="T86" fmla="*/ 161 w 188"/>
                    <a:gd name="T87" fmla="*/ 80 h 227"/>
                    <a:gd name="T88" fmla="*/ 147 w 188"/>
                    <a:gd name="T89" fmla="*/ 15 h 227"/>
                    <a:gd name="T90" fmla="*/ 132 w 188"/>
                    <a:gd name="T91" fmla="*/ 219 h 227"/>
                    <a:gd name="T92" fmla="*/ 132 w 188"/>
                    <a:gd name="T93" fmla="*/ 220 h 227"/>
                    <a:gd name="T94" fmla="*/ 132 w 188"/>
                    <a:gd name="T95" fmla="*/ 222 h 227"/>
                    <a:gd name="T96" fmla="*/ 141 w 188"/>
                    <a:gd name="T97" fmla="*/ 222 h 227"/>
                    <a:gd name="T98" fmla="*/ 155 w 188"/>
                    <a:gd name="T99" fmla="*/ 222 h 227"/>
                    <a:gd name="T100" fmla="*/ 157 w 188"/>
                    <a:gd name="T101" fmla="*/ 222 h 227"/>
                    <a:gd name="T102" fmla="*/ 158 w 188"/>
                    <a:gd name="T103" fmla="*/ 221 h 227"/>
                    <a:gd name="T104" fmla="*/ 158 w 188"/>
                    <a:gd name="T105" fmla="*/ 221 h 227"/>
                    <a:gd name="T106" fmla="*/ 157 w 188"/>
                    <a:gd name="T107" fmla="*/ 202 h 227"/>
                    <a:gd name="T108" fmla="*/ 132 w 188"/>
                    <a:gd name="T109" fmla="*/ 202 h 227"/>
                    <a:gd name="T110" fmla="*/ 132 w 188"/>
                    <a:gd name="T111" fmla="*/ 219 h 227"/>
                    <a:gd name="T112" fmla="*/ 131 w 188"/>
                    <a:gd name="T113" fmla="*/ 81 h 227"/>
                    <a:gd name="T114" fmla="*/ 129 w 188"/>
                    <a:gd name="T115" fmla="*/ 15 h 227"/>
                    <a:gd name="T116" fmla="*/ 79 w 188"/>
                    <a:gd name="T117" fmla="*/ 13 h 227"/>
                    <a:gd name="T118" fmla="*/ 78 w 188"/>
                    <a:gd name="T119" fmla="*/ 65 h 227"/>
                    <a:gd name="T120" fmla="*/ 131 w 188"/>
                    <a:gd name="T121" fmla="*/ 8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8" h="227">
                      <a:moveTo>
                        <a:pt x="7" y="165"/>
                      </a:moveTo>
                      <a:cubicBezTo>
                        <a:pt x="11" y="154"/>
                        <a:pt x="25" y="139"/>
                        <a:pt x="32" y="134"/>
                      </a:cubicBezTo>
                      <a:cubicBezTo>
                        <a:pt x="39" y="128"/>
                        <a:pt x="39" y="125"/>
                        <a:pt x="39" y="125"/>
                      </a:cubicBezTo>
                      <a:cubicBezTo>
                        <a:pt x="39" y="125"/>
                        <a:pt x="44" y="30"/>
                        <a:pt x="46" y="15"/>
                      </a:cubicBezTo>
                      <a:cubicBezTo>
                        <a:pt x="48" y="0"/>
                        <a:pt x="50" y="0"/>
                        <a:pt x="50" y="0"/>
                      </a:cubicBezTo>
                      <a:cubicBezTo>
                        <a:pt x="50" y="0"/>
                        <a:pt x="137" y="4"/>
                        <a:pt x="152" y="5"/>
                      </a:cubicBezTo>
                      <a:cubicBezTo>
                        <a:pt x="166" y="5"/>
                        <a:pt x="165" y="8"/>
                        <a:pt x="168" y="11"/>
                      </a:cubicBezTo>
                      <a:cubicBezTo>
                        <a:pt x="171" y="13"/>
                        <a:pt x="172" y="22"/>
                        <a:pt x="172" y="24"/>
                      </a:cubicBezTo>
                      <a:cubicBezTo>
                        <a:pt x="172" y="26"/>
                        <a:pt x="165" y="25"/>
                        <a:pt x="165" y="25"/>
                      </a:cubicBezTo>
                      <a:cubicBezTo>
                        <a:pt x="165" y="25"/>
                        <a:pt x="179" y="82"/>
                        <a:pt x="179" y="84"/>
                      </a:cubicBezTo>
                      <a:cubicBezTo>
                        <a:pt x="179" y="86"/>
                        <a:pt x="185" y="88"/>
                        <a:pt x="185" y="88"/>
                      </a:cubicBezTo>
                      <a:cubicBezTo>
                        <a:pt x="185" y="88"/>
                        <a:pt x="184" y="113"/>
                        <a:pt x="185" y="134"/>
                      </a:cubicBezTo>
                      <a:cubicBezTo>
                        <a:pt x="185" y="155"/>
                        <a:pt x="181" y="154"/>
                        <a:pt x="181" y="154"/>
                      </a:cubicBezTo>
                      <a:cubicBezTo>
                        <a:pt x="181" y="154"/>
                        <a:pt x="177" y="159"/>
                        <a:pt x="181" y="159"/>
                      </a:cubicBezTo>
                      <a:cubicBezTo>
                        <a:pt x="186" y="159"/>
                        <a:pt x="188" y="165"/>
                        <a:pt x="188" y="165"/>
                      </a:cubicBezTo>
                      <a:cubicBezTo>
                        <a:pt x="188" y="165"/>
                        <a:pt x="187" y="181"/>
                        <a:pt x="187" y="191"/>
                      </a:cubicBezTo>
                      <a:cubicBezTo>
                        <a:pt x="187" y="202"/>
                        <a:pt x="180" y="202"/>
                        <a:pt x="180" y="202"/>
                      </a:cubicBezTo>
                      <a:cubicBezTo>
                        <a:pt x="166" y="202"/>
                        <a:pt x="166" y="202"/>
                        <a:pt x="166" y="202"/>
                      </a:cubicBezTo>
                      <a:cubicBezTo>
                        <a:pt x="162" y="202"/>
                        <a:pt x="162" y="202"/>
                        <a:pt x="162" y="202"/>
                      </a:cubicBezTo>
                      <a:cubicBezTo>
                        <a:pt x="163" y="221"/>
                        <a:pt x="163" y="221"/>
                        <a:pt x="163" y="221"/>
                      </a:cubicBezTo>
                      <a:cubicBezTo>
                        <a:pt x="163" y="221"/>
                        <a:pt x="163" y="221"/>
                        <a:pt x="163" y="221"/>
                      </a:cubicBezTo>
                      <a:cubicBezTo>
                        <a:pt x="163" y="222"/>
                        <a:pt x="162" y="223"/>
                        <a:pt x="161" y="225"/>
                      </a:cubicBezTo>
                      <a:cubicBezTo>
                        <a:pt x="160" y="226"/>
                        <a:pt x="158" y="227"/>
                        <a:pt x="155" y="227"/>
                      </a:cubicBezTo>
                      <a:cubicBezTo>
                        <a:pt x="155" y="227"/>
                        <a:pt x="155" y="227"/>
                        <a:pt x="155" y="227"/>
                      </a:cubicBezTo>
                      <a:cubicBezTo>
                        <a:pt x="151" y="227"/>
                        <a:pt x="131" y="227"/>
                        <a:pt x="131" y="227"/>
                      </a:cubicBezTo>
                      <a:cubicBezTo>
                        <a:pt x="131" y="227"/>
                        <a:pt x="131" y="227"/>
                        <a:pt x="131" y="227"/>
                      </a:cubicBezTo>
                      <a:cubicBezTo>
                        <a:pt x="130" y="227"/>
                        <a:pt x="130" y="227"/>
                        <a:pt x="130" y="227"/>
                      </a:cubicBezTo>
                      <a:cubicBezTo>
                        <a:pt x="130" y="227"/>
                        <a:pt x="129" y="226"/>
                        <a:pt x="128" y="225"/>
                      </a:cubicBezTo>
                      <a:cubicBezTo>
                        <a:pt x="127" y="224"/>
                        <a:pt x="127" y="222"/>
                        <a:pt x="127" y="220"/>
                      </a:cubicBezTo>
                      <a:cubicBezTo>
                        <a:pt x="127" y="219"/>
                        <a:pt x="127" y="219"/>
                        <a:pt x="127" y="219"/>
                      </a:cubicBezTo>
                      <a:cubicBezTo>
                        <a:pt x="127" y="216"/>
                        <a:pt x="127" y="207"/>
                        <a:pt x="127" y="202"/>
                      </a:cubicBezTo>
                      <a:cubicBezTo>
                        <a:pt x="117" y="202"/>
                        <a:pt x="117" y="202"/>
                        <a:pt x="117" y="202"/>
                      </a:cubicBezTo>
                      <a:cubicBezTo>
                        <a:pt x="117" y="202"/>
                        <a:pt x="114" y="193"/>
                        <a:pt x="110" y="172"/>
                      </a:cubicBezTo>
                      <a:cubicBezTo>
                        <a:pt x="106" y="152"/>
                        <a:pt x="85" y="146"/>
                        <a:pt x="85" y="146"/>
                      </a:cubicBezTo>
                      <a:cubicBezTo>
                        <a:pt x="43" y="144"/>
                        <a:pt x="43" y="144"/>
                        <a:pt x="43" y="144"/>
                      </a:cubicBezTo>
                      <a:cubicBezTo>
                        <a:pt x="43" y="144"/>
                        <a:pt x="27" y="149"/>
                        <a:pt x="16" y="170"/>
                      </a:cubicBezTo>
                      <a:cubicBezTo>
                        <a:pt x="6" y="190"/>
                        <a:pt x="6" y="215"/>
                        <a:pt x="6" y="215"/>
                      </a:cubicBezTo>
                      <a:cubicBezTo>
                        <a:pt x="0" y="215"/>
                        <a:pt x="0" y="215"/>
                        <a:pt x="0" y="215"/>
                      </a:cubicBezTo>
                      <a:cubicBezTo>
                        <a:pt x="0" y="215"/>
                        <a:pt x="4" y="177"/>
                        <a:pt x="7" y="165"/>
                      </a:cubicBezTo>
                      <a:close/>
                      <a:moveTo>
                        <a:pt x="147" y="15"/>
                      </a:moveTo>
                      <a:cubicBezTo>
                        <a:pt x="133" y="14"/>
                        <a:pt x="133" y="14"/>
                        <a:pt x="133" y="14"/>
                      </a:cubicBezTo>
                      <a:cubicBezTo>
                        <a:pt x="135" y="112"/>
                        <a:pt x="135" y="112"/>
                        <a:pt x="135" y="112"/>
                      </a:cubicBezTo>
                      <a:cubicBezTo>
                        <a:pt x="161" y="112"/>
                        <a:pt x="161" y="112"/>
                        <a:pt x="161" y="112"/>
                      </a:cubicBezTo>
                      <a:cubicBezTo>
                        <a:pt x="161" y="112"/>
                        <a:pt x="161" y="90"/>
                        <a:pt x="161" y="80"/>
                      </a:cubicBezTo>
                      <a:cubicBezTo>
                        <a:pt x="161" y="69"/>
                        <a:pt x="147" y="15"/>
                        <a:pt x="147" y="15"/>
                      </a:cubicBezTo>
                      <a:close/>
                      <a:moveTo>
                        <a:pt x="132" y="219"/>
                      </a:moveTo>
                      <a:cubicBezTo>
                        <a:pt x="132" y="219"/>
                        <a:pt x="132" y="219"/>
                        <a:pt x="132" y="220"/>
                      </a:cubicBezTo>
                      <a:cubicBezTo>
                        <a:pt x="132" y="221"/>
                        <a:pt x="132" y="221"/>
                        <a:pt x="132" y="222"/>
                      </a:cubicBezTo>
                      <a:cubicBezTo>
                        <a:pt x="134" y="222"/>
                        <a:pt x="137" y="222"/>
                        <a:pt x="141" y="222"/>
                      </a:cubicBezTo>
                      <a:cubicBezTo>
                        <a:pt x="147" y="222"/>
                        <a:pt x="153" y="222"/>
                        <a:pt x="155" y="222"/>
                      </a:cubicBezTo>
                      <a:cubicBezTo>
                        <a:pt x="157" y="222"/>
                        <a:pt x="157" y="222"/>
                        <a:pt x="157" y="222"/>
                      </a:cubicBezTo>
                      <a:cubicBezTo>
                        <a:pt x="157" y="221"/>
                        <a:pt x="158" y="221"/>
                        <a:pt x="158" y="221"/>
                      </a:cubicBezTo>
                      <a:cubicBezTo>
                        <a:pt x="158" y="221"/>
                        <a:pt x="158" y="221"/>
                        <a:pt x="158" y="221"/>
                      </a:cubicBezTo>
                      <a:cubicBezTo>
                        <a:pt x="157" y="202"/>
                        <a:pt x="157" y="202"/>
                        <a:pt x="157" y="202"/>
                      </a:cubicBezTo>
                      <a:cubicBezTo>
                        <a:pt x="132" y="202"/>
                        <a:pt x="132" y="202"/>
                        <a:pt x="132" y="202"/>
                      </a:cubicBezTo>
                      <a:cubicBezTo>
                        <a:pt x="132" y="207"/>
                        <a:pt x="132" y="216"/>
                        <a:pt x="132" y="219"/>
                      </a:cubicBezTo>
                      <a:close/>
                      <a:moveTo>
                        <a:pt x="131" y="81"/>
                      </a:moveTo>
                      <a:cubicBezTo>
                        <a:pt x="129" y="15"/>
                        <a:pt x="129" y="15"/>
                        <a:pt x="129" y="15"/>
                      </a:cubicBezTo>
                      <a:cubicBezTo>
                        <a:pt x="79" y="13"/>
                        <a:pt x="79" y="13"/>
                        <a:pt x="79" y="13"/>
                      </a:cubicBezTo>
                      <a:cubicBezTo>
                        <a:pt x="78" y="65"/>
                        <a:pt x="78" y="65"/>
                        <a:pt x="78" y="65"/>
                      </a:cubicBezTo>
                      <a:lnTo>
                        <a:pt x="131" y="8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13" name="Freeform 6"/>
                <p:cNvSpPr>
                  <a:spLocks noEditPoints="1"/>
                </p:cNvSpPr>
                <p:nvPr/>
              </p:nvSpPr>
              <p:spPr bwMode="auto">
                <a:xfrm>
                  <a:off x="6488113" y="3784600"/>
                  <a:ext cx="376238"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3" y="100"/>
                        <a:pt x="0" y="78"/>
                        <a:pt x="0" y="50"/>
                      </a:cubicBezTo>
                      <a:cubicBezTo>
                        <a:pt x="0" y="23"/>
                        <a:pt x="23"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14" name="Oval 7"/>
                <p:cNvSpPr>
                  <a:spLocks noChangeArrowheads="1"/>
                </p:cNvSpPr>
                <p:nvPr/>
              </p:nvSpPr>
              <p:spPr bwMode="auto">
                <a:xfrm>
                  <a:off x="6592888"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15" name="Oval 8"/>
                <p:cNvSpPr>
                  <a:spLocks noChangeArrowheads="1"/>
                </p:cNvSpPr>
                <p:nvPr/>
              </p:nvSpPr>
              <p:spPr bwMode="auto">
                <a:xfrm>
                  <a:off x="5399088" y="3894138"/>
                  <a:ext cx="160338"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16" name="Freeform 9"/>
                <p:cNvSpPr/>
                <p:nvPr/>
              </p:nvSpPr>
              <p:spPr bwMode="auto">
                <a:xfrm>
                  <a:off x="6477000" y="3152775"/>
                  <a:ext cx="123825" cy="615950"/>
                </a:xfrm>
                <a:custGeom>
                  <a:avLst/>
                  <a:gdLst>
                    <a:gd name="T0" fmla="*/ 2 w 33"/>
                    <a:gd name="T1" fmla="*/ 35 h 163"/>
                    <a:gd name="T2" fmla="*/ 4 w 33"/>
                    <a:gd name="T3" fmla="*/ 36 h 163"/>
                    <a:gd name="T4" fmla="*/ 5 w 33"/>
                    <a:gd name="T5" fmla="*/ 8 h 163"/>
                    <a:gd name="T6" fmla="*/ 15 w 33"/>
                    <a:gd name="T7" fmla="*/ 7 h 163"/>
                    <a:gd name="T8" fmla="*/ 16 w 33"/>
                    <a:gd name="T9" fmla="*/ 36 h 163"/>
                    <a:gd name="T10" fmla="*/ 19 w 33"/>
                    <a:gd name="T11" fmla="*/ 37 h 163"/>
                    <a:gd name="T12" fmla="*/ 33 w 33"/>
                    <a:gd name="T13" fmla="*/ 38 h 163"/>
                    <a:gd name="T14" fmla="*/ 27 w 33"/>
                    <a:gd name="T15" fmla="*/ 133 h 163"/>
                    <a:gd name="T16" fmla="*/ 10 w 33"/>
                    <a:gd name="T17" fmla="*/ 150 h 163"/>
                    <a:gd name="T18" fmla="*/ 0 w 33"/>
                    <a:gd name="T19" fmla="*/ 163 h 163"/>
                    <a:gd name="T20" fmla="*/ 2 w 33"/>
                    <a:gd name="T21" fmla="*/ 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63">
                      <a:moveTo>
                        <a:pt x="2" y="35"/>
                      </a:moveTo>
                      <a:cubicBezTo>
                        <a:pt x="4" y="36"/>
                        <a:pt x="4" y="36"/>
                        <a:pt x="4" y="36"/>
                      </a:cubicBezTo>
                      <a:cubicBezTo>
                        <a:pt x="5" y="8"/>
                        <a:pt x="5" y="8"/>
                        <a:pt x="5" y="8"/>
                      </a:cubicBezTo>
                      <a:cubicBezTo>
                        <a:pt x="5" y="8"/>
                        <a:pt x="10" y="0"/>
                        <a:pt x="15" y="7"/>
                      </a:cubicBezTo>
                      <a:cubicBezTo>
                        <a:pt x="16" y="36"/>
                        <a:pt x="16" y="36"/>
                        <a:pt x="16" y="36"/>
                      </a:cubicBezTo>
                      <a:cubicBezTo>
                        <a:pt x="19" y="37"/>
                        <a:pt x="19" y="37"/>
                        <a:pt x="19" y="37"/>
                      </a:cubicBezTo>
                      <a:cubicBezTo>
                        <a:pt x="33" y="38"/>
                        <a:pt x="33" y="38"/>
                        <a:pt x="33" y="38"/>
                      </a:cubicBezTo>
                      <a:cubicBezTo>
                        <a:pt x="27" y="133"/>
                        <a:pt x="27" y="133"/>
                        <a:pt x="27" y="133"/>
                      </a:cubicBezTo>
                      <a:cubicBezTo>
                        <a:pt x="27" y="133"/>
                        <a:pt x="19" y="139"/>
                        <a:pt x="10" y="150"/>
                      </a:cubicBezTo>
                      <a:cubicBezTo>
                        <a:pt x="1" y="160"/>
                        <a:pt x="0" y="163"/>
                        <a:pt x="0" y="163"/>
                      </a:cubicBezTo>
                      <a:lnTo>
                        <a:pt x="2" y="3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17" name="Freeform 10"/>
                <p:cNvSpPr>
                  <a:spLocks noEditPoints="1"/>
                </p:cNvSpPr>
                <p:nvPr/>
              </p:nvSpPr>
              <p:spPr bwMode="auto">
                <a:xfrm>
                  <a:off x="5289550" y="3784600"/>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3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3" y="35"/>
                        <a:pt x="23" y="50"/>
                      </a:cubicBezTo>
                      <a:cubicBezTo>
                        <a:pt x="23" y="65"/>
                        <a:pt x="36" y="77"/>
                        <a:pt x="51"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18" name="Oval 17"/>
                <p:cNvSpPr>
                  <a:spLocks noChangeArrowheads="1"/>
                </p:cNvSpPr>
                <p:nvPr/>
              </p:nvSpPr>
              <p:spPr bwMode="auto">
                <a:xfrm>
                  <a:off x="5800725"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19" name="Freeform 18"/>
                <p:cNvSpPr>
                  <a:spLocks noEditPoints="1"/>
                </p:cNvSpPr>
                <p:nvPr/>
              </p:nvSpPr>
              <p:spPr bwMode="auto">
                <a:xfrm>
                  <a:off x="5695950" y="3784600"/>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20" name="Freeform 19"/>
                <p:cNvSpPr/>
                <p:nvPr/>
              </p:nvSpPr>
              <p:spPr bwMode="auto">
                <a:xfrm>
                  <a:off x="5256213" y="3757613"/>
                  <a:ext cx="1176338" cy="234950"/>
                </a:xfrm>
                <a:custGeom>
                  <a:avLst/>
                  <a:gdLst>
                    <a:gd name="T0" fmla="*/ 8 w 313"/>
                    <a:gd name="T1" fmla="*/ 0 h 62"/>
                    <a:gd name="T2" fmla="*/ 304 w 313"/>
                    <a:gd name="T3" fmla="*/ 0 h 62"/>
                    <a:gd name="T4" fmla="*/ 313 w 313"/>
                    <a:gd name="T5" fmla="*/ 9 h 62"/>
                    <a:gd name="T6" fmla="*/ 313 w 313"/>
                    <a:gd name="T7" fmla="*/ 54 h 62"/>
                    <a:gd name="T8" fmla="*/ 304 w 313"/>
                    <a:gd name="T9" fmla="*/ 62 h 62"/>
                    <a:gd name="T10" fmla="*/ 223 w 313"/>
                    <a:gd name="T11" fmla="*/ 62 h 62"/>
                    <a:gd name="T12" fmla="*/ 224 w 313"/>
                    <a:gd name="T13" fmla="*/ 58 h 62"/>
                    <a:gd name="T14" fmla="*/ 167 w 313"/>
                    <a:gd name="T15" fmla="*/ 2 h 62"/>
                    <a:gd name="T16" fmla="*/ 113 w 313"/>
                    <a:gd name="T17" fmla="*/ 43 h 62"/>
                    <a:gd name="T18" fmla="*/ 59 w 313"/>
                    <a:gd name="T19" fmla="*/ 2 h 62"/>
                    <a:gd name="T20" fmla="*/ 3 w 313"/>
                    <a:gd name="T21" fmla="*/ 58 h 62"/>
                    <a:gd name="T22" fmla="*/ 3 w 313"/>
                    <a:gd name="T23" fmla="*/ 60 h 62"/>
                    <a:gd name="T24" fmla="*/ 0 w 313"/>
                    <a:gd name="T25" fmla="*/ 54 h 62"/>
                    <a:gd name="T26" fmla="*/ 0 w 313"/>
                    <a:gd name="T27" fmla="*/ 9 h 62"/>
                    <a:gd name="T28" fmla="*/ 8 w 313"/>
                    <a:gd name="T2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62">
                      <a:moveTo>
                        <a:pt x="8" y="0"/>
                      </a:moveTo>
                      <a:cubicBezTo>
                        <a:pt x="304" y="0"/>
                        <a:pt x="304" y="0"/>
                        <a:pt x="304" y="0"/>
                      </a:cubicBezTo>
                      <a:cubicBezTo>
                        <a:pt x="309" y="0"/>
                        <a:pt x="313" y="4"/>
                        <a:pt x="313" y="9"/>
                      </a:cubicBezTo>
                      <a:cubicBezTo>
                        <a:pt x="313" y="54"/>
                        <a:pt x="313" y="54"/>
                        <a:pt x="313" y="54"/>
                      </a:cubicBezTo>
                      <a:cubicBezTo>
                        <a:pt x="313" y="58"/>
                        <a:pt x="309" y="62"/>
                        <a:pt x="304" y="62"/>
                      </a:cubicBezTo>
                      <a:cubicBezTo>
                        <a:pt x="223" y="62"/>
                        <a:pt x="223" y="62"/>
                        <a:pt x="223" y="62"/>
                      </a:cubicBezTo>
                      <a:cubicBezTo>
                        <a:pt x="224" y="60"/>
                        <a:pt x="224" y="59"/>
                        <a:pt x="224" y="58"/>
                      </a:cubicBezTo>
                      <a:cubicBezTo>
                        <a:pt x="224" y="27"/>
                        <a:pt x="198" y="2"/>
                        <a:pt x="167" y="2"/>
                      </a:cubicBezTo>
                      <a:cubicBezTo>
                        <a:pt x="141" y="2"/>
                        <a:pt x="120" y="19"/>
                        <a:pt x="113" y="43"/>
                      </a:cubicBezTo>
                      <a:cubicBezTo>
                        <a:pt x="107" y="19"/>
                        <a:pt x="85" y="2"/>
                        <a:pt x="59" y="2"/>
                      </a:cubicBezTo>
                      <a:cubicBezTo>
                        <a:pt x="28" y="2"/>
                        <a:pt x="3" y="27"/>
                        <a:pt x="3" y="58"/>
                      </a:cubicBezTo>
                      <a:cubicBezTo>
                        <a:pt x="3" y="58"/>
                        <a:pt x="3" y="59"/>
                        <a:pt x="3" y="60"/>
                      </a:cubicBezTo>
                      <a:cubicBezTo>
                        <a:pt x="1" y="58"/>
                        <a:pt x="0" y="56"/>
                        <a:pt x="0" y="54"/>
                      </a:cubicBezTo>
                      <a:cubicBezTo>
                        <a:pt x="0" y="9"/>
                        <a:pt x="0" y="9"/>
                        <a:pt x="0" y="9"/>
                      </a:cubicBezTo>
                      <a:cubicBezTo>
                        <a:pt x="0" y="4"/>
                        <a:pt x="4" y="0"/>
                        <a:pt x="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sp>
              <p:nvSpPr>
                <p:cNvPr id="21" name="Freeform 21"/>
                <p:cNvSpPr/>
                <p:nvPr/>
              </p:nvSpPr>
              <p:spPr bwMode="auto">
                <a:xfrm>
                  <a:off x="6573838" y="2846388"/>
                  <a:ext cx="290513" cy="333375"/>
                </a:xfrm>
                <a:custGeom>
                  <a:avLst/>
                  <a:gdLst>
                    <a:gd name="T0" fmla="*/ 77 w 77"/>
                    <a:gd name="T1" fmla="*/ 88 h 88"/>
                    <a:gd name="T2" fmla="*/ 34 w 77"/>
                    <a:gd name="T3" fmla="*/ 23 h 88"/>
                    <a:gd name="T4" fmla="*/ 0 w 77"/>
                    <a:gd name="T5" fmla="*/ 0 h 88"/>
                    <a:gd name="T6" fmla="*/ 12 w 77"/>
                    <a:gd name="T7" fmla="*/ 85 h 88"/>
                    <a:gd name="T8" fmla="*/ 77 w 77"/>
                    <a:gd name="T9" fmla="*/ 88 h 88"/>
                  </a:gdLst>
                  <a:ahLst/>
                  <a:cxnLst>
                    <a:cxn ang="0">
                      <a:pos x="T0" y="T1"/>
                    </a:cxn>
                    <a:cxn ang="0">
                      <a:pos x="T2" y="T3"/>
                    </a:cxn>
                    <a:cxn ang="0">
                      <a:pos x="T4" y="T5"/>
                    </a:cxn>
                    <a:cxn ang="0">
                      <a:pos x="T6" y="T7"/>
                    </a:cxn>
                    <a:cxn ang="0">
                      <a:pos x="T8" y="T9"/>
                    </a:cxn>
                  </a:cxnLst>
                  <a:rect l="0" t="0" r="r" b="b"/>
                  <a:pathLst>
                    <a:path w="77" h="88">
                      <a:moveTo>
                        <a:pt x="77" y="88"/>
                      </a:moveTo>
                      <a:cubicBezTo>
                        <a:pt x="77" y="88"/>
                        <a:pt x="49" y="40"/>
                        <a:pt x="34" y="23"/>
                      </a:cubicBezTo>
                      <a:cubicBezTo>
                        <a:pt x="20" y="7"/>
                        <a:pt x="0" y="0"/>
                        <a:pt x="0" y="0"/>
                      </a:cubicBezTo>
                      <a:cubicBezTo>
                        <a:pt x="12" y="85"/>
                        <a:pt x="12" y="85"/>
                        <a:pt x="12" y="85"/>
                      </a:cubicBezTo>
                      <a:lnTo>
                        <a:pt x="77" y="8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p>
              </p:txBody>
            </p:sp>
          </p:grpSp>
        </p:grpSp>
        <p:grpSp>
          <p:nvGrpSpPr>
            <p:cNvPr id="10" name="组合 4"/>
            <p:cNvGrpSpPr/>
            <p:nvPr/>
          </p:nvGrpSpPr>
          <p:grpSpPr>
            <a:xfrm>
              <a:off x="1351882" y="4081062"/>
              <a:ext cx="8420739" cy="1411187"/>
              <a:chOff x="1351882" y="4081062"/>
              <a:chExt cx="8420739" cy="1411187"/>
            </a:xfrm>
          </p:grpSpPr>
          <p:sp>
            <p:nvSpPr>
              <p:cNvPr id="6" name="Rectangle 28"/>
              <p:cNvSpPr/>
              <p:nvPr/>
            </p:nvSpPr>
            <p:spPr>
              <a:xfrm flipH="1">
                <a:off x="1351882" y="4081062"/>
                <a:ext cx="2304000" cy="141118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Rectangle 29"/>
              <p:cNvSpPr/>
              <p:nvPr/>
            </p:nvSpPr>
            <p:spPr>
              <a:xfrm flipH="1">
                <a:off x="3726795" y="4081062"/>
                <a:ext cx="1800000" cy="1411187"/>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Rectangle 30"/>
              <p:cNvSpPr/>
              <p:nvPr/>
            </p:nvSpPr>
            <p:spPr>
              <a:xfrm flipH="1">
                <a:off x="5597708" y="4081062"/>
                <a:ext cx="1800000" cy="1411187"/>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Rectangle 31"/>
              <p:cNvSpPr/>
              <p:nvPr/>
            </p:nvSpPr>
            <p:spPr>
              <a:xfrm flipH="1">
                <a:off x="7468621" y="4081062"/>
                <a:ext cx="2304000" cy="141118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sp>
        <p:nvSpPr>
          <p:cNvPr id="28" name="矩形 27"/>
          <p:cNvSpPr>
            <a:spLocks noChangeArrowheads="1"/>
          </p:cNvSpPr>
          <p:nvPr/>
        </p:nvSpPr>
        <p:spPr bwMode="auto">
          <a:xfrm>
            <a:off x="973881" y="4142648"/>
            <a:ext cx="7194883"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900" dirty="0">
                <a:solidFill>
                  <a:schemeClr val="tx1">
                    <a:lumMod val="50000"/>
                    <a:lumOff val="50000"/>
                  </a:schemeClr>
                </a:solidFill>
              </a:rPr>
              <a:t>通过在之前工作中的学习和训练，日渐形成了熟练的专业操作技巧和专业性的思维活动能力。之外，多次参加专业技能培训，还取得了各种专业技能认证，储备了更专业的技能。</a:t>
            </a:r>
            <a:endParaRPr lang="zh-CN" altLang="en-US" sz="900" dirty="0">
              <a:solidFill>
                <a:schemeClr val="tx1">
                  <a:lumMod val="50000"/>
                  <a:lumOff val="50000"/>
                </a:schemeClr>
              </a:solidFill>
              <a:sym typeface="微软雅黑" panose="020B0503020204020204" pitchFamily="34" charset="-122"/>
            </a:endParaRPr>
          </a:p>
        </p:txBody>
      </p:sp>
      <p:cxnSp>
        <p:nvCxnSpPr>
          <p:cNvPr id="29" name="肘形连接符 28"/>
          <p:cNvCxnSpPr>
            <a:stCxn id="6" idx="0"/>
          </p:cNvCxnSpPr>
          <p:nvPr/>
        </p:nvCxnSpPr>
        <p:spPr>
          <a:xfrm rot="16200000" flipV="1">
            <a:off x="1710216" y="2350250"/>
            <a:ext cx="252530" cy="57444"/>
          </a:xfrm>
          <a:prstGeom prst="curvedConnector3">
            <a:avLst>
              <a:gd name="adj1" fmla="val 29726"/>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肘形连接符 29"/>
          <p:cNvCxnSpPr>
            <a:stCxn id="7" idx="0"/>
          </p:cNvCxnSpPr>
          <p:nvPr/>
        </p:nvCxnSpPr>
        <p:spPr>
          <a:xfrm rot="5400000" flipH="1" flipV="1">
            <a:off x="3407961" y="2302138"/>
            <a:ext cx="252525" cy="153674"/>
          </a:xfrm>
          <a:prstGeom prst="curvedConnector3">
            <a:avLst>
              <a:gd name="adj1" fmla="val 50000"/>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肘形连接符 30"/>
          <p:cNvCxnSpPr>
            <a:stCxn id="9" idx="0"/>
          </p:cNvCxnSpPr>
          <p:nvPr/>
        </p:nvCxnSpPr>
        <p:spPr>
          <a:xfrm rot="5400000" flipH="1" flipV="1">
            <a:off x="6781133" y="1924331"/>
            <a:ext cx="252530" cy="909282"/>
          </a:xfrm>
          <a:prstGeom prst="curvedConnector3">
            <a:avLst>
              <a:gd name="adj1" fmla="val 50000"/>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8" idx="0"/>
          </p:cNvCxnSpPr>
          <p:nvPr/>
        </p:nvCxnSpPr>
        <p:spPr>
          <a:xfrm rot="5400000" flipH="1" flipV="1">
            <a:off x="5035264" y="2078016"/>
            <a:ext cx="252529" cy="601915"/>
          </a:xfrm>
          <a:prstGeom prst="curvedConnector2">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1" name="TextBox 59"/>
          <p:cNvSpPr txBox="1">
            <a:spLocks noChangeArrowheads="1"/>
          </p:cNvSpPr>
          <p:nvPr/>
        </p:nvSpPr>
        <p:spPr bwMode="auto">
          <a:xfrm flipH="1">
            <a:off x="1109332" y="1208991"/>
            <a:ext cx="1396850" cy="253916"/>
          </a:xfrm>
          <a:prstGeom prst="rect">
            <a:avLst/>
          </a:prstGeom>
          <a:noFill/>
          <a:ln>
            <a:noFill/>
          </a:ln>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17"/>
          <p:cNvSpPr>
            <a:spLocks noChangeArrowheads="1"/>
          </p:cNvSpPr>
          <p:nvPr/>
        </p:nvSpPr>
        <p:spPr bwMode="auto">
          <a:xfrm>
            <a:off x="1097539"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在此录入上述图片的描述说明，在此录入图片的描述说明。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9"/>
          <p:cNvSpPr txBox="1">
            <a:spLocks noChangeArrowheads="1"/>
          </p:cNvSpPr>
          <p:nvPr/>
        </p:nvSpPr>
        <p:spPr bwMode="auto">
          <a:xfrm flipH="1">
            <a:off x="2960759" y="1208991"/>
            <a:ext cx="1396850" cy="253916"/>
          </a:xfrm>
          <a:prstGeom prst="rect">
            <a:avLst/>
          </a:prstGeom>
          <a:noFill/>
          <a:ln>
            <a:noFill/>
          </a:ln>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17"/>
          <p:cNvSpPr>
            <a:spLocks noChangeArrowheads="1"/>
          </p:cNvSpPr>
          <p:nvPr/>
        </p:nvSpPr>
        <p:spPr bwMode="auto">
          <a:xfrm>
            <a:off x="2948966"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在此录入上述图片的描述说明，在此录入图片的描述说明。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9"/>
          <p:cNvSpPr txBox="1">
            <a:spLocks noChangeArrowheads="1"/>
          </p:cNvSpPr>
          <p:nvPr/>
        </p:nvSpPr>
        <p:spPr bwMode="auto">
          <a:xfrm flipH="1">
            <a:off x="4812186" y="1208991"/>
            <a:ext cx="1396850" cy="253916"/>
          </a:xfrm>
          <a:prstGeom prst="rect">
            <a:avLst/>
          </a:prstGeom>
          <a:noFill/>
          <a:ln>
            <a:noFill/>
          </a:ln>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17"/>
          <p:cNvSpPr>
            <a:spLocks noChangeArrowheads="1"/>
          </p:cNvSpPr>
          <p:nvPr/>
        </p:nvSpPr>
        <p:spPr bwMode="auto">
          <a:xfrm>
            <a:off x="4800393"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在此录入上述图片的描述说明，在此录入图片的描述说明。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9"/>
          <p:cNvSpPr txBox="1">
            <a:spLocks noChangeArrowheads="1"/>
          </p:cNvSpPr>
          <p:nvPr/>
        </p:nvSpPr>
        <p:spPr bwMode="auto">
          <a:xfrm flipH="1">
            <a:off x="6663612" y="1208991"/>
            <a:ext cx="1396850" cy="253916"/>
          </a:xfrm>
          <a:prstGeom prst="rect">
            <a:avLst/>
          </a:prstGeom>
          <a:noFill/>
          <a:ln>
            <a:noFill/>
          </a:ln>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17"/>
          <p:cNvSpPr>
            <a:spLocks noChangeArrowheads="1"/>
          </p:cNvSpPr>
          <p:nvPr/>
        </p:nvSpPr>
        <p:spPr bwMode="auto">
          <a:xfrm>
            <a:off x="6651819"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在此录入上述图片的描述说明，在此录入图片的描述说明。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Freeform 156"/>
          <p:cNvSpPr>
            <a:spLocks noChangeAspect="1" noEditPoints="1"/>
          </p:cNvSpPr>
          <p:nvPr/>
        </p:nvSpPr>
        <p:spPr bwMode="auto">
          <a:xfrm>
            <a:off x="1649068" y="2835364"/>
            <a:ext cx="426194" cy="389322"/>
          </a:xfrm>
          <a:custGeom>
            <a:avLst/>
            <a:gdLst>
              <a:gd name="T0" fmla="*/ 37 w 112"/>
              <a:gd name="T1" fmla="*/ 58 h 102"/>
              <a:gd name="T2" fmla="*/ 69 w 112"/>
              <a:gd name="T3" fmla="*/ 52 h 102"/>
              <a:gd name="T4" fmla="*/ 70 w 112"/>
              <a:gd name="T5" fmla="*/ 32 h 102"/>
              <a:gd name="T6" fmla="*/ 80 w 112"/>
              <a:gd name="T7" fmla="*/ 0 h 102"/>
              <a:gd name="T8" fmla="*/ 103 w 112"/>
              <a:gd name="T9" fmla="*/ 24 h 102"/>
              <a:gd name="T10" fmla="*/ 73 w 112"/>
              <a:gd name="T11" fmla="*/ 65 h 102"/>
              <a:gd name="T12" fmla="*/ 42 w 112"/>
              <a:gd name="T13" fmla="*/ 72 h 102"/>
              <a:gd name="T14" fmla="*/ 21 w 112"/>
              <a:gd name="T15" fmla="*/ 101 h 102"/>
              <a:gd name="T16" fmla="*/ 0 w 112"/>
              <a:gd name="T17" fmla="*/ 40 h 102"/>
              <a:gd name="T18" fmla="*/ 1 w 112"/>
              <a:gd name="T19" fmla="*/ 56 h 102"/>
              <a:gd name="T20" fmla="*/ 13 w 112"/>
              <a:gd name="T21" fmla="*/ 49 h 102"/>
              <a:gd name="T22" fmla="*/ 27 w 112"/>
              <a:gd name="T23" fmla="*/ 57 h 102"/>
              <a:gd name="T24" fmla="*/ 29 w 112"/>
              <a:gd name="T25" fmla="*/ 37 h 102"/>
              <a:gd name="T26" fmla="*/ 13 w 112"/>
              <a:gd name="T27" fmla="*/ 40 h 102"/>
              <a:gd name="T28" fmla="*/ 96 w 112"/>
              <a:gd name="T29" fmla="*/ 62 h 102"/>
              <a:gd name="T30" fmla="*/ 81 w 112"/>
              <a:gd name="T31" fmla="*/ 77 h 102"/>
              <a:gd name="T32" fmla="*/ 96 w 112"/>
              <a:gd name="T33" fmla="*/ 92 h 102"/>
              <a:gd name="T34" fmla="*/ 112 w 112"/>
              <a:gd name="T35" fmla="*/ 77 h 102"/>
              <a:gd name="T36" fmla="*/ 96 w 112"/>
              <a:gd name="T37" fmla="*/ 62 h 102"/>
              <a:gd name="T38" fmla="*/ 96 w 112"/>
              <a:gd name="T39" fmla="*/ 70 h 102"/>
              <a:gd name="T40" fmla="*/ 89 w 112"/>
              <a:gd name="T41" fmla="*/ 77 h 102"/>
              <a:gd name="T42" fmla="*/ 96 w 112"/>
              <a:gd name="T43" fmla="*/ 84 h 102"/>
              <a:gd name="T44" fmla="*/ 103 w 112"/>
              <a:gd name="T45" fmla="*/ 77 h 102"/>
              <a:gd name="T46" fmla="*/ 70 w 112"/>
              <a:gd name="T47" fmla="*/ 74 h 102"/>
              <a:gd name="T48" fmla="*/ 60 w 112"/>
              <a:gd name="T49" fmla="*/ 82 h 102"/>
              <a:gd name="T50" fmla="*/ 45 w 112"/>
              <a:gd name="T51" fmla="*/ 83 h 102"/>
              <a:gd name="T52" fmla="*/ 46 w 112"/>
              <a:gd name="T53" fmla="*/ 97 h 102"/>
              <a:gd name="T54" fmla="*/ 62 w 112"/>
              <a:gd name="T55" fmla="*/ 92 h 102"/>
              <a:gd name="T56" fmla="*/ 77 w 112"/>
              <a:gd name="T57" fmla="*/ 98 h 102"/>
              <a:gd name="T58" fmla="*/ 70 w 112"/>
              <a:gd name="T59" fmla="*/ 74 h 102"/>
              <a:gd name="T60" fmla="*/ 40 w 112"/>
              <a:gd name="T61" fmla="*/ 21 h 102"/>
              <a:gd name="T62" fmla="*/ 40 w 112"/>
              <a:gd name="T63" fmla="*/ 43 h 102"/>
              <a:gd name="T64" fmla="*/ 62 w 112"/>
              <a:gd name="T65" fmla="*/ 43 h 102"/>
              <a:gd name="T66" fmla="*/ 62 w 112"/>
              <a:gd name="T67" fmla="*/ 21 h 102"/>
              <a:gd name="T68" fmla="*/ 56 w 112"/>
              <a:gd name="T69" fmla="*/ 27 h 102"/>
              <a:gd name="T70" fmla="*/ 46 w 112"/>
              <a:gd name="T71" fmla="*/ 27 h 102"/>
              <a:gd name="T72" fmla="*/ 46 w 112"/>
              <a:gd name="T73" fmla="*/ 36 h 102"/>
              <a:gd name="T74" fmla="*/ 56 w 112"/>
              <a:gd name="T75" fmla="*/ 36 h 102"/>
              <a:gd name="T76" fmla="*/ 56 w 112"/>
              <a:gd name="T7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02">
                <a:moveTo>
                  <a:pt x="21" y="101"/>
                </a:moveTo>
                <a:cubicBezTo>
                  <a:pt x="12" y="74"/>
                  <a:pt x="22" y="64"/>
                  <a:pt x="37" y="58"/>
                </a:cubicBezTo>
                <a:cubicBezTo>
                  <a:pt x="43" y="57"/>
                  <a:pt x="49" y="56"/>
                  <a:pt x="55" y="55"/>
                </a:cubicBezTo>
                <a:cubicBezTo>
                  <a:pt x="60" y="54"/>
                  <a:pt x="65" y="53"/>
                  <a:pt x="69" y="52"/>
                </a:cubicBezTo>
                <a:cubicBezTo>
                  <a:pt x="78" y="50"/>
                  <a:pt x="84" y="44"/>
                  <a:pt x="81" y="30"/>
                </a:cubicBezTo>
                <a:cubicBezTo>
                  <a:pt x="70" y="32"/>
                  <a:pt x="70" y="32"/>
                  <a:pt x="70" y="32"/>
                </a:cubicBezTo>
                <a:cubicBezTo>
                  <a:pt x="75" y="16"/>
                  <a:pt x="75" y="16"/>
                  <a:pt x="75" y="16"/>
                </a:cubicBezTo>
                <a:cubicBezTo>
                  <a:pt x="80" y="0"/>
                  <a:pt x="80" y="0"/>
                  <a:pt x="80" y="0"/>
                </a:cubicBezTo>
                <a:cubicBezTo>
                  <a:pt x="91" y="12"/>
                  <a:pt x="91" y="12"/>
                  <a:pt x="91" y="12"/>
                </a:cubicBezTo>
                <a:cubicBezTo>
                  <a:pt x="103" y="24"/>
                  <a:pt x="103" y="24"/>
                  <a:pt x="103" y="24"/>
                </a:cubicBezTo>
                <a:cubicBezTo>
                  <a:pt x="94" y="26"/>
                  <a:pt x="94" y="26"/>
                  <a:pt x="94" y="26"/>
                </a:cubicBezTo>
                <a:cubicBezTo>
                  <a:pt x="100" y="52"/>
                  <a:pt x="89" y="61"/>
                  <a:pt x="73" y="65"/>
                </a:cubicBezTo>
                <a:cubicBezTo>
                  <a:pt x="68" y="67"/>
                  <a:pt x="62" y="68"/>
                  <a:pt x="57" y="68"/>
                </a:cubicBezTo>
                <a:cubicBezTo>
                  <a:pt x="52" y="69"/>
                  <a:pt x="46" y="70"/>
                  <a:pt x="42" y="72"/>
                </a:cubicBezTo>
                <a:cubicBezTo>
                  <a:pt x="33" y="74"/>
                  <a:pt x="29" y="80"/>
                  <a:pt x="34" y="97"/>
                </a:cubicBezTo>
                <a:cubicBezTo>
                  <a:pt x="21" y="101"/>
                  <a:pt x="21" y="101"/>
                  <a:pt x="21" y="101"/>
                </a:cubicBezTo>
                <a:close/>
                <a:moveTo>
                  <a:pt x="2" y="34"/>
                </a:moveTo>
                <a:cubicBezTo>
                  <a:pt x="0" y="40"/>
                  <a:pt x="0" y="40"/>
                  <a:pt x="0" y="40"/>
                </a:cubicBezTo>
                <a:cubicBezTo>
                  <a:pt x="3" y="41"/>
                  <a:pt x="6" y="43"/>
                  <a:pt x="8" y="45"/>
                </a:cubicBezTo>
                <a:cubicBezTo>
                  <a:pt x="6" y="48"/>
                  <a:pt x="3" y="52"/>
                  <a:pt x="1" y="56"/>
                </a:cubicBezTo>
                <a:cubicBezTo>
                  <a:pt x="7" y="59"/>
                  <a:pt x="7" y="59"/>
                  <a:pt x="7" y="59"/>
                </a:cubicBezTo>
                <a:cubicBezTo>
                  <a:pt x="9" y="56"/>
                  <a:pt x="11" y="52"/>
                  <a:pt x="13" y="49"/>
                </a:cubicBezTo>
                <a:cubicBezTo>
                  <a:pt x="16" y="53"/>
                  <a:pt x="19" y="56"/>
                  <a:pt x="21" y="60"/>
                </a:cubicBezTo>
                <a:cubicBezTo>
                  <a:pt x="27" y="57"/>
                  <a:pt x="27" y="57"/>
                  <a:pt x="27" y="57"/>
                </a:cubicBezTo>
                <a:cubicBezTo>
                  <a:pt x="24" y="52"/>
                  <a:pt x="22" y="48"/>
                  <a:pt x="18" y="44"/>
                </a:cubicBezTo>
                <a:cubicBezTo>
                  <a:pt x="21" y="41"/>
                  <a:pt x="25" y="39"/>
                  <a:pt x="29" y="37"/>
                </a:cubicBezTo>
                <a:cubicBezTo>
                  <a:pt x="26" y="30"/>
                  <a:pt x="26" y="30"/>
                  <a:pt x="26" y="30"/>
                </a:cubicBezTo>
                <a:cubicBezTo>
                  <a:pt x="21" y="33"/>
                  <a:pt x="17" y="36"/>
                  <a:pt x="13" y="40"/>
                </a:cubicBezTo>
                <a:cubicBezTo>
                  <a:pt x="10" y="37"/>
                  <a:pt x="6" y="35"/>
                  <a:pt x="2" y="34"/>
                </a:cubicBezTo>
                <a:close/>
                <a:moveTo>
                  <a:pt x="96" y="62"/>
                </a:moveTo>
                <a:cubicBezTo>
                  <a:pt x="92" y="62"/>
                  <a:pt x="88" y="63"/>
                  <a:pt x="85" y="66"/>
                </a:cubicBezTo>
                <a:cubicBezTo>
                  <a:pt x="82" y="69"/>
                  <a:pt x="81" y="73"/>
                  <a:pt x="81" y="77"/>
                </a:cubicBezTo>
                <a:cubicBezTo>
                  <a:pt x="81" y="81"/>
                  <a:pt x="82" y="85"/>
                  <a:pt x="85" y="88"/>
                </a:cubicBezTo>
                <a:cubicBezTo>
                  <a:pt x="88" y="91"/>
                  <a:pt x="92" y="92"/>
                  <a:pt x="96" y="92"/>
                </a:cubicBezTo>
                <a:cubicBezTo>
                  <a:pt x="100" y="92"/>
                  <a:pt x="104" y="91"/>
                  <a:pt x="107" y="88"/>
                </a:cubicBezTo>
                <a:cubicBezTo>
                  <a:pt x="110" y="85"/>
                  <a:pt x="112" y="81"/>
                  <a:pt x="112" y="77"/>
                </a:cubicBezTo>
                <a:cubicBezTo>
                  <a:pt x="112" y="73"/>
                  <a:pt x="110" y="69"/>
                  <a:pt x="107" y="66"/>
                </a:cubicBezTo>
                <a:cubicBezTo>
                  <a:pt x="104" y="63"/>
                  <a:pt x="100" y="62"/>
                  <a:pt x="96" y="62"/>
                </a:cubicBezTo>
                <a:close/>
                <a:moveTo>
                  <a:pt x="101" y="72"/>
                </a:moveTo>
                <a:cubicBezTo>
                  <a:pt x="100" y="71"/>
                  <a:pt x="98" y="70"/>
                  <a:pt x="96" y="70"/>
                </a:cubicBezTo>
                <a:cubicBezTo>
                  <a:pt x="94" y="70"/>
                  <a:pt x="93" y="71"/>
                  <a:pt x="91" y="72"/>
                </a:cubicBezTo>
                <a:cubicBezTo>
                  <a:pt x="90" y="73"/>
                  <a:pt x="89" y="75"/>
                  <a:pt x="89" y="77"/>
                </a:cubicBezTo>
                <a:cubicBezTo>
                  <a:pt x="89" y="79"/>
                  <a:pt x="90" y="81"/>
                  <a:pt x="91" y="82"/>
                </a:cubicBezTo>
                <a:cubicBezTo>
                  <a:pt x="93" y="83"/>
                  <a:pt x="94" y="84"/>
                  <a:pt x="96" y="84"/>
                </a:cubicBezTo>
                <a:cubicBezTo>
                  <a:pt x="98" y="84"/>
                  <a:pt x="100" y="83"/>
                  <a:pt x="101" y="82"/>
                </a:cubicBezTo>
                <a:cubicBezTo>
                  <a:pt x="102" y="81"/>
                  <a:pt x="103" y="79"/>
                  <a:pt x="103" y="77"/>
                </a:cubicBezTo>
                <a:cubicBezTo>
                  <a:pt x="103" y="75"/>
                  <a:pt x="102" y="73"/>
                  <a:pt x="101" y="72"/>
                </a:cubicBezTo>
                <a:close/>
                <a:moveTo>
                  <a:pt x="70" y="74"/>
                </a:moveTo>
                <a:cubicBezTo>
                  <a:pt x="63" y="73"/>
                  <a:pt x="63" y="73"/>
                  <a:pt x="63" y="73"/>
                </a:cubicBezTo>
                <a:cubicBezTo>
                  <a:pt x="62" y="76"/>
                  <a:pt x="61" y="79"/>
                  <a:pt x="60" y="82"/>
                </a:cubicBezTo>
                <a:cubicBezTo>
                  <a:pt x="56" y="80"/>
                  <a:pt x="52" y="78"/>
                  <a:pt x="48" y="77"/>
                </a:cubicBezTo>
                <a:cubicBezTo>
                  <a:pt x="45" y="83"/>
                  <a:pt x="45" y="83"/>
                  <a:pt x="45" y="83"/>
                </a:cubicBezTo>
                <a:cubicBezTo>
                  <a:pt x="49" y="84"/>
                  <a:pt x="53" y="86"/>
                  <a:pt x="56" y="88"/>
                </a:cubicBezTo>
                <a:cubicBezTo>
                  <a:pt x="53" y="91"/>
                  <a:pt x="50" y="94"/>
                  <a:pt x="46" y="97"/>
                </a:cubicBezTo>
                <a:cubicBezTo>
                  <a:pt x="50" y="102"/>
                  <a:pt x="50" y="102"/>
                  <a:pt x="50" y="102"/>
                </a:cubicBezTo>
                <a:cubicBezTo>
                  <a:pt x="54" y="99"/>
                  <a:pt x="58" y="96"/>
                  <a:pt x="62" y="92"/>
                </a:cubicBezTo>
                <a:cubicBezTo>
                  <a:pt x="65" y="94"/>
                  <a:pt x="68" y="98"/>
                  <a:pt x="71" y="102"/>
                </a:cubicBezTo>
                <a:cubicBezTo>
                  <a:pt x="77" y="98"/>
                  <a:pt x="77" y="98"/>
                  <a:pt x="77" y="98"/>
                </a:cubicBezTo>
                <a:cubicBezTo>
                  <a:pt x="73" y="93"/>
                  <a:pt x="70" y="89"/>
                  <a:pt x="65" y="86"/>
                </a:cubicBezTo>
                <a:cubicBezTo>
                  <a:pt x="67" y="82"/>
                  <a:pt x="69" y="78"/>
                  <a:pt x="70" y="74"/>
                </a:cubicBezTo>
                <a:close/>
                <a:moveTo>
                  <a:pt x="51" y="16"/>
                </a:moveTo>
                <a:cubicBezTo>
                  <a:pt x="47" y="16"/>
                  <a:pt x="43" y="18"/>
                  <a:pt x="40" y="21"/>
                </a:cubicBezTo>
                <a:cubicBezTo>
                  <a:pt x="37" y="23"/>
                  <a:pt x="36" y="27"/>
                  <a:pt x="36" y="32"/>
                </a:cubicBezTo>
                <a:cubicBezTo>
                  <a:pt x="36" y="36"/>
                  <a:pt x="37" y="40"/>
                  <a:pt x="40" y="43"/>
                </a:cubicBezTo>
                <a:cubicBezTo>
                  <a:pt x="43" y="45"/>
                  <a:pt x="47" y="47"/>
                  <a:pt x="51" y="47"/>
                </a:cubicBezTo>
                <a:cubicBezTo>
                  <a:pt x="55" y="47"/>
                  <a:pt x="59" y="45"/>
                  <a:pt x="62" y="43"/>
                </a:cubicBezTo>
                <a:cubicBezTo>
                  <a:pt x="65" y="40"/>
                  <a:pt x="67" y="36"/>
                  <a:pt x="67" y="32"/>
                </a:cubicBezTo>
                <a:cubicBezTo>
                  <a:pt x="67" y="27"/>
                  <a:pt x="65" y="23"/>
                  <a:pt x="62" y="21"/>
                </a:cubicBezTo>
                <a:cubicBezTo>
                  <a:pt x="59" y="18"/>
                  <a:pt x="55" y="16"/>
                  <a:pt x="51" y="16"/>
                </a:cubicBezTo>
                <a:close/>
                <a:moveTo>
                  <a:pt x="56" y="27"/>
                </a:moveTo>
                <a:cubicBezTo>
                  <a:pt x="55" y="26"/>
                  <a:pt x="53" y="25"/>
                  <a:pt x="51" y="25"/>
                </a:cubicBezTo>
                <a:cubicBezTo>
                  <a:pt x="49" y="25"/>
                  <a:pt x="48" y="26"/>
                  <a:pt x="46" y="27"/>
                </a:cubicBezTo>
                <a:cubicBezTo>
                  <a:pt x="45" y="28"/>
                  <a:pt x="44" y="30"/>
                  <a:pt x="44" y="32"/>
                </a:cubicBezTo>
                <a:cubicBezTo>
                  <a:pt x="44" y="33"/>
                  <a:pt x="45" y="35"/>
                  <a:pt x="46" y="36"/>
                </a:cubicBezTo>
                <a:cubicBezTo>
                  <a:pt x="48" y="38"/>
                  <a:pt x="49" y="38"/>
                  <a:pt x="51" y="38"/>
                </a:cubicBezTo>
                <a:cubicBezTo>
                  <a:pt x="53" y="38"/>
                  <a:pt x="55" y="38"/>
                  <a:pt x="56" y="36"/>
                </a:cubicBezTo>
                <a:cubicBezTo>
                  <a:pt x="57" y="35"/>
                  <a:pt x="58" y="33"/>
                  <a:pt x="58" y="32"/>
                </a:cubicBezTo>
                <a:cubicBezTo>
                  <a:pt x="58" y="30"/>
                  <a:pt x="57" y="28"/>
                  <a:pt x="56" y="27"/>
                </a:cubicBezTo>
                <a:close/>
              </a:path>
            </a:pathLst>
          </a:custGeom>
          <a:solidFill>
            <a:schemeClr val="bg1">
              <a:lumMod val="95000"/>
            </a:schemeClr>
          </a:solidFill>
          <a:ln>
            <a:noFill/>
          </a:ln>
          <a:effectLst/>
        </p:spPr>
        <p:txBody>
          <a:bodyPr vert="horz" wrap="square" lIns="68580" tIns="34290" rIns="68580" bIns="34290" numCol="1" anchor="t" anchorCtr="0" compatLnSpc="1"/>
          <a:lstStyle/>
          <a:p>
            <a:endParaRPr lang="zh-CN" altLang="en-US"/>
          </a:p>
        </p:txBody>
      </p:sp>
      <p:sp>
        <p:nvSpPr>
          <p:cNvPr id="66" name="Freeform 122"/>
          <p:cNvSpPr>
            <a:spLocks noChangeAspect="1" noEditPoints="1"/>
          </p:cNvSpPr>
          <p:nvPr/>
        </p:nvSpPr>
        <p:spPr bwMode="auto">
          <a:xfrm>
            <a:off x="4721616" y="2820405"/>
            <a:ext cx="278783" cy="428381"/>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a:effectLst/>
        </p:spPr>
        <p:txBody>
          <a:bodyPr vert="horz" wrap="square" lIns="68580" tIns="34290" rIns="68580" bIns="34290" numCol="1" anchor="t" anchorCtr="0" compatLnSpc="1"/>
          <a:lstStyle/>
          <a:p>
            <a:endParaRPr lang="zh-CN" altLang="en-US"/>
          </a:p>
        </p:txBody>
      </p:sp>
      <p:sp>
        <p:nvSpPr>
          <p:cNvPr id="67" name="Freeform 151"/>
          <p:cNvSpPr>
            <a:spLocks noChangeAspect="1" noEditPoints="1"/>
          </p:cNvSpPr>
          <p:nvPr/>
        </p:nvSpPr>
        <p:spPr bwMode="auto">
          <a:xfrm>
            <a:off x="3258721" y="2826454"/>
            <a:ext cx="397052" cy="416282"/>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a:effectLst/>
        </p:spPr>
        <p:txBody>
          <a:bodyPr vert="horz" wrap="square" lIns="68580" tIns="34290" rIns="68580" bIns="34290" numCol="1" anchor="t" anchorCtr="0" compatLnSpc="1"/>
          <a:lstStyle/>
          <a:p>
            <a:endParaRPr lang="zh-CN" altLang="en-US"/>
          </a:p>
        </p:txBody>
      </p:sp>
      <p:grpSp>
        <p:nvGrpSpPr>
          <p:cNvPr id="11" name="组合 67"/>
          <p:cNvGrpSpPr>
            <a:grpSpLocks noChangeAspect="1"/>
          </p:cNvGrpSpPr>
          <p:nvPr/>
        </p:nvGrpSpPr>
        <p:grpSpPr>
          <a:xfrm>
            <a:off x="6260814" y="2814105"/>
            <a:ext cx="366833" cy="440981"/>
            <a:chOff x="5072479" y="2378340"/>
            <a:chExt cx="239649" cy="288000"/>
          </a:xfrm>
          <a:solidFill>
            <a:schemeClr val="bg1"/>
          </a:solidFill>
        </p:grpSpPr>
        <p:sp>
          <p:nvSpPr>
            <p:cNvPr id="69"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lumMod val="95000"/>
              </a:schemeClr>
            </a:solidFill>
            <a:ln>
              <a:noFill/>
            </a:ln>
            <a:effectLst/>
          </p:spPr>
          <p:txBody>
            <a:bodyPr vert="horz" wrap="square" lIns="91440" tIns="45720" rIns="91440" bIns="45720" numCol="1" anchor="t" anchorCtr="0" compatLnSpc="1"/>
            <a:lstStyle/>
            <a:p>
              <a:endParaRPr lang="zh-CN" altLang="en-US"/>
            </a:p>
          </p:txBody>
        </p:sp>
        <p:sp>
          <p:nvSpPr>
            <p:cNvPr id="70"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lumMod val="95000"/>
              </a:schemeClr>
            </a:solidFill>
            <a:ln>
              <a:noFill/>
            </a:ln>
            <a:effectLst/>
          </p:spPr>
          <p:txBody>
            <a:bodyPr vert="horz" wrap="square" lIns="91440" tIns="45720" rIns="91440" bIns="45720" numCol="1" anchor="t" anchorCtr="0" compatLnSpc="1"/>
            <a:lstStyle/>
            <a:p>
              <a:endParaRPr lang="zh-CN" altLang="en-US"/>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06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8" presetClass="entr" presetSubtype="3"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trips(upRight)">
                                      <p:cBhvr>
                                        <p:cTn id="12" dur="350"/>
                                        <p:tgtEl>
                                          <p:spTgt spid="31"/>
                                        </p:tgtEl>
                                      </p:cBhvr>
                                    </p:animEffect>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400"/>
                                        <p:tgtEl>
                                          <p:spTgt spid="11"/>
                                        </p:tgtEl>
                                      </p:cBhvr>
                                    </p:animEffect>
                                  </p:childTnLst>
                                </p:cTn>
                              </p:par>
                              <p:par>
                                <p:cTn id="17" presetID="2" presetClass="entr" presetSubtype="1"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350" fill="hold"/>
                                        <p:tgtEl>
                                          <p:spTgt spid="50"/>
                                        </p:tgtEl>
                                        <p:attrNameLst>
                                          <p:attrName>ppt_x</p:attrName>
                                        </p:attrNameLst>
                                      </p:cBhvr>
                                      <p:tavLst>
                                        <p:tav tm="0">
                                          <p:val>
                                            <p:strVal val="#ppt_x"/>
                                          </p:val>
                                        </p:tav>
                                        <p:tav tm="100000">
                                          <p:val>
                                            <p:strVal val="#ppt_x"/>
                                          </p:val>
                                        </p:tav>
                                      </p:tavLst>
                                    </p:anim>
                                    <p:anim calcmode="lin" valueType="num">
                                      <p:cBhvr additive="base">
                                        <p:cTn id="20" dur="350" fill="hold"/>
                                        <p:tgtEl>
                                          <p:spTgt spid="5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350" fill="hold"/>
                                        <p:tgtEl>
                                          <p:spTgt spid="51"/>
                                        </p:tgtEl>
                                        <p:attrNameLst>
                                          <p:attrName>ppt_x</p:attrName>
                                        </p:attrNameLst>
                                      </p:cBhvr>
                                      <p:tavLst>
                                        <p:tav tm="0">
                                          <p:val>
                                            <p:strVal val="#ppt_x"/>
                                          </p:val>
                                        </p:tav>
                                        <p:tav tm="100000">
                                          <p:val>
                                            <p:strVal val="#ppt_x"/>
                                          </p:val>
                                        </p:tav>
                                      </p:tavLst>
                                    </p:anim>
                                    <p:anim calcmode="lin" valueType="num">
                                      <p:cBhvr additive="base">
                                        <p:cTn id="24" dur="350" fill="hold"/>
                                        <p:tgtEl>
                                          <p:spTgt spid="51"/>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randombar(horizontal)">
                                      <p:cBhvr>
                                        <p:cTn id="28" dur="400"/>
                                        <p:tgtEl>
                                          <p:spTgt spid="66"/>
                                        </p:tgtEl>
                                      </p:cBhvr>
                                    </p:animEffect>
                                  </p:childTnLst>
                                </p:cTn>
                              </p:par>
                            </p:childTnLst>
                          </p:cTn>
                        </p:par>
                        <p:par>
                          <p:cTn id="29" fill="hold">
                            <p:stCondLst>
                              <p:cond delay="2500"/>
                            </p:stCondLst>
                            <p:childTnLst>
                              <p:par>
                                <p:cTn id="30" presetID="22" presetClass="entr" presetSubtype="4"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down)">
                                      <p:cBhvr>
                                        <p:cTn id="32" dur="250"/>
                                        <p:tgtEl>
                                          <p:spTgt spid="36"/>
                                        </p:tgtEl>
                                      </p:cBhvr>
                                    </p:animEffect>
                                  </p:childTnLst>
                                </p:cTn>
                              </p:par>
                              <p:par>
                                <p:cTn id="33" presetID="2" presetClass="entr" presetSubtype="1"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350" fill="hold"/>
                                        <p:tgtEl>
                                          <p:spTgt spid="48"/>
                                        </p:tgtEl>
                                        <p:attrNameLst>
                                          <p:attrName>ppt_x</p:attrName>
                                        </p:attrNameLst>
                                      </p:cBhvr>
                                      <p:tavLst>
                                        <p:tav tm="0">
                                          <p:val>
                                            <p:strVal val="#ppt_x"/>
                                          </p:val>
                                        </p:tav>
                                        <p:tav tm="100000">
                                          <p:val>
                                            <p:strVal val="#ppt_x"/>
                                          </p:val>
                                        </p:tav>
                                      </p:tavLst>
                                    </p:anim>
                                    <p:anim calcmode="lin" valueType="num">
                                      <p:cBhvr additive="base">
                                        <p:cTn id="36" dur="350" fill="hold"/>
                                        <p:tgtEl>
                                          <p:spTgt spid="48"/>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350" fill="hold"/>
                                        <p:tgtEl>
                                          <p:spTgt spid="49"/>
                                        </p:tgtEl>
                                        <p:attrNameLst>
                                          <p:attrName>ppt_x</p:attrName>
                                        </p:attrNameLst>
                                      </p:cBhvr>
                                      <p:tavLst>
                                        <p:tav tm="0">
                                          <p:val>
                                            <p:strVal val="#ppt_x"/>
                                          </p:val>
                                        </p:tav>
                                        <p:tav tm="100000">
                                          <p:val>
                                            <p:strVal val="#ppt_x"/>
                                          </p:val>
                                        </p:tav>
                                      </p:tavLst>
                                    </p:anim>
                                    <p:anim calcmode="lin" valueType="num">
                                      <p:cBhvr additive="base">
                                        <p:cTn id="40" dur="350" fill="hold"/>
                                        <p:tgtEl>
                                          <p:spTgt spid="49"/>
                                        </p:tgtEl>
                                        <p:attrNameLst>
                                          <p:attrName>ppt_y</p:attrName>
                                        </p:attrNameLst>
                                      </p:cBhvr>
                                      <p:tavLst>
                                        <p:tav tm="0">
                                          <p:val>
                                            <p:strVal val="0-#ppt_h/2"/>
                                          </p:val>
                                        </p:tav>
                                        <p:tav tm="100000">
                                          <p:val>
                                            <p:strVal val="#ppt_y"/>
                                          </p:val>
                                        </p:tav>
                                      </p:tavLst>
                                    </p:anim>
                                  </p:childTnLst>
                                </p:cTn>
                              </p:par>
                            </p:childTnLst>
                          </p:cTn>
                        </p:par>
                        <p:par>
                          <p:cTn id="41" fill="hold">
                            <p:stCondLst>
                              <p:cond delay="3000"/>
                            </p:stCondLst>
                            <p:childTnLst>
                              <p:par>
                                <p:cTn id="42" presetID="14" presetClass="entr" presetSubtype="10" fill="hold" grpId="0" nodeType="after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randombar(horizontal)">
                                      <p:cBhvr>
                                        <p:cTn id="44" dur="400"/>
                                        <p:tgtEl>
                                          <p:spTgt spid="67"/>
                                        </p:tgtEl>
                                      </p:cBhvr>
                                    </p:animEffect>
                                  </p:childTnLst>
                                </p:cTn>
                              </p:par>
                            </p:childTnLst>
                          </p:cTn>
                        </p:par>
                        <p:par>
                          <p:cTn id="45" fill="hold">
                            <p:stCondLst>
                              <p:cond delay="3500"/>
                            </p:stCondLst>
                            <p:childTnLst>
                              <p:par>
                                <p:cTn id="46" presetID="22" presetClass="entr" presetSubtype="4"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down)">
                                      <p:cBhvr>
                                        <p:cTn id="48" dur="250"/>
                                        <p:tgtEl>
                                          <p:spTgt spid="30"/>
                                        </p:tgtEl>
                                      </p:cBhvr>
                                    </p:animEffect>
                                  </p:childTnLst>
                                </p:cTn>
                              </p:par>
                              <p:par>
                                <p:cTn id="49" presetID="2" presetClass="entr" presetSubtype="1"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350" fill="hold"/>
                                        <p:tgtEl>
                                          <p:spTgt spid="46"/>
                                        </p:tgtEl>
                                        <p:attrNameLst>
                                          <p:attrName>ppt_x</p:attrName>
                                        </p:attrNameLst>
                                      </p:cBhvr>
                                      <p:tavLst>
                                        <p:tav tm="0">
                                          <p:val>
                                            <p:strVal val="#ppt_x"/>
                                          </p:val>
                                        </p:tav>
                                        <p:tav tm="100000">
                                          <p:val>
                                            <p:strVal val="#ppt_x"/>
                                          </p:val>
                                        </p:tav>
                                      </p:tavLst>
                                    </p:anim>
                                    <p:anim calcmode="lin" valueType="num">
                                      <p:cBhvr additive="base">
                                        <p:cTn id="52" dur="350" fill="hold"/>
                                        <p:tgtEl>
                                          <p:spTgt spid="4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350" fill="hold"/>
                                        <p:tgtEl>
                                          <p:spTgt spid="47"/>
                                        </p:tgtEl>
                                        <p:attrNameLst>
                                          <p:attrName>ppt_x</p:attrName>
                                        </p:attrNameLst>
                                      </p:cBhvr>
                                      <p:tavLst>
                                        <p:tav tm="0">
                                          <p:val>
                                            <p:strVal val="#ppt_x"/>
                                          </p:val>
                                        </p:tav>
                                        <p:tav tm="100000">
                                          <p:val>
                                            <p:strVal val="#ppt_x"/>
                                          </p:val>
                                        </p:tav>
                                      </p:tavLst>
                                    </p:anim>
                                    <p:anim calcmode="lin" valueType="num">
                                      <p:cBhvr additive="base">
                                        <p:cTn id="56" dur="350" fill="hold"/>
                                        <p:tgtEl>
                                          <p:spTgt spid="47"/>
                                        </p:tgtEl>
                                        <p:attrNameLst>
                                          <p:attrName>ppt_y</p:attrName>
                                        </p:attrNameLst>
                                      </p:cBhvr>
                                      <p:tavLst>
                                        <p:tav tm="0">
                                          <p:val>
                                            <p:strVal val="0-#ppt_h/2"/>
                                          </p:val>
                                        </p:tav>
                                        <p:tav tm="100000">
                                          <p:val>
                                            <p:strVal val="#ppt_y"/>
                                          </p:val>
                                        </p:tav>
                                      </p:tavLst>
                                    </p:anim>
                                  </p:childTnLst>
                                </p:cTn>
                              </p:par>
                            </p:childTnLst>
                          </p:cTn>
                        </p:par>
                        <p:par>
                          <p:cTn id="57" fill="hold">
                            <p:stCondLst>
                              <p:cond delay="4000"/>
                            </p:stCondLst>
                            <p:childTnLst>
                              <p:par>
                                <p:cTn id="58" presetID="14" presetClass="entr" presetSubtype="10" fill="hold" grpId="0"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randombar(horizontal)">
                                      <p:cBhvr>
                                        <p:cTn id="60" dur="400"/>
                                        <p:tgtEl>
                                          <p:spTgt spid="65"/>
                                        </p:tgtEl>
                                      </p:cBhvr>
                                    </p:animEffect>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down)">
                                      <p:cBhvr>
                                        <p:cTn id="64" dur="350"/>
                                        <p:tgtEl>
                                          <p:spTgt spid="29"/>
                                        </p:tgtEl>
                                      </p:cBhvr>
                                    </p:animEffect>
                                  </p:childTnLst>
                                </p:cTn>
                              </p:par>
                              <p:par>
                                <p:cTn id="65" presetID="2" presetClass="entr" presetSubtype="1"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350" fill="hold"/>
                                        <p:tgtEl>
                                          <p:spTgt spid="41"/>
                                        </p:tgtEl>
                                        <p:attrNameLst>
                                          <p:attrName>ppt_x</p:attrName>
                                        </p:attrNameLst>
                                      </p:cBhvr>
                                      <p:tavLst>
                                        <p:tav tm="0">
                                          <p:val>
                                            <p:strVal val="#ppt_x"/>
                                          </p:val>
                                        </p:tav>
                                        <p:tav tm="100000">
                                          <p:val>
                                            <p:strVal val="#ppt_x"/>
                                          </p:val>
                                        </p:tav>
                                      </p:tavLst>
                                    </p:anim>
                                    <p:anim calcmode="lin" valueType="num">
                                      <p:cBhvr additive="base">
                                        <p:cTn id="68" dur="350" fill="hold"/>
                                        <p:tgtEl>
                                          <p:spTgt spid="41"/>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350" fill="hold"/>
                                        <p:tgtEl>
                                          <p:spTgt spid="42"/>
                                        </p:tgtEl>
                                        <p:attrNameLst>
                                          <p:attrName>ppt_x</p:attrName>
                                        </p:attrNameLst>
                                      </p:cBhvr>
                                      <p:tavLst>
                                        <p:tav tm="0">
                                          <p:val>
                                            <p:strVal val="#ppt_x"/>
                                          </p:val>
                                        </p:tav>
                                        <p:tav tm="100000">
                                          <p:val>
                                            <p:strVal val="#ppt_x"/>
                                          </p:val>
                                        </p:tav>
                                      </p:tavLst>
                                    </p:anim>
                                    <p:anim calcmode="lin" valueType="num">
                                      <p:cBhvr additive="base">
                                        <p:cTn id="72" dur="350" fill="hold"/>
                                        <p:tgtEl>
                                          <p:spTgt spid="42"/>
                                        </p:tgtEl>
                                        <p:attrNameLst>
                                          <p:attrName>ppt_y</p:attrName>
                                        </p:attrNameLst>
                                      </p:cBhvr>
                                      <p:tavLst>
                                        <p:tav tm="0">
                                          <p:val>
                                            <p:strVal val="0-#ppt_h/2"/>
                                          </p:val>
                                        </p:tav>
                                        <p:tav tm="100000">
                                          <p:val>
                                            <p:strVal val="#ppt_y"/>
                                          </p:val>
                                        </p:tav>
                                      </p:tavLst>
                                    </p:anim>
                                  </p:childTnLst>
                                </p:cTn>
                              </p:par>
                            </p:childTnLst>
                          </p:cTn>
                        </p:par>
                        <p:par>
                          <p:cTn id="73" fill="hold">
                            <p:stCondLst>
                              <p:cond delay="5000"/>
                            </p:stCondLst>
                            <p:childTnLst>
                              <p:par>
                                <p:cTn id="74" presetID="16" presetClass="entr" presetSubtype="37"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barn(outVertical)">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1" grpId="0"/>
      <p:bldP spid="42" grpId="0"/>
      <p:bldP spid="46" grpId="0"/>
      <p:bldP spid="47" grpId="0"/>
      <p:bldP spid="48" grpId="0"/>
      <p:bldP spid="49" grpId="0"/>
      <p:bldP spid="50" grpId="0"/>
      <p:bldP spid="51" grpId="0"/>
      <p:bldP spid="65" grpId="0" animBg="1"/>
      <p:bldP spid="66" grpId="0" animBg="1"/>
      <p:bldP spid="6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Oval 6"/>
          <p:cNvSpPr/>
          <p:nvPr/>
        </p:nvSpPr>
        <p:spPr>
          <a:xfrm>
            <a:off x="4617845" y="1304137"/>
            <a:ext cx="398912" cy="3989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r>
              <a:rPr lang="en-US" altLang="zh-CN" b="1" dirty="0">
                <a:solidFill>
                  <a:srgbClr val="F2F2F2"/>
                </a:solidFill>
                <a:cs typeface="+mn-ea"/>
                <a:sym typeface="+mn-lt"/>
              </a:rPr>
              <a:t>C</a:t>
            </a:r>
            <a:endParaRPr lang="en-US" altLang="zh-CN" b="1" dirty="0">
              <a:solidFill>
                <a:srgbClr val="F2F2F2"/>
              </a:solidFill>
              <a:cs typeface="+mn-ea"/>
              <a:sym typeface="+mn-lt"/>
            </a:endParaRPr>
          </a:p>
        </p:txBody>
      </p:sp>
      <p:sp>
        <p:nvSpPr>
          <p:cNvPr id="254" name="Oval 4"/>
          <p:cNvSpPr/>
          <p:nvPr/>
        </p:nvSpPr>
        <p:spPr>
          <a:xfrm>
            <a:off x="5407333" y="2548724"/>
            <a:ext cx="614442" cy="6145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r>
              <a:rPr lang="en-US" altLang="zh-CN" sz="2100" b="1" dirty="0">
                <a:solidFill>
                  <a:srgbClr val="F2F2F2"/>
                </a:solidFill>
                <a:cs typeface="+mn-ea"/>
                <a:sym typeface="+mn-lt"/>
              </a:rPr>
              <a:t>D</a:t>
            </a:r>
            <a:endParaRPr lang="en-US" altLang="zh-CN" sz="2100" b="1" dirty="0">
              <a:solidFill>
                <a:srgbClr val="F2F2F2"/>
              </a:solidFill>
              <a:cs typeface="+mn-ea"/>
              <a:sym typeface="+mn-lt"/>
            </a:endParaRPr>
          </a:p>
        </p:txBody>
      </p:sp>
      <p:sp>
        <p:nvSpPr>
          <p:cNvPr id="255" name="Oval 12"/>
          <p:cNvSpPr/>
          <p:nvPr/>
        </p:nvSpPr>
        <p:spPr>
          <a:xfrm>
            <a:off x="1842137" y="2090192"/>
            <a:ext cx="614442" cy="6145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r>
              <a:rPr lang="en-US" altLang="zh-CN" sz="2100" b="1" dirty="0">
                <a:solidFill>
                  <a:srgbClr val="F2F2F2"/>
                </a:solidFill>
                <a:cs typeface="+mn-ea"/>
                <a:sym typeface="+mn-lt"/>
              </a:rPr>
              <a:t>B</a:t>
            </a:r>
            <a:endParaRPr lang="en-US" altLang="zh-CN" sz="2100" b="1" dirty="0">
              <a:solidFill>
                <a:srgbClr val="F2F2F2"/>
              </a:solidFill>
              <a:cs typeface="+mn-ea"/>
              <a:sym typeface="+mn-lt"/>
            </a:endParaRPr>
          </a:p>
        </p:txBody>
      </p:sp>
      <p:sp>
        <p:nvSpPr>
          <p:cNvPr id="256" name="Oval 13"/>
          <p:cNvSpPr/>
          <p:nvPr/>
        </p:nvSpPr>
        <p:spPr>
          <a:xfrm>
            <a:off x="914519" y="3372891"/>
            <a:ext cx="614442" cy="6145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r>
              <a:rPr lang="en-US" altLang="zh-CN" sz="2100" b="1" dirty="0">
                <a:solidFill>
                  <a:srgbClr val="F2F2F2"/>
                </a:solidFill>
                <a:cs typeface="+mn-ea"/>
                <a:sym typeface="+mn-lt"/>
              </a:rPr>
              <a:t>A</a:t>
            </a:r>
            <a:endParaRPr lang="en-US" altLang="zh-CN" sz="2100" b="1" dirty="0">
              <a:solidFill>
                <a:srgbClr val="F2F2F2"/>
              </a:solidFill>
              <a:cs typeface="+mn-ea"/>
              <a:sym typeface="+mn-lt"/>
            </a:endParaRPr>
          </a:p>
        </p:txBody>
      </p:sp>
      <p:sp>
        <p:nvSpPr>
          <p:cNvPr id="257" name="Oval 15"/>
          <p:cNvSpPr/>
          <p:nvPr/>
        </p:nvSpPr>
        <p:spPr>
          <a:xfrm>
            <a:off x="6140853" y="3871917"/>
            <a:ext cx="398911" cy="3989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r>
              <a:rPr lang="en-US" altLang="zh-CN" b="1" dirty="0">
                <a:solidFill>
                  <a:srgbClr val="F2F2F2"/>
                </a:solidFill>
                <a:cs typeface="+mn-ea"/>
                <a:sym typeface="+mn-lt"/>
              </a:rPr>
              <a:t>E</a:t>
            </a:r>
            <a:endParaRPr lang="en-US" altLang="zh-CN" b="1" dirty="0">
              <a:solidFill>
                <a:srgbClr val="F2F2F2"/>
              </a:solidFill>
              <a:cs typeface="+mn-ea"/>
              <a:sym typeface="+mn-lt"/>
            </a:endParaRPr>
          </a:p>
        </p:txBody>
      </p:sp>
      <p:grpSp>
        <p:nvGrpSpPr>
          <p:cNvPr id="2" name="Group 19"/>
          <p:cNvGrpSpPr/>
          <p:nvPr/>
        </p:nvGrpSpPr>
        <p:grpSpPr bwMode="auto">
          <a:xfrm>
            <a:off x="1615889" y="3338357"/>
            <a:ext cx="1794505" cy="775801"/>
            <a:chOff x="2155025" y="4449725"/>
            <a:chExt cx="2391371" cy="1034666"/>
          </a:xfrm>
        </p:grpSpPr>
        <p:sp>
          <p:nvSpPr>
            <p:cNvPr id="259" name="TextBox 258"/>
            <p:cNvSpPr txBox="1"/>
            <p:nvPr/>
          </p:nvSpPr>
          <p:spPr>
            <a:xfrm>
              <a:off x="2155025" y="4449725"/>
              <a:ext cx="724591" cy="369426"/>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6</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0" name="Rectangle 18"/>
            <p:cNvSpPr/>
            <p:nvPr/>
          </p:nvSpPr>
          <p:spPr>
            <a:xfrm>
              <a:off x="2155025" y="4807110"/>
              <a:ext cx="2391371" cy="677281"/>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Group 20"/>
          <p:cNvGrpSpPr/>
          <p:nvPr/>
        </p:nvGrpSpPr>
        <p:grpSpPr bwMode="auto">
          <a:xfrm>
            <a:off x="2569703" y="2054463"/>
            <a:ext cx="1793315" cy="776998"/>
            <a:chOff x="2155025" y="4449725"/>
            <a:chExt cx="2391371" cy="1034463"/>
          </a:xfrm>
        </p:grpSpPr>
        <p:sp>
          <p:nvSpPr>
            <p:cNvPr id="262" name="TextBox 261"/>
            <p:cNvSpPr txBox="1"/>
            <p:nvPr/>
          </p:nvSpPr>
          <p:spPr>
            <a:xfrm>
              <a:off x="2155025" y="4449725"/>
              <a:ext cx="750723" cy="368785"/>
            </a:xfrm>
            <a:prstGeom prst="rect">
              <a:avLst/>
            </a:prstGeom>
            <a:noFill/>
          </p:spPr>
          <p:txBody>
            <a:bodyPr wrap="none">
              <a:spAutoFit/>
            </a:bodyPr>
            <a:lstStyle/>
            <a:p>
              <a:pPr>
                <a:defRPr/>
              </a:pPr>
              <a:r>
                <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20XX</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3" name="Rectangle 22"/>
            <p:cNvSpPr/>
            <p:nvPr/>
          </p:nvSpPr>
          <p:spPr>
            <a:xfrm>
              <a:off x="2155025" y="4808082"/>
              <a:ext cx="2391371" cy="676106"/>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 name="Group 23"/>
          <p:cNvGrpSpPr/>
          <p:nvPr/>
        </p:nvGrpSpPr>
        <p:grpSpPr bwMode="auto">
          <a:xfrm>
            <a:off x="5169176" y="1158836"/>
            <a:ext cx="1794505" cy="776998"/>
            <a:chOff x="2155025" y="4449725"/>
            <a:chExt cx="2391371" cy="1034463"/>
          </a:xfrm>
        </p:grpSpPr>
        <p:sp>
          <p:nvSpPr>
            <p:cNvPr id="265" name="TextBox 264"/>
            <p:cNvSpPr txBox="1"/>
            <p:nvPr/>
          </p:nvSpPr>
          <p:spPr>
            <a:xfrm>
              <a:off x="2155025" y="4449725"/>
              <a:ext cx="750225" cy="368785"/>
            </a:xfrm>
            <a:prstGeom prst="rect">
              <a:avLst/>
            </a:prstGeom>
            <a:noFill/>
          </p:spPr>
          <p:txBody>
            <a:bodyPr wrap="none">
              <a:spAutoFit/>
            </a:bodyPr>
            <a:lstStyle/>
            <a:p>
              <a:pPr>
                <a:defRPr/>
              </a:pPr>
              <a:r>
                <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20XX</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6" name="Rectangle 25"/>
            <p:cNvSpPr/>
            <p:nvPr/>
          </p:nvSpPr>
          <p:spPr>
            <a:xfrm>
              <a:off x="2155025" y="4808082"/>
              <a:ext cx="2391371" cy="676106"/>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Group 26"/>
          <p:cNvGrpSpPr/>
          <p:nvPr/>
        </p:nvGrpSpPr>
        <p:grpSpPr bwMode="auto">
          <a:xfrm>
            <a:off x="6093222" y="2514185"/>
            <a:ext cx="1793315" cy="775803"/>
            <a:chOff x="2155025" y="4449725"/>
            <a:chExt cx="2391371" cy="1034670"/>
          </a:xfrm>
        </p:grpSpPr>
        <p:sp>
          <p:nvSpPr>
            <p:cNvPr id="268" name="TextBox 267"/>
            <p:cNvSpPr txBox="1"/>
            <p:nvPr/>
          </p:nvSpPr>
          <p:spPr>
            <a:xfrm>
              <a:off x="2155025" y="4449725"/>
              <a:ext cx="725072" cy="369427"/>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9</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9" name="Rectangle 28"/>
            <p:cNvSpPr/>
            <p:nvPr/>
          </p:nvSpPr>
          <p:spPr>
            <a:xfrm>
              <a:off x="2155025" y="4807113"/>
              <a:ext cx="2391371" cy="677282"/>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Group 29"/>
          <p:cNvGrpSpPr/>
          <p:nvPr/>
        </p:nvGrpSpPr>
        <p:grpSpPr bwMode="auto">
          <a:xfrm>
            <a:off x="6630263" y="3730189"/>
            <a:ext cx="1793315" cy="775804"/>
            <a:chOff x="2155025" y="4449725"/>
            <a:chExt cx="2391371" cy="1034671"/>
          </a:xfrm>
        </p:grpSpPr>
        <p:sp>
          <p:nvSpPr>
            <p:cNvPr id="271" name="TextBox 270"/>
            <p:cNvSpPr txBox="1"/>
            <p:nvPr/>
          </p:nvSpPr>
          <p:spPr>
            <a:xfrm>
              <a:off x="2155025" y="4449725"/>
              <a:ext cx="725072" cy="369427"/>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2020</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2" name="Rectangle 31"/>
            <p:cNvSpPr/>
            <p:nvPr/>
          </p:nvSpPr>
          <p:spPr>
            <a:xfrm>
              <a:off x="2155025" y="4807114"/>
              <a:ext cx="2391371" cy="677282"/>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cxnSp>
        <p:nvCxnSpPr>
          <p:cNvPr id="273" name="Curved Connector 33"/>
          <p:cNvCxnSpPr>
            <a:stCxn id="256" idx="0"/>
            <a:endCxn id="255" idx="3"/>
          </p:cNvCxnSpPr>
          <p:nvPr/>
        </p:nvCxnSpPr>
        <p:spPr>
          <a:xfrm rot="5400000" flipH="1" flipV="1">
            <a:off x="1197858" y="2638629"/>
            <a:ext cx="758146" cy="710380"/>
          </a:xfrm>
          <a:prstGeom prst="curvedConnector3">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Curved Connector 39"/>
          <p:cNvCxnSpPr>
            <a:stCxn id="237" idx="4"/>
            <a:endCxn id="254" idx="1"/>
          </p:cNvCxnSpPr>
          <p:nvPr/>
        </p:nvCxnSpPr>
        <p:spPr>
          <a:xfrm rot="16200000" flipH="1">
            <a:off x="4689507" y="1830914"/>
            <a:ext cx="935604" cy="680015"/>
          </a:xfrm>
          <a:prstGeom prst="curvedConnector3">
            <a:avLst>
              <a:gd name="adj1" fmla="val 50000"/>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Curved Connector 41"/>
          <p:cNvCxnSpPr>
            <a:stCxn id="254" idx="4"/>
            <a:endCxn id="257" idx="0"/>
          </p:cNvCxnSpPr>
          <p:nvPr/>
        </p:nvCxnSpPr>
        <p:spPr>
          <a:xfrm rot="16200000" flipH="1">
            <a:off x="5673111" y="3204719"/>
            <a:ext cx="708641" cy="625755"/>
          </a:xfrm>
          <a:prstGeom prst="curvedConnector3">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Curved Connector 39"/>
          <p:cNvCxnSpPr>
            <a:stCxn id="255" idx="7"/>
            <a:endCxn id="237" idx="0"/>
          </p:cNvCxnSpPr>
          <p:nvPr/>
        </p:nvCxnSpPr>
        <p:spPr>
          <a:xfrm rot="5400000" flipH="1" flipV="1">
            <a:off x="3153921" y="516813"/>
            <a:ext cx="876054" cy="2450705"/>
          </a:xfrm>
          <a:prstGeom prst="curvedConnector3">
            <a:avLst>
              <a:gd name="adj1" fmla="val 119577"/>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6"/>
                                        </p:tgtEl>
                                        <p:attrNameLst>
                                          <p:attrName>style.visibility</p:attrName>
                                        </p:attrNameLst>
                                      </p:cBhvr>
                                      <p:to>
                                        <p:strVal val="visible"/>
                                      </p:to>
                                    </p:set>
                                    <p:anim calcmode="lin" valueType="num">
                                      <p:cBhvr>
                                        <p:cTn id="7" dur="500" fill="hold"/>
                                        <p:tgtEl>
                                          <p:spTgt spid="256"/>
                                        </p:tgtEl>
                                        <p:attrNameLst>
                                          <p:attrName>ppt_w</p:attrName>
                                        </p:attrNameLst>
                                      </p:cBhvr>
                                      <p:tavLst>
                                        <p:tav tm="0">
                                          <p:val>
                                            <p:fltVal val="0"/>
                                          </p:val>
                                        </p:tav>
                                        <p:tav tm="100000">
                                          <p:val>
                                            <p:strVal val="#ppt_w"/>
                                          </p:val>
                                        </p:tav>
                                      </p:tavLst>
                                    </p:anim>
                                    <p:anim calcmode="lin" valueType="num">
                                      <p:cBhvr>
                                        <p:cTn id="8" dur="500" fill="hold"/>
                                        <p:tgtEl>
                                          <p:spTgt spid="256"/>
                                        </p:tgtEl>
                                        <p:attrNameLst>
                                          <p:attrName>ppt_h</p:attrName>
                                        </p:attrNameLst>
                                      </p:cBhvr>
                                      <p:tavLst>
                                        <p:tav tm="0">
                                          <p:val>
                                            <p:fltVal val="0"/>
                                          </p:val>
                                        </p:tav>
                                        <p:tav tm="100000">
                                          <p:val>
                                            <p:strVal val="#ppt_h"/>
                                          </p:val>
                                        </p:tav>
                                      </p:tavLst>
                                    </p:anim>
                                    <p:animEffect transition="in" filter="fade">
                                      <p:cBhvr>
                                        <p:cTn id="9" dur="500"/>
                                        <p:tgtEl>
                                          <p:spTgt spid="25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3"/>
                                        </p:tgtEl>
                                        <p:attrNameLst>
                                          <p:attrName>style.visibility</p:attrName>
                                        </p:attrNameLst>
                                      </p:cBhvr>
                                      <p:to>
                                        <p:strVal val="visible"/>
                                      </p:to>
                                    </p:set>
                                    <p:animEffect transition="in" filter="wipe(down)">
                                      <p:cBhvr>
                                        <p:cTn id="13" dur="500"/>
                                        <p:tgtEl>
                                          <p:spTgt spid="273"/>
                                        </p:tgtEl>
                                      </p:cBhvr>
                                    </p:animEffect>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55"/>
                                        </p:tgtEl>
                                        <p:attrNameLst>
                                          <p:attrName>style.visibility</p:attrName>
                                        </p:attrNameLst>
                                      </p:cBhvr>
                                      <p:to>
                                        <p:strVal val="visible"/>
                                      </p:to>
                                    </p:set>
                                    <p:anim calcmode="lin" valueType="num">
                                      <p:cBhvr>
                                        <p:cTn id="22" dur="500" fill="hold"/>
                                        <p:tgtEl>
                                          <p:spTgt spid="255"/>
                                        </p:tgtEl>
                                        <p:attrNameLst>
                                          <p:attrName>ppt_w</p:attrName>
                                        </p:attrNameLst>
                                      </p:cBhvr>
                                      <p:tavLst>
                                        <p:tav tm="0">
                                          <p:val>
                                            <p:fltVal val="0"/>
                                          </p:val>
                                        </p:tav>
                                        <p:tav tm="100000">
                                          <p:val>
                                            <p:strVal val="#ppt_w"/>
                                          </p:val>
                                        </p:tav>
                                      </p:tavLst>
                                    </p:anim>
                                    <p:anim calcmode="lin" valueType="num">
                                      <p:cBhvr>
                                        <p:cTn id="23" dur="500" fill="hold"/>
                                        <p:tgtEl>
                                          <p:spTgt spid="255"/>
                                        </p:tgtEl>
                                        <p:attrNameLst>
                                          <p:attrName>ppt_h</p:attrName>
                                        </p:attrNameLst>
                                      </p:cBhvr>
                                      <p:tavLst>
                                        <p:tav tm="0">
                                          <p:val>
                                            <p:fltVal val="0"/>
                                          </p:val>
                                        </p:tav>
                                        <p:tav tm="100000">
                                          <p:val>
                                            <p:strVal val="#ppt_h"/>
                                          </p:val>
                                        </p:tav>
                                      </p:tavLst>
                                    </p:anim>
                                    <p:animEffect transition="in" filter="fade">
                                      <p:cBhvr>
                                        <p:cTn id="24" dur="500"/>
                                        <p:tgtEl>
                                          <p:spTgt spid="255"/>
                                        </p:tgtEl>
                                      </p:cBhvr>
                                    </p:animEffect>
                                  </p:childTnLst>
                                </p:cTn>
                              </p:par>
                            </p:childTnLst>
                          </p:cTn>
                        </p:par>
                        <p:par>
                          <p:cTn id="25" fill="hold">
                            <p:stCondLst>
                              <p:cond delay="1500"/>
                            </p:stCondLst>
                            <p:childTnLst>
                              <p:par>
                                <p:cTn id="26" presetID="18" presetClass="entr" presetSubtype="6" fill="hold" nodeType="afterEffect">
                                  <p:stCondLst>
                                    <p:cond delay="0"/>
                                  </p:stCondLst>
                                  <p:childTnLst>
                                    <p:set>
                                      <p:cBhvr>
                                        <p:cTn id="27" dur="1" fill="hold">
                                          <p:stCondLst>
                                            <p:cond delay="0"/>
                                          </p:stCondLst>
                                        </p:cTn>
                                        <p:tgtEl>
                                          <p:spTgt spid="276"/>
                                        </p:tgtEl>
                                        <p:attrNameLst>
                                          <p:attrName>style.visibility</p:attrName>
                                        </p:attrNameLst>
                                      </p:cBhvr>
                                      <p:to>
                                        <p:strVal val="visible"/>
                                      </p:to>
                                    </p:set>
                                    <p:animEffect transition="in" filter="strips(downRight)">
                                      <p:cBhvr>
                                        <p:cTn id="28" dur="500"/>
                                        <p:tgtEl>
                                          <p:spTgt spid="276"/>
                                        </p:tgtEl>
                                      </p:cBhvr>
                                    </p:animEffect>
                                  </p:childTnLst>
                                </p:cTn>
                              </p:par>
                              <p:par>
                                <p:cTn id="29" presetID="42"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anim calcmode="lin" valueType="num">
                                      <p:cBhvr>
                                        <p:cTn id="32" dur="500" fill="hold"/>
                                        <p:tgtEl>
                                          <p:spTgt spid="3"/>
                                        </p:tgtEl>
                                        <p:attrNameLst>
                                          <p:attrName>ppt_x</p:attrName>
                                        </p:attrNameLst>
                                      </p:cBhvr>
                                      <p:tavLst>
                                        <p:tav tm="0">
                                          <p:val>
                                            <p:strVal val="#ppt_x"/>
                                          </p:val>
                                        </p:tav>
                                        <p:tav tm="100000">
                                          <p:val>
                                            <p:strVal val="#ppt_x"/>
                                          </p:val>
                                        </p:tav>
                                      </p:tavLst>
                                    </p:anim>
                                    <p:anim calcmode="lin" valueType="num">
                                      <p:cBhvr>
                                        <p:cTn id="33" dur="5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237"/>
                                        </p:tgtEl>
                                        <p:attrNameLst>
                                          <p:attrName>style.visibility</p:attrName>
                                        </p:attrNameLst>
                                      </p:cBhvr>
                                      <p:to>
                                        <p:strVal val="visible"/>
                                      </p:to>
                                    </p:set>
                                    <p:anim calcmode="lin" valueType="num">
                                      <p:cBhvr>
                                        <p:cTn id="37" dur="500" fill="hold"/>
                                        <p:tgtEl>
                                          <p:spTgt spid="237"/>
                                        </p:tgtEl>
                                        <p:attrNameLst>
                                          <p:attrName>ppt_w</p:attrName>
                                        </p:attrNameLst>
                                      </p:cBhvr>
                                      <p:tavLst>
                                        <p:tav tm="0">
                                          <p:val>
                                            <p:fltVal val="0"/>
                                          </p:val>
                                        </p:tav>
                                        <p:tav tm="100000">
                                          <p:val>
                                            <p:strVal val="#ppt_w"/>
                                          </p:val>
                                        </p:tav>
                                      </p:tavLst>
                                    </p:anim>
                                    <p:anim calcmode="lin" valueType="num">
                                      <p:cBhvr>
                                        <p:cTn id="38" dur="500" fill="hold"/>
                                        <p:tgtEl>
                                          <p:spTgt spid="237"/>
                                        </p:tgtEl>
                                        <p:attrNameLst>
                                          <p:attrName>ppt_h</p:attrName>
                                        </p:attrNameLst>
                                      </p:cBhvr>
                                      <p:tavLst>
                                        <p:tav tm="0">
                                          <p:val>
                                            <p:fltVal val="0"/>
                                          </p:val>
                                        </p:tav>
                                        <p:tav tm="100000">
                                          <p:val>
                                            <p:strVal val="#ppt_h"/>
                                          </p:val>
                                        </p:tav>
                                      </p:tavLst>
                                    </p:anim>
                                    <p:animEffect transition="in" filter="fade">
                                      <p:cBhvr>
                                        <p:cTn id="39" dur="500"/>
                                        <p:tgtEl>
                                          <p:spTgt spid="237"/>
                                        </p:tgtEl>
                                      </p:cBhvr>
                                    </p:animEffect>
                                  </p:childTnLst>
                                </p:cTn>
                              </p:par>
                            </p:childTnLst>
                          </p:cTn>
                        </p:par>
                        <p:par>
                          <p:cTn id="40" fill="hold">
                            <p:stCondLst>
                              <p:cond delay="2500"/>
                            </p:stCondLst>
                            <p:childTnLst>
                              <p:par>
                                <p:cTn id="41" presetID="18" presetClass="entr" presetSubtype="6" fill="hold" nodeType="afterEffect">
                                  <p:stCondLst>
                                    <p:cond delay="0"/>
                                  </p:stCondLst>
                                  <p:childTnLst>
                                    <p:set>
                                      <p:cBhvr>
                                        <p:cTn id="42" dur="1" fill="hold">
                                          <p:stCondLst>
                                            <p:cond delay="0"/>
                                          </p:stCondLst>
                                        </p:cTn>
                                        <p:tgtEl>
                                          <p:spTgt spid="274"/>
                                        </p:tgtEl>
                                        <p:attrNameLst>
                                          <p:attrName>style.visibility</p:attrName>
                                        </p:attrNameLst>
                                      </p:cBhvr>
                                      <p:to>
                                        <p:strVal val="visible"/>
                                      </p:to>
                                    </p:set>
                                    <p:animEffect transition="in" filter="strips(downRight)">
                                      <p:cBhvr>
                                        <p:cTn id="43" dur="500"/>
                                        <p:tgtEl>
                                          <p:spTgt spid="274"/>
                                        </p:tgtEl>
                                      </p:cBhvr>
                                    </p:animEffect>
                                  </p:childTnLst>
                                </p:cTn>
                              </p:par>
                              <p:par>
                                <p:cTn id="44" presetID="42"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anim calcmode="lin" valueType="num">
                                      <p:cBhvr>
                                        <p:cTn id="47" dur="500" fill="hold"/>
                                        <p:tgtEl>
                                          <p:spTgt spid="4"/>
                                        </p:tgtEl>
                                        <p:attrNameLst>
                                          <p:attrName>ppt_x</p:attrName>
                                        </p:attrNameLst>
                                      </p:cBhvr>
                                      <p:tavLst>
                                        <p:tav tm="0">
                                          <p:val>
                                            <p:strVal val="#ppt_x"/>
                                          </p:val>
                                        </p:tav>
                                        <p:tav tm="100000">
                                          <p:val>
                                            <p:strVal val="#ppt_x"/>
                                          </p:val>
                                        </p:tav>
                                      </p:tavLst>
                                    </p:anim>
                                    <p:anim calcmode="lin" valueType="num">
                                      <p:cBhvr>
                                        <p:cTn id="48" dur="500" fill="hold"/>
                                        <p:tgtEl>
                                          <p:spTgt spid="4"/>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254"/>
                                        </p:tgtEl>
                                        <p:attrNameLst>
                                          <p:attrName>style.visibility</p:attrName>
                                        </p:attrNameLst>
                                      </p:cBhvr>
                                      <p:to>
                                        <p:strVal val="visible"/>
                                      </p:to>
                                    </p:set>
                                    <p:anim calcmode="lin" valueType="num">
                                      <p:cBhvr>
                                        <p:cTn id="52" dur="500" fill="hold"/>
                                        <p:tgtEl>
                                          <p:spTgt spid="254"/>
                                        </p:tgtEl>
                                        <p:attrNameLst>
                                          <p:attrName>ppt_w</p:attrName>
                                        </p:attrNameLst>
                                      </p:cBhvr>
                                      <p:tavLst>
                                        <p:tav tm="0">
                                          <p:val>
                                            <p:fltVal val="0"/>
                                          </p:val>
                                        </p:tav>
                                        <p:tav tm="100000">
                                          <p:val>
                                            <p:strVal val="#ppt_w"/>
                                          </p:val>
                                        </p:tav>
                                      </p:tavLst>
                                    </p:anim>
                                    <p:anim calcmode="lin" valueType="num">
                                      <p:cBhvr>
                                        <p:cTn id="53" dur="500" fill="hold"/>
                                        <p:tgtEl>
                                          <p:spTgt spid="254"/>
                                        </p:tgtEl>
                                        <p:attrNameLst>
                                          <p:attrName>ppt_h</p:attrName>
                                        </p:attrNameLst>
                                      </p:cBhvr>
                                      <p:tavLst>
                                        <p:tav tm="0">
                                          <p:val>
                                            <p:fltVal val="0"/>
                                          </p:val>
                                        </p:tav>
                                        <p:tav tm="100000">
                                          <p:val>
                                            <p:strVal val="#ppt_h"/>
                                          </p:val>
                                        </p:tav>
                                      </p:tavLst>
                                    </p:anim>
                                    <p:animEffect transition="in" filter="fade">
                                      <p:cBhvr>
                                        <p:cTn id="54" dur="500"/>
                                        <p:tgtEl>
                                          <p:spTgt spid="254"/>
                                        </p:tgtEl>
                                      </p:cBhvr>
                                    </p:animEffect>
                                  </p:childTnLst>
                                </p:cTn>
                              </p:par>
                            </p:childTnLst>
                          </p:cTn>
                        </p:par>
                        <p:par>
                          <p:cTn id="55" fill="hold">
                            <p:stCondLst>
                              <p:cond delay="3500"/>
                            </p:stCondLst>
                            <p:childTnLst>
                              <p:par>
                                <p:cTn id="56" presetID="22" presetClass="entr" presetSubtype="1" fill="hold" nodeType="afterEffect">
                                  <p:stCondLst>
                                    <p:cond delay="0"/>
                                  </p:stCondLst>
                                  <p:childTnLst>
                                    <p:set>
                                      <p:cBhvr>
                                        <p:cTn id="57" dur="1" fill="hold">
                                          <p:stCondLst>
                                            <p:cond delay="0"/>
                                          </p:stCondLst>
                                        </p:cTn>
                                        <p:tgtEl>
                                          <p:spTgt spid="275"/>
                                        </p:tgtEl>
                                        <p:attrNameLst>
                                          <p:attrName>style.visibility</p:attrName>
                                        </p:attrNameLst>
                                      </p:cBhvr>
                                      <p:to>
                                        <p:strVal val="visible"/>
                                      </p:to>
                                    </p:set>
                                    <p:animEffect transition="in" filter="wipe(up)">
                                      <p:cBhvr>
                                        <p:cTn id="58" dur="500"/>
                                        <p:tgtEl>
                                          <p:spTgt spid="275"/>
                                        </p:tgtEl>
                                      </p:cBhvr>
                                    </p:animEffect>
                                  </p:childTnLst>
                                </p:cTn>
                              </p:par>
                              <p:par>
                                <p:cTn id="59" presetID="42"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anim calcmode="lin" valueType="num">
                                      <p:cBhvr>
                                        <p:cTn id="62" dur="500" fill="hold"/>
                                        <p:tgtEl>
                                          <p:spTgt spid="5"/>
                                        </p:tgtEl>
                                        <p:attrNameLst>
                                          <p:attrName>ppt_x</p:attrName>
                                        </p:attrNameLst>
                                      </p:cBhvr>
                                      <p:tavLst>
                                        <p:tav tm="0">
                                          <p:val>
                                            <p:strVal val="#ppt_x"/>
                                          </p:val>
                                        </p:tav>
                                        <p:tav tm="100000">
                                          <p:val>
                                            <p:strVal val="#ppt_x"/>
                                          </p:val>
                                        </p:tav>
                                      </p:tavLst>
                                    </p:anim>
                                    <p:anim calcmode="lin" valueType="num">
                                      <p:cBhvr>
                                        <p:cTn id="63" dur="500" fill="hold"/>
                                        <p:tgtEl>
                                          <p:spTgt spid="5"/>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53" presetClass="entr" presetSubtype="16" fill="hold" grpId="0" nodeType="afterEffect">
                                  <p:stCondLst>
                                    <p:cond delay="0"/>
                                  </p:stCondLst>
                                  <p:childTnLst>
                                    <p:set>
                                      <p:cBhvr>
                                        <p:cTn id="66" dur="1" fill="hold">
                                          <p:stCondLst>
                                            <p:cond delay="0"/>
                                          </p:stCondLst>
                                        </p:cTn>
                                        <p:tgtEl>
                                          <p:spTgt spid="257"/>
                                        </p:tgtEl>
                                        <p:attrNameLst>
                                          <p:attrName>style.visibility</p:attrName>
                                        </p:attrNameLst>
                                      </p:cBhvr>
                                      <p:to>
                                        <p:strVal val="visible"/>
                                      </p:to>
                                    </p:set>
                                    <p:anim calcmode="lin" valueType="num">
                                      <p:cBhvr>
                                        <p:cTn id="67" dur="500" fill="hold"/>
                                        <p:tgtEl>
                                          <p:spTgt spid="257"/>
                                        </p:tgtEl>
                                        <p:attrNameLst>
                                          <p:attrName>ppt_w</p:attrName>
                                        </p:attrNameLst>
                                      </p:cBhvr>
                                      <p:tavLst>
                                        <p:tav tm="0">
                                          <p:val>
                                            <p:fltVal val="0"/>
                                          </p:val>
                                        </p:tav>
                                        <p:tav tm="100000">
                                          <p:val>
                                            <p:strVal val="#ppt_w"/>
                                          </p:val>
                                        </p:tav>
                                      </p:tavLst>
                                    </p:anim>
                                    <p:anim calcmode="lin" valueType="num">
                                      <p:cBhvr>
                                        <p:cTn id="68" dur="500" fill="hold"/>
                                        <p:tgtEl>
                                          <p:spTgt spid="257"/>
                                        </p:tgtEl>
                                        <p:attrNameLst>
                                          <p:attrName>ppt_h</p:attrName>
                                        </p:attrNameLst>
                                      </p:cBhvr>
                                      <p:tavLst>
                                        <p:tav tm="0">
                                          <p:val>
                                            <p:fltVal val="0"/>
                                          </p:val>
                                        </p:tav>
                                        <p:tav tm="100000">
                                          <p:val>
                                            <p:strVal val="#ppt_h"/>
                                          </p:val>
                                        </p:tav>
                                      </p:tavLst>
                                    </p:anim>
                                    <p:animEffect transition="in" filter="fade">
                                      <p:cBhvr>
                                        <p:cTn id="69" dur="500"/>
                                        <p:tgtEl>
                                          <p:spTgt spid="257"/>
                                        </p:tgtEl>
                                      </p:cBhvr>
                                    </p:animEffect>
                                  </p:childTnLst>
                                </p:cTn>
                              </p:par>
                            </p:childTnLst>
                          </p:cTn>
                        </p:par>
                        <p:par>
                          <p:cTn id="70" fill="hold">
                            <p:stCondLst>
                              <p:cond delay="4500"/>
                            </p:stCondLst>
                            <p:childTnLst>
                              <p:par>
                                <p:cTn id="71" presetID="42" presetClass="entr" presetSubtype="0"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0" animBg="1"/>
      <p:bldP spid="254" grpId="0" animBg="1"/>
      <p:bldP spid="255" grpId="0" animBg="1"/>
      <p:bldP spid="256" grpId="0" animBg="1"/>
      <p:bldP spid="2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t="22543"/>
          <a:stretch>
            <a:fillRect/>
          </a:stretch>
        </p:blipFill>
        <p:spPr>
          <a:xfrm>
            <a:off x="20054" y="1202251"/>
            <a:ext cx="3816424" cy="3942837"/>
          </a:xfrm>
          <a:prstGeom prst="rect">
            <a:avLst/>
          </a:prstGeom>
        </p:spPr>
      </p:pic>
      <p:sp>
        <p:nvSpPr>
          <p:cNvPr id="11" name="PA_文本框 23"/>
          <p:cNvSpPr txBox="1"/>
          <p:nvPr>
            <p:custDataLst>
              <p:tags r:id="rId2"/>
            </p:custDataLst>
          </p:nvPr>
        </p:nvSpPr>
        <p:spPr>
          <a:xfrm>
            <a:off x="3527884" y="1744452"/>
            <a:ext cx="4608512" cy="1477328"/>
          </a:xfrm>
          <a:prstGeom prst="rect">
            <a:avLst/>
          </a:prstGeom>
          <a:noFill/>
        </p:spPr>
        <p:txBody>
          <a:bodyPr wrap="square" lIns="68580" tIns="34290" rIns="68580" bIns="34290" rtlCol="0">
            <a:spAutoFit/>
          </a:bodyPr>
          <a:lstStyle/>
          <a:p>
            <a:pPr algn="ctr"/>
            <a:r>
              <a:rPr lang="en-US" altLang="zh-CN" sz="4000" dirty="0" smtClean="0">
                <a:solidFill>
                  <a:schemeClr val="accent2"/>
                </a:solidFill>
                <a:latin typeface="微软雅黑" panose="020B0503020204020204" pitchFamily="34" charset="-122"/>
                <a:ea typeface="微软雅黑" panose="020B0503020204020204" pitchFamily="34" charset="-122"/>
                <a:cs typeface="Lato Black" panose="020F0502020204030203" pitchFamily="34" charset="0"/>
              </a:rPr>
              <a:t>20XX</a:t>
            </a:r>
            <a:endParaRPr lang="en-US" altLang="zh-CN" sz="4000" dirty="0">
              <a:solidFill>
                <a:schemeClr val="accent2"/>
              </a:solidFill>
              <a:latin typeface="微软雅黑" panose="020B0503020204020204" pitchFamily="34" charset="-122"/>
              <a:ea typeface="微软雅黑" panose="020B0503020204020204" pitchFamily="34" charset="-122"/>
              <a:cs typeface="Lato Black" panose="020F0502020204030203" pitchFamily="34" charset="0"/>
            </a:endParaRPr>
          </a:p>
          <a:p>
            <a:pPr algn="ctr" fontAlgn="base">
              <a:spcBef>
                <a:spcPct val="0"/>
              </a:spcBef>
              <a:spcAft>
                <a:spcPct val="0"/>
              </a:spcAft>
            </a:pPr>
            <a:r>
              <a:rPr lang="zh-CN" altLang="en-US" sz="2800" dirty="0">
                <a:solidFill>
                  <a:schemeClr val="accent3"/>
                </a:solidFill>
                <a:latin typeface="Impact" panose="020B0806030902050204" pitchFamily="34" charset="0"/>
                <a:ea typeface="微软雅黑" panose="020B0503020204020204" pitchFamily="34" charset="-122"/>
                <a:cs typeface="宋体" panose="02010600030101010101" pitchFamily="2" charset="-122"/>
              </a:rPr>
              <a:t>演讲完毕</a:t>
            </a:r>
            <a:r>
              <a:rPr lang="zh-CN" altLang="en-US" sz="2800" dirty="0">
                <a:solidFill>
                  <a:schemeClr val="accent4"/>
                </a:solidFill>
                <a:latin typeface="Impact" panose="020B0806030902050204" pitchFamily="34" charset="0"/>
                <a:ea typeface="微软雅黑" panose="020B0503020204020204" pitchFamily="34" charset="-122"/>
                <a:cs typeface="宋体" panose="02010600030101010101" pitchFamily="2" charset="-122"/>
              </a:rPr>
              <a:t>    </a:t>
            </a:r>
            <a:r>
              <a:rPr lang="zh-CN" altLang="en-US" sz="2800" dirty="0">
                <a:solidFill>
                  <a:schemeClr val="accent3"/>
                </a:solidFill>
                <a:latin typeface="Impact" panose="020B0806030902050204" pitchFamily="34" charset="0"/>
                <a:ea typeface="微软雅黑" panose="020B0503020204020204" pitchFamily="34" charset="-122"/>
                <a:cs typeface="宋体" panose="02010600030101010101" pitchFamily="2" charset="-122"/>
              </a:rPr>
              <a:t>谢谢您的观看</a:t>
            </a:r>
            <a:endParaRPr lang="en-US" altLang="zh-CN" sz="2800" dirty="0">
              <a:solidFill>
                <a:schemeClr val="accent3"/>
              </a:solidFill>
              <a:latin typeface="Impact" panose="020B0806030902050204" pitchFamily="34" charset="0"/>
              <a:ea typeface="微软雅黑" panose="020B0503020204020204" pitchFamily="34" charset="-122"/>
              <a:cs typeface="宋体" panose="02010600030101010101" pitchFamily="2" charset="-122"/>
            </a:endParaRPr>
          </a:p>
          <a:p>
            <a:pPr algn="ctr">
              <a:spcBef>
                <a:spcPts val="900"/>
              </a:spcBef>
            </a:pP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Clean, Minimalist, Flat, Powerful and Flexible PowerPoint template, perfect for business, corporate and personal use. </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PA_文本框 26"/>
          <p:cNvSpPr txBox="1"/>
          <p:nvPr>
            <p:custDataLst>
              <p:tags r:id="rId3"/>
            </p:custDataLst>
          </p:nvPr>
        </p:nvSpPr>
        <p:spPr>
          <a:xfrm>
            <a:off x="5040052" y="3328628"/>
            <a:ext cx="1764196" cy="207010"/>
          </a:xfrm>
          <a:prstGeom prst="rect">
            <a:avLst/>
          </a:prstGeom>
          <a:solidFill>
            <a:schemeClr val="accent2"/>
          </a:solidFill>
          <a:ln>
            <a:noFill/>
          </a:ln>
        </p:spPr>
        <p:txBody>
          <a:bodyPr wrap="square" lIns="68580" tIns="34290" rIns="68580" bIns="34290" rtlCol="0">
            <a:spAutoFit/>
          </a:bodyPr>
          <a:lstStyle/>
          <a:p>
            <a:pPr algn="ctr"/>
            <a:r>
              <a:rPr lang="zh-CN" altLang="en-US" sz="900" dirty="0">
                <a:solidFill>
                  <a:schemeClr val="bg1"/>
                </a:solidFill>
                <a:latin typeface="微软雅黑" panose="020B0503020204020204" pitchFamily="34" charset="-122"/>
                <a:ea typeface="微软雅黑" panose="020B0503020204020204" pitchFamily="34" charset="-122"/>
              </a:rPr>
              <a:t>设计：   </a:t>
            </a:r>
            <a:r>
              <a:rPr lang="zh-CN" altLang="en-US" sz="900" dirty="0" smtClean="0">
                <a:solidFill>
                  <a:schemeClr val="bg1"/>
                </a:solidFill>
                <a:latin typeface="微软雅黑" panose="020B0503020204020204" pitchFamily="34" charset="-122"/>
                <a:ea typeface="微软雅黑" panose="020B0503020204020204" pitchFamily="34" charset="-122"/>
              </a:rPr>
              <a:t>   时间</a:t>
            </a:r>
            <a:r>
              <a:rPr lang="zh-CN" altLang="en-US" sz="900" dirty="0">
                <a:solidFill>
                  <a:schemeClr val="bg1"/>
                </a:solidFill>
                <a:latin typeface="微软雅黑" panose="020B0503020204020204" pitchFamily="34" charset="-122"/>
                <a:ea typeface="微软雅黑" panose="020B0503020204020204" pitchFamily="34" charset="-122"/>
              </a:rPr>
              <a:t>：</a:t>
            </a:r>
            <a:r>
              <a:rPr lang="en-US" altLang="zh-CN" sz="900" dirty="0">
                <a:solidFill>
                  <a:schemeClr val="bg1"/>
                </a:solidFill>
                <a:latin typeface="微软雅黑" panose="020B0503020204020204" pitchFamily="34" charset="-122"/>
                <a:ea typeface="微软雅黑" panose="020B0503020204020204" pitchFamily="34" charset="-122"/>
              </a:rPr>
              <a:t>xxx</a:t>
            </a:r>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13" name="PA_直接连接符 27"/>
          <p:cNvCxnSpPr/>
          <p:nvPr>
            <p:custDataLst>
              <p:tags r:id="rId4"/>
            </p:custDataLst>
          </p:nvPr>
        </p:nvCxnSpPr>
        <p:spPr>
          <a:xfrm>
            <a:off x="5328084" y="2392524"/>
            <a:ext cx="324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Isaac Shepard - Letting Go">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684584" y="1202251"/>
            <a:ext cx="609600" cy="609600"/>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anim calcmode="lin" valueType="num">
                                      <p:cBhvr>
                                        <p:cTn id="10" dur="1000" fill="hold"/>
                                        <p:tgtEl>
                                          <p:spTgt spid="8"/>
                                        </p:tgtEl>
                                        <p:attrNameLst>
                                          <p:attrName>ppt_x</p:attrName>
                                        </p:attrNameLst>
                                      </p:cBhvr>
                                      <p:tavLst>
                                        <p:tav tm="0">
                                          <p:val>
                                            <p:strVal val="#ppt_x"/>
                                          </p:val>
                                        </p:tav>
                                        <p:tav tm="100000">
                                          <p:val>
                                            <p:strVal val="#ppt_x"/>
                                          </p:val>
                                        </p:tav>
                                      </p:tavLst>
                                    </p:anim>
                                    <p:anim calcmode="lin" valueType="num">
                                      <p:cBhvr>
                                        <p:cTn id="11" dur="1000" fill="hold"/>
                                        <p:tgtEl>
                                          <p:spTgt spid="8"/>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1000"/>
                            </p:stCondLst>
                            <p:childTnLst>
                              <p:par>
                                <p:cTn id="17" presetID="64" presetClass="path" presetSubtype="0" accel="50000" decel="50000" autoRev="1" fill="hold" grpId="1" nodeType="afterEffect">
                                  <p:stCondLst>
                                    <p:cond delay="0"/>
                                  </p:stCondLst>
                                  <p:childTnLst>
                                    <p:animMotion origin="layout" path="M -3.61111E-6 2.89108E-6 L -0.02482 2.89108E-6 " pathEditMode="relative" rAng="0" ptsTypes="AA">
                                      <p:cBhvr>
                                        <p:cTn id="18" dur="1000" fill="hold"/>
                                        <p:tgtEl>
                                          <p:spTgt spid="11"/>
                                        </p:tgtEl>
                                        <p:attrNameLst>
                                          <p:attrName>ppt_x</p:attrName>
                                          <p:attrName>ppt_y</p:attrName>
                                        </p:attrNameLst>
                                      </p:cBhvr>
                                      <p:rCtr x="-1250" y="0"/>
                                    </p:animMotion>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1"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1" grpId="1"/>
      <p:bldP spid="12"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MH" val="20161022203851"/>
  <p:tag name="MH_LIBRARY" val="GRAPHIC"/>
  <p:tag name="MH_TYPE" val="SubTitle"/>
  <p:tag name="MH_ORDER" val="1"/>
</p:tagLst>
</file>

<file path=ppt/tags/tag5.xml><?xml version="1.0" encoding="utf-8"?>
<p:tagLst xmlns:p="http://schemas.openxmlformats.org/presentationml/2006/main">
  <p:tag name="MH" val="20161022203851"/>
  <p:tag name="MH_LIBRARY" val="GRAPHIC"/>
  <p:tag name="MH_TYPE" val="Other"/>
  <p:tag name="MH_ORDER" val="1"/>
</p:tagLst>
</file>

<file path=ppt/tags/tag6.xml><?xml version="1.0" encoding="utf-8"?>
<p:tagLst xmlns:p="http://schemas.openxmlformats.org/presentationml/2006/main">
  <p:tag name="MH" val="20161022203851"/>
  <p:tag name="MH_LIBRARY" val="GRAPHIC"/>
  <p:tag name="MH_TYPE" val="SubTitle"/>
  <p:tag name="MH_ORDER" val="2"/>
</p:tagLst>
</file>

<file path=ppt/tags/tag7.xml><?xml version="1.0" encoding="utf-8"?>
<p:tagLst xmlns:p="http://schemas.openxmlformats.org/presentationml/2006/main">
  <p:tag name="MH" val="20161022203851"/>
  <p:tag name="MH_LIBRARY" val="GRAPHIC"/>
  <p:tag name="MH_TYPE" val="Other"/>
  <p:tag name="MH_ORDER" val="2"/>
</p:tagLst>
</file>

<file path=ppt/tags/tag8.xml><?xml version="1.0" encoding="utf-8"?>
<p:tagLst xmlns:p="http://schemas.openxmlformats.org/presentationml/2006/main">
  <p:tag name="MH" val="20161022203851"/>
  <p:tag name="MH_LIBRARY" val="GRAPHIC"/>
  <p:tag name="MH_TYPE" val="SubTitle"/>
  <p:tag name="MH_ORDER" val="1"/>
</p:tagLst>
</file>

<file path=ppt/tags/tag9.xml><?xml version="1.0" encoding="utf-8"?>
<p:tagLst xmlns:p="http://schemas.openxmlformats.org/presentationml/2006/main">
  <p:tag name="MH" val="20161022203851"/>
  <p:tag name="MH_LIBRARY" val="GRAPHIC"/>
  <p:tag name="MH_TYPE" val="Other"/>
  <p:tag name="MH_ORDER" val="1"/>
</p:tagLst>
</file>

<file path=ppt/tags/tag10.xml><?xml version="1.0" encoding="utf-8"?>
<p:tagLst xmlns:p="http://schemas.openxmlformats.org/presentationml/2006/main">
  <p:tag name="MH" val="20161022203851"/>
  <p:tag name="MH_LIBRARY" val="GRAPHIC"/>
  <p:tag name="MH_TYPE" val="SubTitle"/>
  <p:tag name="MH_ORDER" val="2"/>
</p:tagLst>
</file>

<file path=ppt/tags/tag11.xml><?xml version="1.0" encoding="utf-8"?>
<p:tagLst xmlns:p="http://schemas.openxmlformats.org/presentationml/2006/main">
  <p:tag name="MH" val="20161022203851"/>
  <p:tag name="MH_LIBRARY" val="GRAPHIC"/>
  <p:tag name="MH_TYPE" val="Other"/>
  <p:tag name="MH_ORDER" val="2"/>
</p:tagLst>
</file>

<file path=ppt/tags/tag12.xml><?xml version="1.0" encoding="utf-8"?>
<p:tagLst xmlns:p="http://schemas.openxmlformats.org/presentationml/2006/main">
  <p:tag name="MH" val="20160830110146"/>
  <p:tag name="MH_LIBRARY" val="CONTENTS"/>
  <p:tag name="MH_TYPE" val="OTHERS"/>
  <p:tag name="ID" val="553512"/>
</p:tagLst>
</file>

<file path=ppt/tags/tag13.xml><?xml version="1.0" encoding="utf-8"?>
<p:tagLst xmlns:p="http://schemas.openxmlformats.org/presentationml/2006/main">
  <p:tag name="MH" val="20160830110146"/>
  <p:tag name="MH_LIBRARY" val="CONTENTS"/>
  <p:tag name="MH_TYPE" val="OTHERS"/>
  <p:tag name="ID" val="553512"/>
</p:tagLst>
</file>

<file path=ppt/tags/tag14.xml><?xml version="1.0" encoding="utf-8"?>
<p:tagLst xmlns:p="http://schemas.openxmlformats.org/presentationml/2006/main">
  <p:tag name="MH_TYPE" val="#NeiR#"/>
  <p:tag name="MH_NUMBER" val="5"/>
  <p:tag name="MH_CATEGORY" val="#BingLLB#"/>
  <p:tag name="MH_LAYOUT" val="SubTitle"/>
  <p:tag name="MH" val="20161022203851"/>
  <p:tag name="MH_LIBRARY" val="GRAPHIC"/>
</p:tagLst>
</file>

<file path=ppt/tags/tag15.xml><?xml version="1.0" encoding="utf-8"?>
<p:tagLst xmlns:p="http://schemas.openxmlformats.org/presentationml/2006/main">
  <p:tag name="MH" val="20160830110146"/>
  <p:tag name="MH_LIBRARY" val="CONTENTS"/>
  <p:tag name="MH_TYPE" val="ENTRY"/>
  <p:tag name="ID" val="553512"/>
  <p:tag name="MH_ORDER" val="1"/>
</p:tagLst>
</file>

<file path=ppt/tags/tag16.xml><?xml version="1.0" encoding="utf-8"?>
<p:tagLst xmlns:p="http://schemas.openxmlformats.org/presentationml/2006/main">
  <p:tag name="MH" val="20160830110146"/>
  <p:tag name="MH_LIBRARY" val="CONTENTS"/>
  <p:tag name="MH_TYPE" val="ENTRY"/>
  <p:tag name="ID" val="553512"/>
  <p:tag name="MH_ORDER" val="1"/>
</p:tagLst>
</file>

<file path=ppt/tags/tag17.xml><?xml version="1.0" encoding="utf-8"?>
<p:tagLst xmlns:p="http://schemas.openxmlformats.org/presentationml/2006/main">
  <p:tag name="MH" val="20160830110146"/>
  <p:tag name="MH_LIBRARY" val="CONTENTS"/>
  <p:tag name="MH_TYPE" val="ENTRY"/>
  <p:tag name="ID" val="553512"/>
  <p:tag name="MH_ORDER" val="1"/>
</p:tagLst>
</file>

<file path=ppt/tags/tag18.xml><?xml version="1.0" encoding="utf-8"?>
<p:tagLst xmlns:p="http://schemas.openxmlformats.org/presentationml/2006/main">
  <p:tag name="TIMING" val="|1.7"/>
</p:tagLst>
</file>

<file path=ppt/tags/tag19.xml><?xml version="1.0" encoding="utf-8"?>
<p:tagLst xmlns:p="http://schemas.openxmlformats.org/presentationml/2006/main">
  <p:tag name="MH" val="20151222205109"/>
  <p:tag name="MH_LIBRARY" val="GRAPHIC"/>
  <p:tag name="MH_TYPE" val="SubTitle"/>
  <p:tag name="MH_ORDER" val="1"/>
</p:tagLst>
</file>

<file path=ppt/tags/tag20.xml><?xml version="1.0" encoding="utf-8"?>
<p:tagLst xmlns:p="http://schemas.openxmlformats.org/presentationml/2006/main">
  <p:tag name="MH" val="20151222205109"/>
  <p:tag name="MH_LIBRARY" val="GRAPHIC"/>
  <p:tag name="MH_TYPE" val="SubTitle"/>
  <p:tag name="MH_ORDER" val="1"/>
</p:tagLst>
</file>

<file path=ppt/tags/tag21.xml><?xml version="1.0" encoding="utf-8"?>
<p:tagLst xmlns:p="http://schemas.openxmlformats.org/presentationml/2006/main">
  <p:tag name="MH" val="20151222205109"/>
  <p:tag name="MH_LIBRARY" val="GRAPHIC"/>
  <p:tag name="MH_TYPE" val="SubTitle"/>
  <p:tag name="MH_ORDER" val="1"/>
</p:tagLst>
</file>

<file path=ppt/tags/tag22.xml><?xml version="1.0" encoding="utf-8"?>
<p:tagLst xmlns:p="http://schemas.openxmlformats.org/presentationml/2006/main">
  <p:tag name="MH" val="20151222205109"/>
  <p:tag name="MH_LIBRARY" val="GRAPHIC"/>
  <p:tag name="MH_TYPE" val="SubTitle"/>
  <p:tag name="MH_ORDER" val="1"/>
</p:tagLst>
</file>

<file path=ppt/tags/tag23.xml><?xml version="1.0" encoding="utf-8"?>
<p:tagLst xmlns:p="http://schemas.openxmlformats.org/presentationml/2006/main">
  <p:tag name="MH" val="20160830110146"/>
  <p:tag name="MH_LIBRARY" val="CONTENTS"/>
  <p:tag name="MH_TYPE" val="ENTRY"/>
  <p:tag name="ID" val="553512"/>
  <p:tag name="MH_ORDER" val="1"/>
</p:tagLst>
</file>

<file path=ppt/tags/tag24.xml><?xml version="1.0" encoding="utf-8"?>
<p:tagLst xmlns:p="http://schemas.openxmlformats.org/presentationml/2006/main">
  <p:tag name="MH" val="20150813095151"/>
  <p:tag name="MH_LIBRARY" val="GRAPHIC"/>
  <p:tag name="MH_TYPE" val="Other"/>
  <p:tag name="MH_ORDER" val="1"/>
</p:tagLst>
</file>

<file path=ppt/tags/tag25.xml><?xml version="1.0" encoding="utf-8"?>
<p:tagLst xmlns:p="http://schemas.openxmlformats.org/presentationml/2006/main">
  <p:tag name="MH" val="20150813095151"/>
  <p:tag name="MH_LIBRARY" val="GRAPHIC"/>
  <p:tag name="MH_TYPE" val="Other"/>
  <p:tag name="MH_ORDER" val="2"/>
</p:tagLst>
</file>

<file path=ppt/tags/tag26.xml><?xml version="1.0" encoding="utf-8"?>
<p:tagLst xmlns:p="http://schemas.openxmlformats.org/presentationml/2006/main">
  <p:tag name="MH" val="20150813095151"/>
  <p:tag name="MH_LIBRARY" val="GRAPHIC"/>
  <p:tag name="MH_TYPE" val="SubTitle"/>
  <p:tag name="MH_ORDER" val="2"/>
</p:tagLst>
</file>

<file path=ppt/tags/tag27.xml><?xml version="1.0" encoding="utf-8"?>
<p:tagLst xmlns:p="http://schemas.openxmlformats.org/presentationml/2006/main">
  <p:tag name="MH" val="20150813095151"/>
  <p:tag name="MH_LIBRARY" val="GRAPHIC"/>
  <p:tag name="MH_TYPE" val="SubTitle"/>
  <p:tag name="MH_ORDER" val="1"/>
</p:tagLst>
</file>

<file path=ppt/tags/tag28.xml><?xml version="1.0" encoding="utf-8"?>
<p:tagLst xmlns:p="http://schemas.openxmlformats.org/presentationml/2006/main">
  <p:tag name="MH" val="20150813095151"/>
  <p:tag name="MH_LIBRARY" val="GRAPHIC"/>
  <p:tag name="MH_TYPE" val="SubTitle"/>
  <p:tag name="MH_ORDER" val="4"/>
</p:tagLst>
</file>

<file path=ppt/tags/tag29.xml><?xml version="1.0" encoding="utf-8"?>
<p:tagLst xmlns:p="http://schemas.openxmlformats.org/presentationml/2006/main">
  <p:tag name="MH" val="20150813095151"/>
  <p:tag name="MH_LIBRARY" val="GRAPHIC"/>
  <p:tag name="MH_TYPE" val="SubTitle"/>
  <p:tag name="MH_ORDER" val="3"/>
</p:tagLst>
</file>

<file path=ppt/tags/tag30.xml><?xml version="1.0" encoding="utf-8"?>
<p:tagLst xmlns:p="http://schemas.openxmlformats.org/presentationml/2006/main">
  <p:tag name="MH" val="20150813095151"/>
  <p:tag name="MH_LIBRARY" val="GRAPHIC"/>
  <p:tag name="MH_TYPE" val="Text"/>
  <p:tag name="MH_ORDER" val="2"/>
</p:tagLst>
</file>

<file path=ppt/tags/tag31.xml><?xml version="1.0" encoding="utf-8"?>
<p:tagLst xmlns:p="http://schemas.openxmlformats.org/presentationml/2006/main">
  <p:tag name="MH" val="20150813095151"/>
  <p:tag name="MH_LIBRARY" val="GRAPHIC"/>
  <p:tag name="MH_TYPE" val="Text"/>
  <p:tag name="MH_ORDER" val="4"/>
</p:tagLst>
</file>

<file path=ppt/tags/tag32.xml><?xml version="1.0" encoding="utf-8"?>
<p:tagLst xmlns:p="http://schemas.openxmlformats.org/presentationml/2006/main">
  <p:tag name="MH" val="20150813095151"/>
  <p:tag name="MH_LIBRARY" val="GRAPHIC"/>
  <p:tag name="MH_TYPE" val="Text"/>
  <p:tag name="MH_ORDER" val="1"/>
</p:tagLst>
</file>

<file path=ppt/tags/tag33.xml><?xml version="1.0" encoding="utf-8"?>
<p:tagLst xmlns:p="http://schemas.openxmlformats.org/presentationml/2006/main">
  <p:tag name="MH" val="20150813095151"/>
  <p:tag name="MH_LIBRARY" val="GRAPHIC"/>
  <p:tag name="MH_TYPE" val="Text"/>
  <p:tag name="MH_ORDER" val="3"/>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681">
      <a:dk1>
        <a:sysClr val="windowText" lastClr="000000"/>
      </a:dk1>
      <a:lt1>
        <a:sysClr val="window" lastClr="FFFFFF"/>
      </a:lt1>
      <a:dk2>
        <a:srgbClr val="1F497D"/>
      </a:dk2>
      <a:lt2>
        <a:srgbClr val="EEECE1"/>
      </a:lt2>
      <a:accent1>
        <a:srgbClr val="6CCCD3"/>
      </a:accent1>
      <a:accent2>
        <a:srgbClr val="FF9016"/>
      </a:accent2>
      <a:accent3>
        <a:srgbClr val="0080BC"/>
      </a:accent3>
      <a:accent4>
        <a:srgbClr val="6CCCD3"/>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4557</Words>
  <Application>WPS 演示</Application>
  <PresentationFormat>自定义</PresentationFormat>
  <Paragraphs>479</Paragraphs>
  <Slides>25</Slides>
  <Notes>24</Notes>
  <HiddenSlides>0</HiddenSlides>
  <MMClips>2</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25</vt:i4>
      </vt:variant>
    </vt:vector>
  </HeadingPairs>
  <TitlesOfParts>
    <vt:vector size="49" baseType="lpstr">
      <vt:lpstr>Arial</vt:lpstr>
      <vt:lpstr>宋体</vt:lpstr>
      <vt:lpstr>Wingdings</vt:lpstr>
      <vt:lpstr>微软雅黑</vt:lpstr>
      <vt:lpstr>Lato Black</vt:lpstr>
      <vt:lpstr>Agency FB</vt:lpstr>
      <vt:lpstr>IrisUPC</vt:lpstr>
      <vt:lpstr>Arial Unicode MS</vt:lpstr>
      <vt:lpstr>Calibri</vt:lpstr>
      <vt:lpstr>Gill Sans</vt:lpstr>
      <vt:lpstr>华文黑体</vt:lpstr>
      <vt:lpstr>Open Sans</vt:lpstr>
      <vt:lpstr>MS PGothic</vt:lpstr>
      <vt:lpstr>Raleway</vt:lpstr>
      <vt:lpstr>Raleway Light</vt:lpstr>
      <vt:lpstr>Akzidenz-Grotesk BQ Condensed</vt:lpstr>
      <vt:lpstr>Agency FB</vt:lpstr>
      <vt:lpstr>Calibri</vt:lpstr>
      <vt:lpstr>Times New Roman</vt:lpstr>
      <vt:lpstr>Impact</vt:lpstr>
      <vt:lpstr>Gill Sans MT</vt:lpstr>
      <vt:lpstr>黑体</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亮亮图文旗舰店https:/liangliangtuwen.tmall.com</cp:keywords>
  <cp:lastModifiedBy>拉普耶鲁</cp:lastModifiedBy>
  <cp:revision>4</cp:revision>
  <dcterms:created xsi:type="dcterms:W3CDTF">2017-04-13T06:17:00Z</dcterms:created>
  <dcterms:modified xsi:type="dcterms:W3CDTF">2018-04-10T08:25:02Z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