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04" r:id="rId3"/>
    <p:sldId id="305" r:id="rId5"/>
    <p:sldId id="307" r:id="rId6"/>
    <p:sldId id="308" r:id="rId7"/>
    <p:sldId id="313" r:id="rId8"/>
    <p:sldId id="316" r:id="rId9"/>
    <p:sldId id="314" r:id="rId10"/>
    <p:sldId id="315" r:id="rId11"/>
    <p:sldId id="321" r:id="rId12"/>
    <p:sldId id="322" r:id="rId13"/>
    <p:sldId id="318" r:id="rId14"/>
    <p:sldId id="323" r:id="rId15"/>
    <p:sldId id="309" r:id="rId16"/>
    <p:sldId id="324" r:id="rId17"/>
    <p:sldId id="325" r:id="rId18"/>
    <p:sldId id="326" r:id="rId19"/>
    <p:sldId id="310" r:id="rId20"/>
    <p:sldId id="327" r:id="rId21"/>
    <p:sldId id="328" r:id="rId22"/>
    <p:sldId id="311" r:id="rId23"/>
    <p:sldId id="330" r:id="rId24"/>
    <p:sldId id="331" r:id="rId25"/>
    <p:sldId id="332" r:id="rId26"/>
    <p:sldId id="333" r:id="rId27"/>
    <p:sldId id="312" r:id="rId28"/>
    <p:sldId id="334" r:id="rId29"/>
    <p:sldId id="335" r:id="rId30"/>
    <p:sldId id="336" r:id="rId31"/>
    <p:sldId id="339" r:id="rId32"/>
    <p:sldId id="341" r:id="rId33"/>
  </p:sldIdLst>
  <p:sldSz cx="12192000" cy="6858000"/>
  <p:notesSz cx="6858000" cy="9144000"/>
  <p:embeddedFontLst>
    <p:embeddedFont>
      <p:font typeface="方正剪纸简体" panose="02000000000000000000" pitchFamily="65" charset="-122"/>
      <p:regular r:id="rId37"/>
    </p:embeddedFont>
    <p:embeddedFont>
      <p:font typeface="微软雅黑" panose="020B0503020204020204" pitchFamily="34" charset="-122"/>
      <p:regular r:id="rId38"/>
    </p:embeddedFont>
    <p:embeddedFont>
      <p:font typeface="方正正中黑简体" panose="02000000000000000000" pitchFamily="2" charset="-122"/>
      <p:regular r:id="rId39"/>
    </p:embeddedFont>
    <p:embeddedFont>
      <p:font typeface="华文细黑" panose="02010600040101010101" pitchFamily="2" charset="-122"/>
      <p:regular r:id="rId40"/>
    </p:embeddedFont>
    <p:embeddedFont>
      <p:font typeface="Impact" panose="020B0806030902050204" pitchFamily="34" charset="0"/>
      <p:regular r:id="rId41"/>
    </p:embeddedFont>
    <p:embeddedFont>
      <p:font typeface="Calibri" panose="020F0502020204030204" pitchFamily="34" charset="0"/>
      <p:regular r:id="rId42"/>
      <p:bold r:id="rId43"/>
      <p:italic r:id="rId44"/>
      <p:boldItalic r:id="rId45"/>
    </p:embeddedFont>
    <p:embeddedFont>
      <p:font typeface="等线" panose="02010600030101010101" charset="0"/>
      <p:regular r:id="rId46"/>
      <p:bold r:id="rId47"/>
    </p:embeddedFont>
    <p:embeddedFont>
      <p:font typeface="Aharoni" panose="02010803020104030203" pitchFamily="2" charset="-79"/>
      <p:bold r:id="rId48"/>
    </p:embeddedFont>
    <p:embeddedFont>
      <p:font typeface="等线 Light" panose="02010600030101010101" charset="0"/>
      <p:regular r:id="rId4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94238" autoAdjust="0"/>
  </p:normalViewPr>
  <p:slideViewPr>
    <p:cSldViewPr snapToGrid="0" showGuides="1">
      <p:cViewPr>
        <p:scale>
          <a:sx n="50" d="100"/>
          <a:sy n="50" d="100"/>
        </p:scale>
        <p:origin x="1728" y="444"/>
      </p:cViewPr>
      <p:guideLst>
        <p:guide orient="horz" pos="2160"/>
        <p:guide pos="3840"/>
      </p:guideLst>
    </p:cSldViewPr>
  </p:slideViewPr>
  <p:outlineViewPr>
    <p:cViewPr>
      <p:scale>
        <a:sx n="75" d="100"/>
        <a:sy n="75"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font" Target="fonts/font13.fntdata"/><Relationship Id="rId48" Type="http://schemas.openxmlformats.org/officeDocument/2006/relationships/font" Target="fonts/font12.fntdata"/><Relationship Id="rId47" Type="http://schemas.openxmlformats.org/officeDocument/2006/relationships/font" Target="fonts/font11.fntdata"/><Relationship Id="rId46" Type="http://schemas.openxmlformats.org/officeDocument/2006/relationships/font" Target="fonts/font10.fntdata"/><Relationship Id="rId45" Type="http://schemas.openxmlformats.org/officeDocument/2006/relationships/font" Target="fonts/font9.fntdata"/><Relationship Id="rId44" Type="http://schemas.openxmlformats.org/officeDocument/2006/relationships/font" Target="fonts/font8.fntdata"/><Relationship Id="rId43" Type="http://schemas.openxmlformats.org/officeDocument/2006/relationships/font" Target="fonts/font7.fntdata"/><Relationship Id="rId42" Type="http://schemas.openxmlformats.org/officeDocument/2006/relationships/font" Target="fonts/font6.fntdata"/><Relationship Id="rId41" Type="http://schemas.openxmlformats.org/officeDocument/2006/relationships/font" Target="fonts/font5.fntdata"/><Relationship Id="rId40" Type="http://schemas.openxmlformats.org/officeDocument/2006/relationships/font" Target="fonts/font4.fntdata"/><Relationship Id="rId4" Type="http://schemas.openxmlformats.org/officeDocument/2006/relationships/notesMaster" Target="notesMasters/notesMaster1.xml"/><Relationship Id="rId39" Type="http://schemas.openxmlformats.org/officeDocument/2006/relationships/font" Target="fonts/font3.fntdata"/><Relationship Id="rId38" Type="http://schemas.openxmlformats.org/officeDocument/2006/relationships/font" Target="fonts/font2.fntdata"/><Relationship Id="rId37" Type="http://schemas.openxmlformats.org/officeDocument/2006/relationships/font" Target="fonts/font1.fntdata"/><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6041C-3F6F-4270-AAFF-7FE7AEB6F1E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CC5E3-3C75-4E30-A2D1-15FB7A47428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A95CADC2-E6D4-4F65-82DE-566D6EFAB74F}" type="slidenum">
              <a:rPr lang="zh-CN" altLang="en-US"/>
            </a:fld>
            <a:endParaRPr lang="en-US" altLang="zh-CN"/>
          </a:p>
        </p:txBody>
      </p:sp>
      <p:sp>
        <p:nvSpPr>
          <p:cNvPr id="602114" name="Rectangle 2"/>
          <p:cNvSpPr>
            <a:spLocks noGrp="1" noRot="1" noChangeAspect="1" noChangeArrowheads="1" noTextEdit="1"/>
          </p:cNvSpPr>
          <p:nvPr>
            <p:ph type="sldImg"/>
          </p:nvPr>
        </p:nvSpPr>
        <p:spPr/>
      </p:sp>
      <p:sp>
        <p:nvSpPr>
          <p:cNvPr id="602115"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CCC5E3-3C75-4E30-A2D1-15FB7A47428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6873E02-D529-4BA0-AD57-A1B9EB78C32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6B394-71B5-4F9A-8D40-5567D9DDD4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6873E02-D529-4BA0-AD57-A1B9EB78C32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5D6B394-71B5-4F9A-8D40-5567D9DDD4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873E02-D529-4BA0-AD57-A1B9EB78C32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5D6B394-71B5-4F9A-8D40-5567D9DDD4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4.png"/><Relationship Id="rId8" Type="http://schemas.microsoft.com/office/2007/relationships/hdphoto" Target="../media/hdphoto2.wdp"/><Relationship Id="rId7" Type="http://schemas.openxmlformats.org/officeDocument/2006/relationships/image" Target="../media/image3.png"/><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microsoft.com/office/2007/relationships/hdphoto" Target="../media/hdphoto3.wdp"/><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73E02-D529-4BA0-AD57-A1B9EB78C32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6B394-71B5-4F9A-8D40-5567D9DDD477}" type="slidenum">
              <a:rPr lang="zh-CN" altLang="en-US" smtClean="0"/>
            </a:fld>
            <a:endParaRPr lang="zh-CN" altLang="en-US"/>
          </a:p>
        </p:txBody>
      </p:sp>
      <p:pic>
        <p:nvPicPr>
          <p:cNvPr id="7" name="图片 6"/>
          <p:cNvPicPr>
            <a:picLocks noChangeAspect="1"/>
          </p:cNvPicPr>
          <p:nvPr userDrawn="1"/>
        </p:nvPicPr>
        <p:blipFill rotWithShape="1">
          <a:blip r:embed="rId5">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t="12897" b="45036"/>
          <a:stretch>
            <a:fillRect/>
          </a:stretch>
        </p:blipFill>
        <p:spPr>
          <a:xfrm>
            <a:off x="1" y="0"/>
            <a:ext cx="12192000" cy="6858000"/>
          </a:xfrm>
          <a:prstGeom prst="rect">
            <a:avLst/>
          </a:prstGeom>
        </p:spPr>
      </p:pic>
      <p:pic>
        <p:nvPicPr>
          <p:cNvPr id="8" name="Picture 6" descr="E:\我图PPT\00000.2016png\猴剪纸png\古典边框.png"/>
          <p:cNvPicPr>
            <a:picLocks noChangeAspect="1" noChangeArrowheads="1"/>
          </p:cNvPicPr>
          <p:nvPr userDrawn="1"/>
        </p:nvPicPr>
        <p:blipFill>
          <a:blip r:embed="rId7">
            <a:extLst>
              <a:ext uri="{BEBA8EAE-BF5A-486C-A8C5-ECC9F3942E4B}">
                <a14:imgProps xmlns:a14="http://schemas.microsoft.com/office/drawing/2010/main">
                  <a14:imgLayer r:embed="rId8">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3107455" y="77234"/>
            <a:ext cx="5936562" cy="10501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y\E\我图PPT\00000.2016png\2015以前用过的素材\05.png"/>
          <p:cNvPicPr>
            <a:picLocks noChangeAspect="1" noChangeArrowheads="1"/>
          </p:cNvPicPr>
          <p:nvPr userDrawn="1"/>
        </p:nvPicPr>
        <p:blipFill rotWithShape="1">
          <a:blip r:embed="rId9" cstate="print">
            <a:extLst>
              <a:ext uri="{BEBA8EAE-BF5A-486C-A8C5-ECC9F3942E4B}">
                <a14:imgProps xmlns:a14="http://schemas.microsoft.com/office/drawing/2010/main">
                  <a14:imgLayer r:embed="rId10">
                    <a14:imgEffect>
                      <a14:brightnessContrast bright="-11000" contrast="39000"/>
                    </a14:imgEffect>
                  </a14:imgLayer>
                </a14:imgProps>
              </a:ext>
              <a:ext uri="{28A0092B-C50C-407E-A947-70E740481C1C}">
                <a14:useLocalDpi xmlns:a14="http://schemas.microsoft.com/office/drawing/2010/main" val="0"/>
              </a:ext>
            </a:extLst>
          </a:blip>
          <a:srcRect l="73187"/>
          <a:stretch>
            <a:fillRect/>
          </a:stretch>
        </p:blipFill>
        <p:spPr bwMode="auto">
          <a:xfrm>
            <a:off x="-1" y="2335138"/>
            <a:ext cx="585231" cy="21826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y\E\我图PPT\00000.2016png\2015以前用过的素材\05.png"/>
          <p:cNvPicPr>
            <a:picLocks noChangeAspect="1" noChangeArrowheads="1"/>
          </p:cNvPicPr>
          <p:nvPr userDrawn="1"/>
        </p:nvPicPr>
        <p:blipFill rotWithShape="1">
          <a:blip r:embed="rId9" cstate="print">
            <a:extLst>
              <a:ext uri="{BEBA8EAE-BF5A-486C-A8C5-ECC9F3942E4B}">
                <a14:imgProps xmlns:a14="http://schemas.microsoft.com/office/drawing/2010/main">
                  <a14:imgLayer r:embed="rId10">
                    <a14:imgEffect>
                      <a14:brightnessContrast bright="-11000" contrast="39000"/>
                    </a14:imgEffect>
                  </a14:imgLayer>
                </a14:imgProps>
              </a:ext>
              <a:ext uri="{28A0092B-C50C-407E-A947-70E740481C1C}">
                <a14:useLocalDpi xmlns:a14="http://schemas.microsoft.com/office/drawing/2010/main" val="0"/>
              </a:ext>
            </a:extLst>
          </a:blip>
          <a:srcRect l="73187"/>
          <a:stretch>
            <a:fillRect/>
          </a:stretch>
        </p:blipFill>
        <p:spPr bwMode="auto">
          <a:xfrm flipH="1">
            <a:off x="11606774" y="2335138"/>
            <a:ext cx="585226" cy="218266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0.7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9" Type="http://schemas.openxmlformats.org/officeDocument/2006/relationships/notesSlide" Target="../notesSlides/notesSlide1.xml"/><Relationship Id="rId28" Type="http://schemas.openxmlformats.org/officeDocument/2006/relationships/slideLayout" Target="../slideLayouts/slideLayout3.xml"/><Relationship Id="rId27" Type="http://schemas.openxmlformats.org/officeDocument/2006/relationships/image" Target="../media/image27.png"/><Relationship Id="rId26" Type="http://schemas.microsoft.com/office/2007/relationships/media" Target="../media/media1.mp3"/><Relationship Id="rId25" Type="http://schemas.openxmlformats.org/officeDocument/2006/relationships/audio" Target="NULL" TargetMode="External"/><Relationship Id="rId24" Type="http://schemas.openxmlformats.org/officeDocument/2006/relationships/image" Target="../media/image26.emf"/><Relationship Id="rId23" Type="http://schemas.openxmlformats.org/officeDocument/2006/relationships/image" Target="../media/image25.png"/><Relationship Id="rId22" Type="http://schemas.openxmlformats.org/officeDocument/2006/relationships/image" Target="../media/image24.png"/><Relationship Id="rId21" Type="http://schemas.openxmlformats.org/officeDocument/2006/relationships/image" Target="../media/image23.png"/><Relationship Id="rId20" Type="http://schemas.openxmlformats.org/officeDocument/2006/relationships/image" Target="../media/image22.png"/><Relationship Id="rId2" Type="http://schemas.openxmlformats.org/officeDocument/2006/relationships/image" Target="../media/image5.png"/><Relationship Id="rId19" Type="http://schemas.openxmlformats.org/officeDocument/2006/relationships/image" Target="../media/image21.png"/><Relationship Id="rId18" Type="http://schemas.openxmlformats.org/officeDocument/2006/relationships/image" Target="../media/image20.png"/><Relationship Id="rId17" Type="http://schemas.openxmlformats.org/officeDocument/2006/relationships/image" Target="../media/image19.png"/><Relationship Id="rId16" Type="http://schemas.openxmlformats.org/officeDocument/2006/relationships/image" Target="../media/image18.png"/><Relationship Id="rId15" Type="http://schemas.openxmlformats.org/officeDocument/2006/relationships/image" Target="../media/image17.png"/><Relationship Id="rId14" Type="http://schemas.openxmlformats.org/officeDocument/2006/relationships/image" Target="../media/image16.png"/><Relationship Id="rId13" Type="http://schemas.openxmlformats.org/officeDocument/2006/relationships/image" Target="../media/image15.png"/><Relationship Id="rId12" Type="http://schemas.openxmlformats.org/officeDocument/2006/relationships/image" Target="../media/image14.png"/><Relationship Id="rId11" Type="http://schemas.openxmlformats.org/officeDocument/2006/relationships/hyperlink" Target="http://bbs.ruideppt.com/forum.php" TargetMode="External"/><Relationship Id="rId10" Type="http://schemas.openxmlformats.org/officeDocument/2006/relationships/image" Target="../media/image13.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6" Type="http://schemas.openxmlformats.org/officeDocument/2006/relationships/notesSlide" Target="../notesSlides/notesSlide3.xml"/><Relationship Id="rId25" Type="http://schemas.openxmlformats.org/officeDocument/2006/relationships/slideLayout" Target="../slideLayouts/slideLayout3.xml"/><Relationship Id="rId24" Type="http://schemas.openxmlformats.org/officeDocument/2006/relationships/tags" Target="../tags/tag10.xml"/><Relationship Id="rId23" Type="http://schemas.openxmlformats.org/officeDocument/2006/relationships/tags" Target="../tags/tag9.xml"/><Relationship Id="rId22" Type="http://schemas.openxmlformats.org/officeDocument/2006/relationships/slide" Target="slide25.xml"/><Relationship Id="rId21" Type="http://schemas.openxmlformats.org/officeDocument/2006/relationships/tags" Target="../tags/tag8.xml"/><Relationship Id="rId20" Type="http://schemas.openxmlformats.org/officeDocument/2006/relationships/tags" Target="../tags/tag7.xml"/><Relationship Id="rId2" Type="http://schemas.openxmlformats.org/officeDocument/2006/relationships/image" Target="../media/image31.png"/><Relationship Id="rId19" Type="http://schemas.openxmlformats.org/officeDocument/2006/relationships/slide" Target="slide20.xml"/><Relationship Id="rId18" Type="http://schemas.openxmlformats.org/officeDocument/2006/relationships/tags" Target="../tags/tag6.xml"/><Relationship Id="rId17" Type="http://schemas.openxmlformats.org/officeDocument/2006/relationships/tags" Target="../tags/tag5.xml"/><Relationship Id="rId16" Type="http://schemas.openxmlformats.org/officeDocument/2006/relationships/slide" Target="slide17.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slide" Target="slide1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 Target="slide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notesSlide" Target="../notesSlides/notesSlide4.xml"/><Relationship Id="rId12" Type="http://schemas.openxmlformats.org/officeDocument/2006/relationships/slideLayout" Target="../slideLayouts/slideLayout3.xml"/><Relationship Id="rId11" Type="http://schemas.microsoft.com/office/2007/relationships/hdphoto" Target="../media/hdphoto4.wdp"/><Relationship Id="rId10" Type="http://schemas.openxmlformats.org/officeDocument/2006/relationships/image" Target="../media/image37.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image" Target="../media/image47.png"/><Relationship Id="rId1"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13.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notesSlide" Target="../notesSlides/notesSlide13.xml"/><Relationship Id="rId12" Type="http://schemas.openxmlformats.org/officeDocument/2006/relationships/slideLayout" Target="../slideLayouts/slideLayout3.xml"/><Relationship Id="rId11" Type="http://schemas.microsoft.com/office/2007/relationships/hdphoto" Target="../media/hdphoto4.wdp"/><Relationship Id="rId10" Type="http://schemas.openxmlformats.org/officeDocument/2006/relationships/image" Target="../media/image37.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51.png"/><Relationship Id="rId1"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notesSlide" Target="../notesSlides/notesSlide17.xml"/><Relationship Id="rId12" Type="http://schemas.openxmlformats.org/officeDocument/2006/relationships/slideLayout" Target="../slideLayouts/slideLayout3.xml"/><Relationship Id="rId11" Type="http://schemas.microsoft.com/office/2007/relationships/hdphoto" Target="../media/hdphoto4.wdp"/><Relationship Id="rId10" Type="http://schemas.openxmlformats.org/officeDocument/2006/relationships/image" Target="../media/image37.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20.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notesSlide" Target="../notesSlides/notesSlide20.xml"/><Relationship Id="rId12" Type="http://schemas.openxmlformats.org/officeDocument/2006/relationships/slideLayout" Target="../slideLayouts/slideLayout3.xml"/><Relationship Id="rId11" Type="http://schemas.microsoft.com/office/2007/relationships/hdphoto" Target="../media/hdphoto4.wdp"/><Relationship Id="rId10" Type="http://schemas.openxmlformats.org/officeDocument/2006/relationships/image" Target="../media/image37.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microsoft.com/office/2007/relationships/hdphoto" Target="../media/hdphoto5.wdp"/><Relationship Id="rId1"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9" Type="http://schemas.openxmlformats.org/officeDocument/2006/relationships/image" Target="../media/image30.png"/><Relationship Id="rId8" Type="http://schemas.openxmlformats.org/officeDocument/2006/relationships/image" Target="../media/image29.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3" Type="http://schemas.openxmlformats.org/officeDocument/2006/relationships/notesSlide" Target="../notesSlides/notesSlide25.xml"/><Relationship Id="rId12" Type="http://schemas.openxmlformats.org/officeDocument/2006/relationships/slideLayout" Target="../slideLayouts/slideLayout3.xml"/><Relationship Id="rId11" Type="http://schemas.microsoft.com/office/2007/relationships/hdphoto" Target="../media/hdphoto4.wdp"/><Relationship Id="rId10" Type="http://schemas.openxmlformats.org/officeDocument/2006/relationships/image" Target="../media/image37.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3.xml"/><Relationship Id="rId7" Type="http://schemas.openxmlformats.org/officeDocument/2006/relationships/image" Target="../media/image23.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TextBox 37"/>
          <p:cNvSpPr txBox="1"/>
          <p:nvPr/>
        </p:nvSpPr>
        <p:spPr>
          <a:xfrm>
            <a:off x="5707817" y="-3677757"/>
            <a:ext cx="676980" cy="1733808"/>
          </a:xfrm>
          <a:prstGeom prst="rect">
            <a:avLst/>
          </a:prstGeom>
          <a:noFill/>
        </p:spPr>
        <p:txBody>
          <a:bodyPr vert="eaVert" wrap="none" rtlCol="0">
            <a:spAutoFit/>
          </a:bodyPr>
          <a:lstStyle/>
          <a:p>
            <a:r>
              <a:rPr lang="zh-CN" altLang="en-US" sz="3200" dirty="0">
                <a:solidFill>
                  <a:srgbClr val="C00000"/>
                </a:solidFill>
                <a:latin typeface="方正剪纸简体" panose="02000000000000000000" pitchFamily="65" charset="-122"/>
                <a:ea typeface="方正剪纸简体" panose="02000000000000000000" pitchFamily="65" charset="-122"/>
              </a:rPr>
              <a:t>连年有余</a:t>
            </a:r>
            <a:endParaRPr lang="zh-CN" altLang="en-US" sz="3200" dirty="0">
              <a:solidFill>
                <a:srgbClr val="C00000"/>
              </a:solidFill>
              <a:latin typeface="方正剪纸简体" panose="02000000000000000000" pitchFamily="65" charset="-122"/>
              <a:ea typeface="方正剪纸简体" panose="02000000000000000000" pitchFamily="65" charset="-122"/>
            </a:endParaRPr>
          </a:p>
        </p:txBody>
      </p:sp>
      <p:sp>
        <p:nvSpPr>
          <p:cNvPr id="5" name="TextBox 38"/>
          <p:cNvSpPr txBox="1"/>
          <p:nvPr/>
        </p:nvSpPr>
        <p:spPr>
          <a:xfrm>
            <a:off x="3594322" y="-3677757"/>
            <a:ext cx="676980" cy="1733808"/>
          </a:xfrm>
          <a:prstGeom prst="rect">
            <a:avLst/>
          </a:prstGeom>
          <a:noFill/>
        </p:spPr>
        <p:txBody>
          <a:bodyPr vert="eaVert" wrap="none" rtlCol="0">
            <a:spAutoFit/>
          </a:bodyPr>
          <a:lstStyle/>
          <a:p>
            <a:r>
              <a:rPr lang="zh-CN" altLang="en-US" sz="3200" dirty="0">
                <a:solidFill>
                  <a:srgbClr val="C00000"/>
                </a:solidFill>
                <a:latin typeface="方正剪纸简体" panose="02000000000000000000" pitchFamily="65" charset="-122"/>
                <a:ea typeface="方正剪纸简体" panose="02000000000000000000" pitchFamily="65" charset="-122"/>
              </a:rPr>
              <a:t>身体健康</a:t>
            </a:r>
            <a:endParaRPr lang="zh-CN" altLang="en-US" sz="3200" dirty="0">
              <a:solidFill>
                <a:srgbClr val="C00000"/>
              </a:solidFill>
              <a:latin typeface="方正剪纸简体" panose="02000000000000000000" pitchFamily="65" charset="-122"/>
              <a:ea typeface="方正剪纸简体" panose="02000000000000000000" pitchFamily="65"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7291" y="-1307696"/>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591" y="-1307696"/>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2327" y="-1007907"/>
            <a:ext cx="791452" cy="91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1909" y="-1307695"/>
            <a:ext cx="828924" cy="95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2580" y="-1307696"/>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7079" y="-1132714"/>
            <a:ext cx="899305" cy="104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48368" y="-1307696"/>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687" y="-1307696"/>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79327" y="-1974065"/>
            <a:ext cx="1728264" cy="199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7291" y="-1739363"/>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87378" y="-1739363"/>
            <a:ext cx="1512109" cy="1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5835" y="-1739363"/>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19946" y="-1640220"/>
            <a:ext cx="964842" cy="111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28754" y="-1739363"/>
            <a:ext cx="1247391" cy="1443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40124" y="-1739363"/>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89975" y="-1739363"/>
            <a:ext cx="1384825" cy="160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36079" y="-2204441"/>
            <a:ext cx="1452421" cy="16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59"/>
          <p:cNvSpPr txBox="1"/>
          <p:nvPr/>
        </p:nvSpPr>
        <p:spPr>
          <a:xfrm>
            <a:off x="8791269" y="-3677757"/>
            <a:ext cx="758990" cy="2009524"/>
          </a:xfrm>
          <a:prstGeom prst="rect">
            <a:avLst/>
          </a:prstGeom>
          <a:noFill/>
        </p:spPr>
        <p:txBody>
          <a:bodyPr vert="eaVert" wrap="none" rtlCol="0">
            <a:spAutoFit/>
          </a:bodyPr>
          <a:lstStyle/>
          <a:p>
            <a:r>
              <a:rPr lang="zh-CN" altLang="en-US" sz="3730" dirty="0">
                <a:solidFill>
                  <a:srgbClr val="C00000"/>
                </a:solidFill>
                <a:latin typeface="方正剪纸简体" panose="02000000000000000000" pitchFamily="65" charset="-122"/>
                <a:ea typeface="方正剪纸简体" panose="02000000000000000000" pitchFamily="65" charset="-122"/>
              </a:rPr>
              <a:t>万事如意</a:t>
            </a:r>
            <a:endParaRPr lang="zh-CN" altLang="en-US" sz="3730" dirty="0">
              <a:solidFill>
                <a:srgbClr val="C00000"/>
              </a:solidFill>
              <a:latin typeface="方正剪纸简体" panose="02000000000000000000" pitchFamily="65" charset="-122"/>
              <a:ea typeface="方正剪纸简体" panose="02000000000000000000" pitchFamily="65" charset="-122"/>
            </a:endParaRPr>
          </a:p>
        </p:txBody>
      </p:sp>
      <p:sp>
        <p:nvSpPr>
          <p:cNvPr id="24" name="TextBox 60"/>
          <p:cNvSpPr txBox="1"/>
          <p:nvPr/>
        </p:nvSpPr>
        <p:spPr>
          <a:xfrm>
            <a:off x="7610008" y="-3677757"/>
            <a:ext cx="1005212" cy="2830262"/>
          </a:xfrm>
          <a:prstGeom prst="rect">
            <a:avLst/>
          </a:prstGeom>
          <a:noFill/>
        </p:spPr>
        <p:txBody>
          <a:bodyPr vert="eaVert" wrap="none" rtlCol="0">
            <a:spAutoFit/>
          </a:bodyPr>
          <a:lstStyle/>
          <a:p>
            <a:r>
              <a:rPr lang="zh-CN" altLang="en-US" sz="5330" dirty="0">
                <a:solidFill>
                  <a:srgbClr val="C00000"/>
                </a:solidFill>
                <a:latin typeface="方正剪纸简体" panose="02000000000000000000" pitchFamily="65" charset="-122"/>
                <a:ea typeface="方正剪纸简体" panose="02000000000000000000" pitchFamily="65" charset="-122"/>
              </a:rPr>
              <a:t>哼通狗年</a:t>
            </a:r>
            <a:endParaRPr lang="zh-CN" altLang="en-US" sz="5330" dirty="0">
              <a:solidFill>
                <a:srgbClr val="C00000"/>
              </a:solidFill>
              <a:latin typeface="方正剪纸简体" panose="02000000000000000000" pitchFamily="65" charset="-122"/>
              <a:ea typeface="方正剪纸简体" panose="02000000000000000000" pitchFamily="65" charset="-122"/>
            </a:endParaRPr>
          </a:p>
        </p:txBody>
      </p:sp>
      <p:sp>
        <p:nvSpPr>
          <p:cNvPr id="25" name="TextBox 61"/>
          <p:cNvSpPr txBox="1"/>
          <p:nvPr/>
        </p:nvSpPr>
        <p:spPr>
          <a:xfrm>
            <a:off x="10357302" y="-3677757"/>
            <a:ext cx="840999" cy="2278829"/>
          </a:xfrm>
          <a:prstGeom prst="rect">
            <a:avLst/>
          </a:prstGeom>
          <a:noFill/>
        </p:spPr>
        <p:txBody>
          <a:bodyPr vert="eaVert" wrap="none" rtlCol="0">
            <a:spAutoFit/>
          </a:bodyPr>
          <a:lstStyle/>
          <a:p>
            <a:r>
              <a:rPr lang="zh-CN" altLang="en-US" sz="4265" dirty="0">
                <a:solidFill>
                  <a:srgbClr val="C00000"/>
                </a:solidFill>
                <a:latin typeface="方正剪纸简体" panose="02000000000000000000" pitchFamily="65" charset="-122"/>
                <a:ea typeface="方正剪纸简体" panose="02000000000000000000" pitchFamily="65" charset="-122"/>
              </a:rPr>
              <a:t>恭喜发财</a:t>
            </a:r>
            <a:endParaRPr lang="zh-CN" altLang="en-US" sz="4265" dirty="0">
              <a:solidFill>
                <a:srgbClr val="C00000"/>
              </a:solidFill>
              <a:latin typeface="方正剪纸简体" panose="02000000000000000000" pitchFamily="65" charset="-122"/>
              <a:ea typeface="方正剪纸简体" panose="02000000000000000000" pitchFamily="65" charset="-122"/>
            </a:endParaRPr>
          </a:p>
        </p:txBody>
      </p:sp>
      <p:sp>
        <p:nvSpPr>
          <p:cNvPr id="26" name="TextBox 62"/>
          <p:cNvSpPr txBox="1"/>
          <p:nvPr/>
        </p:nvSpPr>
        <p:spPr>
          <a:xfrm>
            <a:off x="1208767" y="-3677757"/>
            <a:ext cx="758990" cy="2009524"/>
          </a:xfrm>
          <a:prstGeom prst="rect">
            <a:avLst/>
          </a:prstGeom>
          <a:noFill/>
        </p:spPr>
        <p:txBody>
          <a:bodyPr vert="eaVert" wrap="none" rtlCol="0">
            <a:spAutoFit/>
          </a:bodyPr>
          <a:lstStyle/>
          <a:p>
            <a:r>
              <a:rPr lang="zh-CN" altLang="en-US" sz="3730" dirty="0">
                <a:solidFill>
                  <a:srgbClr val="C00000"/>
                </a:solidFill>
                <a:latin typeface="方正剪纸简体" panose="02000000000000000000" pitchFamily="65" charset="-122"/>
                <a:ea typeface="方正剪纸简体" panose="02000000000000000000" pitchFamily="65" charset="-122"/>
              </a:rPr>
              <a:t>一帆风顺</a:t>
            </a:r>
            <a:endParaRPr lang="zh-CN" altLang="en-US" sz="3730" dirty="0">
              <a:solidFill>
                <a:srgbClr val="C00000"/>
              </a:solidFill>
              <a:latin typeface="方正剪纸简体" panose="02000000000000000000" pitchFamily="65" charset="-122"/>
              <a:ea typeface="方正剪纸简体" panose="02000000000000000000" pitchFamily="65" charset="-122"/>
            </a:endParaRPr>
          </a:p>
        </p:txBody>
      </p:sp>
      <p:sp>
        <p:nvSpPr>
          <p:cNvPr id="27" name="TextBox 63"/>
          <p:cNvSpPr txBox="1"/>
          <p:nvPr/>
        </p:nvSpPr>
        <p:spPr>
          <a:xfrm>
            <a:off x="2303302" y="-3677757"/>
            <a:ext cx="840999" cy="2278829"/>
          </a:xfrm>
          <a:prstGeom prst="rect">
            <a:avLst/>
          </a:prstGeom>
          <a:noFill/>
        </p:spPr>
        <p:txBody>
          <a:bodyPr vert="eaVert" wrap="none" rtlCol="0">
            <a:spAutoFit/>
          </a:bodyPr>
          <a:lstStyle/>
          <a:p>
            <a:r>
              <a:rPr lang="zh-CN" altLang="en-US" sz="4265" dirty="0">
                <a:solidFill>
                  <a:srgbClr val="C00000"/>
                </a:solidFill>
                <a:latin typeface="方正剪纸简体" panose="02000000000000000000" pitchFamily="65" charset="-122"/>
                <a:ea typeface="方正剪纸简体" panose="02000000000000000000" pitchFamily="65" charset="-122"/>
              </a:rPr>
              <a:t>阖家欢乐</a:t>
            </a:r>
            <a:endParaRPr lang="zh-CN" altLang="en-US" sz="4265" dirty="0">
              <a:solidFill>
                <a:srgbClr val="C00000"/>
              </a:solidFill>
              <a:latin typeface="方正剪纸简体" panose="02000000000000000000" pitchFamily="65" charset="-122"/>
              <a:ea typeface="方正剪纸简体" panose="02000000000000000000" pitchFamily="65" charset="-122"/>
            </a:endParaRPr>
          </a:p>
        </p:txBody>
      </p:sp>
      <p:sp>
        <p:nvSpPr>
          <p:cNvPr id="28" name="TextBox 64"/>
          <p:cNvSpPr txBox="1"/>
          <p:nvPr/>
        </p:nvSpPr>
        <p:spPr>
          <a:xfrm>
            <a:off x="6419685" y="-3670338"/>
            <a:ext cx="923010" cy="2554545"/>
          </a:xfrm>
          <a:prstGeom prst="rect">
            <a:avLst/>
          </a:prstGeom>
          <a:noFill/>
        </p:spPr>
        <p:txBody>
          <a:bodyPr vert="eaVert" wrap="none" rtlCol="0">
            <a:spAutoFit/>
          </a:bodyPr>
          <a:lstStyle/>
          <a:p>
            <a:r>
              <a:rPr lang="zh-CN" altLang="en-US" sz="4800" dirty="0">
                <a:solidFill>
                  <a:srgbClr val="C00000"/>
                </a:solidFill>
                <a:latin typeface="方正剪纸简体" panose="02000000000000000000" pitchFamily="65" charset="-122"/>
                <a:ea typeface="方正剪纸简体" panose="02000000000000000000" pitchFamily="65" charset="-122"/>
              </a:rPr>
              <a:t>狗年大吉</a:t>
            </a:r>
            <a:endParaRPr lang="zh-CN" altLang="en-US" sz="4800" dirty="0">
              <a:solidFill>
                <a:srgbClr val="C00000"/>
              </a:solidFill>
              <a:latin typeface="方正剪纸简体" panose="02000000000000000000" pitchFamily="65" charset="-122"/>
              <a:ea typeface="方正剪纸简体" panose="02000000000000000000" pitchFamily="65" charset="-122"/>
            </a:endParaRPr>
          </a:p>
        </p:txBody>
      </p:sp>
      <p:sp>
        <p:nvSpPr>
          <p:cNvPr id="29" name="TextBox 65"/>
          <p:cNvSpPr txBox="1"/>
          <p:nvPr/>
        </p:nvSpPr>
        <p:spPr>
          <a:xfrm>
            <a:off x="9396158" y="-3437602"/>
            <a:ext cx="553870" cy="1323439"/>
          </a:xfrm>
          <a:prstGeom prst="rect">
            <a:avLst/>
          </a:prstGeom>
          <a:noFill/>
        </p:spPr>
        <p:txBody>
          <a:bodyPr vert="eaVert" wrap="none" rtlCol="0">
            <a:spAutoFit/>
          </a:bodyPr>
          <a:lstStyle/>
          <a:p>
            <a:r>
              <a:rPr lang="zh-CN" altLang="en-US" sz="2400" dirty="0">
                <a:solidFill>
                  <a:srgbClr val="C00000"/>
                </a:solidFill>
                <a:latin typeface="方正剪纸简体" panose="02000000000000000000" pitchFamily="65" charset="-122"/>
                <a:ea typeface="方正剪纸简体" panose="02000000000000000000" pitchFamily="65" charset="-122"/>
              </a:rPr>
              <a:t>狗年吉祥</a:t>
            </a:r>
            <a:endParaRPr lang="zh-CN" altLang="en-US" sz="2400" dirty="0">
              <a:solidFill>
                <a:srgbClr val="C00000"/>
              </a:solidFill>
              <a:latin typeface="方正剪纸简体" panose="02000000000000000000" pitchFamily="65" charset="-122"/>
              <a:ea typeface="方正剪纸简体" panose="02000000000000000000" pitchFamily="65" charset="-122"/>
            </a:endParaRPr>
          </a:p>
        </p:txBody>
      </p:sp>
      <p:sp>
        <p:nvSpPr>
          <p:cNvPr id="30" name="TextBox 66"/>
          <p:cNvSpPr txBox="1"/>
          <p:nvPr/>
        </p:nvSpPr>
        <p:spPr>
          <a:xfrm>
            <a:off x="11464767" y="-3763673"/>
            <a:ext cx="676980" cy="1733808"/>
          </a:xfrm>
          <a:prstGeom prst="rect">
            <a:avLst/>
          </a:prstGeom>
          <a:noFill/>
        </p:spPr>
        <p:txBody>
          <a:bodyPr vert="eaVert" wrap="none" rtlCol="0">
            <a:spAutoFit/>
          </a:bodyPr>
          <a:lstStyle/>
          <a:p>
            <a:r>
              <a:rPr lang="zh-CN" altLang="en-US" sz="3200" dirty="0">
                <a:solidFill>
                  <a:srgbClr val="C00000"/>
                </a:solidFill>
                <a:latin typeface="方正剪纸简体" panose="02000000000000000000" pitchFamily="65" charset="-122"/>
                <a:ea typeface="方正剪纸简体" panose="02000000000000000000" pitchFamily="65" charset="-122"/>
              </a:rPr>
              <a:t>新年快乐</a:t>
            </a:r>
            <a:endParaRPr lang="zh-CN" altLang="en-US" sz="3200" dirty="0">
              <a:solidFill>
                <a:srgbClr val="C00000"/>
              </a:solidFill>
              <a:latin typeface="方正剪纸简体" panose="02000000000000000000" pitchFamily="65" charset="-122"/>
              <a:ea typeface="方正剪纸简体" panose="02000000000000000000" pitchFamily="65" charset="-122"/>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47034" y="-2333505"/>
            <a:ext cx="1050518" cy="12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1658575" y="943201"/>
            <a:ext cx="920551" cy="52396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3663437" y="1163496"/>
            <a:ext cx="1607866" cy="104793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3123702" y="1974477"/>
            <a:ext cx="1894437" cy="107829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2621441" y="2211435"/>
            <a:ext cx="2581752" cy="168267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flipH="1">
            <a:off x="-5368409" y="3069245"/>
            <a:ext cx="4118441" cy="26842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067397" y="5088777"/>
            <a:ext cx="3068220" cy="353844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46235" y="4495226"/>
            <a:ext cx="2341651" cy="270052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3"/>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12608"/>
          <a:stretch>
            <a:fillRect/>
          </a:stretch>
        </p:blipFill>
        <p:spPr bwMode="auto">
          <a:xfrm>
            <a:off x="26031" y="213018"/>
            <a:ext cx="1244619" cy="23856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6" descr="山"/>
          <p:cNvPicPr>
            <a:picLocks noChangeAspect="1" noChangeArrowheads="1"/>
          </p:cNvPicPr>
          <p:nvPr/>
        </p:nvPicPr>
        <p:blipFill>
          <a:blip r:embed="rId20" cstate="print">
            <a:extLst>
              <a:ext uri="{28A0092B-C50C-407E-A947-70E740481C1C}">
                <a14:useLocalDpi xmlns:a14="http://schemas.microsoft.com/office/drawing/2010/main" val="0"/>
              </a:ext>
            </a:extLst>
          </a:blip>
          <a:srcRect l="2061"/>
          <a:stretch>
            <a:fillRect/>
          </a:stretch>
        </p:blipFill>
        <p:spPr bwMode="auto">
          <a:xfrm>
            <a:off x="2440587" y="4826627"/>
            <a:ext cx="9750591" cy="203137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44"/>
          <p:cNvPicPr>
            <a:picLocks noChangeAspect="1" noChangeArrowheads="1"/>
          </p:cNvPicPr>
          <p:nvPr/>
        </p:nvPicPr>
        <p:blipFill>
          <a:blip r:embed="rId21">
            <a:extLst>
              <a:ext uri="{28A0092B-C50C-407E-A947-70E740481C1C}">
                <a14:useLocalDpi xmlns:a14="http://schemas.microsoft.com/office/drawing/2010/main" val="0"/>
              </a:ext>
            </a:extLst>
          </a:blip>
          <a:stretch>
            <a:fillRect/>
          </a:stretch>
        </p:blipFill>
        <p:spPr bwMode="auto">
          <a:xfrm>
            <a:off x="3452643" y="728680"/>
            <a:ext cx="5274208" cy="5587084"/>
          </a:xfrm>
          <a:prstGeom prst="rect">
            <a:avLst/>
          </a:prstGeom>
          <a:noFill/>
          <a:extLst>
            <a:ext uri="{909E8E84-426E-40DD-AFC4-6F175D3DCCD1}">
              <a14:hiddenFill xmlns:a14="http://schemas.microsoft.com/office/drawing/2010/main">
                <a:solidFill>
                  <a:srgbClr val="FFFFFF"/>
                </a:solidFill>
              </a14:hiddenFill>
            </a:ext>
          </a:extLst>
        </p:spPr>
      </p:pic>
      <p:sp useBgFill="1">
        <p:nvSpPr>
          <p:cNvPr id="42" name="WordArt 145"/>
          <p:cNvSpPr>
            <a:spLocks noChangeArrowheads="1" noChangeShapeType="1" noTextEdit="1"/>
          </p:cNvSpPr>
          <p:nvPr/>
        </p:nvSpPr>
        <p:spPr bwMode="auto">
          <a:xfrm>
            <a:off x="2640785" y="4098836"/>
            <a:ext cx="6908784" cy="482451"/>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zh-CN" altLang="en-US" sz="4800" kern="10" dirty="0">
                <a:solidFill>
                  <a:srgbClr val="C10100"/>
                </a:solidFill>
                <a:latin typeface="微软雅黑" panose="020B0503020204020204" pitchFamily="34" charset="-122"/>
                <a:ea typeface="微软雅黑" panose="020B0503020204020204" pitchFamily="34" charset="-122"/>
              </a:rPr>
              <a:t>［狗年计划</a:t>
            </a:r>
            <a:r>
              <a:rPr lang="en-US" altLang="zh-CN" sz="4800" kern="10" dirty="0">
                <a:solidFill>
                  <a:srgbClr val="C10100"/>
                </a:solidFill>
                <a:latin typeface="微软雅黑" panose="020B0503020204020204" pitchFamily="34" charset="-122"/>
                <a:ea typeface="微软雅黑" panose="020B0503020204020204" pitchFamily="34" charset="-122"/>
              </a:rPr>
              <a:t>  </a:t>
            </a:r>
            <a:r>
              <a:rPr lang="zh-CN" altLang="en-US" sz="4800" kern="10" dirty="0">
                <a:solidFill>
                  <a:srgbClr val="C10100"/>
                </a:solidFill>
                <a:latin typeface="微软雅黑" panose="020B0503020204020204" pitchFamily="34" charset="-122"/>
                <a:ea typeface="微软雅黑" panose="020B0503020204020204" pitchFamily="34" charset="-122"/>
              </a:rPr>
              <a:t>年终总结</a:t>
            </a:r>
            <a:r>
              <a:rPr lang="en-US" altLang="zh-CN" sz="4800" kern="10" dirty="0">
                <a:solidFill>
                  <a:srgbClr val="C10100"/>
                </a:solidFill>
                <a:latin typeface="微软雅黑" panose="020B0503020204020204" pitchFamily="34" charset="-122"/>
                <a:ea typeface="微软雅黑" panose="020B0503020204020204" pitchFamily="34" charset="-122"/>
              </a:rPr>
              <a:t>  </a:t>
            </a:r>
            <a:r>
              <a:rPr lang="zh-CN" altLang="en-US" sz="4800" kern="10" dirty="0">
                <a:solidFill>
                  <a:srgbClr val="C10100"/>
                </a:solidFill>
                <a:latin typeface="微软雅黑" panose="020B0503020204020204" pitchFamily="34" charset="-122"/>
                <a:ea typeface="微软雅黑" panose="020B0503020204020204" pitchFamily="34" charset="-122"/>
              </a:rPr>
              <a:t>绩效汇报］</a:t>
            </a:r>
            <a:endParaRPr lang="zh-CN" altLang="en-US" sz="4800" kern="10" dirty="0">
              <a:solidFill>
                <a:srgbClr val="C10100"/>
              </a:solidFill>
              <a:latin typeface="微软雅黑" panose="020B0503020204020204" pitchFamily="34" charset="-122"/>
              <a:ea typeface="微软雅黑" panose="020B0503020204020204" pitchFamily="34" charset="-122"/>
            </a:endParaRPr>
          </a:p>
        </p:txBody>
      </p:sp>
      <p:sp useBgFill="1">
        <p:nvSpPr>
          <p:cNvPr id="43" name="矩形 42"/>
          <p:cNvSpPr>
            <a:spLocks noChangeArrowheads="1"/>
          </p:cNvSpPr>
          <p:nvPr/>
        </p:nvSpPr>
        <p:spPr bwMode="auto">
          <a:xfrm>
            <a:off x="1419205" y="2695224"/>
            <a:ext cx="9378799" cy="1138676"/>
          </a:xfrm>
          <a:prstGeom prst="rect">
            <a:avLst/>
          </a:prstGeom>
          <a:ln>
            <a:noFill/>
          </a:ln>
          <a:extLst>
            <a:ext uri="{909E8E84-426E-40DD-AFC4-6F175D3DCCD1}">
              <a14:hiddenFill xmlns:a14="http://schemas.microsoft.com/office/drawing/2010/main">
                <a:solidFill>
                  <a:srgbClr val="077EC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lgn="ctr"/>
            <a:r>
              <a:rPr lang="zh-CN" altLang="en-US" sz="7200" b="1" dirty="0">
                <a:solidFill>
                  <a:srgbClr val="C10000"/>
                </a:solidFill>
                <a:latin typeface="方正剪纸简体" panose="02000000000000000000" pitchFamily="65" charset="-122"/>
                <a:ea typeface="方正剪纸简体" panose="02000000000000000000" pitchFamily="65" charset="-122"/>
              </a:rPr>
              <a:t>狗年迎新年终总结汇报</a:t>
            </a:r>
            <a:endParaRPr lang="zh-CN" altLang="en-US" sz="7200" b="1" dirty="0">
              <a:solidFill>
                <a:srgbClr val="C10000"/>
              </a:solidFill>
              <a:latin typeface="方正剪纸简体" panose="02000000000000000000" pitchFamily="65" charset="-122"/>
              <a:ea typeface="方正剪纸简体" panose="02000000000000000000" pitchFamily="65" charset="-122"/>
            </a:endParaRPr>
          </a:p>
        </p:txBody>
      </p:sp>
      <p:pic>
        <p:nvPicPr>
          <p:cNvPr id="44" name="Picture 166"/>
          <p:cNvPicPr>
            <a:picLocks noChangeAspect="1" noChangeArrowheads="1"/>
          </p:cNvPicPr>
          <p:nvPr/>
        </p:nvPicPr>
        <p:blipFill>
          <a:blip r:embed="rId22" cstate="print">
            <a:extLst>
              <a:ext uri="{28A0092B-C50C-407E-A947-70E740481C1C}">
                <a14:useLocalDpi xmlns:a14="http://schemas.microsoft.com/office/drawing/2010/main" val="0"/>
              </a:ext>
            </a:extLst>
          </a:blip>
          <a:stretch>
            <a:fillRect/>
          </a:stretch>
        </p:blipFill>
        <p:spPr bwMode="auto">
          <a:xfrm rot="21187788" flipH="1">
            <a:off x="-359113" y="4177889"/>
            <a:ext cx="2842802" cy="284280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3"/>
          <p:cNvPicPr>
            <a:picLocks noChangeAspect="1" noChangeArrowheads="1"/>
          </p:cNvPicPr>
          <p:nvPr/>
        </p:nvPicPr>
        <p:blipFill rotWithShape="1">
          <a:blip r:embed="rId23">
            <a:extLst>
              <a:ext uri="{28A0092B-C50C-407E-A947-70E740481C1C}">
                <a14:useLocalDpi xmlns:a14="http://schemas.microsoft.com/office/drawing/2010/main" val="0"/>
              </a:ext>
            </a:extLst>
          </a:blip>
          <a:srcRect t="27951" r="14714"/>
          <a:stretch>
            <a:fillRect/>
          </a:stretch>
        </p:blipFill>
        <p:spPr bwMode="auto">
          <a:xfrm>
            <a:off x="10095979" y="-24409"/>
            <a:ext cx="2095199" cy="3881638"/>
          </a:xfrm>
          <a:prstGeom prst="rect">
            <a:avLst/>
          </a:prstGeom>
          <a:noFill/>
          <a:extLst>
            <a:ext uri="{909E8E84-426E-40DD-AFC4-6F175D3DCCD1}">
              <a14:hiddenFill xmlns:a14="http://schemas.microsoft.com/office/drawing/2010/main">
                <a:solidFill>
                  <a:srgbClr val="FFFFFF"/>
                </a:solidFill>
              </a14:hiddenFill>
            </a:ext>
          </a:extLst>
        </p:spPr>
      </p:pic>
      <p:pic>
        <p:nvPicPr>
          <p:cNvPr id="47" name="图片 46"/>
          <p:cNvPicPr>
            <a:picLocks noChangeAspect="1"/>
          </p:cNvPicPr>
          <p:nvPr/>
        </p:nvPicPr>
        <p:blipFill>
          <a:blip r:embed="rId24"/>
          <a:stretch>
            <a:fillRect/>
          </a:stretch>
        </p:blipFill>
        <p:spPr>
          <a:xfrm>
            <a:off x="-823" y="-24409"/>
            <a:ext cx="12192001" cy="673443"/>
          </a:xfrm>
          <a:prstGeom prst="rect">
            <a:avLst/>
          </a:prstGeom>
        </p:spPr>
      </p:pic>
      <p:pic>
        <p:nvPicPr>
          <p:cNvPr id="50" name="GNZ48 - 新年好">
            <a:hlinkClick r:id="" action="ppaction://media"/>
          </p:cNvPr>
          <p:cNvPicPr>
            <a:picLocks noChangeAspect="1"/>
          </p:cNvPicPr>
          <p:nvPr>
            <a:audioFile r:link="rId25"/>
            <p:extLst>
              <p:ext uri="{DAA4B4D4-6D71-4841-9C94-3DE7FCFB9230}">
                <p14:media xmlns:p14="http://schemas.microsoft.com/office/powerpoint/2010/main" r:embed="rId26">
                  <p14:trim st="2735.000000"/>
                </p14:media>
              </p:ext>
            </p:extLst>
          </p:nvPr>
        </p:nvPicPr>
        <p:blipFill>
          <a:blip r:embed="rId27"/>
          <a:stretch>
            <a:fillRect/>
          </a:stretch>
        </p:blipFill>
        <p:spPr>
          <a:xfrm>
            <a:off x="-649289" y="-2440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par>
                                <p:cTn id="7" presetID="2" presetClass="entr" presetSubtype="4" repeatCount="2000" fill="hold" nodeType="withEffect">
                                  <p:stCondLst>
                                    <p:cond delay="190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0" fill="hold"/>
                                        <p:tgtEl>
                                          <p:spTgt spid="6"/>
                                        </p:tgtEl>
                                        <p:attrNameLst>
                                          <p:attrName>ppt_x</p:attrName>
                                        </p:attrNameLst>
                                      </p:cBhvr>
                                      <p:tavLst>
                                        <p:tav tm="0">
                                          <p:val>
                                            <p:strVal val="#ppt_x"/>
                                          </p:val>
                                        </p:tav>
                                        <p:tav tm="100000">
                                          <p:val>
                                            <p:strVal val="#ppt_x"/>
                                          </p:val>
                                        </p:tav>
                                      </p:tavLst>
                                    </p:anim>
                                    <p:anim calcmode="lin" valueType="num">
                                      <p:cBhvr additive="base">
                                        <p:cTn id="10" dur="5000" fill="hold"/>
                                        <p:tgtEl>
                                          <p:spTgt spid="6"/>
                                        </p:tgtEl>
                                        <p:attrNameLst>
                                          <p:attrName>ppt_y</p:attrName>
                                        </p:attrNameLst>
                                      </p:cBhvr>
                                      <p:tavLst>
                                        <p:tav tm="0">
                                          <p:val>
                                            <p:strVal val="1+#ppt_h/2"/>
                                          </p:val>
                                        </p:tav>
                                        <p:tav tm="100000">
                                          <p:val>
                                            <p:strVal val="#ppt_y"/>
                                          </p:val>
                                        </p:tav>
                                      </p:tavLst>
                                    </p:anim>
                                  </p:childTnLst>
                                </p:cTn>
                              </p:par>
                              <p:par>
                                <p:cTn id="11" presetID="2" presetClass="entr" presetSubtype="4" repeatCount="2000" fill="hold" nodeType="withEffect">
                                  <p:stCondLst>
                                    <p:cond delay="34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0" fill="hold"/>
                                        <p:tgtEl>
                                          <p:spTgt spid="7"/>
                                        </p:tgtEl>
                                        <p:attrNameLst>
                                          <p:attrName>ppt_x</p:attrName>
                                        </p:attrNameLst>
                                      </p:cBhvr>
                                      <p:tavLst>
                                        <p:tav tm="0">
                                          <p:val>
                                            <p:strVal val="#ppt_x"/>
                                          </p:val>
                                        </p:tav>
                                        <p:tav tm="100000">
                                          <p:val>
                                            <p:strVal val="#ppt_x"/>
                                          </p:val>
                                        </p:tav>
                                      </p:tavLst>
                                    </p:anim>
                                    <p:anim calcmode="lin" valueType="num">
                                      <p:cBhvr additive="base">
                                        <p:cTn id="14" dur="50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repeatCount="2000" fill="hold" nodeType="withEffect">
                                  <p:stCondLst>
                                    <p:cond delay="11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0" fill="hold"/>
                                        <p:tgtEl>
                                          <p:spTgt spid="8"/>
                                        </p:tgtEl>
                                        <p:attrNameLst>
                                          <p:attrName>ppt_x</p:attrName>
                                        </p:attrNameLst>
                                      </p:cBhvr>
                                      <p:tavLst>
                                        <p:tav tm="0">
                                          <p:val>
                                            <p:strVal val="#ppt_x"/>
                                          </p:val>
                                        </p:tav>
                                        <p:tav tm="100000">
                                          <p:val>
                                            <p:strVal val="#ppt_x"/>
                                          </p:val>
                                        </p:tav>
                                      </p:tavLst>
                                    </p:anim>
                                    <p:anim calcmode="lin" valueType="num">
                                      <p:cBhvr additive="base">
                                        <p:cTn id="18" dur="50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repeatCount="2000" fill="hold" nodeType="withEffect">
                                  <p:stCondLst>
                                    <p:cond delay="28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0" fill="hold"/>
                                        <p:tgtEl>
                                          <p:spTgt spid="9"/>
                                        </p:tgtEl>
                                        <p:attrNameLst>
                                          <p:attrName>ppt_x</p:attrName>
                                        </p:attrNameLst>
                                      </p:cBhvr>
                                      <p:tavLst>
                                        <p:tav tm="0">
                                          <p:val>
                                            <p:strVal val="#ppt_x"/>
                                          </p:val>
                                        </p:tav>
                                        <p:tav tm="100000">
                                          <p:val>
                                            <p:strVal val="#ppt_x"/>
                                          </p:val>
                                        </p:tav>
                                      </p:tavLst>
                                    </p:anim>
                                    <p:anim calcmode="lin" valueType="num">
                                      <p:cBhvr additive="base">
                                        <p:cTn id="22" dur="50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repeatCount="2000" fill="hold" nodeType="withEffect">
                                  <p:stCondLst>
                                    <p:cond delay="5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0" fill="hold"/>
                                        <p:tgtEl>
                                          <p:spTgt spid="10"/>
                                        </p:tgtEl>
                                        <p:attrNameLst>
                                          <p:attrName>ppt_x</p:attrName>
                                        </p:attrNameLst>
                                      </p:cBhvr>
                                      <p:tavLst>
                                        <p:tav tm="0">
                                          <p:val>
                                            <p:strVal val="#ppt_x"/>
                                          </p:val>
                                        </p:tav>
                                        <p:tav tm="100000">
                                          <p:val>
                                            <p:strVal val="#ppt_x"/>
                                          </p:val>
                                        </p:tav>
                                      </p:tavLst>
                                    </p:anim>
                                    <p:anim calcmode="lin" valueType="num">
                                      <p:cBhvr additive="base">
                                        <p:cTn id="26" dur="50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repeatCount="2000" fill="hold" nodeType="withEffect">
                                  <p:stCondLst>
                                    <p:cond delay="21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0" fill="hold"/>
                                        <p:tgtEl>
                                          <p:spTgt spid="11"/>
                                        </p:tgtEl>
                                        <p:attrNameLst>
                                          <p:attrName>ppt_x</p:attrName>
                                        </p:attrNameLst>
                                      </p:cBhvr>
                                      <p:tavLst>
                                        <p:tav tm="0">
                                          <p:val>
                                            <p:strVal val="#ppt_x"/>
                                          </p:val>
                                        </p:tav>
                                        <p:tav tm="100000">
                                          <p:val>
                                            <p:strVal val="#ppt_x"/>
                                          </p:val>
                                        </p:tav>
                                      </p:tavLst>
                                    </p:anim>
                                    <p:anim calcmode="lin" valueType="num">
                                      <p:cBhvr additive="base">
                                        <p:cTn id="30" dur="50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repeatCount="2000" fill="hold" nodeType="withEffect">
                                  <p:stCondLst>
                                    <p:cond delay="49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4500" fill="hold"/>
                                        <p:tgtEl>
                                          <p:spTgt spid="12"/>
                                        </p:tgtEl>
                                        <p:attrNameLst>
                                          <p:attrName>ppt_x</p:attrName>
                                        </p:attrNameLst>
                                      </p:cBhvr>
                                      <p:tavLst>
                                        <p:tav tm="0">
                                          <p:val>
                                            <p:strVal val="#ppt_x"/>
                                          </p:val>
                                        </p:tav>
                                        <p:tav tm="100000">
                                          <p:val>
                                            <p:strVal val="#ppt_x"/>
                                          </p:val>
                                        </p:tav>
                                      </p:tavLst>
                                    </p:anim>
                                    <p:anim calcmode="lin" valueType="num">
                                      <p:cBhvr additive="base">
                                        <p:cTn id="34" dur="4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repeatCount="2000" fill="hold" nodeType="withEffect">
                                  <p:stCondLst>
                                    <p:cond delay="270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0" fill="hold"/>
                                        <p:tgtEl>
                                          <p:spTgt spid="13"/>
                                        </p:tgtEl>
                                        <p:attrNameLst>
                                          <p:attrName>ppt_x</p:attrName>
                                        </p:attrNameLst>
                                      </p:cBhvr>
                                      <p:tavLst>
                                        <p:tav tm="0">
                                          <p:val>
                                            <p:strVal val="#ppt_x"/>
                                          </p:val>
                                        </p:tav>
                                        <p:tav tm="100000">
                                          <p:val>
                                            <p:strVal val="#ppt_x"/>
                                          </p:val>
                                        </p:tav>
                                      </p:tavLst>
                                    </p:anim>
                                    <p:anim calcmode="lin" valueType="num">
                                      <p:cBhvr additive="base">
                                        <p:cTn id="38" dur="50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repeatCount="2000" fill="hold" nodeType="withEffect">
                                  <p:stCondLst>
                                    <p:cond delay="130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0" fill="hold"/>
                                        <p:tgtEl>
                                          <p:spTgt spid="14"/>
                                        </p:tgtEl>
                                        <p:attrNameLst>
                                          <p:attrName>ppt_x</p:attrName>
                                        </p:attrNameLst>
                                      </p:cBhvr>
                                      <p:tavLst>
                                        <p:tav tm="0">
                                          <p:val>
                                            <p:strVal val="#ppt_x"/>
                                          </p:val>
                                        </p:tav>
                                        <p:tav tm="100000">
                                          <p:val>
                                            <p:strVal val="#ppt_x"/>
                                          </p:val>
                                        </p:tav>
                                      </p:tavLst>
                                    </p:anim>
                                    <p:anim calcmode="lin" valueType="num">
                                      <p:cBhvr additive="base">
                                        <p:cTn id="42" dur="50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repeatCount="2000" fill="hold" nodeType="withEffect">
                                  <p:stCondLst>
                                    <p:cond delay="35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0" fill="hold"/>
                                        <p:tgtEl>
                                          <p:spTgt spid="15"/>
                                        </p:tgtEl>
                                        <p:attrNameLst>
                                          <p:attrName>ppt_x</p:attrName>
                                        </p:attrNameLst>
                                      </p:cBhvr>
                                      <p:tavLst>
                                        <p:tav tm="0">
                                          <p:val>
                                            <p:strVal val="#ppt_x"/>
                                          </p:val>
                                        </p:tav>
                                        <p:tav tm="100000">
                                          <p:val>
                                            <p:strVal val="#ppt_x"/>
                                          </p:val>
                                        </p:tav>
                                      </p:tavLst>
                                    </p:anim>
                                    <p:anim calcmode="lin" valueType="num">
                                      <p:cBhvr additive="base">
                                        <p:cTn id="46" dur="50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repeatCount="2000" fill="hold" nodeType="withEffect">
                                  <p:stCondLst>
                                    <p:cond delay="19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0" fill="hold"/>
                                        <p:tgtEl>
                                          <p:spTgt spid="16"/>
                                        </p:tgtEl>
                                        <p:attrNameLst>
                                          <p:attrName>ppt_x</p:attrName>
                                        </p:attrNameLst>
                                      </p:cBhvr>
                                      <p:tavLst>
                                        <p:tav tm="0">
                                          <p:val>
                                            <p:strVal val="#ppt_x"/>
                                          </p:val>
                                        </p:tav>
                                        <p:tav tm="100000">
                                          <p:val>
                                            <p:strVal val="#ppt_x"/>
                                          </p:val>
                                        </p:tav>
                                      </p:tavLst>
                                    </p:anim>
                                    <p:anim calcmode="lin" valueType="num">
                                      <p:cBhvr additive="base">
                                        <p:cTn id="50" dur="50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repeatCount="200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0" fill="hold"/>
                                        <p:tgtEl>
                                          <p:spTgt spid="17"/>
                                        </p:tgtEl>
                                        <p:attrNameLst>
                                          <p:attrName>ppt_x</p:attrName>
                                        </p:attrNameLst>
                                      </p:cBhvr>
                                      <p:tavLst>
                                        <p:tav tm="0">
                                          <p:val>
                                            <p:strVal val="#ppt_x"/>
                                          </p:val>
                                        </p:tav>
                                        <p:tav tm="100000">
                                          <p:val>
                                            <p:strVal val="#ppt_x"/>
                                          </p:val>
                                        </p:tav>
                                      </p:tavLst>
                                    </p:anim>
                                    <p:anim calcmode="lin" valueType="num">
                                      <p:cBhvr additive="base">
                                        <p:cTn id="54" dur="50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repeatCount="2000" fill="hold" nodeType="withEffect">
                                  <p:stCondLst>
                                    <p:cond delay="40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0" fill="hold"/>
                                        <p:tgtEl>
                                          <p:spTgt spid="18"/>
                                        </p:tgtEl>
                                        <p:attrNameLst>
                                          <p:attrName>ppt_x</p:attrName>
                                        </p:attrNameLst>
                                      </p:cBhvr>
                                      <p:tavLst>
                                        <p:tav tm="0">
                                          <p:val>
                                            <p:strVal val="#ppt_x"/>
                                          </p:val>
                                        </p:tav>
                                        <p:tav tm="100000">
                                          <p:val>
                                            <p:strVal val="#ppt_x"/>
                                          </p:val>
                                        </p:tav>
                                      </p:tavLst>
                                    </p:anim>
                                    <p:anim calcmode="lin" valueType="num">
                                      <p:cBhvr additive="base">
                                        <p:cTn id="58" dur="50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repeatCount="200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0" fill="hold"/>
                                        <p:tgtEl>
                                          <p:spTgt spid="19"/>
                                        </p:tgtEl>
                                        <p:attrNameLst>
                                          <p:attrName>ppt_x</p:attrName>
                                        </p:attrNameLst>
                                      </p:cBhvr>
                                      <p:tavLst>
                                        <p:tav tm="0">
                                          <p:val>
                                            <p:strVal val="#ppt_x"/>
                                          </p:val>
                                        </p:tav>
                                        <p:tav tm="100000">
                                          <p:val>
                                            <p:strVal val="#ppt_x"/>
                                          </p:val>
                                        </p:tav>
                                      </p:tavLst>
                                    </p:anim>
                                    <p:anim calcmode="lin" valueType="num">
                                      <p:cBhvr additive="base">
                                        <p:cTn id="62" dur="50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repeatCount="2000" fill="hold" nodeType="withEffect">
                                  <p:stCondLst>
                                    <p:cond delay="110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0" fill="hold"/>
                                        <p:tgtEl>
                                          <p:spTgt spid="20"/>
                                        </p:tgtEl>
                                        <p:attrNameLst>
                                          <p:attrName>ppt_x</p:attrName>
                                        </p:attrNameLst>
                                      </p:cBhvr>
                                      <p:tavLst>
                                        <p:tav tm="0">
                                          <p:val>
                                            <p:strVal val="#ppt_x"/>
                                          </p:val>
                                        </p:tav>
                                        <p:tav tm="100000">
                                          <p:val>
                                            <p:strVal val="#ppt_x"/>
                                          </p:val>
                                        </p:tav>
                                      </p:tavLst>
                                    </p:anim>
                                    <p:anim calcmode="lin" valueType="num">
                                      <p:cBhvr additive="base">
                                        <p:cTn id="66" dur="50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repeatCount="2000" fill="hold" nodeType="withEffect">
                                  <p:stCondLst>
                                    <p:cond delay="350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0" fill="hold"/>
                                        <p:tgtEl>
                                          <p:spTgt spid="21"/>
                                        </p:tgtEl>
                                        <p:attrNameLst>
                                          <p:attrName>ppt_x</p:attrName>
                                        </p:attrNameLst>
                                      </p:cBhvr>
                                      <p:tavLst>
                                        <p:tav tm="0">
                                          <p:val>
                                            <p:strVal val="#ppt_x"/>
                                          </p:val>
                                        </p:tav>
                                        <p:tav tm="100000">
                                          <p:val>
                                            <p:strVal val="#ppt_x"/>
                                          </p:val>
                                        </p:tav>
                                      </p:tavLst>
                                    </p:anim>
                                    <p:anim calcmode="lin" valueType="num">
                                      <p:cBhvr additive="base">
                                        <p:cTn id="70" dur="50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repeatCount="2000" fill="hold" nodeType="withEffect">
                                  <p:stCondLst>
                                    <p:cond delay="180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0" fill="hold"/>
                                        <p:tgtEl>
                                          <p:spTgt spid="22"/>
                                        </p:tgtEl>
                                        <p:attrNameLst>
                                          <p:attrName>ppt_x</p:attrName>
                                        </p:attrNameLst>
                                      </p:cBhvr>
                                      <p:tavLst>
                                        <p:tav tm="0">
                                          <p:val>
                                            <p:strVal val="#ppt_x"/>
                                          </p:val>
                                        </p:tav>
                                        <p:tav tm="100000">
                                          <p:val>
                                            <p:strVal val="#ppt_x"/>
                                          </p:val>
                                        </p:tav>
                                      </p:tavLst>
                                    </p:anim>
                                    <p:anim calcmode="lin" valueType="num">
                                      <p:cBhvr additive="base">
                                        <p:cTn id="74" dur="5000" fill="hold"/>
                                        <p:tgtEl>
                                          <p:spTgt spid="22"/>
                                        </p:tgtEl>
                                        <p:attrNameLst>
                                          <p:attrName>ppt_y</p:attrName>
                                        </p:attrNameLst>
                                      </p:cBhvr>
                                      <p:tavLst>
                                        <p:tav tm="0">
                                          <p:val>
                                            <p:strVal val="1+#ppt_h/2"/>
                                          </p:val>
                                        </p:tav>
                                        <p:tav tm="100000">
                                          <p:val>
                                            <p:strVal val="#ppt_y"/>
                                          </p:val>
                                        </p:tav>
                                      </p:tavLst>
                                    </p:anim>
                                  </p:childTnLst>
                                </p:cTn>
                              </p:par>
                              <p:par>
                                <p:cTn id="75" presetID="2" presetClass="entr" presetSubtype="4" repeatCount="2000" fill="hold" nodeType="withEffect">
                                  <p:stCondLst>
                                    <p:cond delay="80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0" fill="hold"/>
                                        <p:tgtEl>
                                          <p:spTgt spid="31"/>
                                        </p:tgtEl>
                                        <p:attrNameLst>
                                          <p:attrName>ppt_x</p:attrName>
                                        </p:attrNameLst>
                                      </p:cBhvr>
                                      <p:tavLst>
                                        <p:tav tm="0">
                                          <p:val>
                                            <p:strVal val="#ppt_x"/>
                                          </p:val>
                                        </p:tav>
                                        <p:tav tm="100000">
                                          <p:val>
                                            <p:strVal val="#ppt_x"/>
                                          </p:val>
                                        </p:tav>
                                      </p:tavLst>
                                    </p:anim>
                                    <p:anim calcmode="lin" valueType="num">
                                      <p:cBhvr additive="base">
                                        <p:cTn id="78" dur="5000" fill="hold"/>
                                        <p:tgtEl>
                                          <p:spTgt spid="31"/>
                                        </p:tgtEl>
                                        <p:attrNameLst>
                                          <p:attrName>ppt_y</p:attrName>
                                        </p:attrNameLst>
                                      </p:cBhvr>
                                      <p:tavLst>
                                        <p:tav tm="0">
                                          <p:val>
                                            <p:strVal val="1+#ppt_h/2"/>
                                          </p:val>
                                        </p:tav>
                                        <p:tav tm="100000">
                                          <p:val>
                                            <p:strVal val="#ppt_y"/>
                                          </p:val>
                                        </p:tav>
                                      </p:tavLst>
                                    </p:anim>
                                  </p:childTnLst>
                                </p:cTn>
                              </p:par>
                              <p:par>
                                <p:cTn id="79" presetID="2" presetClass="entr" presetSubtype="4" repeatCount="2000" fill="hold" grpId="0" nodeType="withEffect">
                                  <p:stCondLst>
                                    <p:cond delay="350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0" fill="hold"/>
                                        <p:tgtEl>
                                          <p:spTgt spid="30"/>
                                        </p:tgtEl>
                                        <p:attrNameLst>
                                          <p:attrName>ppt_x</p:attrName>
                                        </p:attrNameLst>
                                      </p:cBhvr>
                                      <p:tavLst>
                                        <p:tav tm="0">
                                          <p:val>
                                            <p:strVal val="#ppt_x"/>
                                          </p:val>
                                        </p:tav>
                                        <p:tav tm="100000">
                                          <p:val>
                                            <p:strVal val="#ppt_x"/>
                                          </p:val>
                                        </p:tav>
                                      </p:tavLst>
                                    </p:anim>
                                    <p:anim calcmode="lin" valueType="num">
                                      <p:cBhvr additive="base">
                                        <p:cTn id="82" dur="5000" fill="hold"/>
                                        <p:tgtEl>
                                          <p:spTgt spid="30"/>
                                        </p:tgtEl>
                                        <p:attrNameLst>
                                          <p:attrName>ppt_y</p:attrName>
                                        </p:attrNameLst>
                                      </p:cBhvr>
                                      <p:tavLst>
                                        <p:tav tm="0">
                                          <p:val>
                                            <p:strVal val="1+#ppt_h/2"/>
                                          </p:val>
                                        </p:tav>
                                        <p:tav tm="100000">
                                          <p:val>
                                            <p:strVal val="#ppt_y"/>
                                          </p:val>
                                        </p:tav>
                                      </p:tavLst>
                                    </p:anim>
                                  </p:childTnLst>
                                </p:cTn>
                              </p:par>
                              <p:par>
                                <p:cTn id="83" presetID="2" presetClass="entr" presetSubtype="4" repeatCount="2000" fill="hold" grpId="0" nodeType="withEffect">
                                  <p:stCondLst>
                                    <p:cond delay="3400"/>
                                  </p:stCondLst>
                                  <p:childTnLst>
                                    <p:set>
                                      <p:cBhvr>
                                        <p:cTn id="84" dur="1" fill="hold">
                                          <p:stCondLst>
                                            <p:cond delay="0"/>
                                          </p:stCondLst>
                                        </p:cTn>
                                        <p:tgtEl>
                                          <p:spTgt spid="25"/>
                                        </p:tgtEl>
                                        <p:attrNameLst>
                                          <p:attrName>style.visibility</p:attrName>
                                        </p:attrNameLst>
                                      </p:cBhvr>
                                      <p:to>
                                        <p:strVal val="visible"/>
                                      </p:to>
                                    </p:set>
                                    <p:anim calcmode="lin" valueType="num">
                                      <p:cBhvr additive="base">
                                        <p:cTn id="85" dur="5000" fill="hold"/>
                                        <p:tgtEl>
                                          <p:spTgt spid="25"/>
                                        </p:tgtEl>
                                        <p:attrNameLst>
                                          <p:attrName>ppt_x</p:attrName>
                                        </p:attrNameLst>
                                      </p:cBhvr>
                                      <p:tavLst>
                                        <p:tav tm="0">
                                          <p:val>
                                            <p:strVal val="#ppt_x"/>
                                          </p:val>
                                        </p:tav>
                                        <p:tav tm="100000">
                                          <p:val>
                                            <p:strVal val="#ppt_x"/>
                                          </p:val>
                                        </p:tav>
                                      </p:tavLst>
                                    </p:anim>
                                    <p:anim calcmode="lin" valueType="num">
                                      <p:cBhvr additive="base">
                                        <p:cTn id="86" dur="5000" fill="hold"/>
                                        <p:tgtEl>
                                          <p:spTgt spid="25"/>
                                        </p:tgtEl>
                                        <p:attrNameLst>
                                          <p:attrName>ppt_y</p:attrName>
                                        </p:attrNameLst>
                                      </p:cBhvr>
                                      <p:tavLst>
                                        <p:tav tm="0">
                                          <p:val>
                                            <p:strVal val="1+#ppt_h/2"/>
                                          </p:val>
                                        </p:tav>
                                        <p:tav tm="100000">
                                          <p:val>
                                            <p:strVal val="#ppt_y"/>
                                          </p:val>
                                        </p:tav>
                                      </p:tavLst>
                                    </p:anim>
                                  </p:childTnLst>
                                </p:cTn>
                              </p:par>
                              <p:par>
                                <p:cTn id="87" presetID="2" presetClass="entr" presetSubtype="4" repeatCount="2000" fill="hold" grpId="0" nodeType="withEffect">
                                  <p:stCondLst>
                                    <p:cond delay="130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0" fill="hold"/>
                                        <p:tgtEl>
                                          <p:spTgt spid="24"/>
                                        </p:tgtEl>
                                        <p:attrNameLst>
                                          <p:attrName>ppt_x</p:attrName>
                                        </p:attrNameLst>
                                      </p:cBhvr>
                                      <p:tavLst>
                                        <p:tav tm="0">
                                          <p:val>
                                            <p:strVal val="#ppt_x"/>
                                          </p:val>
                                        </p:tav>
                                        <p:tav tm="100000">
                                          <p:val>
                                            <p:strVal val="#ppt_x"/>
                                          </p:val>
                                        </p:tav>
                                      </p:tavLst>
                                    </p:anim>
                                    <p:anim calcmode="lin" valueType="num">
                                      <p:cBhvr additive="base">
                                        <p:cTn id="90" dur="50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4" repeatCount="2000" fill="hold" grpId="0" nodeType="withEffect">
                                  <p:stCondLst>
                                    <p:cond delay="2500"/>
                                  </p:stCondLst>
                                  <p:childTnLst>
                                    <p:set>
                                      <p:cBhvr>
                                        <p:cTn id="92" dur="1" fill="hold">
                                          <p:stCondLst>
                                            <p:cond delay="0"/>
                                          </p:stCondLst>
                                        </p:cTn>
                                        <p:tgtEl>
                                          <p:spTgt spid="23"/>
                                        </p:tgtEl>
                                        <p:attrNameLst>
                                          <p:attrName>style.visibility</p:attrName>
                                        </p:attrNameLst>
                                      </p:cBhvr>
                                      <p:to>
                                        <p:strVal val="visible"/>
                                      </p:to>
                                    </p:set>
                                    <p:anim calcmode="lin" valueType="num">
                                      <p:cBhvr additive="base">
                                        <p:cTn id="93" dur="5000" fill="hold"/>
                                        <p:tgtEl>
                                          <p:spTgt spid="23"/>
                                        </p:tgtEl>
                                        <p:attrNameLst>
                                          <p:attrName>ppt_x</p:attrName>
                                        </p:attrNameLst>
                                      </p:cBhvr>
                                      <p:tavLst>
                                        <p:tav tm="0">
                                          <p:val>
                                            <p:strVal val="#ppt_x"/>
                                          </p:val>
                                        </p:tav>
                                        <p:tav tm="100000">
                                          <p:val>
                                            <p:strVal val="#ppt_x"/>
                                          </p:val>
                                        </p:tav>
                                      </p:tavLst>
                                    </p:anim>
                                    <p:anim calcmode="lin" valueType="num">
                                      <p:cBhvr additive="base">
                                        <p:cTn id="94" dur="5000" fill="hold"/>
                                        <p:tgtEl>
                                          <p:spTgt spid="23"/>
                                        </p:tgtEl>
                                        <p:attrNameLst>
                                          <p:attrName>ppt_y</p:attrName>
                                        </p:attrNameLst>
                                      </p:cBhvr>
                                      <p:tavLst>
                                        <p:tav tm="0">
                                          <p:val>
                                            <p:strVal val="1+#ppt_h/2"/>
                                          </p:val>
                                        </p:tav>
                                        <p:tav tm="100000">
                                          <p:val>
                                            <p:strVal val="#ppt_y"/>
                                          </p:val>
                                        </p:tav>
                                      </p:tavLst>
                                    </p:anim>
                                  </p:childTnLst>
                                </p:cTn>
                              </p:par>
                              <p:par>
                                <p:cTn id="95" presetID="2" presetClass="entr" presetSubtype="4" repeatCount="2000" fill="hold" grpId="0" nodeType="withEffect">
                                  <p:stCondLst>
                                    <p:cond delay="60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0" fill="hold"/>
                                        <p:tgtEl>
                                          <p:spTgt spid="26"/>
                                        </p:tgtEl>
                                        <p:attrNameLst>
                                          <p:attrName>ppt_x</p:attrName>
                                        </p:attrNameLst>
                                      </p:cBhvr>
                                      <p:tavLst>
                                        <p:tav tm="0">
                                          <p:val>
                                            <p:strVal val="#ppt_x"/>
                                          </p:val>
                                        </p:tav>
                                        <p:tav tm="100000">
                                          <p:val>
                                            <p:strVal val="#ppt_x"/>
                                          </p:val>
                                        </p:tav>
                                      </p:tavLst>
                                    </p:anim>
                                    <p:anim calcmode="lin" valueType="num">
                                      <p:cBhvr additive="base">
                                        <p:cTn id="98" dur="5000" fill="hold"/>
                                        <p:tgtEl>
                                          <p:spTgt spid="26"/>
                                        </p:tgtEl>
                                        <p:attrNameLst>
                                          <p:attrName>ppt_y</p:attrName>
                                        </p:attrNameLst>
                                      </p:cBhvr>
                                      <p:tavLst>
                                        <p:tav tm="0">
                                          <p:val>
                                            <p:strVal val="1+#ppt_h/2"/>
                                          </p:val>
                                        </p:tav>
                                        <p:tav tm="100000">
                                          <p:val>
                                            <p:strVal val="#ppt_y"/>
                                          </p:val>
                                        </p:tav>
                                      </p:tavLst>
                                    </p:anim>
                                  </p:childTnLst>
                                </p:cTn>
                              </p:par>
                              <p:par>
                                <p:cTn id="99" presetID="2" presetClass="entr" presetSubtype="4" repeatCount="200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0" fill="hold"/>
                                        <p:tgtEl>
                                          <p:spTgt spid="27"/>
                                        </p:tgtEl>
                                        <p:attrNameLst>
                                          <p:attrName>ppt_x</p:attrName>
                                        </p:attrNameLst>
                                      </p:cBhvr>
                                      <p:tavLst>
                                        <p:tav tm="0">
                                          <p:val>
                                            <p:strVal val="#ppt_x"/>
                                          </p:val>
                                        </p:tav>
                                        <p:tav tm="100000">
                                          <p:val>
                                            <p:strVal val="#ppt_x"/>
                                          </p:val>
                                        </p:tav>
                                      </p:tavLst>
                                    </p:anim>
                                    <p:anim calcmode="lin" valueType="num">
                                      <p:cBhvr additive="base">
                                        <p:cTn id="102" dur="5000" fill="hold"/>
                                        <p:tgtEl>
                                          <p:spTgt spid="27"/>
                                        </p:tgtEl>
                                        <p:attrNameLst>
                                          <p:attrName>ppt_y</p:attrName>
                                        </p:attrNameLst>
                                      </p:cBhvr>
                                      <p:tavLst>
                                        <p:tav tm="0">
                                          <p:val>
                                            <p:strVal val="1+#ppt_h/2"/>
                                          </p:val>
                                        </p:tav>
                                        <p:tav tm="100000">
                                          <p:val>
                                            <p:strVal val="#ppt_y"/>
                                          </p:val>
                                        </p:tav>
                                      </p:tavLst>
                                    </p:anim>
                                  </p:childTnLst>
                                </p:cTn>
                              </p:par>
                              <p:par>
                                <p:cTn id="103" presetID="2" presetClass="entr" presetSubtype="4" repeatCount="2000" fill="hold" grpId="0" nodeType="withEffect">
                                  <p:stCondLst>
                                    <p:cond delay="80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0" fill="hold"/>
                                        <p:tgtEl>
                                          <p:spTgt spid="28"/>
                                        </p:tgtEl>
                                        <p:attrNameLst>
                                          <p:attrName>ppt_x</p:attrName>
                                        </p:attrNameLst>
                                      </p:cBhvr>
                                      <p:tavLst>
                                        <p:tav tm="0">
                                          <p:val>
                                            <p:strVal val="#ppt_x"/>
                                          </p:val>
                                        </p:tav>
                                        <p:tav tm="100000">
                                          <p:val>
                                            <p:strVal val="#ppt_x"/>
                                          </p:val>
                                        </p:tav>
                                      </p:tavLst>
                                    </p:anim>
                                    <p:anim calcmode="lin" valueType="num">
                                      <p:cBhvr additive="base">
                                        <p:cTn id="106" dur="5000" fill="hold"/>
                                        <p:tgtEl>
                                          <p:spTgt spid="28"/>
                                        </p:tgtEl>
                                        <p:attrNameLst>
                                          <p:attrName>ppt_y</p:attrName>
                                        </p:attrNameLst>
                                      </p:cBhvr>
                                      <p:tavLst>
                                        <p:tav tm="0">
                                          <p:val>
                                            <p:strVal val="1+#ppt_h/2"/>
                                          </p:val>
                                        </p:tav>
                                        <p:tav tm="100000">
                                          <p:val>
                                            <p:strVal val="#ppt_y"/>
                                          </p:val>
                                        </p:tav>
                                      </p:tavLst>
                                    </p:anim>
                                  </p:childTnLst>
                                </p:cTn>
                              </p:par>
                              <p:par>
                                <p:cTn id="107" presetID="2" presetClass="entr" presetSubtype="4" repeatCount="2000" fill="hold" grpId="0" nodeType="withEffect">
                                  <p:stCondLst>
                                    <p:cond delay="3000"/>
                                  </p:stCondLst>
                                  <p:childTnLst>
                                    <p:set>
                                      <p:cBhvr>
                                        <p:cTn id="108" dur="1" fill="hold">
                                          <p:stCondLst>
                                            <p:cond delay="0"/>
                                          </p:stCondLst>
                                        </p:cTn>
                                        <p:tgtEl>
                                          <p:spTgt spid="4"/>
                                        </p:tgtEl>
                                        <p:attrNameLst>
                                          <p:attrName>style.visibility</p:attrName>
                                        </p:attrNameLst>
                                      </p:cBhvr>
                                      <p:to>
                                        <p:strVal val="visible"/>
                                      </p:to>
                                    </p:set>
                                    <p:anim calcmode="lin" valueType="num">
                                      <p:cBhvr additive="base">
                                        <p:cTn id="109" dur="5000" fill="hold"/>
                                        <p:tgtEl>
                                          <p:spTgt spid="4"/>
                                        </p:tgtEl>
                                        <p:attrNameLst>
                                          <p:attrName>ppt_x</p:attrName>
                                        </p:attrNameLst>
                                      </p:cBhvr>
                                      <p:tavLst>
                                        <p:tav tm="0">
                                          <p:val>
                                            <p:strVal val="#ppt_x"/>
                                          </p:val>
                                        </p:tav>
                                        <p:tav tm="100000">
                                          <p:val>
                                            <p:strVal val="#ppt_x"/>
                                          </p:val>
                                        </p:tav>
                                      </p:tavLst>
                                    </p:anim>
                                    <p:anim calcmode="lin" valueType="num">
                                      <p:cBhvr additive="base">
                                        <p:cTn id="110" dur="5000" fill="hold"/>
                                        <p:tgtEl>
                                          <p:spTgt spid="4"/>
                                        </p:tgtEl>
                                        <p:attrNameLst>
                                          <p:attrName>ppt_y</p:attrName>
                                        </p:attrNameLst>
                                      </p:cBhvr>
                                      <p:tavLst>
                                        <p:tav tm="0">
                                          <p:val>
                                            <p:strVal val="1+#ppt_h/2"/>
                                          </p:val>
                                        </p:tav>
                                        <p:tav tm="100000">
                                          <p:val>
                                            <p:strVal val="#ppt_y"/>
                                          </p:val>
                                        </p:tav>
                                      </p:tavLst>
                                    </p:anim>
                                  </p:childTnLst>
                                </p:cTn>
                              </p:par>
                              <p:par>
                                <p:cTn id="111" presetID="2" presetClass="entr" presetSubtype="4" repeatCount="2000" fill="hold" grpId="0" nodeType="withEffect">
                                  <p:stCondLst>
                                    <p:cond delay="2100"/>
                                  </p:stCondLst>
                                  <p:childTnLst>
                                    <p:set>
                                      <p:cBhvr>
                                        <p:cTn id="112" dur="1" fill="hold">
                                          <p:stCondLst>
                                            <p:cond delay="0"/>
                                          </p:stCondLst>
                                        </p:cTn>
                                        <p:tgtEl>
                                          <p:spTgt spid="5"/>
                                        </p:tgtEl>
                                        <p:attrNameLst>
                                          <p:attrName>style.visibility</p:attrName>
                                        </p:attrNameLst>
                                      </p:cBhvr>
                                      <p:to>
                                        <p:strVal val="visible"/>
                                      </p:to>
                                    </p:set>
                                    <p:anim calcmode="lin" valueType="num">
                                      <p:cBhvr additive="base">
                                        <p:cTn id="113" dur="5000" fill="hold"/>
                                        <p:tgtEl>
                                          <p:spTgt spid="5"/>
                                        </p:tgtEl>
                                        <p:attrNameLst>
                                          <p:attrName>ppt_x</p:attrName>
                                        </p:attrNameLst>
                                      </p:cBhvr>
                                      <p:tavLst>
                                        <p:tav tm="0">
                                          <p:val>
                                            <p:strVal val="#ppt_x"/>
                                          </p:val>
                                        </p:tav>
                                        <p:tav tm="100000">
                                          <p:val>
                                            <p:strVal val="#ppt_x"/>
                                          </p:val>
                                        </p:tav>
                                      </p:tavLst>
                                    </p:anim>
                                    <p:anim calcmode="lin" valueType="num">
                                      <p:cBhvr additive="base">
                                        <p:cTn id="114" dur="5000" fill="hold"/>
                                        <p:tgtEl>
                                          <p:spTgt spid="5"/>
                                        </p:tgtEl>
                                        <p:attrNameLst>
                                          <p:attrName>ppt_y</p:attrName>
                                        </p:attrNameLst>
                                      </p:cBhvr>
                                      <p:tavLst>
                                        <p:tav tm="0">
                                          <p:val>
                                            <p:strVal val="1+#ppt_h/2"/>
                                          </p:val>
                                        </p:tav>
                                        <p:tav tm="100000">
                                          <p:val>
                                            <p:strVal val="#ppt_y"/>
                                          </p:val>
                                        </p:tav>
                                      </p:tavLst>
                                    </p:anim>
                                  </p:childTnLst>
                                </p:cTn>
                              </p:par>
                              <p:par>
                                <p:cTn id="115" presetID="2" presetClass="entr" presetSubtype="4" repeatCount="2000" fill="hold" grpId="0" nodeType="withEffect">
                                  <p:stCondLst>
                                    <p:cond delay="3700"/>
                                  </p:stCondLst>
                                  <p:childTnLst>
                                    <p:set>
                                      <p:cBhvr>
                                        <p:cTn id="116" dur="1" fill="hold">
                                          <p:stCondLst>
                                            <p:cond delay="0"/>
                                          </p:stCondLst>
                                        </p:cTn>
                                        <p:tgtEl>
                                          <p:spTgt spid="29"/>
                                        </p:tgtEl>
                                        <p:attrNameLst>
                                          <p:attrName>style.visibility</p:attrName>
                                        </p:attrNameLst>
                                      </p:cBhvr>
                                      <p:to>
                                        <p:strVal val="visible"/>
                                      </p:to>
                                    </p:set>
                                    <p:anim calcmode="lin" valueType="num">
                                      <p:cBhvr additive="base">
                                        <p:cTn id="117" dur="5000" fill="hold"/>
                                        <p:tgtEl>
                                          <p:spTgt spid="29"/>
                                        </p:tgtEl>
                                        <p:attrNameLst>
                                          <p:attrName>ppt_x</p:attrName>
                                        </p:attrNameLst>
                                      </p:cBhvr>
                                      <p:tavLst>
                                        <p:tav tm="0">
                                          <p:val>
                                            <p:strVal val="#ppt_x"/>
                                          </p:val>
                                        </p:tav>
                                        <p:tav tm="100000">
                                          <p:val>
                                            <p:strVal val="#ppt_x"/>
                                          </p:val>
                                        </p:tav>
                                      </p:tavLst>
                                    </p:anim>
                                    <p:anim calcmode="lin" valueType="num">
                                      <p:cBhvr additive="base">
                                        <p:cTn id="118" dur="5000" fill="hold"/>
                                        <p:tgtEl>
                                          <p:spTgt spid="29"/>
                                        </p:tgtEl>
                                        <p:attrNameLst>
                                          <p:attrName>ppt_y</p:attrName>
                                        </p:attrNameLst>
                                      </p:cBhvr>
                                      <p:tavLst>
                                        <p:tav tm="0">
                                          <p:val>
                                            <p:strVal val="1+#ppt_h/2"/>
                                          </p:val>
                                        </p:tav>
                                        <p:tav tm="100000">
                                          <p:val>
                                            <p:strVal val="#ppt_y"/>
                                          </p:val>
                                        </p:tav>
                                      </p:tavLst>
                                    </p:anim>
                                  </p:childTnLst>
                                </p:cTn>
                              </p:par>
                              <p:par>
                                <p:cTn id="119" presetID="2" presetClass="entr" presetSubtype="2" repeatCount="2000" fill="hold" nodeType="withEffect">
                                  <p:stCondLst>
                                    <p:cond delay="0"/>
                                  </p:stCondLst>
                                  <p:childTnLst>
                                    <p:set>
                                      <p:cBhvr>
                                        <p:cTn id="120" dur="1" fill="hold">
                                          <p:stCondLst>
                                            <p:cond delay="0"/>
                                          </p:stCondLst>
                                        </p:cTn>
                                        <p:tgtEl>
                                          <p:spTgt spid="33"/>
                                        </p:tgtEl>
                                        <p:attrNameLst>
                                          <p:attrName>style.visibility</p:attrName>
                                        </p:attrNameLst>
                                      </p:cBhvr>
                                      <p:to>
                                        <p:strVal val="visible"/>
                                      </p:to>
                                    </p:set>
                                    <p:anim calcmode="lin" valueType="num">
                                      <p:cBhvr additive="base">
                                        <p:cTn id="121" dur="6250" fill="hold"/>
                                        <p:tgtEl>
                                          <p:spTgt spid="33"/>
                                        </p:tgtEl>
                                        <p:attrNameLst>
                                          <p:attrName>ppt_x</p:attrName>
                                        </p:attrNameLst>
                                      </p:cBhvr>
                                      <p:tavLst>
                                        <p:tav tm="0">
                                          <p:val>
                                            <p:strVal val="1+#ppt_w/2"/>
                                          </p:val>
                                        </p:tav>
                                        <p:tav tm="100000">
                                          <p:val>
                                            <p:strVal val="#ppt_x"/>
                                          </p:val>
                                        </p:tav>
                                      </p:tavLst>
                                    </p:anim>
                                    <p:anim calcmode="lin" valueType="num">
                                      <p:cBhvr additive="base">
                                        <p:cTn id="122" dur="6250" fill="hold"/>
                                        <p:tgtEl>
                                          <p:spTgt spid="33"/>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1400"/>
                                  </p:stCondLst>
                                  <p:childTnLst>
                                    <p:set>
                                      <p:cBhvr>
                                        <p:cTn id="124" dur="1" fill="hold">
                                          <p:stCondLst>
                                            <p:cond delay="0"/>
                                          </p:stCondLst>
                                        </p:cTn>
                                        <p:tgtEl>
                                          <p:spTgt spid="32"/>
                                        </p:tgtEl>
                                        <p:attrNameLst>
                                          <p:attrName>style.visibility</p:attrName>
                                        </p:attrNameLst>
                                      </p:cBhvr>
                                      <p:to>
                                        <p:strVal val="visible"/>
                                      </p:to>
                                    </p:set>
                                    <p:anim calcmode="lin" valueType="num">
                                      <p:cBhvr additive="base">
                                        <p:cTn id="125" dur="6750" fill="hold"/>
                                        <p:tgtEl>
                                          <p:spTgt spid="32"/>
                                        </p:tgtEl>
                                        <p:attrNameLst>
                                          <p:attrName>ppt_x</p:attrName>
                                        </p:attrNameLst>
                                      </p:cBhvr>
                                      <p:tavLst>
                                        <p:tav tm="0">
                                          <p:val>
                                            <p:strVal val="1+#ppt_w/2"/>
                                          </p:val>
                                        </p:tav>
                                        <p:tav tm="100000">
                                          <p:val>
                                            <p:strVal val="#ppt_x"/>
                                          </p:val>
                                        </p:tav>
                                      </p:tavLst>
                                    </p:anim>
                                    <p:anim calcmode="lin" valueType="num">
                                      <p:cBhvr additive="base">
                                        <p:cTn id="126" dur="6750" fill="hold"/>
                                        <p:tgtEl>
                                          <p:spTgt spid="32"/>
                                        </p:tgtEl>
                                        <p:attrNameLst>
                                          <p:attrName>ppt_y</p:attrName>
                                        </p:attrNameLst>
                                      </p:cBhvr>
                                      <p:tavLst>
                                        <p:tav tm="0">
                                          <p:val>
                                            <p:strVal val="#ppt_y"/>
                                          </p:val>
                                        </p:tav>
                                        <p:tav tm="100000">
                                          <p:val>
                                            <p:strVal val="#ppt_y"/>
                                          </p:val>
                                        </p:tav>
                                      </p:tavLst>
                                    </p:anim>
                                  </p:childTnLst>
                                </p:cTn>
                              </p:par>
                              <p:par>
                                <p:cTn id="127" presetID="2" presetClass="entr" presetSubtype="2" repeatCount="2000" fill="hold" nodeType="withEffect">
                                  <p:stCondLst>
                                    <p:cond delay="220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6250" fill="hold"/>
                                        <p:tgtEl>
                                          <p:spTgt spid="35"/>
                                        </p:tgtEl>
                                        <p:attrNameLst>
                                          <p:attrName>ppt_x</p:attrName>
                                        </p:attrNameLst>
                                      </p:cBhvr>
                                      <p:tavLst>
                                        <p:tav tm="0">
                                          <p:val>
                                            <p:strVal val="1+#ppt_w/2"/>
                                          </p:val>
                                        </p:tav>
                                        <p:tav tm="100000">
                                          <p:val>
                                            <p:strVal val="#ppt_x"/>
                                          </p:val>
                                        </p:tav>
                                      </p:tavLst>
                                    </p:anim>
                                    <p:anim calcmode="lin" valueType="num">
                                      <p:cBhvr additive="base">
                                        <p:cTn id="130" dur="6250" fill="hold"/>
                                        <p:tgtEl>
                                          <p:spTgt spid="35"/>
                                        </p:tgtEl>
                                        <p:attrNameLst>
                                          <p:attrName>ppt_y</p:attrName>
                                        </p:attrNameLst>
                                      </p:cBhvr>
                                      <p:tavLst>
                                        <p:tav tm="0">
                                          <p:val>
                                            <p:strVal val="#ppt_y"/>
                                          </p:val>
                                        </p:tav>
                                        <p:tav tm="100000">
                                          <p:val>
                                            <p:strVal val="#ppt_y"/>
                                          </p:val>
                                        </p:tav>
                                      </p:tavLst>
                                    </p:anim>
                                  </p:childTnLst>
                                </p:cTn>
                              </p:par>
                              <p:par>
                                <p:cTn id="131" presetID="2" presetClass="entr" presetSubtype="2" fill="hold" nodeType="withEffect">
                                  <p:stCondLst>
                                    <p:cond delay="650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6750" fill="hold"/>
                                        <p:tgtEl>
                                          <p:spTgt spid="34"/>
                                        </p:tgtEl>
                                        <p:attrNameLst>
                                          <p:attrName>ppt_x</p:attrName>
                                        </p:attrNameLst>
                                      </p:cBhvr>
                                      <p:tavLst>
                                        <p:tav tm="0">
                                          <p:val>
                                            <p:strVal val="1+#ppt_w/2"/>
                                          </p:val>
                                        </p:tav>
                                        <p:tav tm="100000">
                                          <p:val>
                                            <p:strVal val="#ppt_x"/>
                                          </p:val>
                                        </p:tav>
                                      </p:tavLst>
                                    </p:anim>
                                    <p:anim calcmode="lin" valueType="num">
                                      <p:cBhvr additive="base">
                                        <p:cTn id="134" dur="6750" fill="hold"/>
                                        <p:tgtEl>
                                          <p:spTgt spid="34"/>
                                        </p:tgtEl>
                                        <p:attrNameLst>
                                          <p:attrName>ppt_y</p:attrName>
                                        </p:attrNameLst>
                                      </p:cBhvr>
                                      <p:tavLst>
                                        <p:tav tm="0">
                                          <p:val>
                                            <p:strVal val="#ppt_y"/>
                                          </p:val>
                                        </p:tav>
                                        <p:tav tm="100000">
                                          <p:val>
                                            <p:strVal val="#ppt_y"/>
                                          </p:val>
                                        </p:tav>
                                      </p:tavLst>
                                    </p:anim>
                                  </p:childTnLst>
                                </p:cTn>
                              </p:par>
                              <p:par>
                                <p:cTn id="135" presetID="2" presetClass="entr" presetSubtype="2" repeatCount="2000" fill="hold" nodeType="with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7300" fill="hold"/>
                                        <p:tgtEl>
                                          <p:spTgt spid="36"/>
                                        </p:tgtEl>
                                        <p:attrNameLst>
                                          <p:attrName>ppt_x</p:attrName>
                                        </p:attrNameLst>
                                      </p:cBhvr>
                                      <p:tavLst>
                                        <p:tav tm="0">
                                          <p:val>
                                            <p:strVal val="1+#ppt_w/2"/>
                                          </p:val>
                                        </p:tav>
                                        <p:tav tm="100000">
                                          <p:val>
                                            <p:strVal val="#ppt_x"/>
                                          </p:val>
                                        </p:tav>
                                      </p:tavLst>
                                    </p:anim>
                                    <p:anim calcmode="lin" valueType="num">
                                      <p:cBhvr additive="base">
                                        <p:cTn id="138" dur="7300" fill="hold"/>
                                        <p:tgtEl>
                                          <p:spTgt spid="36"/>
                                        </p:tgtEl>
                                        <p:attrNameLst>
                                          <p:attrName>ppt_y</p:attrName>
                                        </p:attrNameLst>
                                      </p:cBhvr>
                                      <p:tavLst>
                                        <p:tav tm="0">
                                          <p:val>
                                            <p:strVal val="#ppt_y"/>
                                          </p:val>
                                        </p:tav>
                                        <p:tav tm="100000">
                                          <p:val>
                                            <p:strVal val="#ppt_y"/>
                                          </p:val>
                                        </p:tav>
                                      </p:tavLst>
                                    </p:anim>
                                  </p:childTnLst>
                                </p:cTn>
                              </p:par>
                              <p:par>
                                <p:cTn id="139" presetID="0" presetClass="path" presetSubtype="0" accel="50000" decel="50000" fill="hold" nodeType="withEffect">
                                  <p:stCondLst>
                                    <p:cond delay="2500"/>
                                  </p:stCondLst>
                                  <p:childTnLst>
                                    <p:animMotion origin="layout" path="M 0.00695 -0.00587 C -0.03976 0.02129 -0.08646 0.04846 0.02709 -0.00587 C 0.14028 -0.05957 0.47691 -0.14722 0.68785 -0.32809 C 0.89861 -0.50957 1.09566 -0.80154 1.29271 -1.0929 " pathEditMode="relative" rAng="0" ptsTypes="aaaA">
                                      <p:cBhvr>
                                        <p:cTn id="140" dur="3700" fill="hold"/>
                                        <p:tgtEl>
                                          <p:spTgt spid="37"/>
                                        </p:tgtEl>
                                        <p:attrNameLst>
                                          <p:attrName>ppt_x</p:attrName>
                                          <p:attrName>ppt_y</p:attrName>
                                        </p:attrNameLst>
                                      </p:cBhvr>
                                      <p:rCtr x="59618" y="-51636"/>
                                    </p:animMotion>
                                  </p:childTnLst>
                                </p:cTn>
                              </p:par>
                              <p:par>
                                <p:cTn id="141" presetID="6" presetClass="emph" presetSubtype="0" fill="hold" nodeType="withEffect">
                                  <p:stCondLst>
                                    <p:cond delay="2500"/>
                                  </p:stCondLst>
                                  <p:childTnLst>
                                    <p:animScale>
                                      <p:cBhvr>
                                        <p:cTn id="142" dur="3700" fill="hold"/>
                                        <p:tgtEl>
                                          <p:spTgt spid="37"/>
                                        </p:tgtEl>
                                      </p:cBhvr>
                                      <p:by x="110000" y="110000"/>
                                    </p:animScale>
                                  </p:childTnLst>
                                </p:cTn>
                              </p:par>
                              <p:par>
                                <p:cTn id="143" presetID="0" presetClass="path" presetSubtype="0" accel="50000" decel="50000" fill="hold" nodeType="withEffect">
                                  <p:stCondLst>
                                    <p:cond delay="4000"/>
                                  </p:stCondLst>
                                  <p:childTnLst>
                                    <p:animMotion origin="layout" path="M 0.00504 -0.00216 C -0.04062 0.02315 -0.08646 0.04846 0.025 -0.00216 C 0.13594 -0.05216 0.44983 -0.17284 0.67275 -0.30278 C 0.89566 -0.43241 1.2191 -0.6821 1.36302 -0.78179 " pathEditMode="relative" rAng="0" ptsTypes="aaaa">
                                      <p:cBhvr>
                                        <p:cTn id="144" dur="4000" fill="hold"/>
                                        <p:tgtEl>
                                          <p:spTgt spid="38"/>
                                        </p:tgtEl>
                                        <p:attrNameLst>
                                          <p:attrName>ppt_x</p:attrName>
                                          <p:attrName>ppt_y</p:attrName>
                                        </p:attrNameLst>
                                      </p:cBhvr>
                                      <p:rCtr x="63316" y="-36451"/>
                                    </p:animMotion>
                                  </p:childTnLst>
                                </p:cTn>
                              </p:par>
                              <p:par>
                                <p:cTn id="145" presetID="6" presetClass="emph" presetSubtype="0" fill="hold" nodeType="withEffect">
                                  <p:stCondLst>
                                    <p:cond delay="4000"/>
                                  </p:stCondLst>
                                  <p:childTnLst>
                                    <p:animScale>
                                      <p:cBhvr>
                                        <p:cTn id="146" dur="4100" fill="hold"/>
                                        <p:tgtEl>
                                          <p:spTgt spid="38"/>
                                        </p:tgtEl>
                                      </p:cBhvr>
                                      <p:by x="260000" y="260000"/>
                                    </p:animScale>
                                  </p:childTnLst>
                                </p:cTn>
                              </p:par>
                              <p:par>
                                <p:cTn id="147" presetID="47" presetClass="entr" presetSubtype="0" fill="hold" nodeType="withEffect">
                                  <p:stCondLst>
                                    <p:cond delay="1250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1200"/>
                                        <p:tgtEl>
                                          <p:spTgt spid="47"/>
                                        </p:tgtEl>
                                      </p:cBhvr>
                                    </p:animEffect>
                                    <p:anim calcmode="lin" valueType="num">
                                      <p:cBhvr>
                                        <p:cTn id="150" dur="1200" fill="hold"/>
                                        <p:tgtEl>
                                          <p:spTgt spid="47"/>
                                        </p:tgtEl>
                                        <p:attrNameLst>
                                          <p:attrName>ppt_x</p:attrName>
                                        </p:attrNameLst>
                                      </p:cBhvr>
                                      <p:tavLst>
                                        <p:tav tm="0">
                                          <p:val>
                                            <p:strVal val="#ppt_x"/>
                                          </p:val>
                                        </p:tav>
                                        <p:tav tm="100000">
                                          <p:val>
                                            <p:strVal val="#ppt_x"/>
                                          </p:val>
                                        </p:tav>
                                      </p:tavLst>
                                    </p:anim>
                                    <p:anim calcmode="lin" valueType="num">
                                      <p:cBhvr>
                                        <p:cTn id="151" dur="1200" fill="hold"/>
                                        <p:tgtEl>
                                          <p:spTgt spid="47"/>
                                        </p:tgtEl>
                                        <p:attrNameLst>
                                          <p:attrName>ppt_y</p:attrName>
                                        </p:attrNameLst>
                                      </p:cBhvr>
                                      <p:tavLst>
                                        <p:tav tm="0">
                                          <p:val>
                                            <p:strVal val="#ppt_y-.1"/>
                                          </p:val>
                                        </p:tav>
                                        <p:tav tm="100000">
                                          <p:val>
                                            <p:strVal val="#ppt_y"/>
                                          </p:val>
                                        </p:tav>
                                      </p:tavLst>
                                    </p:anim>
                                  </p:childTnLst>
                                </p:cTn>
                              </p:par>
                              <p:par>
                                <p:cTn id="152" presetID="47" presetClass="entr" presetSubtype="0" fill="hold" nodeType="withEffect">
                                  <p:stCondLst>
                                    <p:cond delay="13600"/>
                                  </p:stCondLst>
                                  <p:childTnLst>
                                    <p:set>
                                      <p:cBhvr>
                                        <p:cTn id="153" dur="1" fill="hold">
                                          <p:stCondLst>
                                            <p:cond delay="0"/>
                                          </p:stCondLst>
                                        </p:cTn>
                                        <p:tgtEl>
                                          <p:spTgt spid="39"/>
                                        </p:tgtEl>
                                        <p:attrNameLst>
                                          <p:attrName>style.visibility</p:attrName>
                                        </p:attrNameLst>
                                      </p:cBhvr>
                                      <p:to>
                                        <p:strVal val="visible"/>
                                      </p:to>
                                    </p:set>
                                    <p:animEffect transition="in" filter="fade">
                                      <p:cBhvr>
                                        <p:cTn id="154" dur="1100"/>
                                        <p:tgtEl>
                                          <p:spTgt spid="39"/>
                                        </p:tgtEl>
                                      </p:cBhvr>
                                    </p:animEffect>
                                    <p:anim calcmode="lin" valueType="num">
                                      <p:cBhvr>
                                        <p:cTn id="155" dur="1100" fill="hold"/>
                                        <p:tgtEl>
                                          <p:spTgt spid="39"/>
                                        </p:tgtEl>
                                        <p:attrNameLst>
                                          <p:attrName>ppt_x</p:attrName>
                                        </p:attrNameLst>
                                      </p:cBhvr>
                                      <p:tavLst>
                                        <p:tav tm="0">
                                          <p:val>
                                            <p:strVal val="#ppt_x"/>
                                          </p:val>
                                        </p:tav>
                                        <p:tav tm="100000">
                                          <p:val>
                                            <p:strVal val="#ppt_x"/>
                                          </p:val>
                                        </p:tav>
                                      </p:tavLst>
                                    </p:anim>
                                    <p:anim calcmode="lin" valueType="num">
                                      <p:cBhvr>
                                        <p:cTn id="156" dur="1100" fill="hold"/>
                                        <p:tgtEl>
                                          <p:spTgt spid="39"/>
                                        </p:tgtEl>
                                        <p:attrNameLst>
                                          <p:attrName>ppt_y</p:attrName>
                                        </p:attrNameLst>
                                      </p:cBhvr>
                                      <p:tavLst>
                                        <p:tav tm="0">
                                          <p:val>
                                            <p:strVal val="#ppt_y-.1"/>
                                          </p:val>
                                        </p:tav>
                                        <p:tav tm="100000">
                                          <p:val>
                                            <p:strVal val="#ppt_y"/>
                                          </p:val>
                                        </p:tav>
                                      </p:tavLst>
                                    </p:anim>
                                  </p:childTnLst>
                                </p:cTn>
                              </p:par>
                              <p:par>
                                <p:cTn id="157" presetID="47" presetClass="entr" presetSubtype="0" fill="hold" nodeType="withEffect">
                                  <p:stCondLst>
                                    <p:cond delay="13600"/>
                                  </p:stCondLst>
                                  <p:childTnLst>
                                    <p:set>
                                      <p:cBhvr>
                                        <p:cTn id="158" dur="1" fill="hold">
                                          <p:stCondLst>
                                            <p:cond delay="0"/>
                                          </p:stCondLst>
                                        </p:cTn>
                                        <p:tgtEl>
                                          <p:spTgt spid="45"/>
                                        </p:tgtEl>
                                        <p:attrNameLst>
                                          <p:attrName>style.visibility</p:attrName>
                                        </p:attrNameLst>
                                      </p:cBhvr>
                                      <p:to>
                                        <p:strVal val="visible"/>
                                      </p:to>
                                    </p:set>
                                    <p:animEffect transition="in" filter="fade">
                                      <p:cBhvr>
                                        <p:cTn id="159" dur="1100"/>
                                        <p:tgtEl>
                                          <p:spTgt spid="45"/>
                                        </p:tgtEl>
                                      </p:cBhvr>
                                    </p:animEffect>
                                    <p:anim calcmode="lin" valueType="num">
                                      <p:cBhvr>
                                        <p:cTn id="160" dur="1100" fill="hold"/>
                                        <p:tgtEl>
                                          <p:spTgt spid="45"/>
                                        </p:tgtEl>
                                        <p:attrNameLst>
                                          <p:attrName>ppt_x</p:attrName>
                                        </p:attrNameLst>
                                      </p:cBhvr>
                                      <p:tavLst>
                                        <p:tav tm="0">
                                          <p:val>
                                            <p:strVal val="#ppt_x"/>
                                          </p:val>
                                        </p:tav>
                                        <p:tav tm="100000">
                                          <p:val>
                                            <p:strVal val="#ppt_x"/>
                                          </p:val>
                                        </p:tav>
                                      </p:tavLst>
                                    </p:anim>
                                    <p:anim calcmode="lin" valueType="num">
                                      <p:cBhvr>
                                        <p:cTn id="161" dur="1100" fill="hold"/>
                                        <p:tgtEl>
                                          <p:spTgt spid="45"/>
                                        </p:tgtEl>
                                        <p:attrNameLst>
                                          <p:attrName>ppt_y</p:attrName>
                                        </p:attrNameLst>
                                      </p:cBhvr>
                                      <p:tavLst>
                                        <p:tav tm="0">
                                          <p:val>
                                            <p:strVal val="#ppt_y-.1"/>
                                          </p:val>
                                        </p:tav>
                                        <p:tav tm="100000">
                                          <p:val>
                                            <p:strVal val="#ppt_y"/>
                                          </p:val>
                                        </p:tav>
                                      </p:tavLst>
                                    </p:anim>
                                  </p:childTnLst>
                                </p:cTn>
                              </p:par>
                            </p:childTnLst>
                          </p:cTn>
                        </p:par>
                        <p:par>
                          <p:cTn id="162" fill="hold">
                            <p:stCondLst>
                              <p:cond delay="0"/>
                            </p:stCondLst>
                            <p:childTnLst>
                              <p:par>
                                <p:cTn id="163" presetID="22" presetClass="entr" presetSubtype="2" fill="hold" nodeType="afterEffect">
                                  <p:stCondLst>
                                    <p:cond delay="0"/>
                                  </p:stCondLst>
                                  <p:childTnLst>
                                    <p:set>
                                      <p:cBhvr>
                                        <p:cTn id="164" dur="1" fill="hold">
                                          <p:stCondLst>
                                            <p:cond delay="0"/>
                                          </p:stCondLst>
                                        </p:cTn>
                                        <p:tgtEl>
                                          <p:spTgt spid="40"/>
                                        </p:tgtEl>
                                        <p:attrNameLst>
                                          <p:attrName>style.visibility</p:attrName>
                                        </p:attrNameLst>
                                      </p:cBhvr>
                                      <p:to>
                                        <p:strVal val="visible"/>
                                      </p:to>
                                    </p:set>
                                    <p:animEffect transition="in" filter="wipe(right)">
                                      <p:cBhvr>
                                        <p:cTn id="165" dur="500"/>
                                        <p:tgtEl>
                                          <p:spTgt spid="40"/>
                                        </p:tgtEl>
                                      </p:cBhvr>
                                    </p:animEffect>
                                  </p:childTnLst>
                                </p:cTn>
                              </p:par>
                              <p:par>
                                <p:cTn id="166" presetID="42" presetClass="entr" presetSubtype="0" fill="hold" nodeType="withEffect">
                                  <p:stCondLst>
                                    <p:cond delay="0"/>
                                  </p:stCondLst>
                                  <p:childTnLst>
                                    <p:set>
                                      <p:cBhvr>
                                        <p:cTn id="167" dur="1" fill="hold">
                                          <p:stCondLst>
                                            <p:cond delay="0"/>
                                          </p:stCondLst>
                                        </p:cTn>
                                        <p:tgtEl>
                                          <p:spTgt spid="44"/>
                                        </p:tgtEl>
                                        <p:attrNameLst>
                                          <p:attrName>style.visibility</p:attrName>
                                        </p:attrNameLst>
                                      </p:cBhvr>
                                      <p:to>
                                        <p:strVal val="visible"/>
                                      </p:to>
                                    </p:set>
                                    <p:animEffect transition="in" filter="fade">
                                      <p:cBhvr>
                                        <p:cTn id="168" dur="1000"/>
                                        <p:tgtEl>
                                          <p:spTgt spid="44"/>
                                        </p:tgtEl>
                                      </p:cBhvr>
                                    </p:animEffect>
                                    <p:anim calcmode="lin" valueType="num">
                                      <p:cBhvr>
                                        <p:cTn id="169" dur="1000" fill="hold"/>
                                        <p:tgtEl>
                                          <p:spTgt spid="44"/>
                                        </p:tgtEl>
                                        <p:attrNameLst>
                                          <p:attrName>ppt_x</p:attrName>
                                        </p:attrNameLst>
                                      </p:cBhvr>
                                      <p:tavLst>
                                        <p:tav tm="0">
                                          <p:val>
                                            <p:strVal val="#ppt_x"/>
                                          </p:val>
                                        </p:tav>
                                        <p:tav tm="100000">
                                          <p:val>
                                            <p:strVal val="#ppt_x"/>
                                          </p:val>
                                        </p:tav>
                                      </p:tavLst>
                                    </p:anim>
                                    <p:anim calcmode="lin" valueType="num">
                                      <p:cBhvr>
                                        <p:cTn id="170" dur="1000" fill="hold"/>
                                        <p:tgtEl>
                                          <p:spTgt spid="44"/>
                                        </p:tgtEl>
                                        <p:attrNameLst>
                                          <p:attrName>ppt_y</p:attrName>
                                        </p:attrNameLst>
                                      </p:cBhvr>
                                      <p:tavLst>
                                        <p:tav tm="0">
                                          <p:val>
                                            <p:strVal val="#ppt_y+.1"/>
                                          </p:val>
                                        </p:tav>
                                        <p:tav tm="100000">
                                          <p:val>
                                            <p:strVal val="#ppt_y"/>
                                          </p:val>
                                        </p:tav>
                                      </p:tavLst>
                                    </p:anim>
                                  </p:childTnLst>
                                </p:cTn>
                              </p:par>
                            </p:childTnLst>
                          </p:cTn>
                        </p:par>
                        <p:par>
                          <p:cTn id="171" fill="hold">
                            <p:stCondLst>
                              <p:cond delay="500"/>
                            </p:stCondLst>
                            <p:childTnLst>
                              <p:par>
                                <p:cTn id="172" presetID="2" presetClass="entr" presetSubtype="8" fill="hold" nodeType="afterEffect">
                                  <p:stCondLst>
                                    <p:cond delay="0"/>
                                  </p:stCondLst>
                                  <p:childTnLst>
                                    <p:set>
                                      <p:cBhvr>
                                        <p:cTn id="173" dur="1" fill="hold">
                                          <p:stCondLst>
                                            <p:cond delay="0"/>
                                          </p:stCondLst>
                                        </p:cTn>
                                        <p:tgtEl>
                                          <p:spTgt spid="41"/>
                                        </p:tgtEl>
                                        <p:attrNameLst>
                                          <p:attrName>style.visibility</p:attrName>
                                        </p:attrNameLst>
                                      </p:cBhvr>
                                      <p:to>
                                        <p:strVal val="visible"/>
                                      </p:to>
                                    </p:set>
                                    <p:anim calcmode="lin" valueType="num">
                                      <p:cBhvr additive="base">
                                        <p:cTn id="174" dur="2000" fill="hold"/>
                                        <p:tgtEl>
                                          <p:spTgt spid="41"/>
                                        </p:tgtEl>
                                        <p:attrNameLst>
                                          <p:attrName>ppt_x</p:attrName>
                                        </p:attrNameLst>
                                      </p:cBhvr>
                                      <p:tavLst>
                                        <p:tav tm="0">
                                          <p:val>
                                            <p:strVal val="0-#ppt_w/2"/>
                                          </p:val>
                                        </p:tav>
                                        <p:tav tm="100000">
                                          <p:val>
                                            <p:strVal val="#ppt_x"/>
                                          </p:val>
                                        </p:tav>
                                      </p:tavLst>
                                    </p:anim>
                                    <p:anim calcmode="lin" valueType="num">
                                      <p:cBhvr additive="base">
                                        <p:cTn id="175" dur="2000" fill="hold"/>
                                        <p:tgtEl>
                                          <p:spTgt spid="41"/>
                                        </p:tgtEl>
                                        <p:attrNameLst>
                                          <p:attrName>ppt_y</p:attrName>
                                        </p:attrNameLst>
                                      </p:cBhvr>
                                      <p:tavLst>
                                        <p:tav tm="0">
                                          <p:val>
                                            <p:strVal val="#ppt_y"/>
                                          </p:val>
                                        </p:tav>
                                        <p:tav tm="100000">
                                          <p:val>
                                            <p:strVal val="#ppt_y"/>
                                          </p:val>
                                        </p:tav>
                                      </p:tavLst>
                                    </p:anim>
                                  </p:childTnLst>
                                </p:cTn>
                              </p:par>
                              <p:par>
                                <p:cTn id="176" presetID="8" presetClass="emph" presetSubtype="0" fill="hold" nodeType="withEffect">
                                  <p:stCondLst>
                                    <p:cond delay="0"/>
                                  </p:stCondLst>
                                  <p:childTnLst>
                                    <p:animRot by="43200000">
                                      <p:cBhvr>
                                        <p:cTn id="177" dur="2000" fill="hold"/>
                                        <p:tgtEl>
                                          <p:spTgt spid="41"/>
                                        </p:tgtEl>
                                        <p:attrNameLst>
                                          <p:attrName>r</p:attrName>
                                        </p:attrNameLst>
                                      </p:cBhvr>
                                    </p:animRot>
                                  </p:childTnLst>
                                </p:cTn>
                              </p:par>
                              <p:par>
                                <p:cTn id="178" presetID="22" presetClass="entr" presetSubtype="8" fill="hold" grpId="0" nodeType="withEffect">
                                  <p:stCondLst>
                                    <p:cond delay="0"/>
                                  </p:stCondLst>
                                  <p:childTnLst>
                                    <p:set>
                                      <p:cBhvr>
                                        <p:cTn id="179" dur="1" fill="hold">
                                          <p:stCondLst>
                                            <p:cond delay="0"/>
                                          </p:stCondLst>
                                        </p:cTn>
                                        <p:tgtEl>
                                          <p:spTgt spid="42"/>
                                        </p:tgtEl>
                                        <p:attrNameLst>
                                          <p:attrName>style.visibility</p:attrName>
                                        </p:attrNameLst>
                                      </p:cBhvr>
                                      <p:to>
                                        <p:strVal val="visible"/>
                                      </p:to>
                                    </p:set>
                                    <p:animEffect transition="in" filter="wipe(left)">
                                      <p:cBhvr>
                                        <p:cTn id="180" dur="1000"/>
                                        <p:tgtEl>
                                          <p:spTgt spid="42"/>
                                        </p:tgtEl>
                                      </p:cBhvr>
                                    </p:animEffect>
                                  </p:childTnLst>
                                </p:cTn>
                              </p:par>
                            </p:childTnLst>
                          </p:cTn>
                        </p:par>
                        <p:par>
                          <p:cTn id="181" fill="hold">
                            <p:stCondLst>
                              <p:cond delay="2500"/>
                            </p:stCondLst>
                            <p:childTnLst>
                              <p:par>
                                <p:cTn id="182" presetID="53" presetClass="entr" presetSubtype="16" fill="hold" nodeType="afterEffect">
                                  <p:stCondLst>
                                    <p:cond delay="0"/>
                                  </p:stCondLst>
                                  <p:childTnLst>
                                    <p:set>
                                      <p:cBhvr>
                                        <p:cTn id="183" dur="1" fill="hold">
                                          <p:stCondLst>
                                            <p:cond delay="0"/>
                                          </p:stCondLst>
                                        </p:cTn>
                                        <p:tgtEl>
                                          <p:spTgt spid="41"/>
                                        </p:tgtEl>
                                        <p:attrNameLst>
                                          <p:attrName>style.visibility</p:attrName>
                                        </p:attrNameLst>
                                      </p:cBhvr>
                                      <p:to>
                                        <p:strVal val="visible"/>
                                      </p:to>
                                    </p:set>
                                    <p:anim calcmode="lin" valueType="num">
                                      <p:cBhvr>
                                        <p:cTn id="184" dur="2000" fill="hold"/>
                                        <p:tgtEl>
                                          <p:spTgt spid="41"/>
                                        </p:tgtEl>
                                        <p:attrNameLst>
                                          <p:attrName>ppt_w</p:attrName>
                                        </p:attrNameLst>
                                      </p:cBhvr>
                                      <p:tavLst>
                                        <p:tav tm="0">
                                          <p:val>
                                            <p:fltVal val="0"/>
                                          </p:val>
                                        </p:tav>
                                        <p:tav tm="100000">
                                          <p:val>
                                            <p:strVal val="#ppt_w"/>
                                          </p:val>
                                        </p:tav>
                                      </p:tavLst>
                                    </p:anim>
                                    <p:anim calcmode="lin" valueType="num">
                                      <p:cBhvr>
                                        <p:cTn id="185" dur="2000" fill="hold"/>
                                        <p:tgtEl>
                                          <p:spTgt spid="41"/>
                                        </p:tgtEl>
                                        <p:attrNameLst>
                                          <p:attrName>ppt_h</p:attrName>
                                        </p:attrNameLst>
                                      </p:cBhvr>
                                      <p:tavLst>
                                        <p:tav tm="0">
                                          <p:val>
                                            <p:fltVal val="0"/>
                                          </p:val>
                                        </p:tav>
                                        <p:tav tm="100000">
                                          <p:val>
                                            <p:strVal val="#ppt_h"/>
                                          </p:val>
                                        </p:tav>
                                      </p:tavLst>
                                    </p:anim>
                                    <p:animEffect transition="in" filter="fade">
                                      <p:cBhvr>
                                        <p:cTn id="186" dur="2000"/>
                                        <p:tgtEl>
                                          <p:spTgt spid="41"/>
                                        </p:tgtEl>
                                      </p:cBhvr>
                                    </p:animEffect>
                                  </p:childTnLst>
                                </p:cTn>
                              </p:par>
                              <p:par>
                                <p:cTn id="187" presetID="16" presetClass="entr" presetSubtype="21" fill="hold" grpId="0" nodeType="withEffect">
                                  <p:stCondLst>
                                    <p:cond delay="1200"/>
                                  </p:stCondLst>
                                  <p:childTnLst>
                                    <p:set>
                                      <p:cBhvr>
                                        <p:cTn id="188" dur="1" fill="hold">
                                          <p:stCondLst>
                                            <p:cond delay="0"/>
                                          </p:stCondLst>
                                        </p:cTn>
                                        <p:tgtEl>
                                          <p:spTgt spid="43"/>
                                        </p:tgtEl>
                                        <p:attrNameLst>
                                          <p:attrName>style.visibility</p:attrName>
                                        </p:attrNameLst>
                                      </p:cBhvr>
                                      <p:to>
                                        <p:strVal val="visible"/>
                                      </p:to>
                                    </p:set>
                                    <p:animEffect transition="in" filter="barn(inVertical)">
                                      <p:cBhvr>
                                        <p:cTn id="18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0" repeatCount="indefinite" fill="hold" display="0">
                  <p:stCondLst>
                    <p:cond delay="indefinite"/>
                  </p:stCondLst>
                  <p:endCondLst>
                    <p:cond evt="onStopAudio" delay="0">
                      <p:tgtEl>
                        <p:sldTgt/>
                      </p:tgtEl>
                    </p:cond>
                  </p:endCondLst>
                </p:cTn>
                <p:tgtEl>
                  <p:spTgt spid="50"/>
                </p:tgtEl>
              </p:cMediaNode>
            </p:audio>
          </p:childTnLst>
        </p:cTn>
      </p:par>
    </p:tnLst>
    <p:bldLst>
      <p:bldP spid="4" grpId="0"/>
      <p:bldP spid="5" grpId="0"/>
      <p:bldP spid="23" grpId="0"/>
      <p:bldP spid="24" grpId="0"/>
      <p:bldP spid="25" grpId="0"/>
      <p:bldP spid="26" grpId="0"/>
      <p:bldP spid="27" grpId="0"/>
      <p:bldP spid="28" grpId="0"/>
      <p:bldP spid="29" grpId="0"/>
      <p:bldP spid="30" grpId="0"/>
      <p:bldP spid="42" grpId="0" animBg="1"/>
      <p:bldP spid="43"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8" name="Picture 3" descr="E:\我图PPT\00000.2016png\猴剪纸png\古典边框03 - 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4087" y="1161644"/>
            <a:ext cx="9356850" cy="4768218"/>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 name="矩形 9"/>
          <p:cNvSpPr/>
          <p:nvPr/>
        </p:nvSpPr>
        <p:spPr>
          <a:xfrm>
            <a:off x="4182069" y="788215"/>
            <a:ext cx="3758040" cy="11405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27"/>
          <p:cNvSpPr>
            <a:spLocks noChangeArrowheads="1"/>
          </p:cNvSpPr>
          <p:nvPr/>
        </p:nvSpPr>
        <p:spPr bwMode="auto">
          <a:xfrm>
            <a:off x="2322512" y="1998771"/>
            <a:ext cx="76200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indent="457200">
              <a:lnSpc>
                <a:spcPct val="150000"/>
              </a:lnSpc>
            </a:pPr>
            <a:r>
              <a:rPr lang="zh-CN" altLang="en-US" sz="2000" kern="0" dirty="0">
                <a:solidFill>
                  <a:srgbClr val="C00000"/>
                </a:solidFill>
                <a:latin typeface="方正正中黑简体" panose="02000000000000000000" pitchFamily="2" charset="-122"/>
                <a:ea typeface="方正正中黑简体" panose="02000000000000000000" pitchFamily="2" charset="-122"/>
              </a:rPr>
              <a:t>岁月流转，时光飞逝，转眼间</a:t>
            </a:r>
            <a:r>
              <a:rPr lang="en-US" altLang="zh-CN" sz="2000" kern="0" dirty="0">
                <a:solidFill>
                  <a:srgbClr val="C00000"/>
                </a:solidFill>
                <a:latin typeface="方正正中黑简体" panose="02000000000000000000" pitchFamily="2" charset="-122"/>
                <a:ea typeface="方正正中黑简体" panose="02000000000000000000" pitchFamily="2" charset="-122"/>
              </a:rPr>
              <a:t>2017</a:t>
            </a:r>
            <a:r>
              <a:rPr lang="zh-CN" altLang="en-US" sz="2000" kern="0" dirty="0">
                <a:solidFill>
                  <a:srgbClr val="C00000"/>
                </a:solidFill>
                <a:latin typeface="方正正中黑简体" panose="02000000000000000000" pitchFamily="2" charset="-122"/>
                <a:ea typeface="方正正中黑简体" panose="02000000000000000000" pitchFamily="2" charset="-122"/>
              </a:rPr>
              <a:t>年的工作又接近尾声。回首过去一年的工作，经过全体领导及员工的共同努力，公司经营业绩保持良好，行业地位、社会形象日渐提升，各项工作全面发展。</a:t>
            </a:r>
            <a:endParaRPr lang="en-US" altLang="zh-CN" sz="2000" kern="0" dirty="0">
              <a:solidFill>
                <a:srgbClr val="C00000"/>
              </a:solidFill>
              <a:latin typeface="方正正中黑简体" panose="02000000000000000000" pitchFamily="2" charset="-122"/>
              <a:ea typeface="方正正中黑简体" panose="02000000000000000000" pitchFamily="2" charset="-122"/>
            </a:endParaRPr>
          </a:p>
          <a:p>
            <a:pPr indent="457200">
              <a:lnSpc>
                <a:spcPct val="150000"/>
              </a:lnSpc>
            </a:pPr>
            <a:r>
              <a:rPr lang="zh-CN" altLang="en-US" sz="2000" kern="0" dirty="0">
                <a:solidFill>
                  <a:srgbClr val="C00000"/>
                </a:solidFill>
                <a:latin typeface="方正正中黑简体" panose="02000000000000000000" pitchFamily="2" charset="-122"/>
                <a:ea typeface="方正正中黑简体" panose="02000000000000000000" pitchFamily="2" charset="-122"/>
              </a:rPr>
              <a:t>新起点、新希望。站在</a:t>
            </a:r>
            <a:r>
              <a:rPr lang="en-US" altLang="zh-CN" sz="2000" kern="0" dirty="0">
                <a:solidFill>
                  <a:srgbClr val="C00000"/>
                </a:solidFill>
                <a:latin typeface="方正正中黑简体" panose="02000000000000000000" pitchFamily="2" charset="-122"/>
                <a:ea typeface="方正正中黑简体" panose="02000000000000000000" pitchFamily="2" charset="-122"/>
              </a:rPr>
              <a:t>2018</a:t>
            </a:r>
            <a:r>
              <a:rPr lang="zh-CN" altLang="en-US" sz="2000" kern="0" dirty="0">
                <a:solidFill>
                  <a:srgbClr val="C00000"/>
                </a:solidFill>
                <a:latin typeface="方正正中黑简体" panose="02000000000000000000" pitchFamily="2" charset="-122"/>
                <a:ea typeface="方正正中黑简体" panose="02000000000000000000" pitchFamily="2" charset="-122"/>
              </a:rPr>
              <a:t>年的起点，我们将继承和发扬过去工作中存在的优点，汲取经验，摒弃不足，满怀信心，以更清醒的头脑、更旺盛的斗志、更奋发的姿态和更充沛的干劲，向我们的既定目标进发！</a:t>
            </a:r>
            <a:endParaRPr lang="zh-CN" altLang="en-US" sz="2000" kern="0" dirty="0">
              <a:solidFill>
                <a:srgbClr val="C00000"/>
              </a:solidFill>
              <a:latin typeface="方正正中黑简体" panose="02000000000000000000" pitchFamily="2" charset="-122"/>
              <a:ea typeface="方正正中黑简体" panose="02000000000000000000" pitchFamily="2" charset="-122"/>
            </a:endParaRPr>
          </a:p>
        </p:txBody>
      </p:sp>
      <p:grpSp>
        <p:nvGrpSpPr>
          <p:cNvPr id="3" name="Group 43"/>
          <p:cNvGrpSpPr/>
          <p:nvPr/>
        </p:nvGrpSpPr>
        <p:grpSpPr bwMode="auto">
          <a:xfrm>
            <a:off x="4182069" y="788215"/>
            <a:ext cx="3758040" cy="1140531"/>
            <a:chOff x="1969" y="517"/>
            <a:chExt cx="1776" cy="539"/>
          </a:xfrm>
        </p:grpSpPr>
        <p:pic>
          <p:nvPicPr>
            <p:cNvPr id="4" name="Picture 35" descr="Q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6" descr="Q0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6" y="51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TextBox 15"/>
          <p:cNvSpPr txBox="1">
            <a:spLocks noChangeArrowheads="1"/>
          </p:cNvSpPr>
          <p:nvPr/>
        </p:nvSpPr>
        <p:spPr bwMode="auto">
          <a:xfrm>
            <a:off x="4826392" y="801555"/>
            <a:ext cx="2539216" cy="768268"/>
          </a:xfrm>
          <a:prstGeom prst="rect">
            <a:avLst/>
          </a:prstGeom>
          <a:noFill/>
          <a:ln w="9525">
            <a:noFill/>
            <a:miter lim="800000"/>
          </a:ln>
        </p:spPr>
        <p:txBody>
          <a:bodyPr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ctr">
              <a:buFont typeface="Wingdings" panose="05000000000000000000" pitchFamily="2" charset="2"/>
              <a:buNone/>
            </a:pPr>
            <a:r>
              <a:rPr lang="zh-CN" altLang="en-US" sz="4400" b="1" dirty="0">
                <a:solidFill>
                  <a:srgbClr val="C00000"/>
                </a:solidFill>
                <a:latin typeface="微软雅黑" panose="020B0503020204020204" pitchFamily="34" charset="-122"/>
                <a:ea typeface="微软雅黑" panose="020B0503020204020204" pitchFamily="34" charset="-122"/>
              </a:rPr>
              <a:t>前  言</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7" name="Rectangle 38"/>
          <p:cNvSpPr>
            <a:spLocks noChangeArrowheads="1"/>
          </p:cNvSpPr>
          <p:nvPr/>
        </p:nvSpPr>
        <p:spPr bwMode="auto">
          <a:xfrm>
            <a:off x="5295899" y="1454777"/>
            <a:ext cx="1638301" cy="461665"/>
          </a:xfrm>
          <a:prstGeom prst="rect">
            <a:avLst/>
          </a:prstGeom>
          <a:noFill/>
          <a:ln w="15875" algn="ctr">
            <a:noFill/>
            <a:miter lim="800000"/>
          </a:ln>
          <a:effectLst/>
        </p:spPr>
        <p:txBody>
          <a:bodyPr wrap="square">
            <a:spAutoFit/>
          </a:bodyPr>
          <a:lstStyle/>
          <a:p>
            <a:pPr algn="dist" defTabSz="1087120"/>
            <a:r>
              <a:rPr lang="en-US" altLang="zh-CN" sz="2400" dirty="0">
                <a:solidFill>
                  <a:srgbClr val="C00000"/>
                </a:solidFill>
                <a:latin typeface="微软雅黑" panose="020B0503020204020204" pitchFamily="34" charset="-122"/>
                <a:ea typeface="微软雅黑" panose="020B0503020204020204" pitchFamily="34" charset="-122"/>
              </a:rPr>
              <a:t>Preface</a:t>
            </a:r>
            <a:endParaRPr lang="en-US" altLang="zh-CN" sz="2400"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300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4167254" y="686646"/>
            <a:ext cx="3758040" cy="1140531"/>
            <a:chOff x="1969" y="517"/>
            <a:chExt cx="1776" cy="53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76" y="51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5145264" y="811031"/>
            <a:ext cx="1971301"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微软雅黑" panose="020B0503020204020204" pitchFamily="34" charset="-122"/>
                <a:ea typeface="微软雅黑" panose="020B0503020204020204" pitchFamily="34" charset="-122"/>
              </a:rPr>
              <a:t>目录</a:t>
            </a:r>
            <a:endParaRPr lang="zh-CN" altLang="en-US" sz="6000" b="1" dirty="0">
              <a:solidFill>
                <a:srgbClr val="C00000"/>
              </a:solidFill>
              <a:latin typeface="微软雅黑" panose="020B0503020204020204" pitchFamily="34" charset="-122"/>
              <a:ea typeface="微软雅黑" panose="020B0503020204020204" pitchFamily="34" charset="-122"/>
            </a:endParaRPr>
          </a:p>
        </p:txBody>
      </p:sp>
      <p:sp>
        <p:nvSpPr>
          <p:cNvPr id="30" name="MH_Entry_1">
            <a:hlinkClick r:id="rId10" action="ppaction://hlinksldjump"/>
          </p:cNvPr>
          <p:cNvSpPr txBox="1"/>
          <p:nvPr>
            <p:custDataLst>
              <p:tags r:id="rId11"/>
            </p:custDataLst>
          </p:nvPr>
        </p:nvSpPr>
        <p:spPr>
          <a:xfrm>
            <a:off x="1469376" y="3094744"/>
            <a:ext cx="4454641" cy="670628"/>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C00000"/>
            </a:solidFill>
          </a:ln>
        </p:spPr>
        <p:txBody>
          <a:bodyPr wrap="square" lIns="396000" tIns="0" rIns="0" bIns="0" rtlCol="0" anchor="ctr" anchorCtr="0">
            <a:normAutofit/>
          </a:bodyPr>
          <a:lstStyle/>
          <a:p>
            <a:pPr algn="dist">
              <a:lnSpc>
                <a:spcPct val="130000"/>
              </a:lnSpc>
            </a:pPr>
            <a:r>
              <a:rPr lang="zh-CN" altLang="en-US" sz="3200" b="1" dirty="0">
                <a:solidFill>
                  <a:srgbClr val="C00000"/>
                </a:solidFill>
                <a:latin typeface="微软雅黑" panose="020B0503020204020204" pitchFamily="34" charset="-122"/>
                <a:ea typeface="微软雅黑" panose="020B0503020204020204" pitchFamily="34" charset="-122"/>
              </a:rPr>
              <a:t>年度工作概述</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31" name="MH_Number_1">
            <a:hlinkClick r:id="rId10" action="ppaction://hlinksldjump"/>
          </p:cNvPr>
          <p:cNvSpPr/>
          <p:nvPr>
            <p:custDataLst>
              <p:tags r:id="rId12"/>
            </p:custDataLst>
          </p:nvPr>
        </p:nvSpPr>
        <p:spPr bwMode="auto">
          <a:xfrm>
            <a:off x="1088730" y="3094744"/>
            <a:ext cx="670631" cy="670628"/>
          </a:xfrm>
          <a:prstGeom prst="ellipse">
            <a:avLst/>
          </a:prstGeom>
          <a:solidFill>
            <a:srgbClr val="C00000"/>
          </a:solidFill>
          <a:ln w="9525">
            <a:noFill/>
            <a:miter lim="800000"/>
          </a:ln>
        </p:spPr>
        <p:txBody>
          <a:bodyPr wrap="square" lIns="0" tIns="0" rIns="0" bIns="0" anchor="ctr">
            <a:noAutofit/>
          </a:bodyPr>
          <a:lstStyle/>
          <a:p>
            <a:pPr algn="ctr">
              <a:spcBef>
                <a:spcPct val="0"/>
              </a:spcBef>
            </a:pPr>
            <a:r>
              <a:rPr lang="en-US" altLang="zh-CN" sz="2400" dirty="0">
                <a:solidFill>
                  <a:srgbClr val="FFFFFF"/>
                </a:solidFill>
                <a:ea typeface="华文细黑" panose="02010600040101010101" pitchFamily="2" charset="-122"/>
                <a:cs typeface="Times New Roman" panose="02020603050405020304" pitchFamily="18" charset="0"/>
              </a:rPr>
              <a:t>1</a:t>
            </a:r>
            <a:endParaRPr lang="zh-CN" altLang="en-US" sz="2400" dirty="0">
              <a:solidFill>
                <a:srgbClr val="FFFFFF"/>
              </a:solidFill>
              <a:ea typeface="华文细黑" panose="02010600040101010101" pitchFamily="2" charset="-122"/>
              <a:cs typeface="Times New Roman" panose="02020603050405020304" pitchFamily="18" charset="0"/>
            </a:endParaRPr>
          </a:p>
        </p:txBody>
      </p:sp>
      <p:sp>
        <p:nvSpPr>
          <p:cNvPr id="32" name="MH_Entry_2">
            <a:hlinkClick r:id="rId13" action="ppaction://hlinksldjump"/>
          </p:cNvPr>
          <p:cNvSpPr txBox="1"/>
          <p:nvPr>
            <p:custDataLst>
              <p:tags r:id="rId14"/>
            </p:custDataLst>
          </p:nvPr>
        </p:nvSpPr>
        <p:spPr>
          <a:xfrm>
            <a:off x="1469376" y="3930043"/>
            <a:ext cx="4454641" cy="670628"/>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C00000"/>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pPr algn="dist"/>
            <a:r>
              <a:rPr lang="zh-CN" altLang="en-US" sz="3200" b="1" dirty="0">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33" name="MH_Number_2">
            <a:hlinkClick r:id="rId13" action="ppaction://hlinksldjump"/>
          </p:cNvPr>
          <p:cNvSpPr/>
          <p:nvPr>
            <p:custDataLst>
              <p:tags r:id="rId15"/>
            </p:custDataLst>
          </p:nvPr>
        </p:nvSpPr>
        <p:spPr bwMode="auto">
          <a:xfrm>
            <a:off x="1088730" y="3930043"/>
            <a:ext cx="670631" cy="670628"/>
          </a:xfrm>
          <a:prstGeom prst="ellipse">
            <a:avLst/>
          </a:prstGeom>
          <a:solidFill>
            <a:srgbClr val="C00000"/>
          </a:solidFill>
          <a:ln w="9525">
            <a:noFill/>
            <a:miter lim="800000"/>
          </a:ln>
        </p:spPr>
        <p:txBody>
          <a:bodyPr wrap="square" lIns="0" tIns="0" rIns="0" bIns="0" anchor="ctr">
            <a:noAutofit/>
          </a:bodyPr>
          <a:lstStyle/>
          <a:p>
            <a:pPr algn="ctr">
              <a:spcBef>
                <a:spcPct val="0"/>
              </a:spcBef>
            </a:pPr>
            <a:r>
              <a:rPr lang="en-US" altLang="zh-CN" sz="2400">
                <a:solidFill>
                  <a:srgbClr val="FFFFFF"/>
                </a:solidFill>
                <a:ea typeface="华文细黑" panose="02010600040101010101" pitchFamily="2" charset="-122"/>
                <a:cs typeface="Times New Roman" panose="02020603050405020304" pitchFamily="18" charset="0"/>
              </a:rPr>
              <a:t>2</a:t>
            </a:r>
            <a:endParaRPr lang="zh-CN" altLang="en-US" sz="2400" dirty="0">
              <a:solidFill>
                <a:srgbClr val="FFFFFF"/>
              </a:solidFill>
              <a:ea typeface="华文细黑" panose="02010600040101010101" pitchFamily="2" charset="-122"/>
              <a:cs typeface="Times New Roman" panose="02020603050405020304" pitchFamily="18" charset="0"/>
            </a:endParaRPr>
          </a:p>
        </p:txBody>
      </p:sp>
      <p:sp>
        <p:nvSpPr>
          <p:cNvPr id="37" name="MH_Entry_3">
            <a:hlinkClick r:id="rId16" action="ppaction://hlinksldjump"/>
          </p:cNvPr>
          <p:cNvSpPr txBox="1"/>
          <p:nvPr>
            <p:custDataLst>
              <p:tags r:id="rId17"/>
            </p:custDataLst>
          </p:nvPr>
        </p:nvSpPr>
        <p:spPr>
          <a:xfrm>
            <a:off x="1469376" y="4765342"/>
            <a:ext cx="4454641" cy="670628"/>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C00000"/>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pPr algn="dist"/>
            <a:r>
              <a:rPr lang="zh-CN" altLang="en-US" sz="3200" b="1" dirty="0">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41" name="MH_Number_3">
            <a:hlinkClick r:id="rId16" action="ppaction://hlinksldjump"/>
          </p:cNvPr>
          <p:cNvSpPr/>
          <p:nvPr>
            <p:custDataLst>
              <p:tags r:id="rId18"/>
            </p:custDataLst>
          </p:nvPr>
        </p:nvSpPr>
        <p:spPr bwMode="auto">
          <a:xfrm>
            <a:off x="1088730" y="4765342"/>
            <a:ext cx="670631" cy="670628"/>
          </a:xfrm>
          <a:prstGeom prst="ellipse">
            <a:avLst/>
          </a:prstGeom>
          <a:solidFill>
            <a:srgbClr val="C00000"/>
          </a:solidFill>
          <a:ln w="9525">
            <a:noFill/>
            <a:miter lim="800000"/>
          </a:ln>
        </p:spPr>
        <p:txBody>
          <a:bodyPr wrap="square" lIns="0" tIns="0" rIns="0" bIns="0" anchor="ctr">
            <a:noAutofit/>
          </a:bodyPr>
          <a:lstStyle/>
          <a:p>
            <a:pPr algn="ctr">
              <a:spcBef>
                <a:spcPct val="0"/>
              </a:spcBef>
            </a:pPr>
            <a:r>
              <a:rPr lang="en-US" altLang="zh-CN" sz="2400">
                <a:solidFill>
                  <a:srgbClr val="FFFFFF"/>
                </a:solidFill>
                <a:ea typeface="华文细黑" panose="02010600040101010101" pitchFamily="2" charset="-122"/>
                <a:cs typeface="Times New Roman" panose="02020603050405020304" pitchFamily="18" charset="0"/>
              </a:rPr>
              <a:t>3</a:t>
            </a:r>
            <a:endParaRPr lang="zh-CN" altLang="en-US" sz="2400" dirty="0">
              <a:solidFill>
                <a:srgbClr val="FFFFFF"/>
              </a:solidFill>
              <a:ea typeface="华文细黑" panose="02010600040101010101" pitchFamily="2" charset="-122"/>
              <a:cs typeface="Times New Roman" panose="02020603050405020304" pitchFamily="18" charset="0"/>
            </a:endParaRPr>
          </a:p>
        </p:txBody>
      </p:sp>
      <p:sp>
        <p:nvSpPr>
          <p:cNvPr id="42" name="MH_Entry_4">
            <a:hlinkClick r:id="rId19" action="ppaction://hlinksldjump"/>
          </p:cNvPr>
          <p:cNvSpPr txBox="1"/>
          <p:nvPr>
            <p:custDataLst>
              <p:tags r:id="rId20"/>
            </p:custDataLst>
          </p:nvPr>
        </p:nvSpPr>
        <p:spPr>
          <a:xfrm>
            <a:off x="6549923" y="3094744"/>
            <a:ext cx="4454641" cy="670628"/>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C00000"/>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pPr algn="dist"/>
            <a:r>
              <a:rPr lang="zh-CN" altLang="en-US" sz="3200" b="1" dirty="0">
                <a:solidFill>
                  <a:srgbClr val="C00000"/>
                </a:solidFill>
                <a:latin typeface="微软雅黑" panose="020B0503020204020204" pitchFamily="34" charset="-122"/>
                <a:ea typeface="微软雅黑" panose="020B0503020204020204" pitchFamily="34" charset="-122"/>
              </a:rPr>
              <a:t>经验总结与不足</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43" name="MH_Number_4">
            <a:hlinkClick r:id="rId19" action="ppaction://hlinksldjump"/>
          </p:cNvPr>
          <p:cNvSpPr/>
          <p:nvPr>
            <p:custDataLst>
              <p:tags r:id="rId21"/>
            </p:custDataLst>
          </p:nvPr>
        </p:nvSpPr>
        <p:spPr bwMode="auto">
          <a:xfrm>
            <a:off x="6169277" y="3094744"/>
            <a:ext cx="670631" cy="670628"/>
          </a:xfrm>
          <a:prstGeom prst="ellipse">
            <a:avLst/>
          </a:prstGeom>
          <a:solidFill>
            <a:srgbClr val="C00000"/>
          </a:solidFill>
          <a:ln w="9525">
            <a:noFill/>
            <a:miter lim="800000"/>
          </a:ln>
        </p:spPr>
        <p:txBody>
          <a:bodyPr wrap="square" lIns="0" tIns="0" rIns="0" bIns="0" anchor="ctr">
            <a:noAutofit/>
          </a:bodyPr>
          <a:lstStyle/>
          <a:p>
            <a:pPr algn="ctr">
              <a:spcBef>
                <a:spcPct val="0"/>
              </a:spcBef>
            </a:pPr>
            <a:r>
              <a:rPr lang="en-US" altLang="zh-CN" sz="2400">
                <a:solidFill>
                  <a:srgbClr val="FFFFFF"/>
                </a:solidFill>
                <a:ea typeface="华文细黑" panose="02010600040101010101" pitchFamily="2" charset="-122"/>
                <a:cs typeface="Times New Roman" panose="02020603050405020304" pitchFamily="18" charset="0"/>
              </a:rPr>
              <a:t>4</a:t>
            </a:r>
            <a:endParaRPr lang="zh-CN" altLang="en-US" sz="2400" dirty="0">
              <a:solidFill>
                <a:srgbClr val="FFFFFF"/>
              </a:solidFill>
              <a:ea typeface="华文细黑" panose="02010600040101010101" pitchFamily="2" charset="-122"/>
              <a:cs typeface="Times New Roman" panose="02020603050405020304" pitchFamily="18" charset="0"/>
            </a:endParaRPr>
          </a:p>
        </p:txBody>
      </p:sp>
      <p:sp>
        <p:nvSpPr>
          <p:cNvPr id="44" name="MH_Entry_5">
            <a:hlinkClick r:id="rId22" action="ppaction://hlinksldjump"/>
          </p:cNvPr>
          <p:cNvSpPr txBox="1"/>
          <p:nvPr>
            <p:custDataLst>
              <p:tags r:id="rId23"/>
            </p:custDataLst>
          </p:nvPr>
        </p:nvSpPr>
        <p:spPr>
          <a:xfrm>
            <a:off x="6549923" y="4806721"/>
            <a:ext cx="4454641" cy="670628"/>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1" fmla="*/ 4234772 w 4326212"/>
              <a:gd name="connsiteY0-2" fmla="*/ 539998 h 631438"/>
              <a:gd name="connsiteX1-3" fmla="*/ 0 w 4326212"/>
              <a:gd name="connsiteY1-4" fmla="*/ 539998 h 631438"/>
              <a:gd name="connsiteX2-5" fmla="*/ 0 w 4326212"/>
              <a:gd name="connsiteY2-6" fmla="*/ 0 h 631438"/>
              <a:gd name="connsiteX3-7" fmla="*/ 4234772 w 4326212"/>
              <a:gd name="connsiteY3-8" fmla="*/ 0 h 631438"/>
              <a:gd name="connsiteX4-9" fmla="*/ 4326212 w 4326212"/>
              <a:gd name="connsiteY4-10" fmla="*/ 631438 h 631438"/>
              <a:gd name="connsiteX0-11" fmla="*/ 4234772 w 4234772"/>
              <a:gd name="connsiteY0-12" fmla="*/ 539998 h 539998"/>
              <a:gd name="connsiteX1-13" fmla="*/ 0 w 4234772"/>
              <a:gd name="connsiteY1-14" fmla="*/ 539998 h 539998"/>
              <a:gd name="connsiteX2-15" fmla="*/ 0 w 4234772"/>
              <a:gd name="connsiteY2-16" fmla="*/ 0 h 539998"/>
              <a:gd name="connsiteX3-17" fmla="*/ 4234772 w 4234772"/>
              <a:gd name="connsiteY3-18" fmla="*/ 0 h 539998"/>
            </a:gdLst>
            <a:ahLst/>
            <a:cxnLst>
              <a:cxn ang="0">
                <a:pos x="connsiteX0-1" y="connsiteY0-2"/>
              </a:cxn>
              <a:cxn ang="0">
                <a:pos x="connsiteX1-3" y="connsiteY1-4"/>
              </a:cxn>
              <a:cxn ang="0">
                <a:pos x="connsiteX2-5" y="connsiteY2-6"/>
              </a:cxn>
              <a:cxn ang="0">
                <a:pos x="connsiteX3-7" y="connsiteY3-8"/>
              </a:cxn>
            </a:cxnLst>
            <a:rect l="l" t="t" r="r" b="b"/>
            <a:pathLst>
              <a:path w="4234772" h="539998">
                <a:moveTo>
                  <a:pt x="4234772" y="539998"/>
                </a:moveTo>
                <a:lnTo>
                  <a:pt x="0" y="539998"/>
                </a:lnTo>
                <a:lnTo>
                  <a:pt x="0" y="0"/>
                </a:lnTo>
                <a:lnTo>
                  <a:pt x="4234772" y="0"/>
                </a:lnTo>
              </a:path>
            </a:pathLst>
          </a:custGeom>
          <a:noFill/>
          <a:ln w="3175">
            <a:solidFill>
              <a:srgbClr val="C00000"/>
            </a:soli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pPr algn="dist"/>
            <a:r>
              <a:rPr lang="zh-CN" altLang="en-US" sz="3200" b="1" dirty="0">
                <a:solidFill>
                  <a:srgbClr val="C00000"/>
                </a:solidFill>
                <a:latin typeface="微软雅黑" panose="020B0503020204020204" pitchFamily="34" charset="-122"/>
                <a:ea typeface="微软雅黑" panose="020B0503020204020204" pitchFamily="34" charset="-122"/>
              </a:rPr>
              <a:t>明年目标与计划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45" name="MH_Number_5">
            <a:hlinkClick r:id="rId22" action="ppaction://hlinksldjump"/>
          </p:cNvPr>
          <p:cNvSpPr/>
          <p:nvPr>
            <p:custDataLst>
              <p:tags r:id="rId24"/>
            </p:custDataLst>
          </p:nvPr>
        </p:nvSpPr>
        <p:spPr bwMode="auto">
          <a:xfrm>
            <a:off x="6169277" y="4806721"/>
            <a:ext cx="670631" cy="670628"/>
          </a:xfrm>
          <a:prstGeom prst="ellipse">
            <a:avLst/>
          </a:prstGeom>
          <a:solidFill>
            <a:srgbClr val="C00000"/>
          </a:solidFill>
          <a:ln w="9525">
            <a:noFill/>
            <a:miter lim="800000"/>
          </a:ln>
        </p:spPr>
        <p:txBody>
          <a:bodyPr wrap="square" lIns="0" tIns="0" rIns="0" bIns="0" anchor="ctr">
            <a:noAutofit/>
          </a:bodyPr>
          <a:lstStyle/>
          <a:p>
            <a:pPr algn="ctr">
              <a:spcBef>
                <a:spcPct val="0"/>
              </a:spcBef>
            </a:pPr>
            <a:r>
              <a:rPr lang="en-US" altLang="zh-CN" sz="2400">
                <a:solidFill>
                  <a:srgbClr val="FFFFFF"/>
                </a:solidFill>
                <a:ea typeface="华文细黑" panose="02010600040101010101" pitchFamily="2" charset="-122"/>
                <a:cs typeface="Times New Roman" panose="02020603050405020304" pitchFamily="18" charset="0"/>
              </a:rPr>
              <a:t>5</a:t>
            </a:r>
            <a:endParaRPr lang="zh-CN" altLang="en-US" sz="2400" dirty="0">
              <a:solidFill>
                <a:srgbClr val="FFFFFF"/>
              </a:solidFill>
              <a:ea typeface="华文细黑" panose="020106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17"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strVal val="#ppt_h"/>
                                          </p:val>
                                        </p:tav>
                                        <p:tav tm="100000">
                                          <p:val>
                                            <p:strVal val="#ppt_h"/>
                                          </p:val>
                                        </p:tav>
                                      </p:tavLst>
                                    </p:anim>
                                  </p:childTnLst>
                                </p:cTn>
                              </p:par>
                            </p:childTnLst>
                          </p:cTn>
                        </p:par>
                        <p:par>
                          <p:cTn id="40" fill="hold">
                            <p:stCondLst>
                              <p:cond delay="1000"/>
                            </p:stCondLst>
                            <p:childTnLst>
                              <p:par>
                                <p:cTn id="41" presetID="1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Bottom)">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2342192" y="3266194"/>
            <a:ext cx="7507616" cy="1161691"/>
            <a:chOff x="1969" y="507"/>
            <a:chExt cx="3548" cy="54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 y="50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3200859" y="3369424"/>
            <a:ext cx="5790282"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方正剪纸简体" panose="02000000000000000000" pitchFamily="65" charset="-122"/>
                <a:ea typeface="方正剪纸简体" panose="02000000000000000000" pitchFamily="65" charset="-122"/>
              </a:rPr>
              <a:t>年度工作概述</a:t>
            </a:r>
            <a:endParaRPr lang="zh-CN" altLang="en-US" sz="6000" b="1" dirty="0">
              <a:solidFill>
                <a:srgbClr val="C00000"/>
              </a:solidFill>
              <a:latin typeface="方正剪纸简体" panose="02000000000000000000" pitchFamily="65" charset="-122"/>
              <a:ea typeface="方正剪纸简体" panose="02000000000000000000" pitchFamily="65" charset="-122"/>
            </a:endParaRPr>
          </a:p>
        </p:txBody>
      </p:sp>
      <p:sp>
        <p:nvSpPr>
          <p:cNvPr id="2" name="文本框 1"/>
          <p:cNvSpPr txBox="1"/>
          <p:nvPr/>
        </p:nvSpPr>
        <p:spPr>
          <a:xfrm>
            <a:off x="5155141" y="1308754"/>
            <a:ext cx="1885950" cy="1569660"/>
          </a:xfrm>
          <a:prstGeom prst="rect">
            <a:avLst/>
          </a:prstGeom>
          <a:noFill/>
        </p:spPr>
        <p:txBody>
          <a:bodyPr wrap="square" rtlCol="0">
            <a:spAutoFit/>
          </a:bodyPr>
          <a:lstStyle/>
          <a:p>
            <a:pPr algn="ctr"/>
            <a:r>
              <a:rPr lang="zh-CN" altLang="en-US" sz="9600" dirty="0">
                <a:solidFill>
                  <a:srgbClr val="C00000"/>
                </a:solidFill>
                <a:latin typeface="方正剪纸简体" panose="02000000000000000000" pitchFamily="65" charset="-122"/>
                <a:ea typeface="方正剪纸简体" panose="02000000000000000000" pitchFamily="65" charset="-122"/>
              </a:rPr>
              <a:t>壹</a:t>
            </a:r>
            <a:endParaRPr lang="zh-CN" altLang="en-US" sz="9600" dirty="0">
              <a:solidFill>
                <a:srgbClr val="C00000"/>
              </a:solidFill>
              <a:latin typeface="方正剪纸简体" panose="02000000000000000000" pitchFamily="65" charset="-122"/>
              <a:ea typeface="方正剪纸简体" panose="02000000000000000000" pitchFamily="65" charset="-122"/>
            </a:endParaRPr>
          </a:p>
        </p:txBody>
      </p:sp>
      <p:pic>
        <p:nvPicPr>
          <p:cNvPr id="23" name="图片 22"/>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l="2030" r="2030"/>
          <a:stretch>
            <a:fillRect/>
          </a:stretch>
        </p:blipFill>
        <p:spPr>
          <a:xfrm>
            <a:off x="0" y="4620865"/>
            <a:ext cx="12192000" cy="223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7" presetClass="entr" presetSubtype="1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cTn>
                              </p:par>
                            </p:childTnLst>
                          </p:cTn>
                        </p:par>
                        <p:par>
                          <p:cTn id="44" fill="hold">
                            <p:stCondLst>
                              <p:cond delay="1000"/>
                            </p:stCondLst>
                            <p:childTnLst>
                              <p:par>
                                <p:cTn id="45" presetID="12" presetClass="entr" presetSubtype="4"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lide(fromBottom)">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本年度工作概述</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43" name="右箭头 2"/>
          <p:cNvSpPr>
            <a:spLocks noChangeArrowheads="1"/>
          </p:cNvSpPr>
          <p:nvPr/>
        </p:nvSpPr>
        <p:spPr bwMode="auto">
          <a:xfrm>
            <a:off x="3964117" y="2415460"/>
            <a:ext cx="4331479" cy="495147"/>
          </a:xfrm>
          <a:prstGeom prst="rightArrow">
            <a:avLst>
              <a:gd name="adj1" fmla="val 50000"/>
              <a:gd name="adj2" fmla="val 47870"/>
            </a:avLst>
          </a:prstGeom>
          <a:solidFill>
            <a:srgbClr val="C40000"/>
          </a:solidFill>
          <a:ln>
            <a:noFill/>
          </a:ln>
          <a:effectLst>
            <a:outerShdw dist="38100" algn="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nSpc>
                <a:spcPct val="120000"/>
              </a:lnSpc>
              <a:defRPr/>
            </a:pP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sp>
        <p:nvSpPr>
          <p:cNvPr id="44" name="右箭头 3"/>
          <p:cNvSpPr>
            <a:spLocks noChangeArrowheads="1"/>
          </p:cNvSpPr>
          <p:nvPr/>
        </p:nvSpPr>
        <p:spPr bwMode="auto">
          <a:xfrm flipH="1">
            <a:off x="3930260" y="3158179"/>
            <a:ext cx="4299740" cy="493032"/>
          </a:xfrm>
          <a:prstGeom prst="rightArrow">
            <a:avLst>
              <a:gd name="adj1" fmla="val 50000"/>
              <a:gd name="adj2" fmla="val 45866"/>
            </a:avLst>
          </a:prstGeom>
          <a:solidFill>
            <a:srgbClr val="C40000"/>
          </a:solidFill>
          <a:ln>
            <a:noFill/>
          </a:ln>
          <a:effectLst>
            <a:outerShdw dist="38100" algn="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nSpc>
                <a:spcPct val="120000"/>
              </a:lnSpc>
              <a:defRPr/>
            </a:pP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sp>
        <p:nvSpPr>
          <p:cNvPr id="45" name="下箭头 7"/>
          <p:cNvSpPr>
            <a:spLocks noChangeArrowheads="1"/>
          </p:cNvSpPr>
          <p:nvPr/>
        </p:nvSpPr>
        <p:spPr bwMode="auto">
          <a:xfrm>
            <a:off x="5485530" y="4091342"/>
            <a:ext cx="1072820" cy="740605"/>
          </a:xfrm>
          <a:prstGeom prst="downArrow">
            <a:avLst>
              <a:gd name="adj1" fmla="val 50000"/>
              <a:gd name="adj2" fmla="val 50000"/>
            </a:avLst>
          </a:prstGeom>
          <a:solidFill>
            <a:srgbClr val="C40000"/>
          </a:solidFill>
          <a:ln>
            <a:noFill/>
          </a:ln>
          <a:effectLst>
            <a:outerShdw dist="38100" algn="l" rotWithShape="0">
              <a:srgbClr val="000000">
                <a:alpha val="39999"/>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p>
            <a:pPr>
              <a:lnSpc>
                <a:spcPct val="120000"/>
              </a:lnSpc>
              <a:defRPr/>
            </a:pP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grpSp>
        <p:nvGrpSpPr>
          <p:cNvPr id="46" name="Group 35"/>
          <p:cNvGrpSpPr/>
          <p:nvPr/>
        </p:nvGrpSpPr>
        <p:grpSpPr bwMode="auto">
          <a:xfrm>
            <a:off x="917057" y="1391308"/>
            <a:ext cx="3315793" cy="3315793"/>
            <a:chOff x="1393" y="757"/>
            <a:chExt cx="2113" cy="2113"/>
          </a:xfrm>
        </p:grpSpPr>
        <p:pic>
          <p:nvPicPr>
            <p:cNvPr id="47" name="Picture 36" descr="花开富贵"/>
            <p:cNvPicPr>
              <a:picLocks noChangeAspect="1" noChangeArrowheads="1"/>
            </p:cNvPicPr>
            <p:nvPr/>
          </p:nvPicPr>
          <p:blipFill>
            <a:blip r:embed="rId1" cstate="print">
              <a:lum contrast="16000"/>
              <a:extLst>
                <a:ext uri="{28A0092B-C50C-407E-A947-70E740481C1C}">
                  <a14:useLocalDpi xmlns:a14="http://schemas.microsoft.com/office/drawing/2010/main" val="0"/>
                </a:ext>
              </a:extLst>
            </a:blip>
            <a:srcRect/>
            <a:stretch>
              <a:fillRect/>
            </a:stretch>
          </p:blipFill>
          <p:spPr bwMode="auto">
            <a:xfrm>
              <a:off x="1393" y="757"/>
              <a:ext cx="2113" cy="2113"/>
            </a:xfrm>
            <a:prstGeom prst="rect">
              <a:avLst/>
            </a:prstGeom>
            <a:noFill/>
            <a:extLst>
              <a:ext uri="{909E8E84-426E-40DD-AFC4-6F175D3DCCD1}">
                <a14:hiddenFill xmlns:a14="http://schemas.microsoft.com/office/drawing/2010/main">
                  <a:solidFill>
                    <a:srgbClr val="FFFFFF"/>
                  </a:solidFill>
                </a14:hiddenFill>
              </a:ext>
            </a:extLst>
          </p:spPr>
        </p:pic>
        <p:sp useBgFill="1">
          <p:nvSpPr>
            <p:cNvPr id="48" name="Oval 37"/>
            <p:cNvSpPr>
              <a:spLocks noChangeArrowheads="1"/>
            </p:cNvSpPr>
            <p:nvPr/>
          </p:nvSpPr>
          <p:spPr bwMode="auto">
            <a:xfrm>
              <a:off x="1825" y="1189"/>
              <a:ext cx="1265" cy="1265"/>
            </a:xfrm>
            <a:prstGeom prst="ellipse">
              <a:avLst/>
            </a:prstGeom>
            <a:ln>
              <a:noFill/>
            </a:ln>
            <a:effectLst/>
            <a:extLst>
              <a:ext uri="{91240B29-F687-4F45-9708-019B960494DF}">
                <a14:hiddenLine xmlns:a14="http://schemas.microsoft.com/office/drawing/2010/main" w="15875">
                  <a:solidFill>
                    <a:schemeClr val="tx1"/>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grpSp>
      <p:grpSp>
        <p:nvGrpSpPr>
          <p:cNvPr id="49" name="Group 38"/>
          <p:cNvGrpSpPr/>
          <p:nvPr/>
        </p:nvGrpSpPr>
        <p:grpSpPr bwMode="auto">
          <a:xfrm>
            <a:off x="8026863" y="1391308"/>
            <a:ext cx="3315793" cy="3315793"/>
            <a:chOff x="1393" y="757"/>
            <a:chExt cx="2113" cy="2113"/>
          </a:xfrm>
        </p:grpSpPr>
        <p:pic>
          <p:nvPicPr>
            <p:cNvPr id="50" name="Picture 39" descr="花开富贵"/>
            <p:cNvPicPr>
              <a:picLocks noChangeAspect="1" noChangeArrowheads="1"/>
            </p:cNvPicPr>
            <p:nvPr/>
          </p:nvPicPr>
          <p:blipFill>
            <a:blip r:embed="rId1" cstate="print">
              <a:lum contrast="16000"/>
              <a:extLst>
                <a:ext uri="{28A0092B-C50C-407E-A947-70E740481C1C}">
                  <a14:useLocalDpi xmlns:a14="http://schemas.microsoft.com/office/drawing/2010/main" val="0"/>
                </a:ext>
              </a:extLst>
            </a:blip>
            <a:srcRect/>
            <a:stretch>
              <a:fillRect/>
            </a:stretch>
          </p:blipFill>
          <p:spPr bwMode="auto">
            <a:xfrm>
              <a:off x="1393" y="757"/>
              <a:ext cx="2113" cy="2113"/>
            </a:xfrm>
            <a:prstGeom prst="rect">
              <a:avLst/>
            </a:prstGeom>
            <a:noFill/>
            <a:extLst>
              <a:ext uri="{909E8E84-426E-40DD-AFC4-6F175D3DCCD1}">
                <a14:hiddenFill xmlns:a14="http://schemas.microsoft.com/office/drawing/2010/main">
                  <a:solidFill>
                    <a:srgbClr val="FFFFFF"/>
                  </a:solidFill>
                </a14:hiddenFill>
              </a:ext>
            </a:extLst>
          </p:spPr>
        </p:pic>
        <p:sp useBgFill="1">
          <p:nvSpPr>
            <p:cNvPr id="51" name="Oval 40"/>
            <p:cNvSpPr>
              <a:spLocks noChangeArrowheads="1"/>
            </p:cNvSpPr>
            <p:nvPr/>
          </p:nvSpPr>
          <p:spPr bwMode="auto">
            <a:xfrm>
              <a:off x="1825" y="1189"/>
              <a:ext cx="1265" cy="1265"/>
            </a:xfrm>
            <a:prstGeom prst="ellipse">
              <a:avLst/>
            </a:prstGeom>
            <a:ln>
              <a:noFill/>
            </a:ln>
            <a:effectLst/>
            <a:extLst>
              <a:ext uri="{91240B29-F687-4F45-9708-019B960494DF}">
                <a14:hiddenLine xmlns:a14="http://schemas.microsoft.com/office/drawing/2010/main" w="15875">
                  <a:solidFill>
                    <a:schemeClr val="tx1"/>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grpSp>
      <p:sp useBgFill="1">
        <p:nvSpPr>
          <p:cNvPr id="52" name="矩形 51"/>
          <p:cNvSpPr/>
          <p:nvPr/>
        </p:nvSpPr>
        <p:spPr>
          <a:xfrm>
            <a:off x="5041167" y="2252526"/>
            <a:ext cx="1893833" cy="1563735"/>
          </a:xfrm>
          <a:prstGeom prst="rect">
            <a:avLst/>
          </a:prstGeom>
          <a:ln w="12700" cap="flat" cmpd="sng" algn="ctr">
            <a:solidFill>
              <a:srgbClr val="C00000"/>
            </a:solidFill>
            <a:prstDash val="solid"/>
          </a:ln>
          <a:effectLst>
            <a:outerShdw blurRad="50800" dist="38100" sx="97000" sy="97000" algn="ctr" rotWithShape="0">
              <a:srgbClr val="000000">
                <a:alpha val="40000"/>
              </a:srgbClr>
            </a:outerShdw>
          </a:effectLst>
        </p:spPr>
        <p:txBody>
          <a:bodyPr anchor="ctr"/>
          <a:lstStyle/>
          <a:p>
            <a:pPr algn="ctr">
              <a:lnSpc>
                <a:spcPct val="120000"/>
              </a:lnSpc>
              <a:defRPr/>
            </a:pPr>
            <a:r>
              <a:rPr lang="zh-CN" altLang="en-US" sz="2665" b="1" kern="0" dirty="0">
                <a:solidFill>
                  <a:srgbClr val="C00000"/>
                </a:solidFill>
                <a:latin typeface="微软雅黑" panose="020B0503020204020204" pitchFamily="34" charset="-122"/>
                <a:ea typeface="微软雅黑" panose="020B0503020204020204" pitchFamily="34" charset="-122"/>
              </a:rPr>
              <a:t>年度工</a:t>
            </a:r>
            <a:endParaRPr lang="en-US" altLang="zh-CN" sz="2665" b="1" kern="0" dirty="0">
              <a:solidFill>
                <a:srgbClr val="C00000"/>
              </a:solidFill>
              <a:latin typeface="微软雅黑" panose="020B0503020204020204" pitchFamily="34" charset="-122"/>
              <a:ea typeface="微软雅黑" panose="020B0503020204020204" pitchFamily="34" charset="-122"/>
            </a:endParaRPr>
          </a:p>
          <a:p>
            <a:pPr algn="ctr">
              <a:lnSpc>
                <a:spcPct val="120000"/>
              </a:lnSpc>
              <a:defRPr/>
            </a:pPr>
            <a:r>
              <a:rPr lang="zh-CN" altLang="en-US" sz="2665" b="1" kern="0" dirty="0">
                <a:solidFill>
                  <a:srgbClr val="C00000"/>
                </a:solidFill>
                <a:latin typeface="微软雅黑" panose="020B0503020204020204" pitchFamily="34" charset="-122"/>
                <a:ea typeface="微软雅黑" panose="020B0503020204020204" pitchFamily="34" charset="-122"/>
              </a:rPr>
              <a:t>作概述</a:t>
            </a:r>
            <a:endParaRPr lang="zh-CN" altLang="en-US" sz="2665" b="1" kern="0" dirty="0">
              <a:solidFill>
                <a:srgbClr val="C00000"/>
              </a:solidFill>
              <a:latin typeface="微软雅黑" panose="020B0503020204020204" pitchFamily="34" charset="-122"/>
              <a:ea typeface="微软雅黑" panose="020B0503020204020204" pitchFamily="34" charset="-122"/>
            </a:endParaRPr>
          </a:p>
        </p:txBody>
      </p:sp>
      <p:sp>
        <p:nvSpPr>
          <p:cNvPr id="54" name="TextBox 8"/>
          <p:cNvSpPr txBox="1"/>
          <p:nvPr/>
        </p:nvSpPr>
        <p:spPr bwMode="auto">
          <a:xfrm>
            <a:off x="1526470" y="4476456"/>
            <a:ext cx="1976357" cy="1200329"/>
          </a:xfrm>
          <a:prstGeom prst="rect">
            <a:avLst/>
          </a:prstGeom>
          <a:noFill/>
        </p:spPr>
        <p:txBody>
          <a:bodyPr>
            <a:spAutoFit/>
          </a:bodyPr>
          <a:lstStyle/>
          <a:p>
            <a:pP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55" name="TextBox 9"/>
          <p:cNvSpPr txBox="1"/>
          <p:nvPr/>
        </p:nvSpPr>
        <p:spPr bwMode="auto">
          <a:xfrm>
            <a:off x="8790744" y="4518776"/>
            <a:ext cx="1978473" cy="1200329"/>
          </a:xfrm>
          <a:prstGeom prst="rect">
            <a:avLst/>
          </a:prstGeom>
          <a:noFill/>
        </p:spPr>
        <p:txBody>
          <a:bodyPr>
            <a:spAutoFit/>
          </a:bodyPr>
          <a:lstStyle/>
          <a:p>
            <a:pP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56" name="TextBox 19"/>
          <p:cNvSpPr txBox="1">
            <a:spLocks noChangeArrowheads="1"/>
          </p:cNvSpPr>
          <p:nvPr/>
        </p:nvSpPr>
        <p:spPr bwMode="auto">
          <a:xfrm>
            <a:off x="5305670" y="5005460"/>
            <a:ext cx="1500253" cy="781496"/>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865" kern="0" dirty="0">
                <a:solidFill>
                  <a:srgbClr val="4D4D4D"/>
                </a:solidFill>
                <a:latin typeface="微软雅黑" panose="020B0503020204020204" pitchFamily="34" charset="-122"/>
                <a:ea typeface="微软雅黑" panose="020B0503020204020204" pitchFamily="34" charset="-122"/>
              </a:rPr>
              <a:t>单击此处添加标题</a:t>
            </a:r>
            <a:endParaRPr lang="zh-CN" altLang="en-US" sz="1865" kern="0" dirty="0">
              <a:solidFill>
                <a:srgbClr val="4D4D4D"/>
              </a:solidFill>
              <a:latin typeface="微软雅黑" panose="020B0503020204020204" pitchFamily="34" charset="-122"/>
              <a:ea typeface="微软雅黑" panose="020B0503020204020204" pitchFamily="34" charset="-122"/>
            </a:endParaRPr>
          </a:p>
        </p:txBody>
      </p:sp>
      <p:sp>
        <p:nvSpPr>
          <p:cNvPr id="57" name="Rectangle 45"/>
          <p:cNvSpPr>
            <a:spLocks noChangeArrowheads="1"/>
          </p:cNvSpPr>
          <p:nvPr/>
        </p:nvSpPr>
        <p:spPr bwMode="auto">
          <a:xfrm>
            <a:off x="1825170" y="2664011"/>
            <a:ext cx="1415772" cy="97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defTabSz="1066165">
              <a:lnSpc>
                <a:spcPct val="120000"/>
              </a:lnSpc>
            </a:pPr>
            <a:r>
              <a:rPr lang="zh-CN" altLang="en-US" sz="2400" dirty="0">
                <a:solidFill>
                  <a:srgbClr val="C40000"/>
                </a:solidFill>
              </a:rPr>
              <a:t>工作概述</a:t>
            </a:r>
            <a:endParaRPr lang="en-US" altLang="zh-CN" sz="2400" dirty="0">
              <a:solidFill>
                <a:srgbClr val="C40000"/>
              </a:solidFill>
            </a:endParaRPr>
          </a:p>
          <a:p>
            <a:pPr algn="ctr" defTabSz="1066165">
              <a:lnSpc>
                <a:spcPct val="120000"/>
              </a:lnSpc>
            </a:pPr>
            <a:r>
              <a:rPr lang="zh-CN" altLang="en-US" sz="2400" dirty="0">
                <a:solidFill>
                  <a:srgbClr val="C40000"/>
                </a:solidFill>
              </a:rPr>
              <a:t>之一</a:t>
            </a:r>
            <a:endParaRPr lang="zh-CN" altLang="en-US" sz="2400" dirty="0">
              <a:solidFill>
                <a:srgbClr val="C40000"/>
              </a:solidFill>
            </a:endParaRPr>
          </a:p>
        </p:txBody>
      </p:sp>
      <p:sp>
        <p:nvSpPr>
          <p:cNvPr id="58" name="Rectangle 46"/>
          <p:cNvSpPr>
            <a:spLocks noChangeArrowheads="1"/>
          </p:cNvSpPr>
          <p:nvPr/>
        </p:nvSpPr>
        <p:spPr bwMode="auto">
          <a:xfrm>
            <a:off x="8934976" y="2664011"/>
            <a:ext cx="1415772" cy="97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defTabSz="1066165">
              <a:lnSpc>
                <a:spcPct val="120000"/>
              </a:lnSpc>
            </a:pPr>
            <a:r>
              <a:rPr lang="zh-CN" altLang="en-US" sz="2400" dirty="0">
                <a:solidFill>
                  <a:srgbClr val="C40000"/>
                </a:solidFill>
              </a:rPr>
              <a:t>工作概述</a:t>
            </a:r>
            <a:endParaRPr lang="en-US" altLang="zh-CN" sz="2400" dirty="0">
              <a:solidFill>
                <a:srgbClr val="C40000"/>
              </a:solidFill>
            </a:endParaRPr>
          </a:p>
          <a:p>
            <a:pPr algn="ctr" defTabSz="1066165">
              <a:lnSpc>
                <a:spcPct val="120000"/>
              </a:lnSpc>
            </a:pPr>
            <a:r>
              <a:rPr lang="zh-CN" altLang="en-US" sz="2400" dirty="0">
                <a:solidFill>
                  <a:srgbClr val="C40000"/>
                </a:solidFill>
              </a:rPr>
              <a:t>之二</a:t>
            </a:r>
            <a:endParaRPr lang="zh-CN" altLang="en-US" sz="2400" dirty="0">
              <a:solidFill>
                <a:srgbClr val="C40000"/>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49" presetClass="entr" presetSubtype="0" decel="10000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fltVal val="0"/>
                                          </p:val>
                                        </p:tav>
                                        <p:tav tm="100000">
                                          <p:val>
                                            <p:strVal val="#ppt_w"/>
                                          </p:val>
                                        </p:tav>
                                      </p:tavLst>
                                    </p:anim>
                                    <p:anim calcmode="lin" valueType="num">
                                      <p:cBhvr>
                                        <p:cTn id="15" dur="500" fill="hold"/>
                                        <p:tgtEl>
                                          <p:spTgt spid="46"/>
                                        </p:tgtEl>
                                        <p:attrNameLst>
                                          <p:attrName>ppt_h</p:attrName>
                                        </p:attrNameLst>
                                      </p:cBhvr>
                                      <p:tavLst>
                                        <p:tav tm="0">
                                          <p:val>
                                            <p:fltVal val="0"/>
                                          </p:val>
                                        </p:tav>
                                        <p:tav tm="100000">
                                          <p:val>
                                            <p:strVal val="#ppt_h"/>
                                          </p:val>
                                        </p:tav>
                                      </p:tavLst>
                                    </p:anim>
                                    <p:anim calcmode="lin" valueType="num">
                                      <p:cBhvr>
                                        <p:cTn id="16" dur="500" fill="hold"/>
                                        <p:tgtEl>
                                          <p:spTgt spid="46"/>
                                        </p:tgtEl>
                                        <p:attrNameLst>
                                          <p:attrName>style.rotation</p:attrName>
                                        </p:attrNameLst>
                                      </p:cBhvr>
                                      <p:tavLst>
                                        <p:tav tm="0">
                                          <p:val>
                                            <p:fltVal val="360"/>
                                          </p:val>
                                        </p:tav>
                                        <p:tav tm="100000">
                                          <p:val>
                                            <p:fltVal val="0"/>
                                          </p:val>
                                        </p:tav>
                                      </p:tavLst>
                                    </p:anim>
                                    <p:animEffect transition="in" filter="fade">
                                      <p:cBhvr>
                                        <p:cTn id="17" dur="500"/>
                                        <p:tgtEl>
                                          <p:spTgt spid="46"/>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 calcmode="lin" valueType="num">
                                      <p:cBhvr>
                                        <p:cTn id="22" dur="500" fill="hold"/>
                                        <p:tgtEl>
                                          <p:spTgt spid="49"/>
                                        </p:tgtEl>
                                        <p:attrNameLst>
                                          <p:attrName>style.rotation</p:attrName>
                                        </p:attrNameLst>
                                      </p:cBhvr>
                                      <p:tavLst>
                                        <p:tav tm="0">
                                          <p:val>
                                            <p:fltVal val="360"/>
                                          </p:val>
                                        </p:tav>
                                        <p:tav tm="100000">
                                          <p:val>
                                            <p:fltVal val="0"/>
                                          </p:val>
                                        </p:tav>
                                      </p:tavLst>
                                    </p:anim>
                                    <p:animEffect transition="in" filter="fade">
                                      <p:cBhvr>
                                        <p:cTn id="23" dur="500"/>
                                        <p:tgtEl>
                                          <p:spTgt spid="49"/>
                                        </p:tgtEl>
                                      </p:cBhvr>
                                    </p:animEffect>
                                  </p:childTnLst>
                                </p:cTn>
                              </p:par>
                            </p:childTnLst>
                          </p:cTn>
                        </p:par>
                        <p:par>
                          <p:cTn id="24" fill="hold">
                            <p:stCondLst>
                              <p:cond delay="500"/>
                            </p:stCondLst>
                            <p:childTnLst>
                              <p:par>
                                <p:cTn id="25" presetID="8" presetClass="entr" presetSubtype="16"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diamond(in)">
                                      <p:cBhvr>
                                        <p:cTn id="27" dur="500"/>
                                        <p:tgtEl>
                                          <p:spTgt spid="57"/>
                                        </p:tgtEl>
                                      </p:cBhvr>
                                    </p:animEffect>
                                  </p:childTnLst>
                                </p:cTn>
                              </p:par>
                            </p:childTnLst>
                          </p:cTn>
                        </p:par>
                        <p:par>
                          <p:cTn id="28" fill="hold">
                            <p:stCondLst>
                              <p:cond delay="1000"/>
                            </p:stCondLst>
                            <p:childTnLst>
                              <p:par>
                                <p:cTn id="29" presetID="8" presetClass="entr" presetSubtype="16"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diamond(in)">
                                      <p:cBhvr>
                                        <p:cTn id="31" dur="500"/>
                                        <p:tgtEl>
                                          <p:spTgt spid="58"/>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slide(fromLeft)">
                                      <p:cBhvr>
                                        <p:cTn id="35" dur="500"/>
                                        <p:tgtEl>
                                          <p:spTgt spid="43"/>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slide(fromRight)">
                                      <p:cBhvr>
                                        <p:cTn id="38" dur="500"/>
                                        <p:tgtEl>
                                          <p:spTgt spid="44"/>
                                        </p:tgtEl>
                                      </p:cBhvr>
                                    </p:animEffect>
                                  </p:childTnLst>
                                </p:cTn>
                              </p:par>
                            </p:childTnLst>
                          </p:cTn>
                        </p:par>
                        <p:par>
                          <p:cTn id="39" fill="hold">
                            <p:stCondLst>
                              <p:cond delay="2000"/>
                            </p:stCondLst>
                            <p:childTnLst>
                              <p:par>
                                <p:cTn id="40" presetID="17" presetClass="entr" presetSubtype="1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strVal val="#ppt_h"/>
                                          </p:val>
                                        </p:tav>
                                        <p:tav tm="100000">
                                          <p:val>
                                            <p:strVal val="#ppt_h"/>
                                          </p:val>
                                        </p:tav>
                                      </p:tavLst>
                                    </p:anim>
                                  </p:childTnLst>
                                </p:cTn>
                              </p:par>
                            </p:childTnLst>
                          </p:cTn>
                        </p:par>
                        <p:par>
                          <p:cTn id="44" fill="hold">
                            <p:stCondLst>
                              <p:cond delay="2500"/>
                            </p:stCondLst>
                            <p:childTnLst>
                              <p:par>
                                <p:cTn id="45" presetID="47"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8"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diamond(in)">
                                      <p:cBhvr>
                                        <p:cTn id="53" dur="500"/>
                                        <p:tgtEl>
                                          <p:spTgt spid="56"/>
                                        </p:tgtEl>
                                      </p:cBhvr>
                                    </p:animEffect>
                                  </p:childTnLst>
                                </p:cTn>
                              </p:par>
                              <p:par>
                                <p:cTn id="54" presetID="8" presetClass="entr" presetSubtype="16"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diamond(in)">
                                      <p:cBhvr>
                                        <p:cTn id="56" dur="500"/>
                                        <p:tgtEl>
                                          <p:spTgt spid="54"/>
                                        </p:tgtEl>
                                      </p:cBhvr>
                                    </p:animEffect>
                                  </p:childTnLst>
                                </p:cTn>
                              </p:par>
                              <p:par>
                                <p:cTn id="57" presetID="8" presetClass="entr" presetSubtype="16"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diamond(in)">
                                      <p:cBhvr>
                                        <p:cTn id="5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3" grpId="0" animBg="1"/>
      <p:bldP spid="44" grpId="0" animBg="1"/>
      <p:bldP spid="45" grpId="0" animBg="1"/>
      <p:bldP spid="52" grpId="0" animBg="1"/>
      <p:bldP spid="54" grpId="0"/>
      <p:bldP spid="55" grpId="0"/>
      <p:bldP spid="56"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本年度工作概述</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pic>
        <p:nvPicPr>
          <p:cNvPr id="3" name="Picture 47"/>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rot="20700000" flipH="1">
            <a:off x="1286096" y="4310743"/>
            <a:ext cx="1752891" cy="17495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8"/>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rot="20700000" flipH="1">
            <a:off x="3428349" y="2984426"/>
            <a:ext cx="1752891" cy="1749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21180000" flipH="1">
            <a:off x="5676818" y="1379198"/>
            <a:ext cx="1741056" cy="17377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9"/>
          <p:cNvSpPr txBox="1"/>
          <p:nvPr/>
        </p:nvSpPr>
        <p:spPr bwMode="auto">
          <a:xfrm>
            <a:off x="3151568" y="5297441"/>
            <a:ext cx="3148628" cy="1015471"/>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335">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335">
              <a:solidFill>
                <a:srgbClr val="4D4D4D"/>
              </a:solidFill>
              <a:latin typeface="微软雅黑" panose="020B0503020204020204" pitchFamily="34" charset="-122"/>
              <a:ea typeface="微软雅黑" panose="020B0503020204020204" pitchFamily="34" charset="-122"/>
            </a:endParaRPr>
          </a:p>
        </p:txBody>
      </p:sp>
      <p:sp>
        <p:nvSpPr>
          <p:cNvPr id="7" name="TextBox 13"/>
          <p:cNvSpPr txBox="1">
            <a:spLocks noChangeArrowheads="1"/>
          </p:cNvSpPr>
          <p:nvPr/>
        </p:nvSpPr>
        <p:spPr bwMode="auto">
          <a:xfrm>
            <a:off x="3151567" y="4952530"/>
            <a:ext cx="2640785"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400" dirty="0">
                <a:solidFill>
                  <a:srgbClr val="C40000"/>
                </a:solidFill>
                <a:latin typeface="微软雅黑" panose="020B0503020204020204" pitchFamily="34" charset="-122"/>
                <a:ea typeface="微软雅黑" panose="020B0503020204020204" pitchFamily="34" charset="-122"/>
              </a:rPr>
              <a:t>年度工作概述标题</a:t>
            </a:r>
            <a:endParaRPr lang="zh-CN" altLang="en-US" sz="2400" dirty="0">
              <a:solidFill>
                <a:srgbClr val="C40000"/>
              </a:solidFill>
              <a:latin typeface="微软雅黑" panose="020B0503020204020204" pitchFamily="34" charset="-122"/>
              <a:ea typeface="微软雅黑" panose="020B0503020204020204" pitchFamily="34" charset="-122"/>
            </a:endParaRPr>
          </a:p>
        </p:txBody>
      </p:sp>
      <p:sp>
        <p:nvSpPr>
          <p:cNvPr id="8" name="TextBox 9"/>
          <p:cNvSpPr txBox="1"/>
          <p:nvPr/>
        </p:nvSpPr>
        <p:spPr bwMode="auto">
          <a:xfrm>
            <a:off x="5386078" y="3712546"/>
            <a:ext cx="3148628" cy="1015471"/>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335">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335">
              <a:solidFill>
                <a:srgbClr val="4D4D4D"/>
              </a:solidFill>
              <a:latin typeface="微软雅黑" panose="020B0503020204020204" pitchFamily="34" charset="-122"/>
              <a:ea typeface="微软雅黑" panose="020B0503020204020204" pitchFamily="34" charset="-122"/>
            </a:endParaRPr>
          </a:p>
        </p:txBody>
      </p:sp>
      <p:sp>
        <p:nvSpPr>
          <p:cNvPr id="9" name="TextBox 13"/>
          <p:cNvSpPr txBox="1">
            <a:spLocks noChangeArrowheads="1"/>
          </p:cNvSpPr>
          <p:nvPr/>
        </p:nvSpPr>
        <p:spPr bwMode="auto">
          <a:xfrm>
            <a:off x="5386078" y="3367635"/>
            <a:ext cx="2640785"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400" dirty="0">
                <a:solidFill>
                  <a:srgbClr val="C40000"/>
                </a:solidFill>
                <a:latin typeface="微软雅黑" panose="020B0503020204020204" pitchFamily="34" charset="-122"/>
                <a:ea typeface="微软雅黑" panose="020B0503020204020204" pitchFamily="34" charset="-122"/>
              </a:rPr>
              <a:t>年度工作概述标题</a:t>
            </a:r>
            <a:endParaRPr lang="zh-CN" altLang="en-US" sz="2400" dirty="0">
              <a:solidFill>
                <a:srgbClr val="C40000"/>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7417451" y="2190075"/>
            <a:ext cx="3148628" cy="1015471"/>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335">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335">
              <a:solidFill>
                <a:srgbClr val="4D4D4D"/>
              </a:solidFill>
              <a:latin typeface="微软雅黑" panose="020B0503020204020204" pitchFamily="34" charset="-122"/>
              <a:ea typeface="微软雅黑" panose="020B0503020204020204" pitchFamily="34" charset="-122"/>
            </a:endParaRPr>
          </a:p>
        </p:txBody>
      </p:sp>
      <p:sp>
        <p:nvSpPr>
          <p:cNvPr id="11" name="TextBox 13"/>
          <p:cNvSpPr txBox="1">
            <a:spLocks noChangeArrowheads="1"/>
          </p:cNvSpPr>
          <p:nvPr/>
        </p:nvSpPr>
        <p:spPr bwMode="auto">
          <a:xfrm>
            <a:off x="7417451" y="1804960"/>
            <a:ext cx="2640785"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400" dirty="0">
                <a:solidFill>
                  <a:srgbClr val="C40000"/>
                </a:solidFill>
                <a:latin typeface="微软雅黑" panose="020B0503020204020204" pitchFamily="34" charset="-122"/>
                <a:ea typeface="微软雅黑" panose="020B0503020204020204" pitchFamily="34" charset="-122"/>
              </a:rPr>
              <a:t>年度工作概述标题</a:t>
            </a:r>
            <a:endParaRPr lang="zh-CN" altLang="en-US" sz="2400" dirty="0">
              <a:solidFill>
                <a:srgbClr val="C4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p:stCondLst>
                              <p:cond delay="500"/>
                            </p:stCondLst>
                            <p:childTnLst>
                              <p:par>
                                <p:cTn id="24" presetID="42"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anim calcmode="lin" valueType="num">
                                      <p:cBhvr>
                                        <p:cTn id="27" dur="500" fill="hold"/>
                                        <p:tgtEl>
                                          <p:spTgt spid="4"/>
                                        </p:tgtEl>
                                        <p:attrNameLst>
                                          <p:attrName>ppt_x</p:attrName>
                                        </p:attrNameLst>
                                      </p:cBhvr>
                                      <p:tavLst>
                                        <p:tav tm="0">
                                          <p:val>
                                            <p:strVal val="#ppt_x"/>
                                          </p:val>
                                        </p:tav>
                                        <p:tav tm="100000">
                                          <p:val>
                                            <p:strVal val="#ppt_x"/>
                                          </p:val>
                                        </p:tav>
                                      </p:tavLst>
                                    </p:anim>
                                    <p:anim calcmode="lin" valueType="num">
                                      <p:cBhvr>
                                        <p:cTn id="28" dur="500" fill="hold"/>
                                        <p:tgtEl>
                                          <p:spTgt spid="4"/>
                                        </p:tgtEl>
                                        <p:attrNameLst>
                                          <p:attrName>ppt_y</p:attrName>
                                        </p:attrNameLst>
                                      </p:cBhvr>
                                      <p:tavLst>
                                        <p:tav tm="0">
                                          <p:val>
                                            <p:strVal val="#ppt_y+.1"/>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anim calcmode="lin" valueType="num">
                                      <p:cBhvr>
                                        <p:cTn id="39" dur="500" fill="hold"/>
                                        <p:tgtEl>
                                          <p:spTgt spid="5"/>
                                        </p:tgtEl>
                                        <p:attrNameLst>
                                          <p:attrName>ppt_x</p:attrName>
                                        </p:attrNameLst>
                                      </p:cBhvr>
                                      <p:tavLst>
                                        <p:tav tm="0">
                                          <p:val>
                                            <p:strVal val="#ppt_x"/>
                                          </p:val>
                                        </p:tav>
                                        <p:tav tm="100000">
                                          <p:val>
                                            <p:strVal val="#ppt_x"/>
                                          </p:val>
                                        </p:tav>
                                      </p:tavLst>
                                    </p:anim>
                                    <p:anim calcmode="lin" valueType="num">
                                      <p:cBhvr>
                                        <p:cTn id="40" dur="500" fill="hold"/>
                                        <p:tgtEl>
                                          <p:spTgt spid="5"/>
                                        </p:tgtEl>
                                        <p:attrNameLst>
                                          <p:attrName>ppt_y</p:attrName>
                                        </p:attrNameLst>
                                      </p:cBhvr>
                                      <p:tavLst>
                                        <p:tav tm="0">
                                          <p:val>
                                            <p:strVal val="#ppt_y+.1"/>
                                          </p:val>
                                        </p:tav>
                                        <p:tav tm="100000">
                                          <p:val>
                                            <p:strVal val="#ppt_y"/>
                                          </p:val>
                                        </p:tav>
                                      </p:tavLst>
                                    </p:anim>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 grpId="0"/>
      <p:bldP spid="7"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本年度工作概述</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pic>
        <p:nvPicPr>
          <p:cNvPr id="18"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172383" y="1599936"/>
            <a:ext cx="4014386" cy="4038864"/>
          </a:xfrm>
          <a:prstGeom prst="rect">
            <a:avLst/>
          </a:prstGeom>
          <a:noFill/>
          <a:extLst>
            <a:ext uri="{909E8E84-426E-40DD-AFC4-6F175D3DCCD1}">
              <a14:hiddenFill xmlns:a14="http://schemas.microsoft.com/office/drawing/2010/main">
                <a:solidFill>
                  <a:srgbClr val="FFFFFF"/>
                </a:solidFill>
              </a14:hiddenFill>
            </a:ext>
          </a:extLst>
        </p:spPr>
      </p:pic>
      <p:sp useBgFill="1">
        <p:nvSpPr>
          <p:cNvPr id="19" name="Rectangle 3"/>
          <p:cNvSpPr>
            <a:spLocks noChangeArrowheads="1"/>
          </p:cNvSpPr>
          <p:nvPr/>
        </p:nvSpPr>
        <p:spPr bwMode="auto">
          <a:xfrm>
            <a:off x="3945066" y="3263878"/>
            <a:ext cx="4469021" cy="710981"/>
          </a:xfrm>
          <a:prstGeom prst="rect">
            <a:avLst/>
          </a:prstGeom>
          <a:ln w="25400" algn="ctr">
            <a:solidFill>
              <a:srgbClr val="C10100"/>
            </a:solidFill>
            <a:miter lim="800000"/>
          </a:ln>
          <a:effectLst/>
        </p:spPr>
        <p:txBody>
          <a:bodyPr wrap="none" anchor="ctr"/>
          <a:lstStyle/>
          <a:p>
            <a:endParaRPr lang="zh-CN" altLang="en-US" sz="2400" b="1" dirty="0"/>
          </a:p>
        </p:txBody>
      </p:sp>
      <p:sp>
        <p:nvSpPr>
          <p:cNvPr id="20" name="TextBox 13"/>
          <p:cNvSpPr txBox="1">
            <a:spLocks noChangeArrowheads="1"/>
          </p:cNvSpPr>
          <p:nvPr/>
        </p:nvSpPr>
        <p:spPr bwMode="auto">
          <a:xfrm>
            <a:off x="4300556" y="3368082"/>
            <a:ext cx="3758040"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2665" b="1" dirty="0">
                <a:solidFill>
                  <a:srgbClr val="C40000"/>
                </a:solidFill>
                <a:latin typeface="微软雅黑" panose="020B0503020204020204" pitchFamily="34" charset="-122"/>
                <a:ea typeface="微软雅黑" panose="020B0503020204020204" pitchFamily="34" charset="-122"/>
              </a:rPr>
              <a:t>工作概述标题文字内容</a:t>
            </a:r>
            <a:endParaRPr lang="zh-CN" altLang="en-US" sz="2665" b="1" dirty="0">
              <a:solidFill>
                <a:srgbClr val="C40000"/>
              </a:solidFill>
              <a:latin typeface="微软雅黑" panose="020B0503020204020204" pitchFamily="34" charset="-122"/>
              <a:ea typeface="微软雅黑" panose="020B0503020204020204" pitchFamily="34" charset="-122"/>
            </a:endParaRPr>
          </a:p>
        </p:txBody>
      </p:sp>
      <p:sp>
        <p:nvSpPr>
          <p:cNvPr id="21" name="TextBox 14"/>
          <p:cNvSpPr txBox="1"/>
          <p:nvPr/>
        </p:nvSpPr>
        <p:spPr>
          <a:xfrm>
            <a:off x="1424900" y="4242608"/>
            <a:ext cx="2132942" cy="1691810"/>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30000"/>
              </a:lnSpc>
            </a:pPr>
            <a:r>
              <a:rPr lang="zh-CN" altLang="en-US" sz="1600">
                <a:solidFill>
                  <a:srgbClr val="5F5F5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a:solidFill>
                <a:srgbClr val="5F5F5F"/>
              </a:solidFill>
              <a:latin typeface="微软雅黑" panose="020B0503020204020204" pitchFamily="34" charset="-122"/>
              <a:ea typeface="微软雅黑" panose="020B0503020204020204" pitchFamily="34" charset="-122"/>
            </a:endParaRPr>
          </a:p>
        </p:txBody>
      </p:sp>
      <p:sp>
        <p:nvSpPr>
          <p:cNvPr id="22" name="TextBox 14"/>
          <p:cNvSpPr txBox="1"/>
          <p:nvPr/>
        </p:nvSpPr>
        <p:spPr>
          <a:xfrm>
            <a:off x="8940980" y="4242608"/>
            <a:ext cx="2132942" cy="1691810"/>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30000"/>
              </a:lnSpc>
            </a:pPr>
            <a:r>
              <a:rPr lang="zh-CN" altLang="en-US" sz="1600">
                <a:solidFill>
                  <a:srgbClr val="5F5F5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a:solidFill>
                <a:srgbClr val="5F5F5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17" presetClass="entr" presetSubtype="1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strVal val="#ppt_h"/>
                                          </p:val>
                                        </p:tav>
                                        <p:tav tm="100000">
                                          <p:val>
                                            <p:strVal val="#ppt_h"/>
                                          </p:val>
                                        </p:tav>
                                      </p:tavLst>
                                    </p:anim>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par>
                          <p:cTn id="28" fill="hold">
                            <p:stCondLst>
                              <p:cond delay="1950"/>
                            </p:stCondLst>
                            <p:childTnLst>
                              <p:par>
                                <p:cTn id="29" presetID="6"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circle(in)">
                                      <p:cBhvr>
                                        <p:cTn id="31" dur="500"/>
                                        <p:tgtEl>
                                          <p:spTgt spid="21"/>
                                        </p:tgtEl>
                                      </p:cBhvr>
                                    </p:animEffect>
                                  </p:childTnLst>
                                </p:cTn>
                              </p:par>
                            </p:childTnLst>
                          </p:cTn>
                        </p:par>
                        <p:par>
                          <p:cTn id="32" fill="hold">
                            <p:stCondLst>
                              <p:cond delay="2450"/>
                            </p:stCondLst>
                            <p:childTnLst>
                              <p:par>
                                <p:cTn id="33" presetID="6"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circle(in)">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9" grpId="0" animBg="1"/>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年度完成的主要工作</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3" name="AutoShape 3"/>
          <p:cNvSpPr>
            <a:spLocks noChangeArrowheads="1"/>
          </p:cNvSpPr>
          <p:nvPr/>
        </p:nvSpPr>
        <p:spPr bwMode="auto">
          <a:xfrm>
            <a:off x="3252078" y="3022725"/>
            <a:ext cx="2742354" cy="2742354"/>
          </a:xfrm>
          <a:prstGeom prst="diamond">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4" name="Picture 4"/>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78838" y="2045679"/>
            <a:ext cx="3414634" cy="3403964"/>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5"/>
          <p:cNvSpPr>
            <a:spLocks noChangeArrowheads="1"/>
          </p:cNvSpPr>
          <p:nvPr/>
        </p:nvSpPr>
        <p:spPr bwMode="auto">
          <a:xfrm>
            <a:off x="4775607" y="1499195"/>
            <a:ext cx="2742354" cy="2742354"/>
          </a:xfrm>
          <a:prstGeom prst="diamond">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6" name="AutoShape 6"/>
          <p:cNvSpPr>
            <a:spLocks noChangeArrowheads="1"/>
          </p:cNvSpPr>
          <p:nvPr/>
        </p:nvSpPr>
        <p:spPr bwMode="auto">
          <a:xfrm>
            <a:off x="6242005" y="3022725"/>
            <a:ext cx="2742354" cy="2742354"/>
          </a:xfrm>
          <a:prstGeom prst="diamond">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7" name="Picture 8"/>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flipH="1">
            <a:off x="8548766" y="2045680"/>
            <a:ext cx="3414634" cy="34039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31"/>
          <p:cNvSpPr txBox="1"/>
          <p:nvPr/>
        </p:nvSpPr>
        <p:spPr>
          <a:xfrm>
            <a:off x="5124750" y="2209118"/>
            <a:ext cx="2031373" cy="1585306"/>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865" dirty="0">
                <a:solidFill>
                  <a:srgbClr val="FFFFFF"/>
                </a:solidFill>
                <a:latin typeface="微软雅黑" panose="020B0503020204020204" pitchFamily="34" charset="-122"/>
                <a:ea typeface="微软雅黑" panose="020B0503020204020204" pitchFamily="34" charset="-122"/>
              </a:rPr>
              <a:t>年度完成的主要工作内容打在这里，或通过复制您的文本</a:t>
            </a:r>
            <a:endParaRPr lang="en-US" altLang="zh-CN" sz="2135" dirty="0">
              <a:solidFill>
                <a:srgbClr val="FFFFFF"/>
              </a:solidFill>
              <a:latin typeface="微软雅黑" panose="020B0503020204020204" pitchFamily="34" charset="-122"/>
              <a:ea typeface="微软雅黑" panose="020B0503020204020204" pitchFamily="34" charset="-122"/>
            </a:endParaRPr>
          </a:p>
        </p:txBody>
      </p:sp>
      <p:sp>
        <p:nvSpPr>
          <p:cNvPr id="9" name="TextBox 14"/>
          <p:cNvSpPr txBox="1"/>
          <p:nvPr/>
        </p:nvSpPr>
        <p:spPr>
          <a:xfrm>
            <a:off x="3601221" y="3676234"/>
            <a:ext cx="2031373" cy="1585306"/>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865" dirty="0">
                <a:solidFill>
                  <a:srgbClr val="FFFFFF"/>
                </a:solidFill>
                <a:latin typeface="微软雅黑" panose="020B0503020204020204" pitchFamily="34" charset="-122"/>
                <a:ea typeface="微软雅黑" panose="020B0503020204020204" pitchFamily="34" charset="-122"/>
              </a:rPr>
              <a:t>年度完成的主要工作内容打在这里，或通过复制您的文本</a:t>
            </a:r>
            <a:endParaRPr lang="en-US" altLang="zh-CN" sz="2135" dirty="0">
              <a:solidFill>
                <a:srgbClr val="FFFFFF"/>
              </a:solidFill>
              <a:latin typeface="微软雅黑" panose="020B0503020204020204" pitchFamily="34" charset="-122"/>
              <a:ea typeface="微软雅黑" panose="020B0503020204020204" pitchFamily="34" charset="-122"/>
            </a:endParaRPr>
          </a:p>
        </p:txBody>
      </p:sp>
      <p:sp>
        <p:nvSpPr>
          <p:cNvPr id="10" name="TextBox 14"/>
          <p:cNvSpPr txBox="1"/>
          <p:nvPr/>
        </p:nvSpPr>
        <p:spPr>
          <a:xfrm>
            <a:off x="6648280" y="3676234"/>
            <a:ext cx="2031373" cy="1585306"/>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865" dirty="0">
                <a:solidFill>
                  <a:srgbClr val="FFFFFF"/>
                </a:solidFill>
                <a:latin typeface="微软雅黑" panose="020B0503020204020204" pitchFamily="34" charset="-122"/>
                <a:ea typeface="微软雅黑" panose="020B0503020204020204" pitchFamily="34" charset="-122"/>
              </a:rPr>
              <a:t>年度完成的主要工作内容打在这里，或通过复制您的文本</a:t>
            </a:r>
            <a:endParaRPr lang="en-US" altLang="zh-CN" sz="2135"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500"/>
                            </p:stCondLst>
                            <p:childTnLst>
                              <p:par>
                                <p:cTn id="23" presetID="49" presetClass="entr" presetSubtype="0"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360"/>
                                          </p:val>
                                        </p:tav>
                                        <p:tav tm="100000">
                                          <p:val>
                                            <p:fltVal val="0"/>
                                          </p:val>
                                        </p:tav>
                                      </p:tavLst>
                                    </p:anim>
                                    <p:animEffect transition="in" filter="fade">
                                      <p:cBhvr>
                                        <p:cTn id="34" dur="500"/>
                                        <p:tgtEl>
                                          <p:spTgt spid="3"/>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style.rotation</p:attrName>
                                        </p:attrNameLst>
                                      </p:cBhvr>
                                      <p:tavLst>
                                        <p:tav tm="0">
                                          <p:val>
                                            <p:fltVal val="360"/>
                                          </p:val>
                                        </p:tav>
                                        <p:tav tm="100000">
                                          <p:val>
                                            <p:fltVal val="0"/>
                                          </p:val>
                                        </p:tav>
                                      </p:tavLst>
                                    </p:anim>
                                    <p:animEffect transition="in" filter="fade">
                                      <p:cBhvr>
                                        <p:cTn id="40" dur="500"/>
                                        <p:tgtEl>
                                          <p:spTgt spid="6"/>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250"/>
                                        <p:tgtEl>
                                          <p:spTgt spid="8"/>
                                        </p:tgtEl>
                                      </p:cBhvr>
                                    </p:animEffect>
                                  </p:childTnLst>
                                </p:cTn>
                              </p:par>
                            </p:childTnLst>
                          </p:cTn>
                        </p:par>
                        <p:par>
                          <p:cTn id="45" fill="hold">
                            <p:stCondLst>
                              <p:cond delay="1500"/>
                            </p:stCondLst>
                            <p:childTnLst>
                              <p:par>
                                <p:cTn id="46" presetID="2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250"/>
                                        <p:tgtEl>
                                          <p:spTgt spid="9"/>
                                        </p:tgtEl>
                                      </p:cBhvr>
                                    </p:animEffect>
                                  </p:childTnLst>
                                </p:cTn>
                              </p:par>
                            </p:childTnLst>
                          </p:cTn>
                        </p:par>
                        <p:par>
                          <p:cTn id="49" fill="hold">
                            <p:stCondLst>
                              <p:cond delay="2000"/>
                            </p:stCondLst>
                            <p:childTnLst>
                              <p:par>
                                <p:cTn id="50" presetID="2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 grpId="0" animBg="1"/>
      <p:bldP spid="5" grpId="0" animBg="1"/>
      <p:bldP spid="6" grpId="0" animBg="1"/>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年度完成的主要工作</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11" name="Rectangle 2"/>
          <p:cNvSpPr>
            <a:spLocks noChangeArrowheads="1"/>
          </p:cNvSpPr>
          <p:nvPr/>
        </p:nvSpPr>
        <p:spPr bwMode="auto">
          <a:xfrm>
            <a:off x="5895374" y="1499198"/>
            <a:ext cx="4882492" cy="2333625"/>
          </a:xfrm>
          <a:prstGeom prst="rect">
            <a:avLst/>
          </a:prstGeom>
          <a:blipFill dpi="0" rotWithShape="1">
            <a:blip r:embed="rId1"/>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lIns="91424" tIns="45713" rIns="91424" bIns="45713" anchor="ctr"/>
          <a:lstStyle/>
          <a:p>
            <a:pPr algn="ctr"/>
            <a:endParaRPr lang="zh-CN" altLang="zh-CN" sz="240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2" name="Rectangle 3"/>
          <p:cNvSpPr>
            <a:spLocks noChangeArrowheads="1"/>
          </p:cNvSpPr>
          <p:nvPr/>
        </p:nvSpPr>
        <p:spPr bwMode="auto">
          <a:xfrm>
            <a:off x="1019233" y="1499196"/>
            <a:ext cx="4876142" cy="2336800"/>
          </a:xfrm>
          <a:prstGeom prst="rect">
            <a:avLst/>
          </a:prstGeom>
          <a:solidFill>
            <a:srgbClr val="C00000"/>
          </a:solidFill>
          <a:ln>
            <a:noFill/>
          </a:ln>
        </p:spPr>
        <p:txBody>
          <a:bodyPr lIns="91424" tIns="45713" rIns="91424" bIns="45713" anchor="ctr"/>
          <a:lstStyle/>
          <a:p>
            <a:pPr algn="ctr"/>
            <a:endParaRPr lang="zh-CN" altLang="zh-CN" sz="320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3" name="Oval 4"/>
          <p:cNvSpPr>
            <a:spLocks noChangeArrowheads="1"/>
          </p:cNvSpPr>
          <p:nvPr/>
        </p:nvSpPr>
        <p:spPr bwMode="auto">
          <a:xfrm>
            <a:off x="1479546" y="4012209"/>
            <a:ext cx="955546" cy="960438"/>
          </a:xfrm>
          <a:prstGeom prst="ellipse">
            <a:avLst/>
          </a:prstGeom>
          <a:solidFill>
            <a:srgbClr val="C00000"/>
          </a:solidFill>
          <a:ln>
            <a:noFill/>
          </a:ln>
        </p:spPr>
        <p:txBody>
          <a:bodyPr lIns="91424" tIns="45713" rIns="91424" bIns="45713" anchor="ctr"/>
          <a:lstStyle/>
          <a:p>
            <a:pPr algn="ctr"/>
            <a:endParaRPr lang="zh-CN" altLang="zh-CN" sz="320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4" name="Oval 12"/>
          <p:cNvSpPr>
            <a:spLocks noChangeArrowheads="1"/>
          </p:cNvSpPr>
          <p:nvPr/>
        </p:nvSpPr>
        <p:spPr bwMode="auto">
          <a:xfrm>
            <a:off x="4119203" y="4012209"/>
            <a:ext cx="957133" cy="960438"/>
          </a:xfrm>
          <a:prstGeom prst="ellipse">
            <a:avLst/>
          </a:prstGeom>
          <a:solidFill>
            <a:srgbClr val="5F5F5F"/>
          </a:solidFill>
          <a:ln>
            <a:noFill/>
          </a:ln>
        </p:spPr>
        <p:txBody>
          <a:bodyPr lIns="91424" tIns="45713" rIns="91424" bIns="45713" anchor="ctr"/>
          <a:lstStyle/>
          <a:p>
            <a:pPr algn="ctr" defTabSz="1218565">
              <a:defRPr/>
            </a:pPr>
            <a:endParaRPr lang="zh-CN" altLang="zh-CN" sz="3200" kern="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5" name="Oval 14"/>
          <p:cNvSpPr>
            <a:spLocks noChangeArrowheads="1"/>
          </p:cNvSpPr>
          <p:nvPr/>
        </p:nvSpPr>
        <p:spPr bwMode="auto">
          <a:xfrm>
            <a:off x="6758859" y="4012209"/>
            <a:ext cx="955546" cy="960438"/>
          </a:xfrm>
          <a:prstGeom prst="ellipse">
            <a:avLst/>
          </a:prstGeom>
          <a:solidFill>
            <a:srgbClr val="C00000"/>
          </a:solidFill>
          <a:ln>
            <a:noFill/>
          </a:ln>
        </p:spPr>
        <p:txBody>
          <a:bodyPr lIns="91424" tIns="45713" rIns="91424" bIns="45713" anchor="ctr"/>
          <a:lstStyle/>
          <a:p>
            <a:pPr algn="ctr"/>
            <a:endParaRPr lang="zh-CN" altLang="zh-CN" sz="320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6" name="Oval 16"/>
          <p:cNvSpPr>
            <a:spLocks noChangeArrowheads="1"/>
          </p:cNvSpPr>
          <p:nvPr/>
        </p:nvSpPr>
        <p:spPr bwMode="auto">
          <a:xfrm>
            <a:off x="9396926" y="4012209"/>
            <a:ext cx="953959" cy="960438"/>
          </a:xfrm>
          <a:prstGeom prst="ellipse">
            <a:avLst/>
          </a:prstGeom>
          <a:solidFill>
            <a:srgbClr val="5F5F5F"/>
          </a:solidFill>
          <a:ln>
            <a:noFill/>
          </a:ln>
        </p:spPr>
        <p:txBody>
          <a:bodyPr lIns="91424" tIns="45713" rIns="91424" bIns="45713" anchor="ctr"/>
          <a:lstStyle/>
          <a:p>
            <a:pPr algn="ctr" defTabSz="1218565">
              <a:defRPr/>
            </a:pPr>
            <a:endParaRPr lang="zh-CN" altLang="zh-CN" sz="3200" kern="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17" name="Group 20"/>
          <p:cNvGrpSpPr/>
          <p:nvPr/>
        </p:nvGrpSpPr>
        <p:grpSpPr bwMode="auto">
          <a:xfrm>
            <a:off x="1703353" y="4220173"/>
            <a:ext cx="534915" cy="539749"/>
            <a:chOff x="0" y="0"/>
            <a:chExt cx="401822" cy="404317"/>
          </a:xfrm>
        </p:grpSpPr>
        <p:sp>
          <p:nvSpPr>
            <p:cNvPr id="18" name="Freeform 42"/>
            <p:cNvSpPr>
              <a:spLocks noEditPoints="1" noChangeArrowheads="1"/>
            </p:cNvSpPr>
            <p:nvPr/>
          </p:nvSpPr>
          <p:spPr bwMode="auto">
            <a:xfrm>
              <a:off x="0" y="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19" name="Freeform 43"/>
            <p:cNvSpPr>
              <a:spLocks noChangeArrowheads="1"/>
            </p:cNvSpPr>
            <p:nvPr/>
          </p:nvSpPr>
          <p:spPr bwMode="auto">
            <a:xfrm>
              <a:off x="107320" y="97336"/>
              <a:ext cx="139764" cy="199662"/>
            </a:xfrm>
            <a:custGeom>
              <a:avLst/>
              <a:gdLst>
                <a:gd name="T0" fmla="*/ 42 w 42"/>
                <a:gd name="T1" fmla="*/ 60 h 60"/>
                <a:gd name="T2" fmla="*/ 42 w 42"/>
                <a:gd name="T3" fmla="*/ 0 h 60"/>
                <a:gd name="T4" fmla="*/ 0 w 42"/>
                <a:gd name="T5" fmla="*/ 42 h 60"/>
                <a:gd name="T6" fmla="*/ 42 w 42"/>
                <a:gd name="T7" fmla="*/ 60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grpSp>
      <p:grpSp>
        <p:nvGrpSpPr>
          <p:cNvPr id="20" name="Group 23"/>
          <p:cNvGrpSpPr/>
          <p:nvPr/>
        </p:nvGrpSpPr>
        <p:grpSpPr bwMode="auto">
          <a:xfrm>
            <a:off x="4382692" y="4278909"/>
            <a:ext cx="519042" cy="452438"/>
            <a:chOff x="0" y="0"/>
            <a:chExt cx="389342" cy="339426"/>
          </a:xfrm>
        </p:grpSpPr>
        <p:sp>
          <p:nvSpPr>
            <p:cNvPr id="21" name="Freeform 110"/>
            <p:cNvSpPr>
              <a:spLocks noChangeArrowheads="1"/>
            </p:cNvSpPr>
            <p:nvPr/>
          </p:nvSpPr>
          <p:spPr bwMode="auto">
            <a:xfrm>
              <a:off x="259561" y="102327"/>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2" name="Freeform 111"/>
            <p:cNvSpPr>
              <a:spLocks noChangeArrowheads="1"/>
            </p:cNvSpPr>
            <p:nvPr/>
          </p:nvSpPr>
          <p:spPr bwMode="auto">
            <a:xfrm>
              <a:off x="237098" y="74873"/>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3" name="Freeform 112"/>
            <p:cNvSpPr>
              <a:spLocks noChangeArrowheads="1"/>
            </p:cNvSpPr>
            <p:nvPr/>
          </p:nvSpPr>
          <p:spPr bwMode="auto">
            <a:xfrm>
              <a:off x="217132" y="59898"/>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4" name="Freeform 113"/>
            <p:cNvSpPr>
              <a:spLocks noChangeArrowheads="1"/>
            </p:cNvSpPr>
            <p:nvPr/>
          </p:nvSpPr>
          <p:spPr bwMode="auto">
            <a:xfrm>
              <a:off x="189679" y="162226"/>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5" name="Freeform 114"/>
            <p:cNvSpPr>
              <a:spLocks noChangeArrowheads="1"/>
            </p:cNvSpPr>
            <p:nvPr/>
          </p:nvSpPr>
          <p:spPr bwMode="auto">
            <a:xfrm>
              <a:off x="172208" y="219628"/>
              <a:ext cx="34941" cy="32446"/>
            </a:xfrm>
            <a:custGeom>
              <a:avLst/>
              <a:gdLst>
                <a:gd name="T0" fmla="*/ 0 w 14"/>
                <a:gd name="T1" fmla="*/ 13 h 13"/>
                <a:gd name="T2" fmla="*/ 14 w 14"/>
                <a:gd name="T3" fmla="*/ 6 h 13"/>
                <a:gd name="T4" fmla="*/ 6 w 14"/>
                <a:gd name="T5" fmla="*/ 0 h 13"/>
                <a:gd name="T6" fmla="*/ 0 w 14"/>
                <a:gd name="T7" fmla="*/ 13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6" name="Freeform 115"/>
            <p:cNvSpPr>
              <a:spLocks noChangeArrowheads="1"/>
            </p:cNvSpPr>
            <p:nvPr/>
          </p:nvSpPr>
          <p:spPr bwMode="auto">
            <a:xfrm>
              <a:off x="319460" y="34941"/>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7" name="Freeform 116"/>
            <p:cNvSpPr>
              <a:spLocks noChangeArrowheads="1"/>
            </p:cNvSpPr>
            <p:nvPr/>
          </p:nvSpPr>
          <p:spPr bwMode="auto">
            <a:xfrm>
              <a:off x="0" y="0"/>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8" name="Rectangle 117"/>
            <p:cNvSpPr>
              <a:spLocks noChangeArrowheads="1"/>
            </p:cNvSpPr>
            <p:nvPr/>
          </p:nvSpPr>
          <p:spPr bwMode="auto">
            <a:xfrm>
              <a:off x="49916" y="114806"/>
              <a:ext cx="109814" cy="17471"/>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29" name="Rectangle 118"/>
            <p:cNvSpPr>
              <a:spLocks noChangeArrowheads="1"/>
            </p:cNvSpPr>
            <p:nvPr/>
          </p:nvSpPr>
          <p:spPr bwMode="auto">
            <a:xfrm>
              <a:off x="49916" y="154738"/>
              <a:ext cx="109814" cy="17471"/>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0" name="Rectangle 119"/>
            <p:cNvSpPr>
              <a:spLocks noChangeArrowheads="1"/>
            </p:cNvSpPr>
            <p:nvPr/>
          </p:nvSpPr>
          <p:spPr bwMode="auto">
            <a:xfrm>
              <a:off x="49916" y="199662"/>
              <a:ext cx="109814" cy="14975"/>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1" name="Rectangle 120"/>
            <p:cNvSpPr>
              <a:spLocks noChangeArrowheads="1"/>
            </p:cNvSpPr>
            <p:nvPr/>
          </p:nvSpPr>
          <p:spPr bwMode="auto">
            <a:xfrm>
              <a:off x="49916" y="242091"/>
              <a:ext cx="109814" cy="17471"/>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grpSp>
      <p:grpSp>
        <p:nvGrpSpPr>
          <p:cNvPr id="32" name="Group 35"/>
          <p:cNvGrpSpPr/>
          <p:nvPr/>
        </p:nvGrpSpPr>
        <p:grpSpPr bwMode="auto">
          <a:xfrm>
            <a:off x="9620735" y="4232870"/>
            <a:ext cx="506344" cy="501651"/>
            <a:chOff x="0" y="0"/>
            <a:chExt cx="379359" cy="376864"/>
          </a:xfrm>
        </p:grpSpPr>
        <p:sp>
          <p:nvSpPr>
            <p:cNvPr id="33" name="Freeform 150"/>
            <p:cNvSpPr>
              <a:spLocks noEditPoints="1" noChangeArrowheads="1"/>
            </p:cNvSpPr>
            <p:nvPr/>
          </p:nvSpPr>
          <p:spPr bwMode="auto">
            <a:xfrm>
              <a:off x="0" y="0"/>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4" name="Rectangle 151"/>
            <p:cNvSpPr>
              <a:spLocks noChangeArrowheads="1"/>
            </p:cNvSpPr>
            <p:nvPr/>
          </p:nvSpPr>
          <p:spPr bwMode="auto">
            <a:xfrm>
              <a:off x="144756" y="272040"/>
              <a:ext cx="22463" cy="42429"/>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5" name="Rectangle 152"/>
            <p:cNvSpPr>
              <a:spLocks noChangeArrowheads="1"/>
            </p:cNvSpPr>
            <p:nvPr/>
          </p:nvSpPr>
          <p:spPr bwMode="auto">
            <a:xfrm>
              <a:off x="179697" y="272040"/>
              <a:ext cx="19966" cy="42429"/>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6" name="Rectangle 153"/>
            <p:cNvSpPr>
              <a:spLocks noChangeArrowheads="1"/>
            </p:cNvSpPr>
            <p:nvPr/>
          </p:nvSpPr>
          <p:spPr bwMode="auto">
            <a:xfrm>
              <a:off x="214638" y="272040"/>
              <a:ext cx="19966" cy="42429"/>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7" name="Freeform 154"/>
            <p:cNvSpPr>
              <a:spLocks noChangeArrowheads="1"/>
            </p:cNvSpPr>
            <p:nvPr/>
          </p:nvSpPr>
          <p:spPr bwMode="auto">
            <a:xfrm>
              <a:off x="117303" y="107318"/>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8" name="Freeform 155"/>
            <p:cNvSpPr>
              <a:spLocks noChangeArrowheads="1"/>
            </p:cNvSpPr>
            <p:nvPr/>
          </p:nvSpPr>
          <p:spPr bwMode="auto">
            <a:xfrm>
              <a:off x="67387" y="272040"/>
              <a:ext cx="22463" cy="19966"/>
            </a:xfrm>
            <a:custGeom>
              <a:avLst/>
              <a:gdLst>
                <a:gd name="T0" fmla="*/ 0 w 9"/>
                <a:gd name="T1" fmla="*/ 6 h 8"/>
                <a:gd name="T2" fmla="*/ 3 w 9"/>
                <a:gd name="T3" fmla="*/ 8 h 8"/>
                <a:gd name="T4" fmla="*/ 9 w 9"/>
                <a:gd name="T5" fmla="*/ 1 h 8"/>
                <a:gd name="T6" fmla="*/ 7 w 9"/>
                <a:gd name="T7" fmla="*/ 0 h 8"/>
                <a:gd name="T8" fmla="*/ 0 w 9"/>
                <a:gd name="T9" fmla="*/ 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39" name="Freeform 156"/>
            <p:cNvSpPr>
              <a:spLocks noChangeArrowheads="1"/>
            </p:cNvSpPr>
            <p:nvPr/>
          </p:nvSpPr>
          <p:spPr bwMode="auto">
            <a:xfrm>
              <a:off x="47421" y="227116"/>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0" name="Freeform 157"/>
            <p:cNvSpPr>
              <a:spLocks noChangeArrowheads="1"/>
            </p:cNvSpPr>
            <p:nvPr/>
          </p:nvSpPr>
          <p:spPr bwMode="auto">
            <a:xfrm>
              <a:off x="79865" y="74874"/>
              <a:ext cx="19966" cy="22463"/>
            </a:xfrm>
            <a:custGeom>
              <a:avLst/>
              <a:gdLst>
                <a:gd name="T0" fmla="*/ 0 w 8"/>
                <a:gd name="T1" fmla="*/ 3 h 9"/>
                <a:gd name="T2" fmla="*/ 7 w 8"/>
                <a:gd name="T3" fmla="*/ 9 h 9"/>
                <a:gd name="T4" fmla="*/ 8 w 8"/>
                <a:gd name="T5" fmla="*/ 7 h 9"/>
                <a:gd name="T6" fmla="*/ 2 w 8"/>
                <a:gd name="T7" fmla="*/ 0 h 9"/>
                <a:gd name="T8" fmla="*/ 0 w 8"/>
                <a:gd name="T9" fmla="*/ 3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1" name="Freeform 158"/>
            <p:cNvSpPr>
              <a:spLocks noChangeArrowheads="1"/>
            </p:cNvSpPr>
            <p:nvPr/>
          </p:nvSpPr>
          <p:spPr bwMode="auto">
            <a:xfrm>
              <a:off x="49916" y="124789"/>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2" name="Rectangle 159"/>
            <p:cNvSpPr>
              <a:spLocks noChangeArrowheads="1"/>
            </p:cNvSpPr>
            <p:nvPr/>
          </p:nvSpPr>
          <p:spPr bwMode="auto">
            <a:xfrm>
              <a:off x="187185" y="34941"/>
              <a:ext cx="7488" cy="22463"/>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3" name="Freeform 160"/>
            <p:cNvSpPr>
              <a:spLocks noChangeArrowheads="1"/>
            </p:cNvSpPr>
            <p:nvPr/>
          </p:nvSpPr>
          <p:spPr bwMode="auto">
            <a:xfrm>
              <a:off x="119798" y="44924"/>
              <a:ext cx="17471" cy="22463"/>
            </a:xfrm>
            <a:custGeom>
              <a:avLst/>
              <a:gdLst>
                <a:gd name="T0" fmla="*/ 7 w 7"/>
                <a:gd name="T1" fmla="*/ 8 h 9"/>
                <a:gd name="T2" fmla="*/ 3 w 7"/>
                <a:gd name="T3" fmla="*/ 0 h 9"/>
                <a:gd name="T4" fmla="*/ 0 w 7"/>
                <a:gd name="T5" fmla="*/ 2 h 9"/>
                <a:gd name="T6" fmla="*/ 4 w 7"/>
                <a:gd name="T7" fmla="*/ 9 h 9"/>
                <a:gd name="T8" fmla="*/ 7 w 7"/>
                <a:gd name="T9" fmla="*/ 8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4" name="Freeform 161"/>
            <p:cNvSpPr>
              <a:spLocks noChangeArrowheads="1"/>
            </p:cNvSpPr>
            <p:nvPr/>
          </p:nvSpPr>
          <p:spPr bwMode="auto">
            <a:xfrm>
              <a:off x="234604" y="44924"/>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5" name="Freeform 162"/>
            <p:cNvSpPr>
              <a:spLocks noChangeArrowheads="1"/>
            </p:cNvSpPr>
            <p:nvPr/>
          </p:nvSpPr>
          <p:spPr bwMode="auto">
            <a:xfrm>
              <a:off x="277033" y="272040"/>
              <a:ext cx="22463" cy="19966"/>
            </a:xfrm>
            <a:custGeom>
              <a:avLst/>
              <a:gdLst>
                <a:gd name="T0" fmla="*/ 0 w 9"/>
                <a:gd name="T1" fmla="*/ 1 h 8"/>
                <a:gd name="T2" fmla="*/ 8 w 9"/>
                <a:gd name="T3" fmla="*/ 8 h 8"/>
                <a:gd name="T4" fmla="*/ 9 w 9"/>
                <a:gd name="T5" fmla="*/ 6 h 8"/>
                <a:gd name="T6" fmla="*/ 3 w 9"/>
                <a:gd name="T7" fmla="*/ 0 h 8"/>
                <a:gd name="T8" fmla="*/ 0 w 9"/>
                <a:gd name="T9" fmla="*/ 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6" name="Freeform 163"/>
            <p:cNvSpPr>
              <a:spLocks noChangeArrowheads="1"/>
            </p:cNvSpPr>
            <p:nvPr/>
          </p:nvSpPr>
          <p:spPr bwMode="auto">
            <a:xfrm>
              <a:off x="304486" y="227116"/>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7" name="Freeform 164"/>
            <p:cNvSpPr>
              <a:spLocks noChangeArrowheads="1"/>
            </p:cNvSpPr>
            <p:nvPr/>
          </p:nvSpPr>
          <p:spPr bwMode="auto">
            <a:xfrm>
              <a:off x="274536" y="74874"/>
              <a:ext cx="22463" cy="22463"/>
            </a:xfrm>
            <a:custGeom>
              <a:avLst/>
              <a:gdLst>
                <a:gd name="T0" fmla="*/ 9 w 9"/>
                <a:gd name="T1" fmla="*/ 3 h 9"/>
                <a:gd name="T2" fmla="*/ 8 w 9"/>
                <a:gd name="T3" fmla="*/ 0 h 9"/>
                <a:gd name="T4" fmla="*/ 0 w 9"/>
                <a:gd name="T5" fmla="*/ 7 h 9"/>
                <a:gd name="T6" fmla="*/ 2 w 9"/>
                <a:gd name="T7" fmla="*/ 9 h 9"/>
                <a:gd name="T8" fmla="*/ 9 w 9"/>
                <a:gd name="T9" fmla="*/ 3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8" name="Freeform 165"/>
            <p:cNvSpPr>
              <a:spLocks noChangeArrowheads="1"/>
            </p:cNvSpPr>
            <p:nvPr/>
          </p:nvSpPr>
          <p:spPr bwMode="auto">
            <a:xfrm>
              <a:off x="299494" y="124789"/>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49" name="Rectangle 166"/>
            <p:cNvSpPr>
              <a:spLocks noChangeArrowheads="1"/>
            </p:cNvSpPr>
            <p:nvPr/>
          </p:nvSpPr>
          <p:spPr bwMode="auto">
            <a:xfrm>
              <a:off x="39933" y="174705"/>
              <a:ext cx="24958" cy="7488"/>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50" name="Rectangle 167"/>
            <p:cNvSpPr>
              <a:spLocks noChangeArrowheads="1"/>
            </p:cNvSpPr>
            <p:nvPr/>
          </p:nvSpPr>
          <p:spPr bwMode="auto">
            <a:xfrm>
              <a:off x="316965" y="177200"/>
              <a:ext cx="27454" cy="7488"/>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grpSp>
      <p:grpSp>
        <p:nvGrpSpPr>
          <p:cNvPr id="51" name="Group 54"/>
          <p:cNvGrpSpPr/>
          <p:nvPr/>
        </p:nvGrpSpPr>
        <p:grpSpPr bwMode="auto">
          <a:xfrm>
            <a:off x="7041393" y="4280496"/>
            <a:ext cx="399997" cy="519112"/>
            <a:chOff x="0" y="0"/>
            <a:chExt cx="299494" cy="389342"/>
          </a:xfrm>
        </p:grpSpPr>
        <p:sp>
          <p:nvSpPr>
            <p:cNvPr id="52" name="Freeform 170"/>
            <p:cNvSpPr>
              <a:spLocks noChangeArrowheads="1"/>
            </p:cNvSpPr>
            <p:nvPr/>
          </p:nvSpPr>
          <p:spPr bwMode="auto">
            <a:xfrm>
              <a:off x="0" y="112310"/>
              <a:ext cx="299494" cy="277032"/>
            </a:xfrm>
            <a:custGeom>
              <a:avLst/>
              <a:gdLst>
                <a:gd name="T0" fmla="*/ 45 w 90"/>
                <a:gd name="T1" fmla="*/ 83 h 83"/>
                <a:gd name="T2" fmla="*/ 90 w 90"/>
                <a:gd name="T3" fmla="*/ 0 h 83"/>
                <a:gd name="T4" fmla="*/ 0 w 90"/>
                <a:gd name="T5" fmla="*/ 0 h 83"/>
                <a:gd name="T6" fmla="*/ 45 w 90"/>
                <a:gd name="T7" fmla="*/ 83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54" name="Freeform 171"/>
            <p:cNvSpPr>
              <a:spLocks noChangeArrowheads="1"/>
            </p:cNvSpPr>
            <p:nvPr/>
          </p:nvSpPr>
          <p:spPr bwMode="auto">
            <a:xfrm>
              <a:off x="0" y="0"/>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grpSp>
      <p:sp>
        <p:nvSpPr>
          <p:cNvPr id="55" name="矩形 104"/>
          <p:cNvSpPr>
            <a:spLocks noChangeArrowheads="1"/>
          </p:cNvSpPr>
          <p:nvPr/>
        </p:nvSpPr>
        <p:spPr bwMode="auto">
          <a:xfrm>
            <a:off x="2764551" y="1881784"/>
            <a:ext cx="2795906" cy="44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9" rIns="91414" bIns="45709">
            <a:spAutoFit/>
          </a:bodyPr>
          <a:lstStyle/>
          <a:p>
            <a:pPr algn="r" defTabSz="1218565">
              <a:defRPr/>
            </a:pPr>
            <a:r>
              <a:rPr lang="zh-CN" altLang="en-US" sz="2265" kern="0" dirty="0">
                <a:solidFill>
                  <a:srgbClr val="FFFFFF"/>
                </a:solidFill>
                <a:latin typeface="方正兰亭黑_GBK" panose="02000000000000000000" pitchFamily="2" charset="-122"/>
                <a:ea typeface="方正兰亭黑_GBK" panose="02000000000000000000" pitchFamily="2" charset="-122"/>
                <a:sym typeface="方正兰亭黑_GBK" panose="02000000000000000000" pitchFamily="2" charset="-122"/>
              </a:rPr>
              <a:t>年度完成的主要工作</a:t>
            </a:r>
            <a:endParaRPr lang="en-US" sz="2265" kern="0" dirty="0">
              <a:solidFill>
                <a:srgbClr val="FFFFFF"/>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56" name="矩形 47"/>
          <p:cNvSpPr>
            <a:spLocks noChangeArrowheads="1"/>
          </p:cNvSpPr>
          <p:nvPr/>
        </p:nvSpPr>
        <p:spPr bwMode="auto">
          <a:xfrm>
            <a:off x="1365261" y="2334223"/>
            <a:ext cx="4195197" cy="117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r" defTabSz="1218565">
              <a:lnSpc>
                <a:spcPct val="120000"/>
              </a:lnSpc>
              <a:defRPr/>
            </a:pPr>
            <a:r>
              <a:rPr lang="zh-CN" altLang="en-US" sz="1465" kern="0">
                <a:solidFill>
                  <a:srgbClr val="FFFFFF"/>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65" kern="0">
              <a:solidFill>
                <a:srgbClr val="FFFFFF"/>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57" name="矩形 106"/>
          <p:cNvSpPr>
            <a:spLocks noChangeArrowheads="1"/>
          </p:cNvSpPr>
          <p:nvPr/>
        </p:nvSpPr>
        <p:spPr bwMode="auto">
          <a:xfrm>
            <a:off x="1181136" y="5086948"/>
            <a:ext cx="1552365" cy="46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9" rIns="91414" bIns="45709">
            <a:spAutoFit/>
          </a:bodyPr>
          <a:lstStyle/>
          <a:p>
            <a:pPr algn="ctr" defTabSz="1218565">
              <a:defRPr/>
            </a:pPr>
            <a:r>
              <a:rPr lang="zh-CN" altLang="en-US" sz="24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工作之一</a:t>
            </a:r>
            <a:endParaRPr 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58" name="矩形 47"/>
          <p:cNvSpPr>
            <a:spLocks noChangeArrowheads="1"/>
          </p:cNvSpPr>
          <p:nvPr/>
        </p:nvSpPr>
        <p:spPr bwMode="auto">
          <a:xfrm>
            <a:off x="971614" y="5507635"/>
            <a:ext cx="1971409" cy="63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ctr" defTabSz="1218565">
              <a:lnSpc>
                <a:spcPct val="120000"/>
              </a:lnSpc>
              <a:defRPr/>
            </a:pPr>
            <a:r>
              <a:rPr lang="zh-CN" altLang="en-US" sz="1465" kern="0" dirty="0">
                <a:solidFill>
                  <a:srgbClr val="000000">
                    <a:lumMod val="85000"/>
                    <a:lumOff val="15000"/>
                  </a:srgbClr>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在此录入上述图表的描述说明，在此录入</a:t>
            </a:r>
            <a:endParaRPr lang="zh-CN" altLang="en-US" sz="2400" kern="0" dirty="0">
              <a:solidFill>
                <a:srgbClr val="000000">
                  <a:lumMod val="85000"/>
                  <a:lumOff val="15000"/>
                </a:srgbClr>
              </a:solidFill>
            </a:endParaRPr>
          </a:p>
        </p:txBody>
      </p:sp>
      <p:sp>
        <p:nvSpPr>
          <p:cNvPr id="59" name="矩形 108"/>
          <p:cNvSpPr>
            <a:spLocks noChangeArrowheads="1"/>
          </p:cNvSpPr>
          <p:nvPr/>
        </p:nvSpPr>
        <p:spPr bwMode="auto">
          <a:xfrm>
            <a:off x="3820793" y="5086947"/>
            <a:ext cx="1550777" cy="44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9" rIns="91414" bIns="45709">
            <a:spAutoFit/>
          </a:bodyPr>
          <a:lstStyle/>
          <a:p>
            <a:pPr algn="ctr" defTabSz="1218565">
              <a:defRPr/>
            </a:pPr>
            <a:r>
              <a:rPr lang="zh-CN" alt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工作之二</a:t>
            </a:r>
            <a:endParaRPr 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60" name="矩形 47"/>
          <p:cNvSpPr>
            <a:spLocks noChangeArrowheads="1"/>
          </p:cNvSpPr>
          <p:nvPr/>
        </p:nvSpPr>
        <p:spPr bwMode="auto">
          <a:xfrm>
            <a:off x="3611271" y="5507635"/>
            <a:ext cx="1971409" cy="63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ctr" defTabSz="1218565">
              <a:lnSpc>
                <a:spcPct val="120000"/>
              </a:lnSpc>
              <a:defRPr/>
            </a:pPr>
            <a:r>
              <a:rPr lang="zh-CN" altLang="en-US" sz="1465" kern="0" dirty="0">
                <a:solidFill>
                  <a:srgbClr val="000000">
                    <a:lumMod val="85000"/>
                    <a:lumOff val="15000"/>
                  </a:srgbClr>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在此录入上述图表的描述说明，在此录入</a:t>
            </a:r>
            <a:endParaRPr lang="zh-CN" altLang="en-US" sz="2400" kern="0" dirty="0">
              <a:solidFill>
                <a:srgbClr val="000000">
                  <a:lumMod val="85000"/>
                  <a:lumOff val="15000"/>
                </a:srgbClr>
              </a:solidFill>
            </a:endParaRPr>
          </a:p>
        </p:txBody>
      </p:sp>
      <p:sp>
        <p:nvSpPr>
          <p:cNvPr id="61" name="矩形 110"/>
          <p:cNvSpPr>
            <a:spLocks noChangeArrowheads="1"/>
          </p:cNvSpPr>
          <p:nvPr/>
        </p:nvSpPr>
        <p:spPr bwMode="auto">
          <a:xfrm>
            <a:off x="9098518" y="5086947"/>
            <a:ext cx="1552365" cy="44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9" rIns="91414" bIns="45709">
            <a:spAutoFit/>
          </a:bodyPr>
          <a:lstStyle/>
          <a:p>
            <a:pPr algn="ctr" defTabSz="1218565">
              <a:defRPr/>
            </a:pPr>
            <a:r>
              <a:rPr lang="zh-CN" alt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工作之四</a:t>
            </a:r>
            <a:endParaRPr 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62" name="矩形 47"/>
          <p:cNvSpPr>
            <a:spLocks noChangeArrowheads="1"/>
          </p:cNvSpPr>
          <p:nvPr/>
        </p:nvSpPr>
        <p:spPr bwMode="auto">
          <a:xfrm>
            <a:off x="8888996" y="5507635"/>
            <a:ext cx="1971409" cy="63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ctr" defTabSz="1218565">
              <a:lnSpc>
                <a:spcPct val="120000"/>
              </a:lnSpc>
              <a:defRPr/>
            </a:pPr>
            <a:r>
              <a:rPr lang="zh-CN" altLang="en-US" sz="1465" kern="0" dirty="0">
                <a:solidFill>
                  <a:srgbClr val="000000">
                    <a:lumMod val="85000"/>
                    <a:lumOff val="15000"/>
                  </a:srgbClr>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在此录入上述图表的描述说明，在此录入</a:t>
            </a:r>
            <a:endParaRPr lang="zh-CN" altLang="en-US" sz="2400" kern="0" dirty="0">
              <a:solidFill>
                <a:srgbClr val="000000">
                  <a:lumMod val="85000"/>
                  <a:lumOff val="15000"/>
                </a:srgbClr>
              </a:solidFill>
            </a:endParaRPr>
          </a:p>
        </p:txBody>
      </p:sp>
      <p:sp>
        <p:nvSpPr>
          <p:cNvPr id="63" name="矩形 112"/>
          <p:cNvSpPr>
            <a:spLocks noChangeArrowheads="1"/>
          </p:cNvSpPr>
          <p:nvPr/>
        </p:nvSpPr>
        <p:spPr bwMode="auto">
          <a:xfrm>
            <a:off x="6460448" y="5086947"/>
            <a:ext cx="1550779" cy="44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9" rIns="91414" bIns="45709">
            <a:spAutoFit/>
          </a:bodyPr>
          <a:lstStyle/>
          <a:p>
            <a:pPr algn="ctr" defTabSz="1218565">
              <a:defRPr/>
            </a:pPr>
            <a:r>
              <a:rPr lang="zh-CN" alt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工作之三</a:t>
            </a:r>
            <a:endParaRPr lang="en-US" sz="22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64" name="矩形 47"/>
          <p:cNvSpPr>
            <a:spLocks noChangeArrowheads="1"/>
          </p:cNvSpPr>
          <p:nvPr/>
        </p:nvSpPr>
        <p:spPr bwMode="auto">
          <a:xfrm>
            <a:off x="6249340" y="5507635"/>
            <a:ext cx="1971409" cy="63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ctr" defTabSz="1218565">
              <a:lnSpc>
                <a:spcPct val="120000"/>
              </a:lnSpc>
              <a:defRPr/>
            </a:pPr>
            <a:r>
              <a:rPr lang="zh-CN" altLang="en-US" sz="1465" kern="0" dirty="0">
                <a:solidFill>
                  <a:srgbClr val="000000">
                    <a:lumMod val="85000"/>
                    <a:lumOff val="15000"/>
                  </a:srgbClr>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在此录入上述图表的描述说明，在此录入</a:t>
            </a:r>
            <a:endParaRPr lang="zh-CN" altLang="en-US" sz="2400" kern="0" dirty="0">
              <a:solidFill>
                <a:srgbClr val="000000">
                  <a:lumMod val="85000"/>
                  <a:lumOff val="15000"/>
                </a:srgb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ppt_x</p:attrName>
                                        </p:attrNameLst>
                                      </p:cBhvr>
                                      <p:tavLst>
                                        <p:tav tm="0">
                                          <p:val>
                                            <p:strVal val="0-#ppt_w/2"/>
                                          </p:val>
                                        </p:tav>
                                        <p:tav tm="100000">
                                          <p:val>
                                            <p:strVal val="#ppt_x"/>
                                          </p:val>
                                        </p:tav>
                                      </p:tavLst>
                                    </p:anim>
                                    <p:anim calcmode="lin" valueType="num">
                                      <p:cBhvr>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p:cBhvr>
                                        <p:cTn id="19" dur="500"/>
                                        <p:tgtEl>
                                          <p:spTgt spid="12"/>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55"/>
                                        </p:tgtEl>
                                        <p:attrNameLst>
                                          <p:attrName>style.visibility</p:attrName>
                                        </p:attrNameLst>
                                      </p:cBhvr>
                                      <p:to>
                                        <p:strVal val="visible"/>
                                      </p:to>
                                    </p:set>
                                    <p:animEffect>
                                      <p:cBhvr>
                                        <p:cTn id="22" dur="500"/>
                                        <p:tgtEl>
                                          <p:spTgt spid="55"/>
                                        </p:tgtEl>
                                      </p:cBhvr>
                                    </p:animEffect>
                                  </p:childTnLst>
                                </p:cTn>
                              </p:par>
                              <p:par>
                                <p:cTn id="23" presetID="22" presetClass="entr" presetSubtype="2" fill="hold" grpId="0" nodeType="withEffect">
                                  <p:stCondLst>
                                    <p:cond delay="250"/>
                                  </p:stCondLst>
                                  <p:childTnLst>
                                    <p:set>
                                      <p:cBhvr>
                                        <p:cTn id="24" dur="1" fill="hold">
                                          <p:stCondLst>
                                            <p:cond delay="0"/>
                                          </p:stCondLst>
                                        </p:cTn>
                                        <p:tgtEl>
                                          <p:spTgt spid="56"/>
                                        </p:tgtEl>
                                        <p:attrNameLst>
                                          <p:attrName>style.visibility</p:attrName>
                                        </p:attrNameLst>
                                      </p:cBhvr>
                                      <p:to>
                                        <p:strVal val="visible"/>
                                      </p:to>
                                    </p:set>
                                    <p:animEffect>
                                      <p:cBhvr>
                                        <p:cTn id="25" dur="500"/>
                                        <p:tgtEl>
                                          <p:spTgt spid="56"/>
                                        </p:tgtEl>
                                      </p:cBhvr>
                                    </p:animEffect>
                                  </p:childTnLst>
                                </p:cTn>
                              </p:par>
                            </p:childTnLst>
                          </p:cTn>
                        </p:par>
                        <p:par>
                          <p:cTn id="26" fill="hold">
                            <p:stCondLst>
                              <p:cond delay="1000"/>
                            </p:stCondLst>
                            <p:childTnLst>
                              <p:par>
                                <p:cTn id="27" presetID="21"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p:cBhvr>
                                        <p:cTn id="29" dur="400"/>
                                        <p:tgtEl>
                                          <p:spTgt spid="13"/>
                                        </p:tgtEl>
                                      </p:cBhvr>
                                    </p:animEffect>
                                  </p:childTnLst>
                                </p:cTn>
                              </p:par>
                            </p:childTnLst>
                          </p:cTn>
                        </p:par>
                        <p:par>
                          <p:cTn id="30" fill="hold">
                            <p:stCondLst>
                              <p:cond delay="1500"/>
                            </p:stCondLst>
                            <p:childTnLst>
                              <p:par>
                                <p:cTn id="31" presetID="21"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p:cBhvr>
                                        <p:cTn id="33" dur="400"/>
                                        <p:tgtEl>
                                          <p:spTgt spid="14"/>
                                        </p:tgtEl>
                                      </p:cBhvr>
                                    </p:animEffect>
                                  </p:childTnLst>
                                </p:cTn>
                              </p:par>
                            </p:childTnLst>
                          </p:cTn>
                        </p:par>
                        <p:par>
                          <p:cTn id="34" fill="hold">
                            <p:stCondLst>
                              <p:cond delay="2000"/>
                            </p:stCondLst>
                            <p:childTnLst>
                              <p:par>
                                <p:cTn id="35" presetID="21"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p:cBhvr>
                                        <p:cTn id="37" dur="400"/>
                                        <p:tgtEl>
                                          <p:spTgt spid="15"/>
                                        </p:tgtEl>
                                      </p:cBhvr>
                                    </p:animEffect>
                                  </p:childTnLst>
                                </p:cTn>
                              </p:par>
                            </p:childTnLst>
                          </p:cTn>
                        </p:par>
                        <p:par>
                          <p:cTn id="38" fill="hold">
                            <p:stCondLst>
                              <p:cond delay="2500"/>
                            </p:stCondLst>
                            <p:childTnLst>
                              <p:par>
                                <p:cTn id="39" presetID="21"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p:cBhvr>
                                        <p:cTn id="41" dur="400"/>
                                        <p:tgtEl>
                                          <p:spTgt spid="16"/>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p:cBhvr>
                                        <p:cTn id="45" dur="250"/>
                                        <p:tgtEl>
                                          <p:spTgt spid="17"/>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p:cBhvr>
                                        <p:cTn id="48" dur="250"/>
                                        <p:tgtEl>
                                          <p:spTgt spid="20"/>
                                        </p:tgtEl>
                                      </p:cBhvr>
                                    </p:animEffect>
                                  </p:childTnLst>
                                </p:cTn>
                              </p:par>
                              <p:par>
                                <p:cTn id="49" presetID="10" presetClass="entr" presetSubtype="0"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p:cBhvr>
                                        <p:cTn id="51" dur="250"/>
                                        <p:tgtEl>
                                          <p:spTgt spid="51"/>
                                        </p:tgtEl>
                                      </p:cBhvr>
                                    </p:animEffect>
                                  </p:childTnLst>
                                </p:cTn>
                              </p:par>
                              <p:par>
                                <p:cTn id="52" presetID="10"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p:cBhvr>
                                        <p:cTn id="54" dur="250"/>
                                        <p:tgtEl>
                                          <p:spTgt spid="32"/>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57"/>
                                        </p:tgtEl>
                                        <p:attrNameLst>
                                          <p:attrName>style.visibility</p:attrName>
                                        </p:attrNameLst>
                                      </p:cBhvr>
                                      <p:to>
                                        <p:strVal val="visible"/>
                                      </p:to>
                                    </p:set>
                                    <p:animEffect>
                                      <p:cBhvr>
                                        <p:cTn id="57" dur="400"/>
                                        <p:tgtEl>
                                          <p:spTgt spid="57"/>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58"/>
                                        </p:tgtEl>
                                        <p:attrNameLst>
                                          <p:attrName>style.visibility</p:attrName>
                                        </p:attrNameLst>
                                      </p:cBhvr>
                                      <p:to>
                                        <p:strVal val="visible"/>
                                      </p:to>
                                    </p:set>
                                    <p:animEffect>
                                      <p:cBhvr>
                                        <p:cTn id="60" dur="400"/>
                                        <p:tgtEl>
                                          <p:spTgt spid="58"/>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59"/>
                                        </p:tgtEl>
                                        <p:attrNameLst>
                                          <p:attrName>style.visibility</p:attrName>
                                        </p:attrNameLst>
                                      </p:cBhvr>
                                      <p:to>
                                        <p:strVal val="visible"/>
                                      </p:to>
                                    </p:set>
                                    <p:animEffect>
                                      <p:cBhvr>
                                        <p:cTn id="63" dur="400"/>
                                        <p:tgtEl>
                                          <p:spTgt spid="59"/>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60"/>
                                        </p:tgtEl>
                                        <p:attrNameLst>
                                          <p:attrName>style.visibility</p:attrName>
                                        </p:attrNameLst>
                                      </p:cBhvr>
                                      <p:to>
                                        <p:strVal val="visible"/>
                                      </p:to>
                                    </p:set>
                                    <p:animEffect>
                                      <p:cBhvr>
                                        <p:cTn id="66" dur="400"/>
                                        <p:tgtEl>
                                          <p:spTgt spid="60"/>
                                        </p:tgtEl>
                                      </p:cBhvr>
                                    </p:animEffect>
                                  </p:childTnLst>
                                </p:cTn>
                              </p:par>
                              <p:par>
                                <p:cTn id="67" presetID="14" presetClass="entr" presetSubtype="10" fill="hold" grpId="0" nodeType="withEffect">
                                  <p:stCondLst>
                                    <p:cond delay="750"/>
                                  </p:stCondLst>
                                  <p:childTnLst>
                                    <p:set>
                                      <p:cBhvr>
                                        <p:cTn id="68" dur="1" fill="hold">
                                          <p:stCondLst>
                                            <p:cond delay="0"/>
                                          </p:stCondLst>
                                        </p:cTn>
                                        <p:tgtEl>
                                          <p:spTgt spid="61"/>
                                        </p:tgtEl>
                                        <p:attrNameLst>
                                          <p:attrName>style.visibility</p:attrName>
                                        </p:attrNameLst>
                                      </p:cBhvr>
                                      <p:to>
                                        <p:strVal val="visible"/>
                                      </p:to>
                                    </p:set>
                                    <p:animEffect>
                                      <p:cBhvr>
                                        <p:cTn id="69" dur="400"/>
                                        <p:tgtEl>
                                          <p:spTgt spid="61"/>
                                        </p:tgtEl>
                                      </p:cBhvr>
                                    </p:animEffect>
                                  </p:childTnLst>
                                </p:cTn>
                              </p:par>
                              <p:par>
                                <p:cTn id="70" presetID="14" presetClass="entr" presetSubtype="10" fill="hold" grpId="0" nodeType="withEffect">
                                  <p:stCondLst>
                                    <p:cond delay="750"/>
                                  </p:stCondLst>
                                  <p:childTnLst>
                                    <p:set>
                                      <p:cBhvr>
                                        <p:cTn id="71" dur="1" fill="hold">
                                          <p:stCondLst>
                                            <p:cond delay="0"/>
                                          </p:stCondLst>
                                        </p:cTn>
                                        <p:tgtEl>
                                          <p:spTgt spid="62"/>
                                        </p:tgtEl>
                                        <p:attrNameLst>
                                          <p:attrName>style.visibility</p:attrName>
                                        </p:attrNameLst>
                                      </p:cBhvr>
                                      <p:to>
                                        <p:strVal val="visible"/>
                                      </p:to>
                                    </p:set>
                                    <p:animEffect>
                                      <p:cBhvr>
                                        <p:cTn id="72" dur="400"/>
                                        <p:tgtEl>
                                          <p:spTgt spid="62"/>
                                        </p:tgtEl>
                                      </p:cBhvr>
                                    </p:animEffect>
                                  </p:childTnLst>
                                </p:cTn>
                              </p:par>
                              <p:par>
                                <p:cTn id="73" presetID="14" presetClass="entr" presetSubtype="10" fill="hold" grpId="0" nodeType="withEffect">
                                  <p:stCondLst>
                                    <p:cond delay="750"/>
                                  </p:stCondLst>
                                  <p:childTnLst>
                                    <p:set>
                                      <p:cBhvr>
                                        <p:cTn id="74" dur="1" fill="hold">
                                          <p:stCondLst>
                                            <p:cond delay="0"/>
                                          </p:stCondLst>
                                        </p:cTn>
                                        <p:tgtEl>
                                          <p:spTgt spid="63"/>
                                        </p:tgtEl>
                                        <p:attrNameLst>
                                          <p:attrName>style.visibility</p:attrName>
                                        </p:attrNameLst>
                                      </p:cBhvr>
                                      <p:to>
                                        <p:strVal val="visible"/>
                                      </p:to>
                                    </p:set>
                                    <p:animEffect>
                                      <p:cBhvr>
                                        <p:cTn id="75" dur="400"/>
                                        <p:tgtEl>
                                          <p:spTgt spid="63"/>
                                        </p:tgtEl>
                                      </p:cBhvr>
                                    </p:animEffect>
                                  </p:childTnLst>
                                </p:cTn>
                              </p:par>
                              <p:par>
                                <p:cTn id="76" presetID="14" presetClass="entr" presetSubtype="10" fill="hold" grpId="0" nodeType="withEffect">
                                  <p:stCondLst>
                                    <p:cond delay="750"/>
                                  </p:stCondLst>
                                  <p:childTnLst>
                                    <p:set>
                                      <p:cBhvr>
                                        <p:cTn id="77" dur="1" fill="hold">
                                          <p:stCondLst>
                                            <p:cond delay="0"/>
                                          </p:stCondLst>
                                        </p:cTn>
                                        <p:tgtEl>
                                          <p:spTgt spid="64"/>
                                        </p:tgtEl>
                                        <p:attrNameLst>
                                          <p:attrName>style.visibility</p:attrName>
                                        </p:attrNameLst>
                                      </p:cBhvr>
                                      <p:to>
                                        <p:strVal val="visible"/>
                                      </p:to>
                                    </p:set>
                                    <p:animEffect>
                                      <p:cBhvr>
                                        <p:cTn id="78" dur="4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1" grpId="0" bldLvl="0" animBg="1" autoUpdateAnimBg="0"/>
      <p:bldP spid="12" grpId="0" bldLvl="0" animBg="1" autoUpdateAnimBg="0"/>
      <p:bldP spid="13" grpId="0" bldLvl="0" animBg="1" autoUpdateAnimBg="0"/>
      <p:bldP spid="14" grpId="0" bldLvl="0" animBg="1" autoUpdateAnimBg="0"/>
      <p:bldP spid="15" grpId="0" bldLvl="0" animBg="1" autoUpdateAnimBg="0"/>
      <p:bldP spid="16" grpId="0" bldLvl="0" animBg="1" autoUpdateAnimBg="0"/>
      <p:bldP spid="55" grpId="0" bldLvl="0" autoUpdateAnimBg="0"/>
      <p:bldP spid="56" grpId="0" bldLvl="0" autoUpdateAnimBg="0"/>
      <p:bldP spid="57" grpId="0" bldLvl="0"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年度完成的主要工作</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65" name="TextBox 29"/>
          <p:cNvSpPr txBox="1"/>
          <p:nvPr/>
        </p:nvSpPr>
        <p:spPr>
          <a:xfrm>
            <a:off x="1954528" y="2747421"/>
            <a:ext cx="3939475" cy="615393"/>
          </a:xfrm>
          <a:prstGeom prst="rect">
            <a:avLst/>
          </a:prstGeom>
          <a:noFill/>
        </p:spPr>
        <p:txBody>
          <a:bodyPr wrap="none" lIns="121888" tIns="60944" rIns="121888" bIns="60944" rtlCol="0">
            <a:spAutoFit/>
          </a:bodyPr>
          <a:lstStyle/>
          <a:p>
            <a:pPr algn="l"/>
            <a:r>
              <a:rPr lang="zh-CN" altLang="en-US" sz="3200" dirty="0">
                <a:solidFill>
                  <a:srgbClr val="E60000"/>
                </a:solidFill>
                <a:latin typeface="微软雅黑" panose="020B0503020204020204" pitchFamily="34" charset="-122"/>
                <a:ea typeface="微软雅黑" panose="020B0503020204020204" pitchFamily="34" charset="-122"/>
              </a:rPr>
              <a:t>年度完成的主要工作</a:t>
            </a:r>
            <a:endParaRPr lang="zh-CN" altLang="en-US" sz="3200" dirty="0">
              <a:solidFill>
                <a:srgbClr val="E60000"/>
              </a:solidFill>
              <a:latin typeface="微软雅黑" panose="020B0503020204020204" pitchFamily="34" charset="-122"/>
              <a:ea typeface="微软雅黑" panose="020B0503020204020204" pitchFamily="34" charset="-122"/>
            </a:endParaRPr>
          </a:p>
        </p:txBody>
      </p:sp>
      <p:sp>
        <p:nvSpPr>
          <p:cNvPr id="66" name="等腰三角形 65"/>
          <p:cNvSpPr/>
          <p:nvPr/>
        </p:nvSpPr>
        <p:spPr>
          <a:xfrm rot="16200000" flipH="1" flipV="1">
            <a:off x="1472347" y="2854163"/>
            <a:ext cx="466472" cy="402075"/>
          </a:xfrm>
          <a:prstGeom prst="triangle">
            <a:avLst/>
          </a:prstGeom>
          <a:solidFill>
            <a:srgbClr val="E60000"/>
          </a:solidFill>
          <a:ln w="25400" cap="flat" cmpd="sng" algn="ctr">
            <a:noFill/>
            <a:prstDash val="solid"/>
          </a:ln>
          <a:effectLst/>
        </p:spPr>
        <p:txBody>
          <a:bodyPr lIns="121888" tIns="60944" rIns="121888" bIns="6094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7" name="椭圆形标注 2"/>
          <p:cNvSpPr/>
          <p:nvPr/>
        </p:nvSpPr>
        <p:spPr>
          <a:xfrm flipH="1">
            <a:off x="6767155" y="1628279"/>
            <a:ext cx="2375905" cy="2295833"/>
          </a:xfrm>
          <a:custGeom>
            <a:avLst/>
            <a:gdLst>
              <a:gd name="connsiteX0" fmla="*/ 441054 w 1512168"/>
              <a:gd name="connsiteY0" fmla="*/ 1382784 h 1229141"/>
              <a:gd name="connsiteX1" fmla="*/ 384521 w 1512168"/>
              <a:gd name="connsiteY1" fmla="*/ 1149810 h 1229141"/>
              <a:gd name="connsiteX2" fmla="*/ 126208 w 1512168"/>
              <a:gd name="connsiteY2" fmla="*/ 274616 h 1229141"/>
              <a:gd name="connsiteX3" fmla="*/ 991397 w 1512168"/>
              <a:gd name="connsiteY3" fmla="*/ 30521 h 1229141"/>
              <a:gd name="connsiteX4" fmla="*/ 1471502 w 1512168"/>
              <a:gd name="connsiteY4" fmla="*/ 813409 h 1229141"/>
              <a:gd name="connsiteX5" fmla="*/ 658251 w 1512168"/>
              <a:gd name="connsiteY5" fmla="*/ 1223974 h 1229141"/>
              <a:gd name="connsiteX6" fmla="*/ 441054 w 1512168"/>
              <a:gd name="connsiteY6" fmla="*/ 1382784 h 1229141"/>
              <a:gd name="connsiteX0-1" fmla="*/ 136385 w 1512515"/>
              <a:gd name="connsiteY0-2" fmla="*/ 1586037 h 1586037"/>
              <a:gd name="connsiteX1-3" fmla="*/ 384652 w 1512515"/>
              <a:gd name="connsiteY1-4" fmla="*/ 1149863 h 1586037"/>
              <a:gd name="connsiteX2-5" fmla="*/ 126339 w 1512515"/>
              <a:gd name="connsiteY2-6" fmla="*/ 274669 h 1586037"/>
              <a:gd name="connsiteX3-7" fmla="*/ 991528 w 1512515"/>
              <a:gd name="connsiteY3-8" fmla="*/ 30574 h 1586037"/>
              <a:gd name="connsiteX4-9" fmla="*/ 1471633 w 1512515"/>
              <a:gd name="connsiteY4-10" fmla="*/ 813462 h 1586037"/>
              <a:gd name="connsiteX5-11" fmla="*/ 658382 w 1512515"/>
              <a:gd name="connsiteY5-12" fmla="*/ 1224027 h 1586037"/>
              <a:gd name="connsiteX6-13" fmla="*/ 136385 w 1512515"/>
              <a:gd name="connsiteY6-14" fmla="*/ 1586037 h 1586037"/>
              <a:gd name="connsiteX0-15" fmla="*/ 136385 w 1512515"/>
              <a:gd name="connsiteY0-16" fmla="*/ 1586037 h 1586037"/>
              <a:gd name="connsiteX1-17" fmla="*/ 384652 w 1512515"/>
              <a:gd name="connsiteY1-18" fmla="*/ 1149863 h 1586037"/>
              <a:gd name="connsiteX2-19" fmla="*/ 126339 w 1512515"/>
              <a:gd name="connsiteY2-20" fmla="*/ 274669 h 1586037"/>
              <a:gd name="connsiteX3-21" fmla="*/ 991528 w 1512515"/>
              <a:gd name="connsiteY3-22" fmla="*/ 30574 h 1586037"/>
              <a:gd name="connsiteX4-23" fmla="*/ 1471633 w 1512515"/>
              <a:gd name="connsiteY4-24" fmla="*/ 813462 h 1586037"/>
              <a:gd name="connsiteX5-25" fmla="*/ 658382 w 1512515"/>
              <a:gd name="connsiteY5-26" fmla="*/ 1224027 h 1586037"/>
              <a:gd name="connsiteX6-27" fmla="*/ 136385 w 1512515"/>
              <a:gd name="connsiteY6-28" fmla="*/ 1586037 h 1586037"/>
              <a:gd name="connsiteX0-29" fmla="*/ 136385 w 1512515"/>
              <a:gd name="connsiteY0-30" fmla="*/ 1586037 h 1586037"/>
              <a:gd name="connsiteX1-31" fmla="*/ 384652 w 1512515"/>
              <a:gd name="connsiteY1-32" fmla="*/ 1149863 h 1586037"/>
              <a:gd name="connsiteX2-33" fmla="*/ 126339 w 1512515"/>
              <a:gd name="connsiteY2-34" fmla="*/ 274669 h 1586037"/>
              <a:gd name="connsiteX3-35" fmla="*/ 991528 w 1512515"/>
              <a:gd name="connsiteY3-36" fmla="*/ 30574 h 1586037"/>
              <a:gd name="connsiteX4-37" fmla="*/ 1471633 w 1512515"/>
              <a:gd name="connsiteY4-38" fmla="*/ 813462 h 1586037"/>
              <a:gd name="connsiteX5-39" fmla="*/ 658382 w 1512515"/>
              <a:gd name="connsiteY5-40" fmla="*/ 1224027 h 1586037"/>
              <a:gd name="connsiteX6-41" fmla="*/ 136385 w 1512515"/>
              <a:gd name="connsiteY6-42" fmla="*/ 1586037 h 1586037"/>
              <a:gd name="connsiteX0-43" fmla="*/ 98285 w 1512515"/>
              <a:gd name="connsiteY0-44" fmla="*/ 1586037 h 1586037"/>
              <a:gd name="connsiteX1-45" fmla="*/ 384652 w 1512515"/>
              <a:gd name="connsiteY1-46" fmla="*/ 1149863 h 1586037"/>
              <a:gd name="connsiteX2-47" fmla="*/ 126339 w 1512515"/>
              <a:gd name="connsiteY2-48" fmla="*/ 274669 h 1586037"/>
              <a:gd name="connsiteX3-49" fmla="*/ 991528 w 1512515"/>
              <a:gd name="connsiteY3-50" fmla="*/ 30574 h 1586037"/>
              <a:gd name="connsiteX4-51" fmla="*/ 1471633 w 1512515"/>
              <a:gd name="connsiteY4-52" fmla="*/ 813462 h 1586037"/>
              <a:gd name="connsiteX5-53" fmla="*/ 658382 w 1512515"/>
              <a:gd name="connsiteY5-54" fmla="*/ 1224027 h 1586037"/>
              <a:gd name="connsiteX6-55" fmla="*/ 98285 w 1512515"/>
              <a:gd name="connsiteY6-56" fmla="*/ 1586037 h 1586037"/>
              <a:gd name="connsiteX0-57" fmla="*/ 98285 w 1512515"/>
              <a:gd name="connsiteY0-58" fmla="*/ 1586037 h 1586037"/>
              <a:gd name="connsiteX1-59" fmla="*/ 384652 w 1512515"/>
              <a:gd name="connsiteY1-60" fmla="*/ 1149863 h 1586037"/>
              <a:gd name="connsiteX2-61" fmla="*/ 126339 w 1512515"/>
              <a:gd name="connsiteY2-62" fmla="*/ 274669 h 1586037"/>
              <a:gd name="connsiteX3-63" fmla="*/ 991528 w 1512515"/>
              <a:gd name="connsiteY3-64" fmla="*/ 30574 h 1586037"/>
              <a:gd name="connsiteX4-65" fmla="*/ 1471633 w 1512515"/>
              <a:gd name="connsiteY4-66" fmla="*/ 813462 h 1586037"/>
              <a:gd name="connsiteX5-67" fmla="*/ 658382 w 1512515"/>
              <a:gd name="connsiteY5-68" fmla="*/ 1224027 h 1586037"/>
              <a:gd name="connsiteX6-69" fmla="*/ 98285 w 1512515"/>
              <a:gd name="connsiteY6-70" fmla="*/ 1586037 h 1586037"/>
              <a:gd name="connsiteX0-71" fmla="*/ 98285 w 1512515"/>
              <a:gd name="connsiteY0-72" fmla="*/ 1586037 h 1586037"/>
              <a:gd name="connsiteX1-73" fmla="*/ 384652 w 1512515"/>
              <a:gd name="connsiteY1-74" fmla="*/ 1149863 h 1586037"/>
              <a:gd name="connsiteX2-75" fmla="*/ 126339 w 1512515"/>
              <a:gd name="connsiteY2-76" fmla="*/ 274669 h 1586037"/>
              <a:gd name="connsiteX3-77" fmla="*/ 991528 w 1512515"/>
              <a:gd name="connsiteY3-78" fmla="*/ 30574 h 1586037"/>
              <a:gd name="connsiteX4-79" fmla="*/ 1471633 w 1512515"/>
              <a:gd name="connsiteY4-80" fmla="*/ 813462 h 1586037"/>
              <a:gd name="connsiteX5-81" fmla="*/ 658382 w 1512515"/>
              <a:gd name="connsiteY5-82" fmla="*/ 1224027 h 1586037"/>
              <a:gd name="connsiteX6-83" fmla="*/ 98285 w 1512515"/>
              <a:gd name="connsiteY6-84" fmla="*/ 1586037 h 1586037"/>
            </a:gdLst>
            <a:ahLst/>
            <a:cxnLst>
              <a:cxn ang="0">
                <a:pos x="connsiteX0-71" y="connsiteY0-72"/>
              </a:cxn>
              <a:cxn ang="0">
                <a:pos x="connsiteX1-73" y="connsiteY1-74"/>
              </a:cxn>
              <a:cxn ang="0">
                <a:pos x="connsiteX2-75" y="connsiteY2-76"/>
              </a:cxn>
              <a:cxn ang="0">
                <a:pos x="connsiteX3-77" y="connsiteY3-78"/>
              </a:cxn>
              <a:cxn ang="0">
                <a:pos x="connsiteX4-79" y="connsiteY4-80"/>
              </a:cxn>
              <a:cxn ang="0">
                <a:pos x="connsiteX5-81" y="connsiteY5-82"/>
              </a:cxn>
              <a:cxn ang="0">
                <a:pos x="connsiteX6-83" y="connsiteY6-84"/>
              </a:cxn>
            </a:cxnLst>
            <a:rect l="l" t="t" r="r" b="b"/>
            <a:pathLst>
              <a:path w="1512515" h="1586037">
                <a:moveTo>
                  <a:pt x="98285" y="1586037"/>
                </a:moveTo>
                <a:cubicBezTo>
                  <a:pt x="231841" y="1508379"/>
                  <a:pt x="365396" y="1367221"/>
                  <a:pt x="384652" y="1149863"/>
                </a:cubicBezTo>
                <a:cubicBezTo>
                  <a:pt x="2215" y="974456"/>
                  <a:pt x="-116563" y="572021"/>
                  <a:pt x="126339" y="274669"/>
                </a:cubicBezTo>
                <a:cubicBezTo>
                  <a:pt x="314411" y="44438"/>
                  <a:pt x="668415" y="-55437"/>
                  <a:pt x="991528" y="30574"/>
                </a:cubicBezTo>
                <a:cubicBezTo>
                  <a:pt x="1392013" y="137181"/>
                  <a:pt x="1607978" y="489347"/>
                  <a:pt x="1471633" y="813462"/>
                </a:cubicBezTo>
                <a:cubicBezTo>
                  <a:pt x="1355238" y="1090154"/>
                  <a:pt x="1015110" y="1261865"/>
                  <a:pt x="658382" y="1224027"/>
                </a:cubicBezTo>
                <a:cubicBezTo>
                  <a:pt x="509783" y="1497097"/>
                  <a:pt x="297684" y="1566967"/>
                  <a:pt x="98285" y="1586037"/>
                </a:cubicBezTo>
                <a:close/>
              </a:path>
            </a:pathLst>
          </a:custGeom>
          <a:noFill/>
          <a:ln w="38100" cap="flat" cmpd="sng" algn="ctr">
            <a:solidFill>
              <a:srgbClr val="CC0000"/>
            </a:solidFill>
            <a:prstDash val="solid"/>
          </a:ln>
          <a:effectLst/>
        </p:spPr>
        <p:txBody>
          <a:bodyPr lIns="121888" tIns="60944" rIns="121888" bIns="6094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8" name="TextBox 32"/>
          <p:cNvSpPr txBox="1"/>
          <p:nvPr/>
        </p:nvSpPr>
        <p:spPr>
          <a:xfrm>
            <a:off x="6972289" y="2087936"/>
            <a:ext cx="2092816" cy="861486"/>
          </a:xfrm>
          <a:prstGeom prst="rect">
            <a:avLst/>
          </a:prstGeom>
          <a:noFill/>
        </p:spPr>
        <p:txBody>
          <a:bodyPr wrap="none" lIns="121888" tIns="60944" rIns="121888" bIns="60944" rtlCol="0">
            <a:spAutoFit/>
          </a:bodyPr>
          <a:lstStyle/>
          <a:p>
            <a:r>
              <a:rPr lang="zh-CN" altLang="en-US" sz="2400" dirty="0">
                <a:solidFill>
                  <a:srgbClr val="E60000"/>
                </a:solidFill>
                <a:latin typeface="微软雅黑" panose="020B0503020204020204" pitchFamily="34" charset="-122"/>
                <a:ea typeface="微软雅黑" panose="020B0503020204020204" pitchFamily="34" charset="-122"/>
              </a:rPr>
              <a:t>主要工作概述</a:t>
            </a:r>
            <a:endParaRPr lang="en-US" altLang="zh-CN" sz="2400" dirty="0">
              <a:solidFill>
                <a:srgbClr val="E60000"/>
              </a:solidFill>
              <a:latin typeface="微软雅黑" panose="020B0503020204020204" pitchFamily="34" charset="-122"/>
              <a:ea typeface="微软雅黑" panose="020B0503020204020204" pitchFamily="34" charset="-122"/>
            </a:endParaRPr>
          </a:p>
          <a:p>
            <a:r>
              <a:rPr lang="zh-CN" altLang="en-US" sz="2400" dirty="0">
                <a:solidFill>
                  <a:srgbClr val="E60000"/>
                </a:solidFill>
                <a:latin typeface="微软雅黑" panose="020B0503020204020204" pitchFamily="34" charset="-122"/>
                <a:ea typeface="微软雅黑" panose="020B0503020204020204" pitchFamily="34" charset="-122"/>
              </a:rPr>
              <a:t>内容标题</a:t>
            </a:r>
            <a:endParaRPr lang="zh-CN" altLang="en-US" sz="2400" dirty="0">
              <a:solidFill>
                <a:srgbClr val="E60000"/>
              </a:solidFill>
              <a:latin typeface="微软雅黑" panose="020B0503020204020204" pitchFamily="34" charset="-122"/>
              <a:ea typeface="微软雅黑" panose="020B0503020204020204" pitchFamily="34" charset="-122"/>
            </a:endParaRPr>
          </a:p>
        </p:txBody>
      </p:sp>
      <p:pic>
        <p:nvPicPr>
          <p:cNvPr id="69" name="图片 68"/>
          <p:cNvPicPr>
            <a:picLocks noChangeAspect="1"/>
          </p:cNvPicPr>
          <p:nvPr/>
        </p:nvPicPr>
        <p:blipFill rotWithShape="1">
          <a:blip r:embed="rId1">
            <a:extLst>
              <a:ext uri="{28A0092B-C50C-407E-A947-70E740481C1C}">
                <a14:useLocalDpi xmlns:a14="http://schemas.microsoft.com/office/drawing/2010/main" val="0"/>
              </a:ext>
            </a:extLst>
          </a:blip>
          <a:srcRect l="17987" t="11829" r="10816" b="13418"/>
          <a:stretch>
            <a:fillRect/>
          </a:stretch>
        </p:blipFill>
        <p:spPr>
          <a:xfrm rot="1200000">
            <a:off x="8702061" y="3196387"/>
            <a:ext cx="2828935" cy="2954346"/>
          </a:xfrm>
          <a:prstGeom prst="rect">
            <a:avLst/>
          </a:prstGeom>
        </p:spPr>
      </p:pic>
      <p:pic>
        <p:nvPicPr>
          <p:cNvPr id="70" name="图片 6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flipH="1">
            <a:off x="1638828" y="3707528"/>
            <a:ext cx="342466" cy="392176"/>
          </a:xfrm>
          <a:prstGeom prst="rect">
            <a:avLst/>
          </a:prstGeom>
        </p:spPr>
      </p:pic>
      <p:pic>
        <p:nvPicPr>
          <p:cNvPr id="71" name="图片 7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flipH="1">
            <a:off x="1638828" y="4795657"/>
            <a:ext cx="342466" cy="392176"/>
          </a:xfrm>
          <a:prstGeom prst="rect">
            <a:avLst/>
          </a:prstGeom>
        </p:spPr>
      </p:pic>
      <p:sp>
        <p:nvSpPr>
          <p:cNvPr id="72" name="矩形 71"/>
          <p:cNvSpPr/>
          <p:nvPr/>
        </p:nvSpPr>
        <p:spPr>
          <a:xfrm>
            <a:off x="2016775" y="3726387"/>
            <a:ext cx="6095177" cy="892520"/>
          </a:xfrm>
          <a:prstGeom prst="rect">
            <a:avLst/>
          </a:prstGeom>
        </p:spPr>
        <p:txBody>
          <a:bodyPr lIns="121888" tIns="60944" rIns="121888" bIns="60944">
            <a:spAutoFit/>
          </a:bodyPr>
          <a:lstStyle/>
          <a:p>
            <a:pPr algn="just">
              <a:lnSpc>
                <a:spcPts val="2000"/>
              </a:lnSpc>
            </a:pPr>
            <a:r>
              <a:rPr lang="zh-CN" altLang="en-US" sz="1465" dirty="0">
                <a:solidFill>
                  <a:srgbClr val="CC0000"/>
                </a:solidFill>
                <a:latin typeface="微软雅黑" panose="020B0503020204020204" pitchFamily="34" charset="-122"/>
                <a:ea typeface="微软雅黑" panose="020B0503020204020204" pitchFamily="34" charset="-122"/>
              </a:rPr>
              <a:t>点击添加文字信息内容点击添加文字信息内容点击添加文字信息内容点击添加文字信息内容点击添加文字信息内容点击添加文字信息内容点击添加文字信息内容点击添加文字信息内容。</a:t>
            </a:r>
            <a:endParaRPr lang="zh-CN" altLang="en-US" sz="1465" dirty="0">
              <a:solidFill>
                <a:srgbClr val="CC0000"/>
              </a:solidFill>
              <a:latin typeface="微软雅黑" panose="020B0503020204020204" pitchFamily="34" charset="-122"/>
              <a:ea typeface="微软雅黑" panose="020B0503020204020204" pitchFamily="34" charset="-122"/>
            </a:endParaRPr>
          </a:p>
        </p:txBody>
      </p:sp>
      <p:sp>
        <p:nvSpPr>
          <p:cNvPr id="73" name="矩形 72"/>
          <p:cNvSpPr/>
          <p:nvPr/>
        </p:nvSpPr>
        <p:spPr>
          <a:xfrm>
            <a:off x="2016775" y="4795658"/>
            <a:ext cx="6095177" cy="892520"/>
          </a:xfrm>
          <a:prstGeom prst="rect">
            <a:avLst/>
          </a:prstGeom>
        </p:spPr>
        <p:txBody>
          <a:bodyPr lIns="121888" tIns="60944" rIns="121888" bIns="60944">
            <a:spAutoFit/>
          </a:bodyPr>
          <a:lstStyle/>
          <a:p>
            <a:pPr algn="just">
              <a:lnSpc>
                <a:spcPts val="2000"/>
              </a:lnSpc>
            </a:pPr>
            <a:r>
              <a:rPr lang="zh-CN" altLang="en-US" sz="1465" dirty="0">
                <a:solidFill>
                  <a:srgbClr val="CC0000"/>
                </a:solidFill>
                <a:latin typeface="微软雅黑" panose="020B0503020204020204" pitchFamily="34" charset="-122"/>
                <a:ea typeface="微软雅黑" panose="020B0503020204020204" pitchFamily="34" charset="-122"/>
              </a:rPr>
              <a:t>点击添加文字信息内容点击添加文字信息内容点击添加文字信息内容点击添加文字信息内容点击添加文字信息内容点击添加文字信息内容点击添加文字信息内容点击添加文字信息内容。</a:t>
            </a:r>
            <a:endParaRPr lang="zh-CN" altLang="en-US" sz="1465" dirty="0">
              <a:solidFill>
                <a:srgbClr val="CC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 presetClass="entr" presetSubtype="2" fill="hold" nodeType="after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additive="base">
                                        <p:cTn id="14" dur="500" fill="hold"/>
                                        <p:tgtEl>
                                          <p:spTgt spid="69"/>
                                        </p:tgtEl>
                                        <p:attrNameLst>
                                          <p:attrName>ppt_x</p:attrName>
                                        </p:attrNameLst>
                                      </p:cBhvr>
                                      <p:tavLst>
                                        <p:tav tm="0">
                                          <p:val>
                                            <p:strVal val="1+#ppt_w/2"/>
                                          </p:val>
                                        </p:tav>
                                        <p:tav tm="100000">
                                          <p:val>
                                            <p:strVal val="#ppt_x"/>
                                          </p:val>
                                        </p:tav>
                                      </p:tavLst>
                                    </p:anim>
                                    <p:anim calcmode="lin" valueType="num">
                                      <p:cBhvr additive="base">
                                        <p:cTn id="15" dur="500" fill="hold"/>
                                        <p:tgtEl>
                                          <p:spTgt spid="69"/>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down)">
                                      <p:cBhvr>
                                        <p:cTn id="22" dur="500"/>
                                        <p:tgtEl>
                                          <p:spTgt spid="68"/>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left)">
                                      <p:cBhvr>
                                        <p:cTn id="29" dur="500"/>
                                        <p:tgtEl>
                                          <p:spTgt spid="66"/>
                                        </p:tgtEl>
                                      </p:cBhvr>
                                    </p:animEffect>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fill="hold"/>
                                        <p:tgtEl>
                                          <p:spTgt spid="70"/>
                                        </p:tgtEl>
                                        <p:attrNameLst>
                                          <p:attrName>ppt_x</p:attrName>
                                        </p:attrNameLst>
                                      </p:cBhvr>
                                      <p:tavLst>
                                        <p:tav tm="0">
                                          <p:val>
                                            <p:strVal val="0-#ppt_w/2"/>
                                          </p:val>
                                        </p:tav>
                                        <p:tav tm="100000">
                                          <p:val>
                                            <p:strVal val="#ppt_x"/>
                                          </p:val>
                                        </p:tav>
                                      </p:tavLst>
                                    </p:anim>
                                    <p:anim calcmode="lin" valueType="num">
                                      <p:cBhvr additive="base">
                                        <p:cTn id="34" dur="500" fill="hold"/>
                                        <p:tgtEl>
                                          <p:spTgt spid="70"/>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1000"/>
                                        <p:tgtEl>
                                          <p:spTgt spid="72"/>
                                        </p:tgtEl>
                                      </p:cBhvr>
                                    </p:animEffect>
                                    <p:anim calcmode="lin" valueType="num">
                                      <p:cBhvr>
                                        <p:cTn id="39" dur="1000" fill="hold"/>
                                        <p:tgtEl>
                                          <p:spTgt spid="72"/>
                                        </p:tgtEl>
                                        <p:attrNameLst>
                                          <p:attrName>ppt_x</p:attrName>
                                        </p:attrNameLst>
                                      </p:cBhvr>
                                      <p:tavLst>
                                        <p:tav tm="0">
                                          <p:val>
                                            <p:strVal val="#ppt_x"/>
                                          </p:val>
                                        </p:tav>
                                        <p:tav tm="100000">
                                          <p:val>
                                            <p:strVal val="#ppt_x"/>
                                          </p:val>
                                        </p:tav>
                                      </p:tavLst>
                                    </p:anim>
                                    <p:anim calcmode="lin" valueType="num">
                                      <p:cBhvr>
                                        <p:cTn id="40" dur="1000" fill="hold"/>
                                        <p:tgtEl>
                                          <p:spTgt spid="72"/>
                                        </p:tgtEl>
                                        <p:attrNameLst>
                                          <p:attrName>ppt_y</p:attrName>
                                        </p:attrNameLst>
                                      </p:cBhvr>
                                      <p:tavLst>
                                        <p:tav tm="0">
                                          <p:val>
                                            <p:strVal val="#ppt_y+.1"/>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fill="hold"/>
                                        <p:tgtEl>
                                          <p:spTgt spid="71"/>
                                        </p:tgtEl>
                                        <p:attrNameLst>
                                          <p:attrName>ppt_x</p:attrName>
                                        </p:attrNameLst>
                                      </p:cBhvr>
                                      <p:tavLst>
                                        <p:tav tm="0">
                                          <p:val>
                                            <p:strVal val="0-#ppt_w/2"/>
                                          </p:val>
                                        </p:tav>
                                        <p:tav tm="100000">
                                          <p:val>
                                            <p:strVal val="#ppt_x"/>
                                          </p:val>
                                        </p:tav>
                                      </p:tavLst>
                                    </p:anim>
                                    <p:anim calcmode="lin" valueType="num">
                                      <p:cBhvr additive="base">
                                        <p:cTn id="44" dur="500" fill="hold"/>
                                        <p:tgtEl>
                                          <p:spTgt spid="71"/>
                                        </p:tgtEl>
                                        <p:attrNameLst>
                                          <p:attrName>ppt_y</p:attrName>
                                        </p:attrNameLst>
                                      </p:cBhvr>
                                      <p:tavLst>
                                        <p:tav tm="0">
                                          <p:val>
                                            <p:strVal val="#ppt_y"/>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1000"/>
                                        <p:tgtEl>
                                          <p:spTgt spid="73"/>
                                        </p:tgtEl>
                                      </p:cBhvr>
                                    </p:animEffect>
                                    <p:anim calcmode="lin" valueType="num">
                                      <p:cBhvr>
                                        <p:cTn id="48" dur="1000" fill="hold"/>
                                        <p:tgtEl>
                                          <p:spTgt spid="73"/>
                                        </p:tgtEl>
                                        <p:attrNameLst>
                                          <p:attrName>ppt_x</p:attrName>
                                        </p:attrNameLst>
                                      </p:cBhvr>
                                      <p:tavLst>
                                        <p:tav tm="0">
                                          <p:val>
                                            <p:strVal val="#ppt_x"/>
                                          </p:val>
                                        </p:tav>
                                        <p:tav tm="100000">
                                          <p:val>
                                            <p:strVal val="#ppt_x"/>
                                          </p:val>
                                        </p:tav>
                                      </p:tavLst>
                                    </p:anim>
                                    <p:anim calcmode="lin" valueType="num">
                                      <p:cBhvr>
                                        <p:cTn id="49"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5" grpId="0"/>
      <p:bldP spid="66" grpId="0" animBg="1"/>
      <p:bldP spid="67" grpId="0" animBg="1"/>
      <p:bldP spid="68" grpId="0"/>
      <p:bldP spid="72" grpId="0"/>
      <p:bldP spid="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本年度四项重要工作</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pic>
        <p:nvPicPr>
          <p:cNvPr id="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673000" y="1524588"/>
            <a:ext cx="1966840" cy="20059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1729606" y="2743411"/>
            <a:ext cx="1828236" cy="3224805"/>
          </a:xfrm>
          <a:prstGeom prst="rect">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897162" y="1118313"/>
            <a:ext cx="1996758" cy="200598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a:spLocks noChangeArrowheads="1"/>
          </p:cNvSpPr>
          <p:nvPr/>
        </p:nvSpPr>
        <p:spPr bwMode="auto">
          <a:xfrm>
            <a:off x="3964117" y="2743411"/>
            <a:ext cx="1828236" cy="3224805"/>
          </a:xfrm>
          <a:prstGeom prst="rect">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7" name="Picture 6"/>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243589" y="1524588"/>
            <a:ext cx="1966840" cy="200598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a:spLocks noChangeArrowheads="1"/>
          </p:cNvSpPr>
          <p:nvPr/>
        </p:nvSpPr>
        <p:spPr bwMode="auto">
          <a:xfrm>
            <a:off x="6300196" y="2743411"/>
            <a:ext cx="1828236" cy="3224805"/>
          </a:xfrm>
          <a:prstGeom prst="rect">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66177" y="1118313"/>
            <a:ext cx="1993823" cy="200598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a:spLocks noChangeArrowheads="1"/>
          </p:cNvSpPr>
          <p:nvPr/>
        </p:nvSpPr>
        <p:spPr bwMode="auto">
          <a:xfrm>
            <a:off x="8636274" y="2743411"/>
            <a:ext cx="1828236" cy="3224805"/>
          </a:xfrm>
          <a:prstGeom prst="rect">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11" name="TextBox 38"/>
          <p:cNvSpPr txBox="1"/>
          <p:nvPr/>
        </p:nvSpPr>
        <p:spPr>
          <a:xfrm>
            <a:off x="1932744" y="2921158"/>
            <a:ext cx="1523530" cy="2651495"/>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工作之一</a:t>
            </a:r>
            <a:endParaRPr lang="en-US" altLang="zh-CN" sz="1600" dirty="0">
              <a:solidFill>
                <a:srgbClr val="FFFFFF"/>
              </a:solidFill>
              <a:latin typeface="微软雅黑" panose="020B0503020204020204" pitchFamily="34" charset="-122"/>
              <a:ea typeface="微软雅黑" panose="020B0503020204020204" pitchFamily="34" charset="-122"/>
            </a:endParaRPr>
          </a:p>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12" name="TextBox 14"/>
          <p:cNvSpPr txBox="1"/>
          <p:nvPr/>
        </p:nvSpPr>
        <p:spPr>
          <a:xfrm>
            <a:off x="4167254" y="2921158"/>
            <a:ext cx="1523530" cy="2651495"/>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工作之二</a:t>
            </a:r>
            <a:endParaRPr lang="en-US" altLang="zh-CN" sz="1600" dirty="0">
              <a:solidFill>
                <a:srgbClr val="FFFFFF"/>
              </a:solidFill>
              <a:latin typeface="微软雅黑" panose="020B0503020204020204" pitchFamily="34" charset="-122"/>
              <a:ea typeface="微软雅黑" panose="020B0503020204020204" pitchFamily="34" charset="-122"/>
            </a:endParaRPr>
          </a:p>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13" name="TextBox 14"/>
          <p:cNvSpPr txBox="1"/>
          <p:nvPr/>
        </p:nvSpPr>
        <p:spPr>
          <a:xfrm>
            <a:off x="6503333" y="2942318"/>
            <a:ext cx="1523530" cy="2651495"/>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工作之三</a:t>
            </a:r>
            <a:endParaRPr lang="en-US" altLang="zh-CN" sz="1600" dirty="0">
              <a:solidFill>
                <a:srgbClr val="FFFFFF"/>
              </a:solidFill>
              <a:latin typeface="微软雅黑" panose="020B0503020204020204" pitchFamily="34" charset="-122"/>
              <a:ea typeface="微软雅黑" panose="020B0503020204020204" pitchFamily="34" charset="-122"/>
            </a:endParaRPr>
          </a:p>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
        <p:nvSpPr>
          <p:cNvPr id="14" name="TextBox 14"/>
          <p:cNvSpPr txBox="1"/>
          <p:nvPr/>
        </p:nvSpPr>
        <p:spPr>
          <a:xfrm>
            <a:off x="8839412" y="2942318"/>
            <a:ext cx="1523530" cy="2651495"/>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工作之四</a:t>
            </a:r>
            <a:endParaRPr lang="en-US" altLang="zh-CN" sz="1600" dirty="0">
              <a:solidFill>
                <a:srgbClr val="FFFFFF"/>
              </a:solidFill>
              <a:latin typeface="微软雅黑" panose="020B0503020204020204" pitchFamily="34" charset="-122"/>
              <a:ea typeface="微软雅黑" panose="020B0503020204020204" pitchFamily="34" charset="-122"/>
            </a:endParaRPr>
          </a:p>
          <a:p>
            <a:pPr algn="ctr">
              <a:lnSpc>
                <a:spcPct val="130000"/>
              </a:lnSpc>
            </a:pPr>
            <a:r>
              <a:rPr lang="zh-CN" altLang="en-US" sz="1600" dirty="0">
                <a:solidFill>
                  <a:srgbClr val="FFFFFF"/>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a:t>
            </a:r>
            <a:endParaRPr lang="en-US" altLang="zh-CN" sz="16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3" presetClass="entr" presetSubtype="32"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ppt_w"/>
                                          </p:val>
                                        </p:tav>
                                        <p:tav tm="100000">
                                          <p:val>
                                            <p:strVal val="#ppt_w"/>
                                          </p:val>
                                        </p:tav>
                                      </p:tavLst>
                                    </p:anim>
                                    <p:anim calcmode="lin" valueType="num">
                                      <p:cBhvr>
                                        <p:cTn id="15" dur="500" fill="hold"/>
                                        <p:tgtEl>
                                          <p:spTgt spid="3"/>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50"/>
                                        <p:tgtEl>
                                          <p:spTgt spid="11"/>
                                        </p:tgtEl>
                                      </p:cBhvr>
                                    </p:animEffect>
                                  </p:childTnLst>
                                </p:cTn>
                              </p:par>
                            </p:childTnLst>
                          </p:cTn>
                        </p:par>
                        <p:par>
                          <p:cTn id="24" fill="hold">
                            <p:stCondLst>
                              <p:cond delay="1500"/>
                            </p:stCondLst>
                            <p:childTnLst>
                              <p:par>
                                <p:cTn id="25" presetID="23" presetClass="entr" presetSubtype="3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strVal val="4*#ppt_w"/>
                                          </p:val>
                                        </p:tav>
                                        <p:tav tm="100000">
                                          <p:val>
                                            <p:strVal val="#ppt_w"/>
                                          </p:val>
                                        </p:tav>
                                      </p:tavLst>
                                    </p:anim>
                                    <p:anim calcmode="lin" valueType="num">
                                      <p:cBhvr>
                                        <p:cTn id="28" dur="500" fill="hold"/>
                                        <p:tgtEl>
                                          <p:spTgt spid="5"/>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250"/>
                                        <p:tgtEl>
                                          <p:spTgt spid="12"/>
                                        </p:tgtEl>
                                      </p:cBhvr>
                                    </p:animEffect>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strVal val="4*#ppt_w"/>
                                          </p:val>
                                        </p:tav>
                                        <p:tav tm="100000">
                                          <p:val>
                                            <p:strVal val="#ppt_w"/>
                                          </p:val>
                                        </p:tav>
                                      </p:tavLst>
                                    </p:anim>
                                    <p:anim calcmode="lin" valueType="num">
                                      <p:cBhvr>
                                        <p:cTn id="41" dur="500" fill="hold"/>
                                        <p:tgtEl>
                                          <p:spTgt spid="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up)">
                                      <p:cBhvr>
                                        <p:cTn id="45" dur="500"/>
                                        <p:tgtEl>
                                          <p:spTgt spid="8"/>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250"/>
                                        <p:tgtEl>
                                          <p:spTgt spid="13"/>
                                        </p:tgtEl>
                                      </p:cBhvr>
                                    </p:animEffect>
                                  </p:childTnLst>
                                </p:cTn>
                              </p:par>
                            </p:childTnLst>
                          </p:cTn>
                        </p:par>
                        <p:par>
                          <p:cTn id="50" fill="hold">
                            <p:stCondLst>
                              <p:cond delay="4500"/>
                            </p:stCondLst>
                            <p:childTnLst>
                              <p:par>
                                <p:cTn id="51" presetID="23" presetClass="entr" presetSubtype="32"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strVal val="4*#ppt_w"/>
                                          </p:val>
                                        </p:tav>
                                        <p:tav tm="100000">
                                          <p:val>
                                            <p:strVal val="#ppt_w"/>
                                          </p:val>
                                        </p:tav>
                                      </p:tavLst>
                                    </p:anim>
                                    <p:anim calcmode="lin" valueType="num">
                                      <p:cBhvr>
                                        <p:cTn id="54" dur="500" fill="hold"/>
                                        <p:tgtEl>
                                          <p:spTgt spid="9"/>
                                        </p:tgtEl>
                                        <p:attrNameLst>
                                          <p:attrName>ppt_h</p:attrName>
                                        </p:attrNameLst>
                                      </p:cBhvr>
                                      <p:tavLst>
                                        <p:tav tm="0">
                                          <p:val>
                                            <p:strVal val="4*#ppt_h"/>
                                          </p:val>
                                        </p:tav>
                                        <p:tav tm="100000">
                                          <p:val>
                                            <p:strVal val="#ppt_h"/>
                                          </p:val>
                                        </p:tav>
                                      </p:tavLst>
                                    </p:anim>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500"/>
                                        <p:tgtEl>
                                          <p:spTgt spid="10"/>
                                        </p:tgtEl>
                                      </p:cBhvr>
                                    </p:animEffect>
                                  </p:childTnLst>
                                </p:cTn>
                              </p:par>
                            </p:childTnLst>
                          </p:cTn>
                        </p:par>
                        <p:par>
                          <p:cTn id="59" fill="hold">
                            <p:stCondLst>
                              <p:cond delay="5500"/>
                            </p:stCondLst>
                            <p:childTnLst>
                              <p:par>
                                <p:cTn id="60" presetID="2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down)">
                                      <p:cBhvr>
                                        <p:cTn id="62"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 grpId="0" animBg="1"/>
      <p:bldP spid="6" grpId="0" animBg="1"/>
      <p:bldP spid="8" grpId="0" animBg="1"/>
      <p:bldP spid="10" grpId="0" animBg="1"/>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本年度四项重要工作</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15" name="椭圆 1"/>
          <p:cNvSpPr/>
          <p:nvPr/>
        </p:nvSpPr>
        <p:spPr bwMode="auto">
          <a:xfrm>
            <a:off x="1297940" y="3047059"/>
            <a:ext cx="2333962" cy="2496896"/>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Lst>
            <a:ahLst/>
            <a:cxnLst>
              <a:cxn ang="0">
                <a:pos x="T0" y="T1"/>
              </a:cxn>
              <a:cxn ang="0">
                <a:pos x="T2" y="T3"/>
              </a:cxn>
              <a:cxn ang="0">
                <a:pos x="T4" y="T5"/>
              </a:cxn>
              <a:cxn ang="0">
                <a:pos x="T6" y="T7"/>
              </a:cxn>
              <a:cxn ang="0">
                <a:pos x="T8" y="T9"/>
              </a:cxn>
              <a:cxn ang="0">
                <a:pos x="T10" y="T11"/>
              </a:cxn>
              <a:cxn ang="0">
                <a:pos x="T12" y="T13"/>
              </a:cxn>
            </a:cxnLst>
            <a:rect l="0" t="0"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10000"/>
          </a:solidFill>
          <a:ln>
            <a:noFill/>
          </a:ln>
          <a:extLst>
            <a:ext uri="{91240B29-F687-4F45-9708-019B960494DF}">
              <a14:hiddenLine xmlns:a14="http://schemas.microsoft.com/office/drawing/2010/main" w="25400">
                <a:solidFill>
                  <a:srgbClr val="000000"/>
                </a:solidFill>
                <a:prstDash val="solid"/>
                <a:round/>
              </a14:hiddenLine>
            </a:ext>
          </a:extLst>
        </p:spPr>
        <p:txBody>
          <a:bodyPr anchor="ctr"/>
          <a:lstStyle/>
          <a:p>
            <a:endParaRPr lang="zh-CN" altLang="en-US" sz="2400"/>
          </a:p>
        </p:txBody>
      </p:sp>
      <p:sp>
        <p:nvSpPr>
          <p:cNvPr id="16" name="椭圆 15"/>
          <p:cNvSpPr>
            <a:spLocks noChangeArrowheads="1"/>
          </p:cNvSpPr>
          <p:nvPr/>
        </p:nvSpPr>
        <p:spPr bwMode="auto">
          <a:xfrm>
            <a:off x="8304060" y="3068220"/>
            <a:ext cx="2496896" cy="2494781"/>
          </a:xfrm>
          <a:prstGeom prst="ellipse">
            <a:avLst/>
          </a:prstGeom>
          <a:solidFill>
            <a:srgbClr val="FF0000">
              <a:alpha val="50000"/>
            </a:srgbClr>
          </a:solidFill>
          <a:ln>
            <a:noFill/>
          </a:ln>
        </p:spPr>
        <p:txBody>
          <a:bodyPr anchor="ctr"/>
          <a:lstStyle/>
          <a:p>
            <a:pPr>
              <a:defRPr/>
            </a:pPr>
            <a:endParaRPr lang="zh-CN" altLang="en-US" sz="2400">
              <a:solidFill>
                <a:schemeClr val="lt1"/>
              </a:solidFill>
            </a:endParaRPr>
          </a:p>
        </p:txBody>
      </p:sp>
      <p:sp>
        <p:nvSpPr>
          <p:cNvPr id="17" name="椭圆 1"/>
          <p:cNvSpPr/>
          <p:nvPr/>
        </p:nvSpPr>
        <p:spPr bwMode="auto">
          <a:xfrm>
            <a:off x="3631902" y="3068220"/>
            <a:ext cx="2336079" cy="2494781"/>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Lst>
            <a:ahLst/>
            <a:cxnLst>
              <a:cxn ang="0">
                <a:pos x="T0" y="T1"/>
              </a:cxn>
              <a:cxn ang="0">
                <a:pos x="T2" y="T3"/>
              </a:cxn>
              <a:cxn ang="0">
                <a:pos x="T4" y="T5"/>
              </a:cxn>
              <a:cxn ang="0">
                <a:pos x="T6" y="T7"/>
              </a:cxn>
              <a:cxn ang="0">
                <a:pos x="T8" y="T9"/>
              </a:cxn>
              <a:cxn ang="0">
                <a:pos x="T10" y="T11"/>
              </a:cxn>
              <a:cxn ang="0">
                <a:pos x="T12" y="T13"/>
              </a:cxn>
            </a:cxnLst>
            <a:rect l="0" t="0"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0000">
              <a:alpha val="50000"/>
            </a:srgbClr>
          </a:solidFill>
          <a:ln>
            <a:noFill/>
          </a:ln>
        </p:spPr>
        <p:txBody>
          <a:bodyPr anchor="ctr"/>
          <a:lstStyle/>
          <a:p>
            <a:endParaRPr lang="zh-CN" altLang="en-US" sz="2400"/>
          </a:p>
        </p:txBody>
      </p:sp>
      <p:sp>
        <p:nvSpPr>
          <p:cNvPr id="18" name="椭圆 1"/>
          <p:cNvSpPr/>
          <p:nvPr/>
        </p:nvSpPr>
        <p:spPr bwMode="auto">
          <a:xfrm>
            <a:off x="5967981" y="3068220"/>
            <a:ext cx="2333964" cy="2494781"/>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Lst>
            <a:ahLst/>
            <a:cxnLst>
              <a:cxn ang="0">
                <a:pos x="T0" y="T1"/>
              </a:cxn>
              <a:cxn ang="0">
                <a:pos x="T2" y="T3"/>
              </a:cxn>
              <a:cxn ang="0">
                <a:pos x="T4" y="T5"/>
              </a:cxn>
              <a:cxn ang="0">
                <a:pos x="T6" y="T7"/>
              </a:cxn>
              <a:cxn ang="0">
                <a:pos x="T8" y="T9"/>
              </a:cxn>
              <a:cxn ang="0">
                <a:pos x="T10" y="T11"/>
              </a:cxn>
              <a:cxn ang="0">
                <a:pos x="T12" y="T13"/>
              </a:cxn>
            </a:cxnLst>
            <a:rect l="0" t="0"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10000"/>
          </a:solidFill>
          <a:ln>
            <a:noFill/>
          </a:ln>
          <a:extLst>
            <a:ext uri="{91240B29-F687-4F45-9708-019B960494DF}">
              <a14:hiddenLine xmlns:a14="http://schemas.microsoft.com/office/drawing/2010/main" w="25400">
                <a:solidFill>
                  <a:srgbClr val="000000"/>
                </a:solidFill>
                <a:prstDash val="solid"/>
                <a:round/>
              </a14:hiddenLine>
            </a:ext>
          </a:extLst>
        </p:spPr>
        <p:txBody>
          <a:bodyPr anchor="ctr"/>
          <a:lstStyle/>
          <a:p>
            <a:endParaRPr lang="zh-CN" altLang="en-US" sz="2400"/>
          </a:p>
        </p:txBody>
      </p:sp>
      <p:sp>
        <p:nvSpPr>
          <p:cNvPr id="19" name="TextBox 60"/>
          <p:cNvSpPr txBox="1">
            <a:spLocks noChangeArrowheads="1"/>
          </p:cNvSpPr>
          <p:nvPr/>
        </p:nvSpPr>
        <p:spPr bwMode="auto">
          <a:xfrm>
            <a:off x="2078748" y="3164499"/>
            <a:ext cx="739305" cy="74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zh-CN" sz="4265" dirty="0">
                <a:solidFill>
                  <a:srgbClr val="FFFFFF"/>
                </a:solidFill>
                <a:latin typeface="Calibri" panose="020F0502020204030204" pitchFamily="34" charset="0"/>
                <a:ea typeface="宋体" panose="02010600030101010101" pitchFamily="2" charset="-122"/>
              </a:rPr>
              <a:t>01</a:t>
            </a:r>
            <a:endParaRPr lang="zh-CN" altLang="en-US" sz="4265" dirty="0">
              <a:solidFill>
                <a:srgbClr val="FFFFFF"/>
              </a:solidFill>
              <a:latin typeface="Calibri" panose="020F0502020204030204" pitchFamily="34" charset="0"/>
              <a:ea typeface="宋体" panose="02010600030101010101" pitchFamily="2" charset="-122"/>
            </a:endParaRPr>
          </a:p>
        </p:txBody>
      </p:sp>
      <p:sp>
        <p:nvSpPr>
          <p:cNvPr id="20" name="TextBox 61"/>
          <p:cNvSpPr txBox="1">
            <a:spLocks noChangeArrowheads="1"/>
          </p:cNvSpPr>
          <p:nvPr/>
        </p:nvSpPr>
        <p:spPr bwMode="auto">
          <a:xfrm>
            <a:off x="4452916" y="3164499"/>
            <a:ext cx="739305" cy="74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zh-CN" sz="4265">
                <a:solidFill>
                  <a:srgbClr val="C10000"/>
                </a:solidFill>
                <a:latin typeface="Calibri" panose="020F0502020204030204" pitchFamily="34" charset="0"/>
                <a:ea typeface="宋体" panose="02010600030101010101" pitchFamily="2" charset="-122"/>
              </a:rPr>
              <a:t>02</a:t>
            </a:r>
            <a:endParaRPr lang="zh-CN" altLang="en-US" sz="4265">
              <a:solidFill>
                <a:srgbClr val="C10000"/>
              </a:solidFill>
              <a:latin typeface="Calibri" panose="020F0502020204030204" pitchFamily="34" charset="0"/>
              <a:ea typeface="宋体" panose="02010600030101010101" pitchFamily="2" charset="-122"/>
            </a:endParaRPr>
          </a:p>
        </p:txBody>
      </p:sp>
      <p:sp>
        <p:nvSpPr>
          <p:cNvPr id="21" name="TextBox 62"/>
          <p:cNvSpPr txBox="1">
            <a:spLocks noChangeArrowheads="1"/>
          </p:cNvSpPr>
          <p:nvPr/>
        </p:nvSpPr>
        <p:spPr bwMode="auto">
          <a:xfrm>
            <a:off x="6733978" y="3164499"/>
            <a:ext cx="739305" cy="74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zh-CN" sz="4265">
                <a:solidFill>
                  <a:srgbClr val="FFFFFF"/>
                </a:solidFill>
                <a:latin typeface="Calibri" panose="020F0502020204030204" pitchFamily="34" charset="0"/>
                <a:ea typeface="宋体" panose="02010600030101010101" pitchFamily="2" charset="-122"/>
              </a:rPr>
              <a:t>03</a:t>
            </a:r>
            <a:endParaRPr lang="zh-CN" altLang="en-US" sz="4265">
              <a:solidFill>
                <a:srgbClr val="FFFFFF"/>
              </a:solidFill>
              <a:latin typeface="Calibri" panose="020F0502020204030204" pitchFamily="34" charset="0"/>
              <a:ea typeface="宋体" panose="02010600030101010101" pitchFamily="2" charset="-122"/>
            </a:endParaRPr>
          </a:p>
        </p:txBody>
      </p:sp>
      <p:sp>
        <p:nvSpPr>
          <p:cNvPr id="22" name="TextBox 63"/>
          <p:cNvSpPr txBox="1">
            <a:spLocks noChangeArrowheads="1"/>
          </p:cNvSpPr>
          <p:nvPr/>
        </p:nvSpPr>
        <p:spPr bwMode="auto">
          <a:xfrm>
            <a:off x="9152583" y="3164499"/>
            <a:ext cx="739305" cy="74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zh-CN" sz="4265">
                <a:solidFill>
                  <a:srgbClr val="C10000"/>
                </a:solidFill>
                <a:latin typeface="Calibri" panose="020F0502020204030204" pitchFamily="34" charset="0"/>
                <a:ea typeface="宋体" panose="02010600030101010101" pitchFamily="2" charset="-122"/>
              </a:rPr>
              <a:t>04</a:t>
            </a:r>
            <a:endParaRPr lang="zh-CN" altLang="en-US" sz="4265">
              <a:solidFill>
                <a:srgbClr val="C10000"/>
              </a:solidFill>
              <a:latin typeface="Calibri" panose="020F0502020204030204" pitchFamily="34" charset="0"/>
              <a:ea typeface="宋体" panose="02010600030101010101" pitchFamily="2" charset="-122"/>
            </a:endParaRPr>
          </a:p>
        </p:txBody>
      </p:sp>
      <p:cxnSp>
        <p:nvCxnSpPr>
          <p:cNvPr id="23" name="直接连接符 22"/>
          <p:cNvCxnSpPr>
            <a:cxnSpLocks noChangeShapeType="1"/>
          </p:cNvCxnSpPr>
          <p:nvPr/>
        </p:nvCxnSpPr>
        <p:spPr bwMode="auto">
          <a:xfrm>
            <a:off x="1585718" y="3840565"/>
            <a:ext cx="1713971" cy="0"/>
          </a:xfrm>
          <a:prstGeom prst="line">
            <a:avLst/>
          </a:prstGeom>
          <a:noFill/>
          <a:ln w="9525" algn="ctr">
            <a:solidFill>
              <a:srgbClr val="FFFFFF"/>
            </a:solidFill>
            <a:prstDash val="dash"/>
            <a:rou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3942957" y="3840565"/>
            <a:ext cx="1713971" cy="0"/>
          </a:xfrm>
          <a:prstGeom prst="line">
            <a:avLst/>
          </a:prstGeom>
          <a:noFill/>
          <a:ln w="9525" algn="ctr">
            <a:solidFill>
              <a:srgbClr val="FFFFFF"/>
            </a:solidFill>
            <a:prstDash val="dash"/>
            <a:rou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6276919" y="3840565"/>
            <a:ext cx="1713971" cy="0"/>
          </a:xfrm>
          <a:prstGeom prst="line">
            <a:avLst/>
          </a:prstGeom>
          <a:noFill/>
          <a:ln w="9525" algn="ctr">
            <a:solidFill>
              <a:srgbClr val="FFFFFF"/>
            </a:solidFill>
            <a:prstDash val="dash"/>
            <a:rou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8623579" y="3840565"/>
            <a:ext cx="1912876" cy="0"/>
          </a:xfrm>
          <a:prstGeom prst="line">
            <a:avLst/>
          </a:prstGeom>
          <a:noFill/>
          <a:ln w="9525" algn="ctr">
            <a:solidFill>
              <a:srgbClr val="FFFFFF"/>
            </a:solidFill>
            <a:prstDash val="dash"/>
            <a:round/>
          </a:ln>
          <a:extLst>
            <a:ext uri="{909E8E84-426E-40DD-AFC4-6F175D3DCCD1}">
              <a14:hiddenFill xmlns:a14="http://schemas.microsoft.com/office/drawing/2010/main">
                <a:noFill/>
              </a14:hiddenFill>
            </a:ext>
          </a:extLst>
        </p:spPr>
      </p:cxnSp>
      <p:sp>
        <p:nvSpPr>
          <p:cNvPr id="27" name="TextBox 68"/>
          <p:cNvSpPr txBox="1">
            <a:spLocks noChangeArrowheads="1"/>
          </p:cNvSpPr>
          <p:nvPr/>
        </p:nvSpPr>
        <p:spPr bwMode="auto">
          <a:xfrm>
            <a:off x="1386813" y="3997150"/>
            <a:ext cx="2329730"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2400" dirty="0">
                <a:solidFill>
                  <a:srgbClr val="FFFFFF"/>
                </a:solidFill>
                <a:latin typeface="微软雅黑" panose="020B0503020204020204" pitchFamily="34" charset="-122"/>
                <a:ea typeface="微软雅黑" panose="020B0503020204020204" pitchFamily="34" charset="-122"/>
              </a:rPr>
              <a:t>重要工作标题</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8" name="TextBox 69"/>
          <p:cNvSpPr txBox="1">
            <a:spLocks noChangeArrowheads="1"/>
          </p:cNvSpPr>
          <p:nvPr/>
        </p:nvSpPr>
        <p:spPr bwMode="auto">
          <a:xfrm>
            <a:off x="1416437" y="4458442"/>
            <a:ext cx="2329730" cy="45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1865">
                <a:solidFill>
                  <a:srgbClr val="FFFFFF"/>
                </a:solidFill>
                <a:latin typeface="微软雅黑" panose="020B0503020204020204" pitchFamily="34" charset="-122"/>
                <a:ea typeface="微软雅黑" panose="020B0503020204020204" pitchFamily="34" charset="-122"/>
              </a:rPr>
              <a:t>点此输入文字</a:t>
            </a: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29" name="TextBox 70"/>
          <p:cNvSpPr txBox="1">
            <a:spLocks noChangeArrowheads="1"/>
          </p:cNvSpPr>
          <p:nvPr/>
        </p:nvSpPr>
        <p:spPr bwMode="auto">
          <a:xfrm>
            <a:off x="3750399" y="3997150"/>
            <a:ext cx="2327615"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2400" dirty="0">
                <a:solidFill>
                  <a:srgbClr val="FFFFFF"/>
                </a:solidFill>
                <a:latin typeface="微软雅黑" panose="020B0503020204020204" pitchFamily="34" charset="-122"/>
                <a:ea typeface="微软雅黑" panose="020B0503020204020204" pitchFamily="34" charset="-122"/>
              </a:rPr>
              <a:t>重要工作标题</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0" name="TextBox 71"/>
          <p:cNvSpPr txBox="1">
            <a:spLocks noChangeArrowheads="1"/>
          </p:cNvSpPr>
          <p:nvPr/>
        </p:nvSpPr>
        <p:spPr bwMode="auto">
          <a:xfrm>
            <a:off x="3780023" y="4458442"/>
            <a:ext cx="2327615" cy="45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1865">
                <a:solidFill>
                  <a:srgbClr val="FFFFFF"/>
                </a:solidFill>
                <a:latin typeface="微软雅黑" panose="020B0503020204020204" pitchFamily="34" charset="-122"/>
                <a:ea typeface="微软雅黑" panose="020B0503020204020204" pitchFamily="34" charset="-122"/>
              </a:rPr>
              <a:t>点此输入文字</a:t>
            </a: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1" name="TextBox 72"/>
          <p:cNvSpPr txBox="1">
            <a:spLocks noChangeArrowheads="1"/>
          </p:cNvSpPr>
          <p:nvPr/>
        </p:nvSpPr>
        <p:spPr bwMode="auto">
          <a:xfrm>
            <a:off x="6092827" y="3997150"/>
            <a:ext cx="2329730"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2400" dirty="0">
                <a:solidFill>
                  <a:srgbClr val="FFFFFF"/>
                </a:solidFill>
                <a:latin typeface="微软雅黑" panose="020B0503020204020204" pitchFamily="34" charset="-122"/>
                <a:ea typeface="微软雅黑" panose="020B0503020204020204" pitchFamily="34" charset="-122"/>
              </a:rPr>
              <a:t>重要工作标题</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2" name="TextBox 73"/>
          <p:cNvSpPr txBox="1">
            <a:spLocks noChangeArrowheads="1"/>
          </p:cNvSpPr>
          <p:nvPr/>
        </p:nvSpPr>
        <p:spPr bwMode="auto">
          <a:xfrm>
            <a:off x="6122450" y="4458442"/>
            <a:ext cx="2327615" cy="45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1865">
                <a:solidFill>
                  <a:srgbClr val="FFFFFF"/>
                </a:solidFill>
                <a:latin typeface="微软雅黑" panose="020B0503020204020204" pitchFamily="34" charset="-122"/>
                <a:ea typeface="微软雅黑" panose="020B0503020204020204" pitchFamily="34" charset="-122"/>
              </a:rPr>
              <a:t>点此输入文字</a:t>
            </a: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3" name="TextBox 74"/>
          <p:cNvSpPr txBox="1">
            <a:spLocks noChangeArrowheads="1"/>
          </p:cNvSpPr>
          <p:nvPr/>
        </p:nvSpPr>
        <p:spPr bwMode="auto">
          <a:xfrm>
            <a:off x="8494501" y="4035238"/>
            <a:ext cx="2329732"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2400" dirty="0">
                <a:solidFill>
                  <a:srgbClr val="FFFFFF"/>
                </a:solidFill>
                <a:latin typeface="微软雅黑" panose="020B0503020204020204" pitchFamily="34" charset="-122"/>
                <a:ea typeface="微软雅黑" panose="020B0503020204020204" pitchFamily="34" charset="-122"/>
              </a:rPr>
              <a:t>重要工作标题</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4" name="TextBox 75"/>
          <p:cNvSpPr txBox="1">
            <a:spLocks noChangeArrowheads="1"/>
          </p:cNvSpPr>
          <p:nvPr/>
        </p:nvSpPr>
        <p:spPr bwMode="auto">
          <a:xfrm>
            <a:off x="8524125" y="4496530"/>
            <a:ext cx="2327615" cy="451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a:lnSpc>
                <a:spcPct val="125000"/>
              </a:lnSpc>
            </a:pPr>
            <a:r>
              <a:rPr lang="zh-CN" altLang="en-US" sz="1865">
                <a:solidFill>
                  <a:srgbClr val="FFFFFF"/>
                </a:solidFill>
                <a:latin typeface="微软雅黑" panose="020B0503020204020204" pitchFamily="34" charset="-122"/>
                <a:ea typeface="微软雅黑" panose="020B0503020204020204" pitchFamily="34" charset="-122"/>
              </a:rPr>
              <a:t>点此输入文字</a:t>
            </a:r>
            <a:endParaRPr lang="zh-CN" altLang="en-US" sz="1865">
              <a:solidFill>
                <a:srgbClr val="FFFFFF"/>
              </a:solidFill>
              <a:latin typeface="微软雅黑" panose="020B0503020204020204" pitchFamily="34" charset="-122"/>
              <a:ea typeface="微软雅黑" panose="020B0503020204020204" pitchFamily="34" charset="-122"/>
            </a:endParaRPr>
          </a:p>
        </p:txBody>
      </p:sp>
      <p:pic>
        <p:nvPicPr>
          <p:cNvPr id="35" name="Picture 4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789914" y="1649982"/>
            <a:ext cx="1524376" cy="151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4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435831" y="1605547"/>
            <a:ext cx="1525223" cy="15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44"/>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029924" y="1641521"/>
            <a:ext cx="1525223" cy="15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45"/>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8670341" y="1641519"/>
            <a:ext cx="1525223" cy="15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3" presetClass="entr" presetSubtype="32"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250" fill="hold"/>
                                        <p:tgtEl>
                                          <p:spTgt spid="15"/>
                                        </p:tgtEl>
                                        <p:attrNameLst>
                                          <p:attrName>ppt_w</p:attrName>
                                        </p:attrNameLst>
                                      </p:cBhvr>
                                      <p:tavLst>
                                        <p:tav tm="0">
                                          <p:val>
                                            <p:strVal val="4*#ppt_w"/>
                                          </p:val>
                                        </p:tav>
                                        <p:tav tm="100000">
                                          <p:val>
                                            <p:strVal val="#ppt_w"/>
                                          </p:val>
                                        </p:tav>
                                      </p:tavLst>
                                    </p:anim>
                                    <p:anim calcmode="lin" valueType="num">
                                      <p:cBhvr>
                                        <p:cTn id="15" dur="250" fill="hold"/>
                                        <p:tgtEl>
                                          <p:spTgt spid="15"/>
                                        </p:tgtEl>
                                        <p:attrNameLst>
                                          <p:attrName>ppt_h</p:attrName>
                                        </p:attrNameLst>
                                      </p:cBhvr>
                                      <p:tavLst>
                                        <p:tav tm="0">
                                          <p:val>
                                            <p:strVal val="4*#ppt_h"/>
                                          </p:val>
                                        </p:tav>
                                        <p:tav tm="100000">
                                          <p:val>
                                            <p:strVal val="#ppt_h"/>
                                          </p:val>
                                        </p:tav>
                                      </p:tavLst>
                                    </p:anim>
                                  </p:childTnLst>
                                </p:cTn>
                              </p:par>
                              <p:par>
                                <p:cTn id="16" presetID="17" presetClass="entr" presetSubtype="8"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ppt_x</p:attrName>
                                        </p:attrNameLst>
                                      </p:cBhvr>
                                      <p:tavLst>
                                        <p:tav tm="0">
                                          <p:val>
                                            <p:strVal val="#ppt_x-#ppt_w/2"/>
                                          </p:val>
                                        </p:tav>
                                        <p:tav tm="100000">
                                          <p:val>
                                            <p:strVal val="#ppt_x"/>
                                          </p:val>
                                        </p:tav>
                                      </p:tavLst>
                                    </p:anim>
                                    <p:anim calcmode="lin" valueType="num">
                                      <p:cBhvr>
                                        <p:cTn id="19" dur="500" fill="hold"/>
                                        <p:tgtEl>
                                          <p:spTgt spid="35"/>
                                        </p:tgtEl>
                                        <p:attrNameLst>
                                          <p:attrName>ppt_y</p:attrName>
                                        </p:attrNameLst>
                                      </p:cBhvr>
                                      <p:tavLst>
                                        <p:tav tm="0">
                                          <p:val>
                                            <p:strVal val="#ppt_y"/>
                                          </p:val>
                                        </p:tav>
                                        <p:tav tm="100000">
                                          <p:val>
                                            <p:strVal val="#ppt_y"/>
                                          </p:val>
                                        </p:tav>
                                      </p:tavLst>
                                    </p:anim>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strVal val="#ppt_h"/>
                                          </p:val>
                                        </p:tav>
                                        <p:tav tm="100000">
                                          <p:val>
                                            <p:strVal val="#ppt_h"/>
                                          </p:val>
                                        </p:tav>
                                      </p:tavLst>
                                    </p:anim>
                                  </p:childTnLst>
                                </p:cTn>
                              </p:par>
                              <p:par>
                                <p:cTn id="22" presetID="23" presetClass="entr" presetSubtype="32" fill="hold" grpId="0" nodeType="withEffect">
                                  <p:stCondLst>
                                    <p:cond delay="250"/>
                                  </p:stCondLst>
                                  <p:childTnLst>
                                    <p:set>
                                      <p:cBhvr>
                                        <p:cTn id="23" dur="1" fill="hold">
                                          <p:stCondLst>
                                            <p:cond delay="0"/>
                                          </p:stCondLst>
                                        </p:cTn>
                                        <p:tgtEl>
                                          <p:spTgt spid="17"/>
                                        </p:tgtEl>
                                        <p:attrNameLst>
                                          <p:attrName>style.visibility</p:attrName>
                                        </p:attrNameLst>
                                      </p:cBhvr>
                                      <p:to>
                                        <p:strVal val="visible"/>
                                      </p:to>
                                    </p:set>
                                    <p:anim calcmode="lin" valueType="num">
                                      <p:cBhvr>
                                        <p:cTn id="24" dur="250" fill="hold"/>
                                        <p:tgtEl>
                                          <p:spTgt spid="17"/>
                                        </p:tgtEl>
                                        <p:attrNameLst>
                                          <p:attrName>ppt_w</p:attrName>
                                        </p:attrNameLst>
                                      </p:cBhvr>
                                      <p:tavLst>
                                        <p:tav tm="0">
                                          <p:val>
                                            <p:strVal val="4*#ppt_w"/>
                                          </p:val>
                                        </p:tav>
                                        <p:tav tm="100000">
                                          <p:val>
                                            <p:strVal val="#ppt_w"/>
                                          </p:val>
                                        </p:tav>
                                      </p:tavLst>
                                    </p:anim>
                                    <p:anim calcmode="lin" valueType="num">
                                      <p:cBhvr>
                                        <p:cTn id="25" dur="250" fill="hold"/>
                                        <p:tgtEl>
                                          <p:spTgt spid="17"/>
                                        </p:tgtEl>
                                        <p:attrNameLst>
                                          <p:attrName>ppt_h</p:attrName>
                                        </p:attrNameLst>
                                      </p:cBhvr>
                                      <p:tavLst>
                                        <p:tav tm="0">
                                          <p:val>
                                            <p:strVal val="4*#ppt_h"/>
                                          </p:val>
                                        </p:tav>
                                        <p:tav tm="100000">
                                          <p:val>
                                            <p:strVal val="#ppt_h"/>
                                          </p:val>
                                        </p:tav>
                                      </p:tavLst>
                                    </p:anim>
                                  </p:childTnLst>
                                </p:cTn>
                              </p:par>
                              <p:par>
                                <p:cTn id="26" presetID="17" presetClass="entr" presetSubtype="8" fill="hold" nodeType="withEffect">
                                  <p:stCondLst>
                                    <p:cond delay="2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ppt_x</p:attrName>
                                        </p:attrNameLst>
                                      </p:cBhvr>
                                      <p:tavLst>
                                        <p:tav tm="0">
                                          <p:val>
                                            <p:strVal val="#ppt_x-#ppt_w/2"/>
                                          </p:val>
                                        </p:tav>
                                        <p:tav tm="100000">
                                          <p:val>
                                            <p:strVal val="#ppt_x"/>
                                          </p:val>
                                        </p:tav>
                                      </p:tavLst>
                                    </p:anim>
                                    <p:anim calcmode="lin" valueType="num">
                                      <p:cBhvr>
                                        <p:cTn id="29" dur="500" fill="hold"/>
                                        <p:tgtEl>
                                          <p:spTgt spid="37"/>
                                        </p:tgtEl>
                                        <p:attrNameLst>
                                          <p:attrName>ppt_y</p:attrName>
                                        </p:attrNameLst>
                                      </p:cBhvr>
                                      <p:tavLst>
                                        <p:tav tm="0">
                                          <p:val>
                                            <p:strVal val="#ppt_y"/>
                                          </p:val>
                                        </p:tav>
                                        <p:tav tm="100000">
                                          <p:val>
                                            <p:strVal val="#ppt_y"/>
                                          </p:val>
                                        </p:tav>
                                      </p:tavLst>
                                    </p:anim>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strVal val="#ppt_h"/>
                                          </p:val>
                                        </p:tav>
                                        <p:tav tm="100000">
                                          <p:val>
                                            <p:strVal val="#ppt_h"/>
                                          </p:val>
                                        </p:tav>
                                      </p:tavLst>
                                    </p:anim>
                                  </p:childTnLst>
                                </p:cTn>
                              </p:par>
                              <p:par>
                                <p:cTn id="32" presetID="23" presetClass="entr" presetSubtype="32"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250" fill="hold"/>
                                        <p:tgtEl>
                                          <p:spTgt spid="18"/>
                                        </p:tgtEl>
                                        <p:attrNameLst>
                                          <p:attrName>ppt_w</p:attrName>
                                        </p:attrNameLst>
                                      </p:cBhvr>
                                      <p:tavLst>
                                        <p:tav tm="0">
                                          <p:val>
                                            <p:strVal val="4*#ppt_w"/>
                                          </p:val>
                                        </p:tav>
                                        <p:tav tm="100000">
                                          <p:val>
                                            <p:strVal val="#ppt_w"/>
                                          </p:val>
                                        </p:tav>
                                      </p:tavLst>
                                    </p:anim>
                                    <p:anim calcmode="lin" valueType="num">
                                      <p:cBhvr>
                                        <p:cTn id="35" dur="250" fill="hold"/>
                                        <p:tgtEl>
                                          <p:spTgt spid="18"/>
                                        </p:tgtEl>
                                        <p:attrNameLst>
                                          <p:attrName>ppt_h</p:attrName>
                                        </p:attrNameLst>
                                      </p:cBhvr>
                                      <p:tavLst>
                                        <p:tav tm="0">
                                          <p:val>
                                            <p:strVal val="4*#ppt_h"/>
                                          </p:val>
                                        </p:tav>
                                        <p:tav tm="100000">
                                          <p:val>
                                            <p:strVal val="#ppt_h"/>
                                          </p:val>
                                        </p:tav>
                                      </p:tavLst>
                                    </p:anim>
                                  </p:childTnLst>
                                </p:cTn>
                              </p:par>
                              <p:par>
                                <p:cTn id="36" presetID="17" presetClass="entr" presetSubtype="8" fill="hold" nodeType="withEffect">
                                  <p:stCondLst>
                                    <p:cond delay="5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ppt_x</p:attrName>
                                        </p:attrNameLst>
                                      </p:cBhvr>
                                      <p:tavLst>
                                        <p:tav tm="0">
                                          <p:val>
                                            <p:strVal val="#ppt_x-#ppt_w/2"/>
                                          </p:val>
                                        </p:tav>
                                        <p:tav tm="100000">
                                          <p:val>
                                            <p:strVal val="#ppt_x"/>
                                          </p:val>
                                        </p:tav>
                                      </p:tavLst>
                                    </p:anim>
                                    <p:anim calcmode="lin" valueType="num">
                                      <p:cBhvr>
                                        <p:cTn id="39" dur="500" fill="hold"/>
                                        <p:tgtEl>
                                          <p:spTgt spid="36"/>
                                        </p:tgtEl>
                                        <p:attrNameLst>
                                          <p:attrName>ppt_y</p:attrName>
                                        </p:attrNameLst>
                                      </p:cBhvr>
                                      <p:tavLst>
                                        <p:tav tm="0">
                                          <p:val>
                                            <p:strVal val="#ppt_y"/>
                                          </p:val>
                                        </p:tav>
                                        <p:tav tm="100000">
                                          <p:val>
                                            <p:strVal val="#ppt_y"/>
                                          </p:val>
                                        </p:tav>
                                      </p:tavLst>
                                    </p:anim>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strVal val="#ppt_h"/>
                                          </p:val>
                                        </p:tav>
                                        <p:tav tm="100000">
                                          <p:val>
                                            <p:strVal val="#ppt_h"/>
                                          </p:val>
                                        </p:tav>
                                      </p:tavLst>
                                    </p:anim>
                                  </p:childTnLst>
                                </p:cTn>
                              </p:par>
                              <p:par>
                                <p:cTn id="42" presetID="23" presetClass="entr" presetSubtype="32" fill="hold" grpId="0" nodeType="withEffect">
                                  <p:stCondLst>
                                    <p:cond delay="750"/>
                                  </p:stCondLst>
                                  <p:childTnLst>
                                    <p:set>
                                      <p:cBhvr>
                                        <p:cTn id="43" dur="1" fill="hold">
                                          <p:stCondLst>
                                            <p:cond delay="0"/>
                                          </p:stCondLst>
                                        </p:cTn>
                                        <p:tgtEl>
                                          <p:spTgt spid="16"/>
                                        </p:tgtEl>
                                        <p:attrNameLst>
                                          <p:attrName>style.visibility</p:attrName>
                                        </p:attrNameLst>
                                      </p:cBhvr>
                                      <p:to>
                                        <p:strVal val="visible"/>
                                      </p:to>
                                    </p:set>
                                    <p:anim calcmode="lin" valueType="num">
                                      <p:cBhvr>
                                        <p:cTn id="44" dur="250" fill="hold"/>
                                        <p:tgtEl>
                                          <p:spTgt spid="16"/>
                                        </p:tgtEl>
                                        <p:attrNameLst>
                                          <p:attrName>ppt_w</p:attrName>
                                        </p:attrNameLst>
                                      </p:cBhvr>
                                      <p:tavLst>
                                        <p:tav tm="0">
                                          <p:val>
                                            <p:strVal val="4*#ppt_w"/>
                                          </p:val>
                                        </p:tav>
                                        <p:tav tm="100000">
                                          <p:val>
                                            <p:strVal val="#ppt_w"/>
                                          </p:val>
                                        </p:tav>
                                      </p:tavLst>
                                    </p:anim>
                                    <p:anim calcmode="lin" valueType="num">
                                      <p:cBhvr>
                                        <p:cTn id="45" dur="250" fill="hold"/>
                                        <p:tgtEl>
                                          <p:spTgt spid="16"/>
                                        </p:tgtEl>
                                        <p:attrNameLst>
                                          <p:attrName>ppt_h</p:attrName>
                                        </p:attrNameLst>
                                      </p:cBhvr>
                                      <p:tavLst>
                                        <p:tav tm="0">
                                          <p:val>
                                            <p:strVal val="4*#ppt_h"/>
                                          </p:val>
                                        </p:tav>
                                        <p:tav tm="100000">
                                          <p:val>
                                            <p:strVal val="#ppt_h"/>
                                          </p:val>
                                        </p:tav>
                                      </p:tavLst>
                                    </p:anim>
                                  </p:childTnLst>
                                </p:cTn>
                              </p:par>
                              <p:par>
                                <p:cTn id="46" presetID="17" presetClass="entr" presetSubtype="8" fill="hold" nodeType="withEffect">
                                  <p:stCondLst>
                                    <p:cond delay="75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ppt_x</p:attrName>
                                        </p:attrNameLst>
                                      </p:cBhvr>
                                      <p:tavLst>
                                        <p:tav tm="0">
                                          <p:val>
                                            <p:strVal val="#ppt_x-#ppt_w/2"/>
                                          </p:val>
                                        </p:tav>
                                        <p:tav tm="100000">
                                          <p:val>
                                            <p:strVal val="#ppt_x"/>
                                          </p:val>
                                        </p:tav>
                                      </p:tavLst>
                                    </p:anim>
                                    <p:anim calcmode="lin" valueType="num">
                                      <p:cBhvr>
                                        <p:cTn id="49" dur="500" fill="hold"/>
                                        <p:tgtEl>
                                          <p:spTgt spid="38"/>
                                        </p:tgtEl>
                                        <p:attrNameLst>
                                          <p:attrName>ppt_y</p:attrName>
                                        </p:attrNameLst>
                                      </p:cBhvr>
                                      <p:tavLst>
                                        <p:tav tm="0">
                                          <p:val>
                                            <p:strVal val="#ppt_y"/>
                                          </p:val>
                                        </p:tav>
                                        <p:tav tm="100000">
                                          <p:val>
                                            <p:strVal val="#ppt_y"/>
                                          </p:val>
                                        </p:tav>
                                      </p:tavLst>
                                    </p:anim>
                                    <p:anim calcmode="lin" valueType="num">
                                      <p:cBhvr>
                                        <p:cTn id="50" dur="500" fill="hold"/>
                                        <p:tgtEl>
                                          <p:spTgt spid="38"/>
                                        </p:tgtEl>
                                        <p:attrNameLst>
                                          <p:attrName>ppt_w</p:attrName>
                                        </p:attrNameLst>
                                      </p:cBhvr>
                                      <p:tavLst>
                                        <p:tav tm="0">
                                          <p:val>
                                            <p:fltVal val="0"/>
                                          </p:val>
                                        </p:tav>
                                        <p:tav tm="100000">
                                          <p:val>
                                            <p:strVal val="#ppt_w"/>
                                          </p:val>
                                        </p:tav>
                                      </p:tavLst>
                                    </p:anim>
                                    <p:anim calcmode="lin" valueType="num">
                                      <p:cBhvr>
                                        <p:cTn id="51" dur="500" fill="hold"/>
                                        <p:tgtEl>
                                          <p:spTgt spid="38"/>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22" presetClass="entr" presetSubtype="8" fill="hold" nodeType="withEffect">
                                  <p:stCondLst>
                                    <p:cond delay="25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par>
                                <p:cTn id="68" presetID="22" presetClass="entr" presetSubtype="8" fill="hold" nodeType="withEffect">
                                  <p:stCondLst>
                                    <p:cond delay="25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par>
                                <p:cTn id="71" presetID="22" presetClass="entr" presetSubtype="8" fill="hold" nodeType="withEffect">
                                  <p:stCondLst>
                                    <p:cond delay="250"/>
                                  </p:stCondLst>
                                  <p:childTnLst>
                                    <p:set>
                                      <p:cBhvr>
                                        <p:cTn id="72" dur="1" fill="hold">
                                          <p:stCondLst>
                                            <p:cond delay="0"/>
                                          </p:stCondLst>
                                        </p:cTn>
                                        <p:tgtEl>
                                          <p:spTgt spid="25"/>
                                        </p:tgtEl>
                                        <p:attrNameLst>
                                          <p:attrName>style.visibility</p:attrName>
                                        </p:attrNameLst>
                                      </p:cBhvr>
                                      <p:to>
                                        <p:strVal val="visible"/>
                                      </p:to>
                                    </p:set>
                                    <p:animEffect transition="in" filter="wipe(left)">
                                      <p:cBhvr>
                                        <p:cTn id="73" dur="500"/>
                                        <p:tgtEl>
                                          <p:spTgt spid="25"/>
                                        </p:tgtEl>
                                      </p:cBhvr>
                                    </p:animEffect>
                                  </p:childTnLst>
                                </p:cTn>
                              </p:par>
                              <p:par>
                                <p:cTn id="74" presetID="22" presetClass="entr" presetSubtype="8" fill="hold" nodeType="withEffect">
                                  <p:stCondLst>
                                    <p:cond delay="250"/>
                                  </p:stCondLst>
                                  <p:childTnLst>
                                    <p:set>
                                      <p:cBhvr>
                                        <p:cTn id="75" dur="1" fill="hold">
                                          <p:stCondLst>
                                            <p:cond delay="0"/>
                                          </p:stCondLst>
                                        </p:cTn>
                                        <p:tgtEl>
                                          <p:spTgt spid="26"/>
                                        </p:tgtEl>
                                        <p:attrNameLst>
                                          <p:attrName>style.visibility</p:attrName>
                                        </p:attrNameLst>
                                      </p:cBhvr>
                                      <p:to>
                                        <p:strVal val="visible"/>
                                      </p:to>
                                    </p:set>
                                    <p:animEffect transition="in" filter="wipe(left)">
                                      <p:cBhvr>
                                        <p:cTn id="76" dur="500"/>
                                        <p:tgtEl>
                                          <p:spTgt spid="26"/>
                                        </p:tgtEl>
                                      </p:cBhvr>
                                    </p:animEffect>
                                  </p:childTnLst>
                                </p:cTn>
                              </p:par>
                            </p:childTnLst>
                          </p:cTn>
                        </p:par>
                        <p:par>
                          <p:cTn id="77" fill="hold">
                            <p:stCondLst>
                              <p:cond delay="10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8"/>
                                        </p:tgtEl>
                                        <p:attrNameLst>
                                          <p:attrName>ppt_y</p:attrName>
                                        </p:attrNameLst>
                                      </p:cBhvr>
                                      <p:tavLst>
                                        <p:tav tm="0">
                                          <p:val>
                                            <p:strVal val="#ppt_y"/>
                                          </p:val>
                                        </p:tav>
                                        <p:tav tm="100000">
                                          <p:val>
                                            <p:strVal val="#ppt_y"/>
                                          </p:val>
                                        </p:tav>
                                      </p:tavLst>
                                    </p:anim>
                                    <p:anim calcmode="lin" valueType="num">
                                      <p:cBhvr>
                                        <p:cTn id="8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28"/>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7"/>
                                        </p:tgtEl>
                                        <p:attrNameLst>
                                          <p:attrName>ppt_y</p:attrName>
                                        </p:attrNameLst>
                                      </p:cBhvr>
                                      <p:tavLst>
                                        <p:tav tm="0">
                                          <p:val>
                                            <p:strVal val="#ppt_y"/>
                                          </p:val>
                                        </p:tav>
                                        <p:tav tm="100000">
                                          <p:val>
                                            <p:strVal val="#ppt_y"/>
                                          </p:val>
                                        </p:tav>
                                      </p:tavLst>
                                    </p:anim>
                                    <p:anim calcmode="lin" valueType="num">
                                      <p:cBhvr>
                                        <p:cTn id="8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7"/>
                                        </p:tgtEl>
                                      </p:cBhvr>
                                    </p:animEffect>
                                  </p:childTnLst>
                                </p:cTn>
                              </p:par>
                            </p:childTnLst>
                          </p:cTn>
                        </p:par>
                        <p:par>
                          <p:cTn id="92" fill="hold">
                            <p:stCondLst>
                              <p:cond delay="27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30"/>
                                        </p:tgtEl>
                                        <p:attrNameLst>
                                          <p:attrName>style.visibility</p:attrName>
                                        </p:attrNameLst>
                                      </p:cBhvr>
                                      <p:to>
                                        <p:strVal val="visible"/>
                                      </p:to>
                                    </p:set>
                                    <p:anim calcmode="lin" valueType="num">
                                      <p:cBhvr>
                                        <p:cTn id="9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30"/>
                                        </p:tgtEl>
                                        <p:attrNameLst>
                                          <p:attrName>ppt_y</p:attrName>
                                        </p:attrNameLst>
                                      </p:cBhvr>
                                      <p:tavLst>
                                        <p:tav tm="0">
                                          <p:val>
                                            <p:strVal val="#ppt_y"/>
                                          </p:val>
                                        </p:tav>
                                        <p:tav tm="100000">
                                          <p:val>
                                            <p:strVal val="#ppt_y"/>
                                          </p:val>
                                        </p:tav>
                                      </p:tavLst>
                                    </p:anim>
                                    <p:anim calcmode="lin" valueType="num">
                                      <p:cBhvr>
                                        <p:cTn id="9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30"/>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9"/>
                                        </p:tgtEl>
                                        <p:attrNameLst>
                                          <p:attrName>ppt_y</p:attrName>
                                        </p:attrNameLst>
                                      </p:cBhvr>
                                      <p:tavLst>
                                        <p:tav tm="0">
                                          <p:val>
                                            <p:strVal val="#ppt_y"/>
                                          </p:val>
                                        </p:tav>
                                        <p:tav tm="100000">
                                          <p:val>
                                            <p:strVal val="#ppt_y"/>
                                          </p:val>
                                        </p:tav>
                                      </p:tavLst>
                                    </p:anim>
                                    <p:anim calcmode="lin" valueType="num">
                                      <p:cBhvr>
                                        <p:cTn id="10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9"/>
                                        </p:tgtEl>
                                      </p:cBhvr>
                                    </p:animEffect>
                                  </p:childTnLst>
                                </p:cTn>
                              </p:par>
                            </p:childTnLst>
                          </p:cTn>
                        </p:par>
                        <p:par>
                          <p:cTn id="107" fill="hold">
                            <p:stCondLst>
                              <p:cond delay="35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32"/>
                                        </p:tgtEl>
                                        <p:attrNameLst>
                                          <p:attrName>style.visibility</p:attrName>
                                        </p:attrNameLst>
                                      </p:cBhvr>
                                      <p:to>
                                        <p:strVal val="visible"/>
                                      </p:to>
                                    </p:set>
                                    <p:anim calcmode="lin" valueType="num">
                                      <p:cBhvr>
                                        <p:cTn id="11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32"/>
                                        </p:tgtEl>
                                        <p:attrNameLst>
                                          <p:attrName>ppt_y</p:attrName>
                                        </p:attrNameLst>
                                      </p:cBhvr>
                                      <p:tavLst>
                                        <p:tav tm="0">
                                          <p:val>
                                            <p:strVal val="#ppt_y"/>
                                          </p:val>
                                        </p:tav>
                                        <p:tav tm="100000">
                                          <p:val>
                                            <p:strVal val="#ppt_y"/>
                                          </p:val>
                                        </p:tav>
                                      </p:tavLst>
                                    </p:anim>
                                    <p:anim calcmode="lin" valueType="num">
                                      <p:cBhvr>
                                        <p:cTn id="11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32"/>
                                        </p:tgtEl>
                                      </p:cBhvr>
                                    </p:animEffect>
                                  </p:childTnLst>
                                </p:cTn>
                              </p:par>
                              <p:par>
                                <p:cTn id="115" presetID="41" presetClass="entr" presetSubtype="0" fill="hold" grpId="0" nodeType="withEffect">
                                  <p:stCondLst>
                                    <p:cond delay="0"/>
                                  </p:stCondLst>
                                  <p:iterate type="lt">
                                    <p:tmPct val="10000"/>
                                  </p:iterate>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31"/>
                                        </p:tgtEl>
                                        <p:attrNameLst>
                                          <p:attrName>ppt_y</p:attrName>
                                        </p:attrNameLst>
                                      </p:cBhvr>
                                      <p:tavLst>
                                        <p:tav tm="0">
                                          <p:val>
                                            <p:strVal val="#ppt_y"/>
                                          </p:val>
                                        </p:tav>
                                        <p:tav tm="100000">
                                          <p:val>
                                            <p:strVal val="#ppt_y"/>
                                          </p:val>
                                        </p:tav>
                                      </p:tavLst>
                                    </p:anim>
                                    <p:anim calcmode="lin" valueType="num">
                                      <p:cBhvr>
                                        <p:cTn id="11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31"/>
                                        </p:tgtEl>
                                      </p:cBhvr>
                                    </p:animEffect>
                                  </p:childTnLst>
                                </p:cTn>
                              </p:par>
                            </p:childTnLst>
                          </p:cTn>
                        </p:par>
                        <p:par>
                          <p:cTn id="122" fill="hold">
                            <p:stCondLst>
                              <p:cond delay="4250"/>
                            </p:stCondLst>
                            <p:childTnLst>
                              <p:par>
                                <p:cTn id="123" presetID="41" presetClass="entr" presetSubtype="0" fill="hold" grpId="0" nodeType="afterEffect">
                                  <p:stCondLst>
                                    <p:cond delay="0"/>
                                  </p:stCondLst>
                                  <p:iterate type="lt">
                                    <p:tmPct val="10000"/>
                                  </p:iterate>
                                  <p:childTnLst>
                                    <p:set>
                                      <p:cBhvr>
                                        <p:cTn id="124" dur="1" fill="hold">
                                          <p:stCondLst>
                                            <p:cond delay="0"/>
                                          </p:stCondLst>
                                        </p:cTn>
                                        <p:tgtEl>
                                          <p:spTgt spid="34"/>
                                        </p:tgtEl>
                                        <p:attrNameLst>
                                          <p:attrName>style.visibility</p:attrName>
                                        </p:attrNameLst>
                                      </p:cBhvr>
                                      <p:to>
                                        <p:strVal val="visible"/>
                                      </p:to>
                                    </p:set>
                                    <p:anim calcmode="lin" valueType="num">
                                      <p:cBhvr>
                                        <p:cTn id="125"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34"/>
                                        </p:tgtEl>
                                        <p:attrNameLst>
                                          <p:attrName>ppt_y</p:attrName>
                                        </p:attrNameLst>
                                      </p:cBhvr>
                                      <p:tavLst>
                                        <p:tav tm="0">
                                          <p:val>
                                            <p:strVal val="#ppt_y"/>
                                          </p:val>
                                        </p:tav>
                                        <p:tav tm="100000">
                                          <p:val>
                                            <p:strVal val="#ppt_y"/>
                                          </p:val>
                                        </p:tav>
                                      </p:tavLst>
                                    </p:anim>
                                    <p:anim calcmode="lin" valueType="num">
                                      <p:cBhvr>
                                        <p:cTn id="127"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34"/>
                                        </p:tgtEl>
                                      </p:cBhvr>
                                    </p:animEffect>
                                  </p:childTnLst>
                                </p:cTn>
                              </p:par>
                              <p:par>
                                <p:cTn id="130" presetID="41" presetClass="entr" presetSubtype="0" fill="hold" grpId="0" nodeType="withEffect">
                                  <p:stCondLst>
                                    <p:cond delay="0"/>
                                  </p:stCondLst>
                                  <p:iterate type="lt">
                                    <p:tmPct val="10000"/>
                                  </p:iterate>
                                  <p:childTnLst>
                                    <p:set>
                                      <p:cBhvr>
                                        <p:cTn id="131" dur="1" fill="hold">
                                          <p:stCondLst>
                                            <p:cond delay="0"/>
                                          </p:stCondLst>
                                        </p:cTn>
                                        <p:tgtEl>
                                          <p:spTgt spid="33"/>
                                        </p:tgtEl>
                                        <p:attrNameLst>
                                          <p:attrName>style.visibility</p:attrName>
                                        </p:attrNameLst>
                                      </p:cBhvr>
                                      <p:to>
                                        <p:strVal val="visible"/>
                                      </p:to>
                                    </p:set>
                                    <p:anim calcmode="lin" valueType="num">
                                      <p:cBhvr>
                                        <p:cTn id="132"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33" dur="500" fill="hold"/>
                                        <p:tgtEl>
                                          <p:spTgt spid="33"/>
                                        </p:tgtEl>
                                        <p:attrNameLst>
                                          <p:attrName>ppt_y</p:attrName>
                                        </p:attrNameLst>
                                      </p:cBhvr>
                                      <p:tavLst>
                                        <p:tav tm="0">
                                          <p:val>
                                            <p:strVal val="#ppt_y"/>
                                          </p:val>
                                        </p:tav>
                                        <p:tav tm="100000">
                                          <p:val>
                                            <p:strVal val="#ppt_y"/>
                                          </p:val>
                                        </p:tav>
                                      </p:tavLst>
                                    </p:anim>
                                    <p:anim calcmode="lin" valueType="num">
                                      <p:cBhvr>
                                        <p:cTn id="134"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35"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36"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5" grpId="0" animBg="1"/>
      <p:bldP spid="16" grpId="0" animBg="1"/>
      <p:bldP spid="17" grpId="0" animBg="1"/>
      <p:bldP spid="18" grpId="0" animBg="1"/>
      <p:bldP spid="19" grpId="0"/>
      <p:bldP spid="20" grpId="0"/>
      <p:bldP spid="21" grpId="0"/>
      <p:bldP spid="22" grpId="0"/>
      <p:bldP spid="27" grpId="0"/>
      <p:bldP spid="28" grpId="0"/>
      <p:bldP spid="29" grpId="0"/>
      <p:bldP spid="30" grpId="0"/>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2342192" y="3266194"/>
            <a:ext cx="7507616" cy="1161691"/>
            <a:chOff x="1969" y="507"/>
            <a:chExt cx="3548" cy="54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 y="50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3200859" y="3369424"/>
            <a:ext cx="5790282"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方正剪纸简体" panose="02000000000000000000" pitchFamily="65" charset="-122"/>
                <a:ea typeface="方正剪纸简体" panose="02000000000000000000" pitchFamily="65" charset="-122"/>
              </a:rPr>
              <a:t>工作完成情况</a:t>
            </a:r>
            <a:endParaRPr lang="zh-CN" altLang="en-US" sz="6000" b="1" dirty="0">
              <a:solidFill>
                <a:srgbClr val="C00000"/>
              </a:solidFill>
              <a:latin typeface="方正剪纸简体" panose="02000000000000000000" pitchFamily="65" charset="-122"/>
              <a:ea typeface="方正剪纸简体" panose="02000000000000000000" pitchFamily="65" charset="-122"/>
            </a:endParaRPr>
          </a:p>
        </p:txBody>
      </p:sp>
      <p:sp>
        <p:nvSpPr>
          <p:cNvPr id="2" name="文本框 1"/>
          <p:cNvSpPr txBox="1"/>
          <p:nvPr/>
        </p:nvSpPr>
        <p:spPr>
          <a:xfrm>
            <a:off x="5155141" y="1308754"/>
            <a:ext cx="1885950" cy="1569660"/>
          </a:xfrm>
          <a:prstGeom prst="rect">
            <a:avLst/>
          </a:prstGeom>
          <a:noFill/>
        </p:spPr>
        <p:txBody>
          <a:bodyPr wrap="square" rtlCol="0">
            <a:spAutoFit/>
          </a:bodyPr>
          <a:lstStyle/>
          <a:p>
            <a:pPr algn="ctr"/>
            <a:r>
              <a:rPr lang="zh-CN" altLang="en-US" sz="9600" dirty="0">
                <a:solidFill>
                  <a:srgbClr val="C00000"/>
                </a:solidFill>
                <a:latin typeface="方正剪纸简体" panose="02000000000000000000" pitchFamily="65" charset="-122"/>
                <a:ea typeface="方正剪纸简体" panose="02000000000000000000" pitchFamily="65" charset="-122"/>
              </a:rPr>
              <a:t>贰</a:t>
            </a:r>
            <a:endParaRPr lang="zh-CN" altLang="en-US" sz="9600" dirty="0">
              <a:solidFill>
                <a:srgbClr val="C00000"/>
              </a:solidFill>
              <a:latin typeface="方正剪纸简体" panose="02000000000000000000" pitchFamily="65" charset="-122"/>
              <a:ea typeface="方正剪纸简体" panose="02000000000000000000" pitchFamily="65" charset="-122"/>
            </a:endParaRPr>
          </a:p>
        </p:txBody>
      </p:sp>
      <p:pic>
        <p:nvPicPr>
          <p:cNvPr id="23" name="图片 22"/>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l="2030" r="2030"/>
          <a:stretch>
            <a:fillRect/>
          </a:stretch>
        </p:blipFill>
        <p:spPr>
          <a:xfrm>
            <a:off x="0" y="4620865"/>
            <a:ext cx="12192000" cy="223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7" presetClass="entr" presetSubtype="1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cTn>
                              </p:par>
                            </p:childTnLst>
                          </p:cTn>
                        </p:par>
                        <p:par>
                          <p:cTn id="44" fill="hold">
                            <p:stCondLst>
                              <p:cond delay="1000"/>
                            </p:stCondLst>
                            <p:childTnLst>
                              <p:par>
                                <p:cTn id="45" presetID="12" presetClass="entr" presetSubtype="4"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lide(fromBottom)">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已完成的项目及概况</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56" name="椭圆形标注 2"/>
          <p:cNvSpPr/>
          <p:nvPr/>
        </p:nvSpPr>
        <p:spPr>
          <a:xfrm rot="17734901" flipH="1">
            <a:off x="526161" y="3174082"/>
            <a:ext cx="3252625" cy="3833885"/>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409" y="connsiteY0-410"/>
              </a:cxn>
              <a:cxn ang="0">
                <a:pos x="connsiteX1-411" y="connsiteY1-412"/>
              </a:cxn>
              <a:cxn ang="0">
                <a:pos x="connsiteX2-413" y="connsiteY2-414"/>
              </a:cxn>
              <a:cxn ang="0">
                <a:pos x="connsiteX3-415" y="connsiteY3-416"/>
              </a:cxn>
              <a:cxn ang="0">
                <a:pos x="connsiteX4-417" y="connsiteY4-418"/>
              </a:cxn>
              <a:cxn ang="0">
                <a:pos x="connsiteX5-419" y="connsiteY5-420"/>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solidFill>
            <a:srgbClr val="B00000"/>
          </a:solidFill>
          <a:ln w="25400" cap="flat" cmpd="sng" algn="ctr">
            <a:noFill/>
            <a:prstDash val="solid"/>
          </a:ln>
          <a:effectLst/>
        </p:spPr>
        <p:txBody>
          <a:bodyPr lIns="121888" tIns="60944" rIns="121888" bIns="60944"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spcBef>
                <a:spcPts val="0"/>
              </a:spcBef>
              <a:spcAft>
                <a:spcPts val="0"/>
              </a:spcAft>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57" name="椭圆形标注 2"/>
          <p:cNvSpPr/>
          <p:nvPr/>
        </p:nvSpPr>
        <p:spPr>
          <a:xfrm rot="16982270" flipH="1">
            <a:off x="7141302" y="1903944"/>
            <a:ext cx="2204777" cy="259878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409" y="connsiteY0-410"/>
              </a:cxn>
              <a:cxn ang="0">
                <a:pos x="connsiteX1-411" y="connsiteY1-412"/>
              </a:cxn>
              <a:cxn ang="0">
                <a:pos x="connsiteX2-413" y="connsiteY2-414"/>
              </a:cxn>
              <a:cxn ang="0">
                <a:pos x="connsiteX3-415" y="connsiteY3-416"/>
              </a:cxn>
              <a:cxn ang="0">
                <a:pos x="connsiteX4-417" y="connsiteY4-418"/>
              </a:cxn>
              <a:cxn ang="0">
                <a:pos x="connsiteX5-419" y="connsiteY5-420"/>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solidFill>
            <a:srgbClr val="C00000"/>
          </a:solidFill>
          <a:ln w="25400" cap="flat" cmpd="sng" algn="ctr">
            <a:noFill/>
            <a:prstDash val="solid"/>
          </a:ln>
          <a:effectLst/>
        </p:spPr>
        <p:txBody>
          <a:bodyPr lIns="121888" tIns="60944" rIns="121888" bIns="60944"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spcBef>
                <a:spcPts val="0"/>
              </a:spcBef>
              <a:spcAft>
                <a:spcPts val="0"/>
              </a:spcAft>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58" name="椭圆形标注 2"/>
          <p:cNvSpPr/>
          <p:nvPr/>
        </p:nvSpPr>
        <p:spPr>
          <a:xfrm rot="2336203">
            <a:off x="9448478" y="1215711"/>
            <a:ext cx="1749507" cy="2062707"/>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409" y="connsiteY0-410"/>
              </a:cxn>
              <a:cxn ang="0">
                <a:pos x="connsiteX1-411" y="connsiteY1-412"/>
              </a:cxn>
              <a:cxn ang="0">
                <a:pos x="connsiteX2-413" y="connsiteY2-414"/>
              </a:cxn>
              <a:cxn ang="0">
                <a:pos x="connsiteX3-415" y="connsiteY3-416"/>
              </a:cxn>
              <a:cxn ang="0">
                <a:pos x="connsiteX4-417" y="connsiteY4-418"/>
              </a:cxn>
              <a:cxn ang="0">
                <a:pos x="connsiteX5-419" y="connsiteY5-420"/>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solidFill>
            <a:srgbClr val="E60000"/>
          </a:solidFill>
          <a:ln w="25400" cap="flat" cmpd="sng" algn="ctr">
            <a:noFill/>
            <a:prstDash val="solid"/>
          </a:ln>
          <a:effectLst/>
        </p:spPr>
        <p:txBody>
          <a:bodyPr lIns="121888" tIns="60944" rIns="121888" bIns="60944"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spcBef>
                <a:spcPts val="0"/>
              </a:spcBef>
              <a:spcAft>
                <a:spcPts val="0"/>
              </a:spcAft>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59" name="TextBox 27"/>
          <p:cNvSpPr txBox="1"/>
          <p:nvPr/>
        </p:nvSpPr>
        <p:spPr>
          <a:xfrm>
            <a:off x="9518104" y="1773224"/>
            <a:ext cx="1220670" cy="762869"/>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60" name="TextBox 28"/>
          <p:cNvSpPr txBox="1"/>
          <p:nvPr/>
        </p:nvSpPr>
        <p:spPr>
          <a:xfrm>
            <a:off x="10693186" y="1559696"/>
            <a:ext cx="656223" cy="615393"/>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ts val="0"/>
              </a:spcBef>
              <a:spcAft>
                <a:spcPts val="0"/>
              </a:spcAft>
              <a:defRPr/>
            </a:pPr>
            <a:r>
              <a:rPr lang="en-US" altLang="zh-CN" sz="3200" b="1" kern="0" dirty="0">
                <a:solidFill>
                  <a:sysClr val="window" lastClr="FFFFFF"/>
                </a:solidFill>
                <a:latin typeface="微软雅黑" panose="020B0503020204020204" pitchFamily="34" charset="-122"/>
                <a:ea typeface="微软雅黑" panose="020B0503020204020204" pitchFamily="34" charset="-122"/>
              </a:rPr>
              <a:t>4</a:t>
            </a:r>
            <a:endParaRPr lang="zh-CN" altLang="en-US" sz="3200" b="1" kern="0" dirty="0">
              <a:solidFill>
                <a:sysClr val="window" lastClr="FFFFFF"/>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a:off x="10685963" y="1773225"/>
            <a:ext cx="0" cy="842041"/>
          </a:xfrm>
          <a:prstGeom prst="line">
            <a:avLst/>
          </a:prstGeom>
          <a:noFill/>
          <a:ln w="9525" cap="flat" cmpd="sng" algn="ctr">
            <a:solidFill>
              <a:sysClr val="window" lastClr="FFFFFF"/>
            </a:solidFill>
            <a:prstDash val="solid"/>
          </a:ln>
          <a:effectLst/>
        </p:spPr>
      </p:cxnSp>
      <p:sp>
        <p:nvSpPr>
          <p:cNvPr id="62" name="TextBox 30"/>
          <p:cNvSpPr txBox="1"/>
          <p:nvPr/>
        </p:nvSpPr>
        <p:spPr>
          <a:xfrm>
            <a:off x="7060548" y="2577690"/>
            <a:ext cx="656223" cy="779412"/>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ts val="0"/>
              </a:spcBef>
              <a:spcAft>
                <a:spcPts val="0"/>
              </a:spcAft>
              <a:defRPr/>
            </a:pPr>
            <a:r>
              <a:rPr lang="en-US" altLang="zh-CN" sz="4265" b="1" kern="0" dirty="0">
                <a:solidFill>
                  <a:sysClr val="window" lastClr="FFFFFF"/>
                </a:solidFill>
                <a:latin typeface="微软雅黑" panose="020B0503020204020204" pitchFamily="34" charset="-122"/>
                <a:ea typeface="微软雅黑" panose="020B0503020204020204" pitchFamily="34" charset="-122"/>
              </a:rPr>
              <a:t>3</a:t>
            </a:r>
            <a:endParaRPr lang="zh-CN" altLang="en-US" sz="4265" b="1" kern="0" dirty="0">
              <a:solidFill>
                <a:sysClr val="window" lastClr="FFFFFF"/>
              </a:solidFill>
              <a:latin typeface="微软雅黑" panose="020B0503020204020204" pitchFamily="34" charset="-122"/>
              <a:ea typeface="微软雅黑" panose="020B0503020204020204" pitchFamily="34" charset="-122"/>
            </a:endParaRPr>
          </a:p>
        </p:txBody>
      </p:sp>
      <p:sp>
        <p:nvSpPr>
          <p:cNvPr id="63" name="TextBox 32"/>
          <p:cNvSpPr txBox="1"/>
          <p:nvPr/>
        </p:nvSpPr>
        <p:spPr>
          <a:xfrm>
            <a:off x="7618369" y="2457997"/>
            <a:ext cx="1527198" cy="1082765"/>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64" name="TextBox 34"/>
          <p:cNvSpPr txBox="1"/>
          <p:nvPr/>
        </p:nvSpPr>
        <p:spPr>
          <a:xfrm>
            <a:off x="170980" y="4476453"/>
            <a:ext cx="656223" cy="1353736"/>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ts val="0"/>
              </a:spcBef>
              <a:spcAft>
                <a:spcPts val="0"/>
              </a:spcAft>
              <a:defRPr/>
            </a:pPr>
            <a:r>
              <a:rPr lang="en-US" altLang="zh-CN" sz="7995" b="1" kern="0" dirty="0">
                <a:solidFill>
                  <a:sysClr val="window" lastClr="FFFFFF"/>
                </a:solidFill>
                <a:latin typeface="微软雅黑" panose="020B0503020204020204" pitchFamily="34" charset="-122"/>
                <a:ea typeface="微软雅黑" panose="020B0503020204020204" pitchFamily="34" charset="-122"/>
              </a:rPr>
              <a:t>1</a:t>
            </a:r>
            <a:endParaRPr lang="zh-CN" altLang="en-US" sz="7995" b="1" kern="0" dirty="0">
              <a:solidFill>
                <a:sysClr val="window" lastClr="FFFFFF"/>
              </a:solidFill>
              <a:latin typeface="微软雅黑" panose="020B0503020204020204" pitchFamily="34" charset="-122"/>
              <a:ea typeface="微软雅黑" panose="020B0503020204020204" pitchFamily="34" charset="-122"/>
            </a:endParaRPr>
          </a:p>
        </p:txBody>
      </p:sp>
      <p:cxnSp>
        <p:nvCxnSpPr>
          <p:cNvPr id="65" name="直接连接符 64"/>
          <p:cNvCxnSpPr/>
          <p:nvPr/>
        </p:nvCxnSpPr>
        <p:spPr>
          <a:xfrm>
            <a:off x="910312" y="4164495"/>
            <a:ext cx="0" cy="2083846"/>
          </a:xfrm>
          <a:prstGeom prst="line">
            <a:avLst/>
          </a:prstGeom>
          <a:noFill/>
          <a:ln w="9525" cap="flat" cmpd="sng" algn="ctr">
            <a:solidFill>
              <a:sysClr val="window" lastClr="FFFFFF"/>
            </a:solidFill>
            <a:prstDash val="solid"/>
          </a:ln>
          <a:effectLst/>
        </p:spPr>
      </p:cxnSp>
      <p:sp>
        <p:nvSpPr>
          <p:cNvPr id="66" name="TextBox 36"/>
          <p:cNvSpPr txBox="1"/>
          <p:nvPr/>
        </p:nvSpPr>
        <p:spPr>
          <a:xfrm>
            <a:off x="1015549" y="4166381"/>
            <a:ext cx="2306988" cy="1722555"/>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67" name="椭圆形标注 2"/>
          <p:cNvSpPr/>
          <p:nvPr/>
        </p:nvSpPr>
        <p:spPr>
          <a:xfrm rot="3088834">
            <a:off x="4174839" y="2884559"/>
            <a:ext cx="2581329" cy="3042626"/>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1" fmla="*/ 546222 w 1872531"/>
              <a:gd name="connsiteY0-2" fmla="*/ 2025373 h 2025373"/>
              <a:gd name="connsiteX1-3" fmla="*/ 476229 w 1872531"/>
              <a:gd name="connsiteY1-4" fmla="*/ 1684160 h 2025373"/>
              <a:gd name="connsiteX2-5" fmla="*/ 92062 w 1872531"/>
              <a:gd name="connsiteY2-6" fmla="*/ 511305 h 2025373"/>
              <a:gd name="connsiteX3-7" fmla="*/ 1231494 w 1872531"/>
              <a:gd name="connsiteY3-8" fmla="*/ 46086 h 2025373"/>
              <a:gd name="connsiteX4-9" fmla="*/ 1844898 w 1872531"/>
              <a:gd name="connsiteY4-10" fmla="*/ 1116682 h 2025373"/>
              <a:gd name="connsiteX5-11" fmla="*/ 815131 w 1872531"/>
              <a:gd name="connsiteY5-12" fmla="*/ 1792781 h 2025373"/>
              <a:gd name="connsiteX6-13" fmla="*/ 546222 w 1872531"/>
              <a:gd name="connsiteY6-14" fmla="*/ 2025373 h 2025373"/>
              <a:gd name="connsiteX0-15" fmla="*/ 517221 w 1831338"/>
              <a:gd name="connsiteY0-16" fmla="*/ 2220445 h 2220445"/>
              <a:gd name="connsiteX1-17" fmla="*/ 435036 w 1831338"/>
              <a:gd name="connsiteY1-18" fmla="*/ 1684160 h 2220445"/>
              <a:gd name="connsiteX2-19" fmla="*/ 50869 w 1831338"/>
              <a:gd name="connsiteY2-20" fmla="*/ 511305 h 2220445"/>
              <a:gd name="connsiteX3-21" fmla="*/ 1190301 w 1831338"/>
              <a:gd name="connsiteY3-22" fmla="*/ 46086 h 2220445"/>
              <a:gd name="connsiteX4-23" fmla="*/ 1803705 w 1831338"/>
              <a:gd name="connsiteY4-24" fmla="*/ 1116682 h 2220445"/>
              <a:gd name="connsiteX5-25" fmla="*/ 773938 w 1831338"/>
              <a:gd name="connsiteY5-26" fmla="*/ 1792781 h 2220445"/>
              <a:gd name="connsiteX6-27" fmla="*/ 517221 w 1831338"/>
              <a:gd name="connsiteY6-28" fmla="*/ 2220445 h 2220445"/>
              <a:gd name="connsiteX0-29" fmla="*/ 517221 w 1831338"/>
              <a:gd name="connsiteY0-30" fmla="*/ 2220445 h 2220445"/>
              <a:gd name="connsiteX1-31" fmla="*/ 435036 w 1831338"/>
              <a:gd name="connsiteY1-32" fmla="*/ 1684160 h 2220445"/>
              <a:gd name="connsiteX2-33" fmla="*/ 50869 w 1831338"/>
              <a:gd name="connsiteY2-34" fmla="*/ 511305 h 2220445"/>
              <a:gd name="connsiteX3-35" fmla="*/ 1190301 w 1831338"/>
              <a:gd name="connsiteY3-36" fmla="*/ 46086 h 2220445"/>
              <a:gd name="connsiteX4-37" fmla="*/ 1803705 w 1831338"/>
              <a:gd name="connsiteY4-38" fmla="*/ 1116682 h 2220445"/>
              <a:gd name="connsiteX5-39" fmla="*/ 773938 w 1831338"/>
              <a:gd name="connsiteY5-40" fmla="*/ 1792781 h 2220445"/>
              <a:gd name="connsiteX6-41" fmla="*/ 517221 w 1831338"/>
              <a:gd name="connsiteY6-42" fmla="*/ 2220445 h 2220445"/>
              <a:gd name="connsiteX0-43" fmla="*/ 517221 w 1831338"/>
              <a:gd name="connsiteY0-44" fmla="*/ 2220445 h 2220445"/>
              <a:gd name="connsiteX1-45" fmla="*/ 435036 w 1831338"/>
              <a:gd name="connsiteY1-46" fmla="*/ 1684160 h 2220445"/>
              <a:gd name="connsiteX2-47" fmla="*/ 50869 w 1831338"/>
              <a:gd name="connsiteY2-48" fmla="*/ 511305 h 2220445"/>
              <a:gd name="connsiteX3-49" fmla="*/ 1190301 w 1831338"/>
              <a:gd name="connsiteY3-50" fmla="*/ 46086 h 2220445"/>
              <a:gd name="connsiteX4-51" fmla="*/ 1803705 w 1831338"/>
              <a:gd name="connsiteY4-52" fmla="*/ 1116682 h 2220445"/>
              <a:gd name="connsiteX5-53" fmla="*/ 773938 w 1831338"/>
              <a:gd name="connsiteY5-54" fmla="*/ 1792781 h 2220445"/>
              <a:gd name="connsiteX6-55" fmla="*/ 517221 w 1831338"/>
              <a:gd name="connsiteY6-56" fmla="*/ 2220445 h 2220445"/>
              <a:gd name="connsiteX0-57" fmla="*/ 282980 w 1828745"/>
              <a:gd name="connsiteY0-58" fmla="*/ 2159485 h 2159485"/>
              <a:gd name="connsiteX1-59" fmla="*/ 432443 w 1828745"/>
              <a:gd name="connsiteY1-60" fmla="*/ 1684160 h 2159485"/>
              <a:gd name="connsiteX2-61" fmla="*/ 48276 w 1828745"/>
              <a:gd name="connsiteY2-62" fmla="*/ 511305 h 2159485"/>
              <a:gd name="connsiteX3-63" fmla="*/ 1187708 w 1828745"/>
              <a:gd name="connsiteY3-64" fmla="*/ 46086 h 2159485"/>
              <a:gd name="connsiteX4-65" fmla="*/ 1801112 w 1828745"/>
              <a:gd name="connsiteY4-66" fmla="*/ 1116682 h 2159485"/>
              <a:gd name="connsiteX5-67" fmla="*/ 771345 w 1828745"/>
              <a:gd name="connsiteY5-68" fmla="*/ 1792781 h 2159485"/>
              <a:gd name="connsiteX6-69" fmla="*/ 282980 w 1828745"/>
              <a:gd name="connsiteY6-70" fmla="*/ 2159485 h 2159485"/>
              <a:gd name="connsiteX0-71" fmla="*/ 282980 w 1828745"/>
              <a:gd name="connsiteY0-72" fmla="*/ 2159485 h 2159485"/>
              <a:gd name="connsiteX1-73" fmla="*/ 432443 w 1828745"/>
              <a:gd name="connsiteY1-74" fmla="*/ 1684160 h 2159485"/>
              <a:gd name="connsiteX2-75" fmla="*/ 48276 w 1828745"/>
              <a:gd name="connsiteY2-76" fmla="*/ 511305 h 2159485"/>
              <a:gd name="connsiteX3-77" fmla="*/ 1187708 w 1828745"/>
              <a:gd name="connsiteY3-78" fmla="*/ 46086 h 2159485"/>
              <a:gd name="connsiteX4-79" fmla="*/ 1801112 w 1828745"/>
              <a:gd name="connsiteY4-80" fmla="*/ 1116682 h 2159485"/>
              <a:gd name="connsiteX5-81" fmla="*/ 771345 w 1828745"/>
              <a:gd name="connsiteY5-82" fmla="*/ 1792781 h 2159485"/>
              <a:gd name="connsiteX6-83" fmla="*/ 282980 w 1828745"/>
              <a:gd name="connsiteY6-84" fmla="*/ 2159485 h 2159485"/>
              <a:gd name="connsiteX0-85" fmla="*/ 282980 w 1828745"/>
              <a:gd name="connsiteY0-86" fmla="*/ 2159485 h 2159485"/>
              <a:gd name="connsiteX1-87" fmla="*/ 432443 w 1828745"/>
              <a:gd name="connsiteY1-88" fmla="*/ 1684160 h 2159485"/>
              <a:gd name="connsiteX2-89" fmla="*/ 48276 w 1828745"/>
              <a:gd name="connsiteY2-90" fmla="*/ 511305 h 2159485"/>
              <a:gd name="connsiteX3-91" fmla="*/ 1187708 w 1828745"/>
              <a:gd name="connsiteY3-92" fmla="*/ 46086 h 2159485"/>
              <a:gd name="connsiteX4-93" fmla="*/ 1801112 w 1828745"/>
              <a:gd name="connsiteY4-94" fmla="*/ 1116682 h 2159485"/>
              <a:gd name="connsiteX5-95" fmla="*/ 820113 w 1828745"/>
              <a:gd name="connsiteY5-96" fmla="*/ 1865933 h 2159485"/>
              <a:gd name="connsiteX6-97" fmla="*/ 282980 w 1828745"/>
              <a:gd name="connsiteY6-98" fmla="*/ 2159485 h 2159485"/>
              <a:gd name="connsiteX0-99" fmla="*/ 1589 w 1839962"/>
              <a:gd name="connsiteY0-100" fmla="*/ 2257021 h 2257021"/>
              <a:gd name="connsiteX1-101" fmla="*/ 443660 w 1839962"/>
              <a:gd name="connsiteY1-102" fmla="*/ 1684160 h 2257021"/>
              <a:gd name="connsiteX2-103" fmla="*/ 59493 w 1839962"/>
              <a:gd name="connsiteY2-104" fmla="*/ 511305 h 2257021"/>
              <a:gd name="connsiteX3-105" fmla="*/ 1198925 w 1839962"/>
              <a:gd name="connsiteY3-106" fmla="*/ 46086 h 2257021"/>
              <a:gd name="connsiteX4-107" fmla="*/ 1812329 w 1839962"/>
              <a:gd name="connsiteY4-108" fmla="*/ 1116682 h 2257021"/>
              <a:gd name="connsiteX5-109" fmla="*/ 831330 w 1839962"/>
              <a:gd name="connsiteY5-110" fmla="*/ 1865933 h 2257021"/>
              <a:gd name="connsiteX6-111" fmla="*/ 1589 w 1839962"/>
              <a:gd name="connsiteY6-112" fmla="*/ 2257021 h 2257021"/>
              <a:gd name="connsiteX0-113" fmla="*/ 1673 w 1840046"/>
              <a:gd name="connsiteY0-114" fmla="*/ 2244950 h 2244950"/>
              <a:gd name="connsiteX1-115" fmla="*/ 419360 w 1840046"/>
              <a:gd name="connsiteY1-116" fmla="*/ 1659897 h 2244950"/>
              <a:gd name="connsiteX2-117" fmla="*/ 59577 w 1840046"/>
              <a:gd name="connsiteY2-118" fmla="*/ 499234 h 2244950"/>
              <a:gd name="connsiteX3-119" fmla="*/ 1199009 w 1840046"/>
              <a:gd name="connsiteY3-120" fmla="*/ 34015 h 2244950"/>
              <a:gd name="connsiteX4-121" fmla="*/ 1812413 w 1840046"/>
              <a:gd name="connsiteY4-122" fmla="*/ 1104611 h 2244950"/>
              <a:gd name="connsiteX5-123" fmla="*/ 831414 w 1840046"/>
              <a:gd name="connsiteY5-124" fmla="*/ 1853862 h 2244950"/>
              <a:gd name="connsiteX6-125" fmla="*/ 1673 w 1840046"/>
              <a:gd name="connsiteY6-126" fmla="*/ 2244950 h 2244950"/>
              <a:gd name="connsiteX0-127" fmla="*/ 1012 w 1839385"/>
              <a:gd name="connsiteY0-128" fmla="*/ 2244950 h 2244950"/>
              <a:gd name="connsiteX1-129" fmla="*/ 418699 w 1839385"/>
              <a:gd name="connsiteY1-130" fmla="*/ 1659897 h 2244950"/>
              <a:gd name="connsiteX2-131" fmla="*/ 58916 w 1839385"/>
              <a:gd name="connsiteY2-132" fmla="*/ 499234 h 2244950"/>
              <a:gd name="connsiteX3-133" fmla="*/ 1198348 w 1839385"/>
              <a:gd name="connsiteY3-134" fmla="*/ 34015 h 2244950"/>
              <a:gd name="connsiteX4-135" fmla="*/ 1811752 w 1839385"/>
              <a:gd name="connsiteY4-136" fmla="*/ 1104611 h 2244950"/>
              <a:gd name="connsiteX5-137" fmla="*/ 830753 w 1839385"/>
              <a:gd name="connsiteY5-138" fmla="*/ 1853862 h 2244950"/>
              <a:gd name="connsiteX6-139" fmla="*/ 1012 w 1839385"/>
              <a:gd name="connsiteY6-140" fmla="*/ 2244950 h 2244950"/>
              <a:gd name="connsiteX0-141" fmla="*/ 1354 w 1839727"/>
              <a:gd name="connsiteY0-142" fmla="*/ 2244950 h 2244950"/>
              <a:gd name="connsiteX1-143" fmla="*/ 419041 w 1839727"/>
              <a:gd name="connsiteY1-144" fmla="*/ 1659897 h 2244950"/>
              <a:gd name="connsiteX2-145" fmla="*/ 59258 w 1839727"/>
              <a:gd name="connsiteY2-146" fmla="*/ 499234 h 2244950"/>
              <a:gd name="connsiteX3-147" fmla="*/ 1198690 w 1839727"/>
              <a:gd name="connsiteY3-148" fmla="*/ 34015 h 2244950"/>
              <a:gd name="connsiteX4-149" fmla="*/ 1812094 w 1839727"/>
              <a:gd name="connsiteY4-150" fmla="*/ 1104611 h 2244950"/>
              <a:gd name="connsiteX5-151" fmla="*/ 831095 w 1839727"/>
              <a:gd name="connsiteY5-152" fmla="*/ 1853862 h 2244950"/>
              <a:gd name="connsiteX6-153" fmla="*/ 1354 w 1839727"/>
              <a:gd name="connsiteY6-154" fmla="*/ 2244950 h 2244950"/>
              <a:gd name="connsiteX0-155" fmla="*/ 1354 w 1839727"/>
              <a:gd name="connsiteY0-156" fmla="*/ 2244950 h 2244950"/>
              <a:gd name="connsiteX1-157" fmla="*/ 419041 w 1839727"/>
              <a:gd name="connsiteY1-158" fmla="*/ 1659897 h 2244950"/>
              <a:gd name="connsiteX2-159" fmla="*/ 59258 w 1839727"/>
              <a:gd name="connsiteY2-160" fmla="*/ 499234 h 2244950"/>
              <a:gd name="connsiteX3-161" fmla="*/ 1198690 w 1839727"/>
              <a:gd name="connsiteY3-162" fmla="*/ 34015 h 2244950"/>
              <a:gd name="connsiteX4-163" fmla="*/ 1812094 w 1839727"/>
              <a:gd name="connsiteY4-164" fmla="*/ 1104611 h 2244950"/>
              <a:gd name="connsiteX5-165" fmla="*/ 953015 w 1839727"/>
              <a:gd name="connsiteY5-166" fmla="*/ 1890438 h 2244950"/>
              <a:gd name="connsiteX6-167" fmla="*/ 1354 w 1839727"/>
              <a:gd name="connsiteY6-168" fmla="*/ 2244950 h 2244950"/>
              <a:gd name="connsiteX0-169" fmla="*/ 1354 w 1839727"/>
              <a:gd name="connsiteY0-170" fmla="*/ 2244950 h 2244950"/>
              <a:gd name="connsiteX1-171" fmla="*/ 419041 w 1839727"/>
              <a:gd name="connsiteY1-172" fmla="*/ 1659897 h 2244950"/>
              <a:gd name="connsiteX2-173" fmla="*/ 59258 w 1839727"/>
              <a:gd name="connsiteY2-174" fmla="*/ 499234 h 2244950"/>
              <a:gd name="connsiteX3-175" fmla="*/ 1198690 w 1839727"/>
              <a:gd name="connsiteY3-176" fmla="*/ 34015 h 2244950"/>
              <a:gd name="connsiteX4-177" fmla="*/ 1812094 w 1839727"/>
              <a:gd name="connsiteY4-178" fmla="*/ 1104611 h 2244950"/>
              <a:gd name="connsiteX5-179" fmla="*/ 989591 w 1839727"/>
              <a:gd name="connsiteY5-180" fmla="*/ 1914822 h 2244950"/>
              <a:gd name="connsiteX6-181" fmla="*/ 1354 w 1839727"/>
              <a:gd name="connsiteY6-182" fmla="*/ 2244950 h 2244950"/>
              <a:gd name="connsiteX0-183" fmla="*/ 1354 w 1839727"/>
              <a:gd name="connsiteY0-184" fmla="*/ 2244950 h 2244950"/>
              <a:gd name="connsiteX1-185" fmla="*/ 419041 w 1839727"/>
              <a:gd name="connsiteY1-186" fmla="*/ 1659897 h 2244950"/>
              <a:gd name="connsiteX2-187" fmla="*/ 59258 w 1839727"/>
              <a:gd name="connsiteY2-188" fmla="*/ 499234 h 2244950"/>
              <a:gd name="connsiteX3-189" fmla="*/ 1198690 w 1839727"/>
              <a:gd name="connsiteY3-190" fmla="*/ 34015 h 2244950"/>
              <a:gd name="connsiteX4-191" fmla="*/ 1812094 w 1839727"/>
              <a:gd name="connsiteY4-192" fmla="*/ 1104611 h 2244950"/>
              <a:gd name="connsiteX5-193" fmla="*/ 989591 w 1839727"/>
              <a:gd name="connsiteY5-194" fmla="*/ 1914822 h 2244950"/>
              <a:gd name="connsiteX6-195" fmla="*/ 1354 w 1839727"/>
              <a:gd name="connsiteY6-196" fmla="*/ 2244950 h 2244950"/>
              <a:gd name="connsiteX0-197" fmla="*/ 1877 w 1840250"/>
              <a:gd name="connsiteY0-198" fmla="*/ 2244813 h 2244813"/>
              <a:gd name="connsiteX1-199" fmla="*/ 261068 w 1840250"/>
              <a:gd name="connsiteY1-200" fmla="*/ 1647568 h 2244813"/>
              <a:gd name="connsiteX2-201" fmla="*/ 59781 w 1840250"/>
              <a:gd name="connsiteY2-202" fmla="*/ 499097 h 2244813"/>
              <a:gd name="connsiteX3-203" fmla="*/ 1199213 w 1840250"/>
              <a:gd name="connsiteY3-204" fmla="*/ 33878 h 2244813"/>
              <a:gd name="connsiteX4-205" fmla="*/ 1812617 w 1840250"/>
              <a:gd name="connsiteY4-206" fmla="*/ 1104474 h 2244813"/>
              <a:gd name="connsiteX5-207" fmla="*/ 990114 w 1840250"/>
              <a:gd name="connsiteY5-208" fmla="*/ 1914685 h 2244813"/>
              <a:gd name="connsiteX6-209" fmla="*/ 1877 w 1840250"/>
              <a:gd name="connsiteY6-210" fmla="*/ 2244813 h 2244813"/>
              <a:gd name="connsiteX0-211" fmla="*/ 1594 w 1839967"/>
              <a:gd name="connsiteY0-212" fmla="*/ 2244408 h 2244408"/>
              <a:gd name="connsiteX1-213" fmla="*/ 333937 w 1839967"/>
              <a:gd name="connsiteY1-214" fmla="*/ 1610587 h 2244408"/>
              <a:gd name="connsiteX2-215" fmla="*/ 59498 w 1839967"/>
              <a:gd name="connsiteY2-216" fmla="*/ 498692 h 2244408"/>
              <a:gd name="connsiteX3-217" fmla="*/ 1198930 w 1839967"/>
              <a:gd name="connsiteY3-218" fmla="*/ 33473 h 2244408"/>
              <a:gd name="connsiteX4-219" fmla="*/ 1812334 w 1839967"/>
              <a:gd name="connsiteY4-220" fmla="*/ 1104069 h 2244408"/>
              <a:gd name="connsiteX5-221" fmla="*/ 989831 w 1839967"/>
              <a:gd name="connsiteY5-222" fmla="*/ 1914280 h 2244408"/>
              <a:gd name="connsiteX6-223" fmla="*/ 1594 w 1839967"/>
              <a:gd name="connsiteY6-224" fmla="*/ 2244408 h 2244408"/>
              <a:gd name="connsiteX0-225" fmla="*/ 1594 w 1839967"/>
              <a:gd name="connsiteY0-226" fmla="*/ 2248877 h 2248877"/>
              <a:gd name="connsiteX1-227" fmla="*/ 333937 w 1839967"/>
              <a:gd name="connsiteY1-228" fmla="*/ 1615056 h 2248877"/>
              <a:gd name="connsiteX2-229" fmla="*/ 59498 w 1839967"/>
              <a:gd name="connsiteY2-230" fmla="*/ 503161 h 2248877"/>
              <a:gd name="connsiteX3-231" fmla="*/ 1198930 w 1839967"/>
              <a:gd name="connsiteY3-232" fmla="*/ 37942 h 2248877"/>
              <a:gd name="connsiteX4-233" fmla="*/ 1812334 w 1839967"/>
              <a:gd name="connsiteY4-234" fmla="*/ 1108538 h 2248877"/>
              <a:gd name="connsiteX5-235" fmla="*/ 989831 w 1839967"/>
              <a:gd name="connsiteY5-236" fmla="*/ 1918749 h 2248877"/>
              <a:gd name="connsiteX6-237" fmla="*/ 1594 w 1839967"/>
              <a:gd name="connsiteY6-238" fmla="*/ 2248877 h 2248877"/>
              <a:gd name="connsiteX0-239" fmla="*/ 15912 w 1854285"/>
              <a:gd name="connsiteY0-240" fmla="*/ 2249953 h 2249953"/>
              <a:gd name="connsiteX1-241" fmla="*/ 348255 w 1854285"/>
              <a:gd name="connsiteY1-242" fmla="*/ 1616132 h 2249953"/>
              <a:gd name="connsiteX2-243" fmla="*/ 73816 w 1854285"/>
              <a:gd name="connsiteY2-244" fmla="*/ 504237 h 2249953"/>
              <a:gd name="connsiteX3-245" fmla="*/ 1213248 w 1854285"/>
              <a:gd name="connsiteY3-246" fmla="*/ 39018 h 2249953"/>
              <a:gd name="connsiteX4-247" fmla="*/ 1826652 w 1854285"/>
              <a:gd name="connsiteY4-248" fmla="*/ 1109614 h 2249953"/>
              <a:gd name="connsiteX5-249" fmla="*/ 1004149 w 1854285"/>
              <a:gd name="connsiteY5-250" fmla="*/ 1919825 h 2249953"/>
              <a:gd name="connsiteX6-251" fmla="*/ 15912 w 1854285"/>
              <a:gd name="connsiteY6-252" fmla="*/ 2249953 h 2249953"/>
              <a:gd name="connsiteX0-253" fmla="*/ 54236 w 1892609"/>
              <a:gd name="connsiteY0-254" fmla="*/ 2249953 h 2258715"/>
              <a:gd name="connsiteX1-255" fmla="*/ 386579 w 1892609"/>
              <a:gd name="connsiteY1-256" fmla="*/ 1616132 h 2258715"/>
              <a:gd name="connsiteX2-257" fmla="*/ 112140 w 1892609"/>
              <a:gd name="connsiteY2-258" fmla="*/ 504237 h 2258715"/>
              <a:gd name="connsiteX3-259" fmla="*/ 1251572 w 1892609"/>
              <a:gd name="connsiteY3-260" fmla="*/ 39018 h 2258715"/>
              <a:gd name="connsiteX4-261" fmla="*/ 1864976 w 1892609"/>
              <a:gd name="connsiteY4-262" fmla="*/ 1109614 h 2258715"/>
              <a:gd name="connsiteX5-263" fmla="*/ 54236 w 1892609"/>
              <a:gd name="connsiteY5-264" fmla="*/ 2249953 h 2258715"/>
              <a:gd name="connsiteX0-265" fmla="*/ 54236 w 1892609"/>
              <a:gd name="connsiteY0-266" fmla="*/ 2249953 h 2258715"/>
              <a:gd name="connsiteX1-267" fmla="*/ 386579 w 1892609"/>
              <a:gd name="connsiteY1-268" fmla="*/ 1616132 h 2258715"/>
              <a:gd name="connsiteX2-269" fmla="*/ 112140 w 1892609"/>
              <a:gd name="connsiteY2-270" fmla="*/ 504237 h 2258715"/>
              <a:gd name="connsiteX3-271" fmla="*/ 1251572 w 1892609"/>
              <a:gd name="connsiteY3-272" fmla="*/ 39018 h 2258715"/>
              <a:gd name="connsiteX4-273" fmla="*/ 1864976 w 1892609"/>
              <a:gd name="connsiteY4-274" fmla="*/ 1109614 h 2258715"/>
              <a:gd name="connsiteX5-275" fmla="*/ 54236 w 1892609"/>
              <a:gd name="connsiteY5-276" fmla="*/ 2249953 h 2258715"/>
              <a:gd name="connsiteX0-277" fmla="*/ 52699 w 1891072"/>
              <a:gd name="connsiteY0-278" fmla="*/ 2247434 h 2262382"/>
              <a:gd name="connsiteX1-279" fmla="*/ 409426 w 1891072"/>
              <a:gd name="connsiteY1-280" fmla="*/ 1869645 h 2262382"/>
              <a:gd name="connsiteX2-281" fmla="*/ 110603 w 1891072"/>
              <a:gd name="connsiteY2-282" fmla="*/ 501718 h 2262382"/>
              <a:gd name="connsiteX3-283" fmla="*/ 1250035 w 1891072"/>
              <a:gd name="connsiteY3-284" fmla="*/ 36499 h 2262382"/>
              <a:gd name="connsiteX4-285" fmla="*/ 1863439 w 1891072"/>
              <a:gd name="connsiteY4-286" fmla="*/ 1107095 h 2262382"/>
              <a:gd name="connsiteX5-287" fmla="*/ 52699 w 1891072"/>
              <a:gd name="connsiteY5-288" fmla="*/ 2247434 h 2262382"/>
              <a:gd name="connsiteX0-289" fmla="*/ 57273 w 1895646"/>
              <a:gd name="connsiteY0-290" fmla="*/ 2247434 h 2262382"/>
              <a:gd name="connsiteX1-291" fmla="*/ 414000 w 1895646"/>
              <a:gd name="connsiteY1-292" fmla="*/ 1869645 h 2262382"/>
              <a:gd name="connsiteX2-293" fmla="*/ 115177 w 1895646"/>
              <a:gd name="connsiteY2-294" fmla="*/ 501718 h 2262382"/>
              <a:gd name="connsiteX3-295" fmla="*/ 1254609 w 1895646"/>
              <a:gd name="connsiteY3-296" fmla="*/ 36499 h 2262382"/>
              <a:gd name="connsiteX4-297" fmla="*/ 1868013 w 1895646"/>
              <a:gd name="connsiteY4-298" fmla="*/ 1107095 h 2262382"/>
              <a:gd name="connsiteX5-299" fmla="*/ 57273 w 1895646"/>
              <a:gd name="connsiteY5-300" fmla="*/ 2247434 h 2262382"/>
              <a:gd name="connsiteX0-301" fmla="*/ 62638 w 1901011"/>
              <a:gd name="connsiteY0-302" fmla="*/ 2247434 h 2264531"/>
              <a:gd name="connsiteX1-303" fmla="*/ 419365 w 1901011"/>
              <a:gd name="connsiteY1-304" fmla="*/ 1869645 h 2264531"/>
              <a:gd name="connsiteX2-305" fmla="*/ 120542 w 1901011"/>
              <a:gd name="connsiteY2-306" fmla="*/ 501718 h 2264531"/>
              <a:gd name="connsiteX3-307" fmla="*/ 1259974 w 1901011"/>
              <a:gd name="connsiteY3-308" fmla="*/ 36499 h 2264531"/>
              <a:gd name="connsiteX4-309" fmla="*/ 1873378 w 1901011"/>
              <a:gd name="connsiteY4-310" fmla="*/ 1107095 h 2264531"/>
              <a:gd name="connsiteX5-311" fmla="*/ 62638 w 1901011"/>
              <a:gd name="connsiteY5-312" fmla="*/ 2247434 h 2264531"/>
              <a:gd name="connsiteX0-313" fmla="*/ 62638 w 1901011"/>
              <a:gd name="connsiteY0-314" fmla="*/ 2248136 h 2265233"/>
              <a:gd name="connsiteX1-315" fmla="*/ 419365 w 1901011"/>
              <a:gd name="connsiteY1-316" fmla="*/ 1870347 h 2265233"/>
              <a:gd name="connsiteX2-317" fmla="*/ 120542 w 1901011"/>
              <a:gd name="connsiteY2-318" fmla="*/ 502420 h 2265233"/>
              <a:gd name="connsiteX3-319" fmla="*/ 1259974 w 1901011"/>
              <a:gd name="connsiteY3-320" fmla="*/ 37201 h 2265233"/>
              <a:gd name="connsiteX4-321" fmla="*/ 1873378 w 1901011"/>
              <a:gd name="connsiteY4-322" fmla="*/ 1107797 h 2265233"/>
              <a:gd name="connsiteX5-323" fmla="*/ 62638 w 1901011"/>
              <a:gd name="connsiteY5-324" fmla="*/ 2248136 h 2265233"/>
              <a:gd name="connsiteX0-325" fmla="*/ 81540 w 1919913"/>
              <a:gd name="connsiteY0-326" fmla="*/ 2250068 h 2289000"/>
              <a:gd name="connsiteX1-327" fmla="*/ 267579 w 1919913"/>
              <a:gd name="connsiteY1-328" fmla="*/ 2067351 h 2289000"/>
              <a:gd name="connsiteX2-329" fmla="*/ 139444 w 1919913"/>
              <a:gd name="connsiteY2-330" fmla="*/ 504352 h 2289000"/>
              <a:gd name="connsiteX3-331" fmla="*/ 1278876 w 1919913"/>
              <a:gd name="connsiteY3-332" fmla="*/ 39133 h 2289000"/>
              <a:gd name="connsiteX4-333" fmla="*/ 1892280 w 1919913"/>
              <a:gd name="connsiteY4-334" fmla="*/ 1109729 h 2289000"/>
              <a:gd name="connsiteX5-335" fmla="*/ 81540 w 1919913"/>
              <a:gd name="connsiteY5-336" fmla="*/ 2250068 h 2289000"/>
              <a:gd name="connsiteX0-337" fmla="*/ 78183 w 1916556"/>
              <a:gd name="connsiteY0-338" fmla="*/ 2248386 h 2270343"/>
              <a:gd name="connsiteX1-339" fmla="*/ 288606 w 1916556"/>
              <a:gd name="connsiteY1-340" fmla="*/ 1943749 h 2270343"/>
              <a:gd name="connsiteX2-341" fmla="*/ 136087 w 1916556"/>
              <a:gd name="connsiteY2-342" fmla="*/ 502670 h 2270343"/>
              <a:gd name="connsiteX3-343" fmla="*/ 1275519 w 1916556"/>
              <a:gd name="connsiteY3-344" fmla="*/ 37451 h 2270343"/>
              <a:gd name="connsiteX4-345" fmla="*/ 1888923 w 1916556"/>
              <a:gd name="connsiteY4-346" fmla="*/ 1108047 h 2270343"/>
              <a:gd name="connsiteX5-347" fmla="*/ 78183 w 1916556"/>
              <a:gd name="connsiteY5-348" fmla="*/ 2248386 h 2270343"/>
              <a:gd name="connsiteX0-349" fmla="*/ 78183 w 1916556"/>
              <a:gd name="connsiteY0-350" fmla="*/ 2260654 h 2282611"/>
              <a:gd name="connsiteX1-351" fmla="*/ 288606 w 1916556"/>
              <a:gd name="connsiteY1-352" fmla="*/ 1956017 h 2282611"/>
              <a:gd name="connsiteX2-353" fmla="*/ 136087 w 1916556"/>
              <a:gd name="connsiteY2-354" fmla="*/ 514938 h 2282611"/>
              <a:gd name="connsiteX3-355" fmla="*/ 1275519 w 1916556"/>
              <a:gd name="connsiteY3-356" fmla="*/ 49719 h 2282611"/>
              <a:gd name="connsiteX4-357" fmla="*/ 1888923 w 1916556"/>
              <a:gd name="connsiteY4-358" fmla="*/ 1120315 h 2282611"/>
              <a:gd name="connsiteX5-359" fmla="*/ 78183 w 1916556"/>
              <a:gd name="connsiteY5-360" fmla="*/ 2260654 h 2282611"/>
              <a:gd name="connsiteX0-361" fmla="*/ 78183 w 1916556"/>
              <a:gd name="connsiteY0-362" fmla="*/ 2258363 h 2280320"/>
              <a:gd name="connsiteX1-363" fmla="*/ 288606 w 1916556"/>
              <a:gd name="connsiteY1-364" fmla="*/ 1953726 h 2280320"/>
              <a:gd name="connsiteX2-365" fmla="*/ 136087 w 1916556"/>
              <a:gd name="connsiteY2-366" fmla="*/ 512647 h 2280320"/>
              <a:gd name="connsiteX3-367" fmla="*/ 1275519 w 1916556"/>
              <a:gd name="connsiteY3-368" fmla="*/ 47428 h 2280320"/>
              <a:gd name="connsiteX4-369" fmla="*/ 1888923 w 1916556"/>
              <a:gd name="connsiteY4-370" fmla="*/ 1118024 h 2280320"/>
              <a:gd name="connsiteX5-371" fmla="*/ 78183 w 1916556"/>
              <a:gd name="connsiteY5-372" fmla="*/ 2258363 h 2280320"/>
              <a:gd name="connsiteX0-373" fmla="*/ 78183 w 1916556"/>
              <a:gd name="connsiteY0-374" fmla="*/ 2258363 h 2280320"/>
              <a:gd name="connsiteX1-375" fmla="*/ 288606 w 1916556"/>
              <a:gd name="connsiteY1-376" fmla="*/ 1953726 h 2280320"/>
              <a:gd name="connsiteX2-377" fmla="*/ 136087 w 1916556"/>
              <a:gd name="connsiteY2-378" fmla="*/ 512647 h 2280320"/>
              <a:gd name="connsiteX3-379" fmla="*/ 1275519 w 1916556"/>
              <a:gd name="connsiteY3-380" fmla="*/ 47428 h 2280320"/>
              <a:gd name="connsiteX4-381" fmla="*/ 1888923 w 1916556"/>
              <a:gd name="connsiteY4-382" fmla="*/ 1118024 h 2280320"/>
              <a:gd name="connsiteX5-383" fmla="*/ 78183 w 1916556"/>
              <a:gd name="connsiteY5-384" fmla="*/ 2258363 h 2280320"/>
              <a:gd name="connsiteX0-385" fmla="*/ 78183 w 1916556"/>
              <a:gd name="connsiteY0-386" fmla="*/ 2258363 h 2280320"/>
              <a:gd name="connsiteX1-387" fmla="*/ 288606 w 1916556"/>
              <a:gd name="connsiteY1-388" fmla="*/ 1953726 h 2280320"/>
              <a:gd name="connsiteX2-389" fmla="*/ 136087 w 1916556"/>
              <a:gd name="connsiteY2-390" fmla="*/ 512647 h 2280320"/>
              <a:gd name="connsiteX3-391" fmla="*/ 1275519 w 1916556"/>
              <a:gd name="connsiteY3-392" fmla="*/ 47428 h 2280320"/>
              <a:gd name="connsiteX4-393" fmla="*/ 1888923 w 1916556"/>
              <a:gd name="connsiteY4-394" fmla="*/ 1118024 h 2280320"/>
              <a:gd name="connsiteX5-395" fmla="*/ 78183 w 1916556"/>
              <a:gd name="connsiteY5-396" fmla="*/ 2258363 h 2280320"/>
              <a:gd name="connsiteX0-397" fmla="*/ 87139 w 1925512"/>
              <a:gd name="connsiteY0-398" fmla="*/ 2248386 h 2270343"/>
              <a:gd name="connsiteX1-399" fmla="*/ 236602 w 1925512"/>
              <a:gd name="connsiteY1-400" fmla="*/ 1943749 h 2270343"/>
              <a:gd name="connsiteX2-401" fmla="*/ 145043 w 1925512"/>
              <a:gd name="connsiteY2-402" fmla="*/ 502670 h 2270343"/>
              <a:gd name="connsiteX3-403" fmla="*/ 1284475 w 1925512"/>
              <a:gd name="connsiteY3-404" fmla="*/ 37451 h 2270343"/>
              <a:gd name="connsiteX4-405" fmla="*/ 1897879 w 1925512"/>
              <a:gd name="connsiteY4-406" fmla="*/ 1108047 h 2270343"/>
              <a:gd name="connsiteX5-407" fmla="*/ 87139 w 1925512"/>
              <a:gd name="connsiteY5-408" fmla="*/ 2248386 h 2270343"/>
              <a:gd name="connsiteX0-409" fmla="*/ 87139 w 1925512"/>
              <a:gd name="connsiteY0-410" fmla="*/ 2247961 h 2269918"/>
              <a:gd name="connsiteX1-411" fmla="*/ 236602 w 1925512"/>
              <a:gd name="connsiteY1-412" fmla="*/ 1943324 h 2269918"/>
              <a:gd name="connsiteX2-413" fmla="*/ 145043 w 1925512"/>
              <a:gd name="connsiteY2-414" fmla="*/ 502245 h 2269918"/>
              <a:gd name="connsiteX3-415" fmla="*/ 1284475 w 1925512"/>
              <a:gd name="connsiteY3-416" fmla="*/ 37026 h 2269918"/>
              <a:gd name="connsiteX4-417" fmla="*/ 1897879 w 1925512"/>
              <a:gd name="connsiteY4-418" fmla="*/ 1107622 h 2269918"/>
              <a:gd name="connsiteX5-419" fmla="*/ 87139 w 1925512"/>
              <a:gd name="connsiteY5-420" fmla="*/ 2247961 h 2269918"/>
            </a:gdLst>
            <a:ahLst/>
            <a:cxnLst>
              <a:cxn ang="0">
                <a:pos x="connsiteX0-409" y="connsiteY0-410"/>
              </a:cxn>
              <a:cxn ang="0">
                <a:pos x="connsiteX1-411" y="connsiteY1-412"/>
              </a:cxn>
              <a:cxn ang="0">
                <a:pos x="connsiteX2-413" y="connsiteY2-414"/>
              </a:cxn>
              <a:cxn ang="0">
                <a:pos x="connsiteX3-415" y="connsiteY3-416"/>
              </a:cxn>
              <a:cxn ang="0">
                <a:pos x="connsiteX4-417" y="connsiteY4-418"/>
              </a:cxn>
              <a:cxn ang="0">
                <a:pos x="connsiteX5-419" y="connsiteY5-420"/>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solidFill>
            <a:srgbClr val="E60000"/>
          </a:solidFill>
          <a:ln w="25400" cap="flat" cmpd="sng" algn="ctr">
            <a:noFill/>
            <a:prstDash val="solid"/>
          </a:ln>
          <a:effectLst/>
        </p:spPr>
        <p:txBody>
          <a:bodyPr lIns="121888" tIns="60944" rIns="121888" bIns="60944"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spcBef>
                <a:spcPts val="0"/>
              </a:spcBef>
              <a:spcAft>
                <a:spcPts val="0"/>
              </a:spcAft>
              <a:defRPr/>
            </a:pPr>
            <a:endParaRPr lang="zh-CN" altLang="en-US" sz="1600" kern="0">
              <a:solidFill>
                <a:sysClr val="window" lastClr="FFFFFF"/>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7606403" y="2467926"/>
            <a:ext cx="0" cy="1455907"/>
          </a:xfrm>
          <a:prstGeom prst="line">
            <a:avLst/>
          </a:prstGeom>
          <a:noFill/>
          <a:ln w="9525" cap="flat" cmpd="sng" algn="ctr">
            <a:solidFill>
              <a:sysClr val="window" lastClr="FFFFFF"/>
            </a:solidFill>
            <a:prstDash val="solid"/>
          </a:ln>
          <a:effectLst/>
        </p:spPr>
      </p:cxnSp>
      <p:sp>
        <p:nvSpPr>
          <p:cNvPr id="69" name="TextBox 33"/>
          <p:cNvSpPr txBox="1"/>
          <p:nvPr/>
        </p:nvSpPr>
        <p:spPr>
          <a:xfrm>
            <a:off x="4960104" y="3349179"/>
            <a:ext cx="1715543" cy="1402659"/>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just">
              <a:lnSpc>
                <a:spcPct val="130000"/>
              </a:lnSpc>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70" name="TextBox 37"/>
          <p:cNvSpPr txBox="1"/>
          <p:nvPr/>
        </p:nvSpPr>
        <p:spPr>
          <a:xfrm>
            <a:off x="4225900" y="3708935"/>
            <a:ext cx="656223" cy="1107643"/>
          </a:xfrm>
          <a:prstGeom prst="rect">
            <a:avLst/>
          </a:prstGeom>
          <a:noFill/>
        </p:spPr>
        <p:txBody>
          <a:bodyPr wrap="square" lIns="121888" tIns="60944" rIns="121888" bIns="60944"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ts val="0"/>
              </a:spcBef>
              <a:spcAft>
                <a:spcPts val="0"/>
              </a:spcAft>
              <a:defRPr/>
            </a:pPr>
            <a:r>
              <a:rPr lang="en-US" altLang="zh-CN" sz="6400" b="1" kern="0" dirty="0">
                <a:solidFill>
                  <a:sysClr val="window" lastClr="FFFFFF"/>
                </a:solidFill>
                <a:latin typeface="微软雅黑" panose="020B0503020204020204" pitchFamily="34" charset="-122"/>
                <a:ea typeface="微软雅黑" panose="020B0503020204020204" pitchFamily="34" charset="-122"/>
              </a:rPr>
              <a:t>2</a:t>
            </a:r>
            <a:endParaRPr lang="zh-CN" altLang="en-US" sz="6400" b="1" kern="0" dirty="0">
              <a:solidFill>
                <a:sysClr val="window" lastClr="FFFFFF"/>
              </a:solidFill>
              <a:latin typeface="微软雅黑" panose="020B0503020204020204" pitchFamily="34" charset="-122"/>
              <a:ea typeface="微软雅黑" panose="020B0503020204020204" pitchFamily="34" charset="-122"/>
            </a:endParaRPr>
          </a:p>
        </p:txBody>
      </p:sp>
      <p:cxnSp>
        <p:nvCxnSpPr>
          <p:cNvPr id="71" name="直接连接符 70"/>
          <p:cNvCxnSpPr/>
          <p:nvPr/>
        </p:nvCxnSpPr>
        <p:spPr>
          <a:xfrm>
            <a:off x="4960101" y="3505159"/>
            <a:ext cx="0" cy="1755390"/>
          </a:xfrm>
          <a:prstGeom prst="line">
            <a:avLst/>
          </a:prstGeom>
          <a:noFill/>
          <a:ln w="9525" cap="flat" cmpd="sng" algn="ctr">
            <a:solidFill>
              <a:sysClr val="window" lastClr="FFFFFF"/>
            </a:solidFill>
            <a:prstDash val="solid"/>
          </a:ln>
          <a:effectLst/>
        </p:spPr>
      </p:cxnSp>
      <p:pic>
        <p:nvPicPr>
          <p:cNvPr id="72" name="图片 7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9246557" y="3465990"/>
            <a:ext cx="2752496" cy="28072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left)">
                                      <p:cBhvr>
                                        <p:cTn id="14" dur="500"/>
                                        <p:tgtEl>
                                          <p:spTgt spid="56"/>
                                        </p:tgtEl>
                                      </p:cBhvr>
                                    </p:animEffect>
                                  </p:childTnLst>
                                </p:cTn>
                              </p:par>
                            </p:childTnLst>
                          </p:cTn>
                        </p:par>
                        <p:par>
                          <p:cTn id="15" fill="hold">
                            <p:stCondLst>
                              <p:cond delay="500"/>
                            </p:stCondLst>
                            <p:childTnLst>
                              <p:par>
                                <p:cTn id="16" presetID="26" presetClass="entr" presetSubtype="0"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down)">
                                      <p:cBhvr>
                                        <p:cTn id="18" dur="435">
                                          <p:stCondLst>
                                            <p:cond delay="0"/>
                                          </p:stCondLst>
                                        </p:cTn>
                                        <p:tgtEl>
                                          <p:spTgt spid="72"/>
                                        </p:tgtEl>
                                      </p:cBhvr>
                                    </p:animEffect>
                                    <p:anim calcmode="lin" valueType="num">
                                      <p:cBhvr>
                                        <p:cTn id="19" dur="1367"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20" dur="498"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21" dur="498" tmFilter="0, 0; 0.125,0.2665; 0.25,0.4; 0.375,0.465; 0.5,0.5;  0.625,0.535; 0.75,0.6; 0.875,0.7335; 1,1">
                                          <p:stCondLst>
                                            <p:cond delay="498"/>
                                          </p:stCondLst>
                                        </p:cTn>
                                        <p:tgtEl>
                                          <p:spTgt spid="72"/>
                                        </p:tgtEl>
                                        <p:attrNameLst>
                                          <p:attrName>ppt_y</p:attrName>
                                        </p:attrNameLst>
                                      </p:cBhvr>
                                      <p:tavLst>
                                        <p:tav tm="0" fmla="#ppt_y-sin(pi*$)/9">
                                          <p:val>
                                            <p:fltVal val="0"/>
                                          </p:val>
                                        </p:tav>
                                        <p:tav tm="100000">
                                          <p:val>
                                            <p:fltVal val="1"/>
                                          </p:val>
                                        </p:tav>
                                      </p:tavLst>
                                    </p:anim>
                                    <p:anim calcmode="lin" valueType="num">
                                      <p:cBhvr>
                                        <p:cTn id="22" dur="249" tmFilter="0, 0; 0.125,0.2665; 0.25,0.4; 0.375,0.465; 0.5,0.5;  0.625,0.535; 0.75,0.6; 0.875,0.7335; 1,1">
                                          <p:stCondLst>
                                            <p:cond delay="993"/>
                                          </p:stCondLst>
                                        </p:cTn>
                                        <p:tgtEl>
                                          <p:spTgt spid="72"/>
                                        </p:tgtEl>
                                        <p:attrNameLst>
                                          <p:attrName>ppt_y</p:attrName>
                                        </p:attrNameLst>
                                      </p:cBhvr>
                                      <p:tavLst>
                                        <p:tav tm="0" fmla="#ppt_y-sin(pi*$)/27">
                                          <p:val>
                                            <p:fltVal val="0"/>
                                          </p:val>
                                        </p:tav>
                                        <p:tav tm="100000">
                                          <p:val>
                                            <p:fltVal val="1"/>
                                          </p:val>
                                        </p:tav>
                                      </p:tavLst>
                                    </p:anim>
                                    <p:anim calcmode="lin" valueType="num">
                                      <p:cBhvr>
                                        <p:cTn id="23" dur="123" tmFilter="0, 0; 0.125,0.2665; 0.25,0.4; 0.375,0.465; 0.5,0.5;  0.625,0.535; 0.75,0.6; 0.875,0.7335; 1,1">
                                          <p:stCondLst>
                                            <p:cond delay="1242"/>
                                          </p:stCondLst>
                                        </p:cTn>
                                        <p:tgtEl>
                                          <p:spTgt spid="72"/>
                                        </p:tgtEl>
                                        <p:attrNameLst>
                                          <p:attrName>ppt_y</p:attrName>
                                        </p:attrNameLst>
                                      </p:cBhvr>
                                      <p:tavLst>
                                        <p:tav tm="0" fmla="#ppt_y-sin(pi*$)/81">
                                          <p:val>
                                            <p:fltVal val="0"/>
                                          </p:val>
                                        </p:tav>
                                        <p:tav tm="100000">
                                          <p:val>
                                            <p:fltVal val="1"/>
                                          </p:val>
                                        </p:tav>
                                      </p:tavLst>
                                    </p:anim>
                                    <p:animScale>
                                      <p:cBhvr>
                                        <p:cTn id="24" dur="20">
                                          <p:stCondLst>
                                            <p:cond delay="487"/>
                                          </p:stCondLst>
                                        </p:cTn>
                                        <p:tgtEl>
                                          <p:spTgt spid="72"/>
                                        </p:tgtEl>
                                      </p:cBhvr>
                                      <p:to x="100000" y="60000"/>
                                    </p:animScale>
                                    <p:animScale>
                                      <p:cBhvr>
                                        <p:cTn id="25" dur="124" decel="50000">
                                          <p:stCondLst>
                                            <p:cond delay="507"/>
                                          </p:stCondLst>
                                        </p:cTn>
                                        <p:tgtEl>
                                          <p:spTgt spid="72"/>
                                        </p:tgtEl>
                                      </p:cBhvr>
                                      <p:to x="100000" y="100000"/>
                                    </p:animScale>
                                    <p:animScale>
                                      <p:cBhvr>
                                        <p:cTn id="26" dur="20">
                                          <p:stCondLst>
                                            <p:cond delay="984"/>
                                          </p:stCondLst>
                                        </p:cTn>
                                        <p:tgtEl>
                                          <p:spTgt spid="72"/>
                                        </p:tgtEl>
                                      </p:cBhvr>
                                      <p:to x="100000" y="80000"/>
                                    </p:animScale>
                                    <p:animScale>
                                      <p:cBhvr>
                                        <p:cTn id="27" dur="124" decel="50000">
                                          <p:stCondLst>
                                            <p:cond delay="1004"/>
                                          </p:stCondLst>
                                        </p:cTn>
                                        <p:tgtEl>
                                          <p:spTgt spid="72"/>
                                        </p:tgtEl>
                                      </p:cBhvr>
                                      <p:to x="100000" y="100000"/>
                                    </p:animScale>
                                    <p:animScale>
                                      <p:cBhvr>
                                        <p:cTn id="28" dur="20">
                                          <p:stCondLst>
                                            <p:cond delay="1231"/>
                                          </p:stCondLst>
                                        </p:cTn>
                                        <p:tgtEl>
                                          <p:spTgt spid="72"/>
                                        </p:tgtEl>
                                      </p:cBhvr>
                                      <p:to x="100000" y="90000"/>
                                    </p:animScale>
                                    <p:animScale>
                                      <p:cBhvr>
                                        <p:cTn id="29" dur="124" decel="50000">
                                          <p:stCondLst>
                                            <p:cond delay="1251"/>
                                          </p:stCondLst>
                                        </p:cTn>
                                        <p:tgtEl>
                                          <p:spTgt spid="72"/>
                                        </p:tgtEl>
                                      </p:cBhvr>
                                      <p:to x="100000" y="100000"/>
                                    </p:animScale>
                                    <p:animScale>
                                      <p:cBhvr>
                                        <p:cTn id="30" dur="20">
                                          <p:stCondLst>
                                            <p:cond delay="1356"/>
                                          </p:stCondLst>
                                        </p:cTn>
                                        <p:tgtEl>
                                          <p:spTgt spid="72"/>
                                        </p:tgtEl>
                                      </p:cBhvr>
                                      <p:to x="100000" y="95000"/>
                                    </p:animScale>
                                    <p:animScale>
                                      <p:cBhvr>
                                        <p:cTn id="31" dur="124" decel="50000">
                                          <p:stCondLst>
                                            <p:cond delay="1376"/>
                                          </p:stCondLst>
                                        </p:cTn>
                                        <p:tgtEl>
                                          <p:spTgt spid="72"/>
                                        </p:tgtEl>
                                      </p:cBhvr>
                                      <p:to x="100000" y="100000"/>
                                    </p:animScale>
                                  </p:childTnLst>
                                </p:cTn>
                              </p:par>
                              <p:par>
                                <p:cTn id="32" presetID="16" presetClass="entr" presetSubtype="42"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outHorizontal)">
                                      <p:cBhvr>
                                        <p:cTn id="34" dur="500"/>
                                        <p:tgtEl>
                                          <p:spTgt spid="65"/>
                                        </p:tgtEl>
                                      </p:cBhvr>
                                    </p:animEffect>
                                  </p:childTnLst>
                                </p:cTn>
                              </p:par>
                            </p:childTnLst>
                          </p:cTn>
                        </p:par>
                        <p:par>
                          <p:cTn id="35" fill="hold">
                            <p:stCondLst>
                              <p:cond delay="2000"/>
                            </p:stCondLst>
                            <p:childTnLst>
                              <p:par>
                                <p:cTn id="36" presetID="22" presetClass="entr" presetSubtype="2" fill="hold" grpId="0" nodeType="after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wipe(right)">
                                      <p:cBhvr>
                                        <p:cTn id="38" dur="500"/>
                                        <p:tgtEl>
                                          <p:spTgt spid="6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3000"/>
                            </p:stCondLst>
                            <p:childTnLst>
                              <p:par>
                                <p:cTn id="47" presetID="16" presetClass="entr" presetSubtype="42"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barn(outHorizontal)">
                                      <p:cBhvr>
                                        <p:cTn id="49" dur="500"/>
                                        <p:tgtEl>
                                          <p:spTgt spid="71"/>
                                        </p:tgtEl>
                                      </p:cBhvr>
                                    </p:animEffect>
                                  </p:childTnLst>
                                </p:cTn>
                              </p:par>
                            </p:childTnLst>
                          </p:cTn>
                        </p:par>
                        <p:par>
                          <p:cTn id="50" fill="hold">
                            <p:stCondLst>
                              <p:cond delay="3500"/>
                            </p:stCondLst>
                            <p:childTnLst>
                              <p:par>
                                <p:cTn id="51" presetID="22" presetClass="entr" presetSubtype="2" fill="hold" grpId="0"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wipe(right)">
                                      <p:cBhvr>
                                        <p:cTn id="53" dur="500"/>
                                        <p:tgtEl>
                                          <p:spTgt spid="7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left)">
                                      <p:cBhvr>
                                        <p:cTn id="56" dur="500"/>
                                        <p:tgtEl>
                                          <p:spTgt spid="69"/>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left)">
                                      <p:cBhvr>
                                        <p:cTn id="60" dur="500"/>
                                        <p:tgtEl>
                                          <p:spTgt spid="57"/>
                                        </p:tgtEl>
                                      </p:cBhvr>
                                    </p:animEffect>
                                  </p:childTnLst>
                                </p:cTn>
                              </p:par>
                            </p:childTnLst>
                          </p:cTn>
                        </p:par>
                        <p:par>
                          <p:cTn id="61" fill="hold">
                            <p:stCondLst>
                              <p:cond delay="4500"/>
                            </p:stCondLst>
                            <p:childTnLst>
                              <p:par>
                                <p:cTn id="62" presetID="16" presetClass="entr" presetSubtype="42" fill="hold" nodeType="after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barn(outHorizontal)">
                                      <p:cBhvr>
                                        <p:cTn id="64" dur="500"/>
                                        <p:tgtEl>
                                          <p:spTgt spid="68"/>
                                        </p:tgtEl>
                                      </p:cBhvr>
                                    </p:animEffect>
                                  </p:childTnLst>
                                </p:cTn>
                              </p:par>
                            </p:childTnLst>
                          </p:cTn>
                        </p:par>
                        <p:par>
                          <p:cTn id="65" fill="hold">
                            <p:stCondLst>
                              <p:cond delay="5000"/>
                            </p:stCondLst>
                            <p:childTnLst>
                              <p:par>
                                <p:cTn id="66" presetID="22" presetClass="entr" presetSubtype="2"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wipe(right)">
                                      <p:cBhvr>
                                        <p:cTn id="68" dur="500"/>
                                        <p:tgtEl>
                                          <p:spTgt spid="6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wipe(left)">
                                      <p:cBhvr>
                                        <p:cTn id="71" dur="500"/>
                                        <p:tgtEl>
                                          <p:spTgt spid="63"/>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childTnLst>
                          </p:cTn>
                        </p:par>
                        <p:par>
                          <p:cTn id="76" fill="hold">
                            <p:stCondLst>
                              <p:cond delay="6000"/>
                            </p:stCondLst>
                            <p:childTnLst>
                              <p:par>
                                <p:cTn id="77" presetID="16" presetClass="entr" presetSubtype="42" fill="hold" nodeType="after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barn(outHorizontal)">
                                      <p:cBhvr>
                                        <p:cTn id="79" dur="500"/>
                                        <p:tgtEl>
                                          <p:spTgt spid="61"/>
                                        </p:tgtEl>
                                      </p:cBhvr>
                                    </p:animEffect>
                                  </p:childTnLst>
                                </p:cTn>
                              </p:par>
                            </p:childTnLst>
                          </p:cTn>
                        </p:par>
                        <p:par>
                          <p:cTn id="80" fill="hold">
                            <p:stCondLst>
                              <p:cond delay="6500"/>
                            </p:stCondLst>
                            <p:childTnLst>
                              <p:par>
                                <p:cTn id="81" presetID="2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right)">
                                      <p:cBhvr>
                                        <p:cTn id="83" dur="500"/>
                                        <p:tgtEl>
                                          <p:spTgt spid="59"/>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wipe(left)">
                                      <p:cBhvr>
                                        <p:cTn id="8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animBg="1"/>
      <p:bldP spid="57" grpId="0" animBg="1"/>
      <p:bldP spid="58" grpId="0" animBg="1"/>
      <p:bldP spid="59" grpId="0"/>
      <p:bldP spid="60" grpId="0"/>
      <p:bldP spid="62" grpId="0"/>
      <p:bldP spid="63" grpId="0"/>
      <p:bldP spid="64" grpId="0"/>
      <p:bldP spid="66" grpId="0"/>
      <p:bldP spid="67" grpId="0" animBg="1"/>
      <p:bldP spid="69"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未完成的项目及概况</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pic>
        <p:nvPicPr>
          <p:cNvPr id="3" name="Picture 2" descr="园园"/>
          <p:cNvPicPr>
            <a:picLocks noChangeAspect="1" noChangeArrowheads="1"/>
          </p:cNvPicPr>
          <p:nvPr/>
        </p:nvPicPr>
        <p:blipFill>
          <a:blip r:embed="rId1" cstate="print">
            <a:lum bright="-22000"/>
            <a:extLst>
              <a:ext uri="{28A0092B-C50C-407E-A947-70E740481C1C}">
                <a14:useLocalDpi xmlns:a14="http://schemas.microsoft.com/office/drawing/2010/main" val="0"/>
              </a:ext>
            </a:extLst>
          </a:blip>
          <a:srcRect/>
          <a:stretch>
            <a:fillRect/>
          </a:stretch>
        </p:blipFill>
        <p:spPr bwMode="auto">
          <a:xfrm>
            <a:off x="612351" y="2109666"/>
            <a:ext cx="3351766" cy="335176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园园"/>
          <p:cNvPicPr>
            <a:picLocks noChangeAspect="1" noChangeArrowheads="1"/>
          </p:cNvPicPr>
          <p:nvPr/>
        </p:nvPicPr>
        <p:blipFill>
          <a:blip r:embed="rId1" cstate="print">
            <a:lum bright="-22000"/>
            <a:extLst>
              <a:ext uri="{28A0092B-C50C-407E-A947-70E740481C1C}">
                <a14:useLocalDpi xmlns:a14="http://schemas.microsoft.com/office/drawing/2010/main" val="0"/>
              </a:ext>
            </a:extLst>
          </a:blip>
          <a:srcRect/>
          <a:stretch>
            <a:fillRect/>
          </a:stretch>
        </p:blipFill>
        <p:spPr bwMode="auto">
          <a:xfrm>
            <a:off x="4268822" y="2109666"/>
            <a:ext cx="3351766" cy="33517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园园"/>
          <p:cNvPicPr>
            <a:picLocks noChangeAspect="1" noChangeArrowheads="1"/>
          </p:cNvPicPr>
          <p:nvPr/>
        </p:nvPicPr>
        <p:blipFill>
          <a:blip r:embed="rId1" cstate="print">
            <a:lum bright="-22000"/>
            <a:extLst>
              <a:ext uri="{28A0092B-C50C-407E-A947-70E740481C1C}">
                <a14:useLocalDpi xmlns:a14="http://schemas.microsoft.com/office/drawing/2010/main" val="0"/>
              </a:ext>
            </a:extLst>
          </a:blip>
          <a:srcRect/>
          <a:stretch>
            <a:fillRect/>
          </a:stretch>
        </p:blipFill>
        <p:spPr bwMode="auto">
          <a:xfrm>
            <a:off x="7925294" y="2109666"/>
            <a:ext cx="3351766" cy="33517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3"/>
          <p:cNvSpPr txBox="1"/>
          <p:nvPr/>
        </p:nvSpPr>
        <p:spPr>
          <a:xfrm>
            <a:off x="1424900" y="3053408"/>
            <a:ext cx="1726667" cy="1371914"/>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b="1" dirty="0">
                <a:solidFill>
                  <a:srgbClr val="C00000"/>
                </a:solidFill>
                <a:latin typeface="微软雅黑" panose="020B0503020204020204" pitchFamily="34" charset="-122"/>
                <a:ea typeface="微软雅黑" panose="020B0503020204020204" pitchFamily="34" charset="-122"/>
              </a:rPr>
              <a:t>您的内容</a:t>
            </a:r>
            <a:endParaRPr lang="zh-CN" altLang="en-US" sz="1600" b="1" dirty="0">
              <a:solidFill>
                <a:srgbClr val="C00000"/>
              </a:solidFill>
              <a:latin typeface="微软雅黑" panose="020B0503020204020204" pitchFamily="34" charset="-122"/>
              <a:ea typeface="微软雅黑" panose="020B0503020204020204" pitchFamily="34" charset="-122"/>
            </a:endParaRPr>
          </a:p>
          <a:p>
            <a:pPr algn="ctr">
              <a:lnSpc>
                <a:spcPct val="130000"/>
              </a:lnSpc>
            </a:pPr>
            <a:r>
              <a:rPr lang="zh-CN" altLang="en-US" sz="1600" b="1" dirty="0">
                <a:solidFill>
                  <a:srgbClr val="C00000"/>
                </a:solidFill>
                <a:latin typeface="微软雅黑" panose="020B0503020204020204" pitchFamily="34" charset="-122"/>
                <a:ea typeface="微软雅黑" panose="020B0503020204020204" pitchFamily="34" charset="-122"/>
              </a:rPr>
              <a:t>打在这里，或通过复制您的文本后在此框中</a:t>
            </a:r>
            <a:endParaRPr lang="en-US" altLang="zh-CN" sz="1600" b="1" dirty="0">
              <a:solidFill>
                <a:srgbClr val="C00000"/>
              </a:solidFill>
              <a:latin typeface="微软雅黑" panose="020B0503020204020204" pitchFamily="34" charset="-122"/>
              <a:ea typeface="微软雅黑" panose="020B0503020204020204" pitchFamily="34" charset="-122"/>
            </a:endParaRPr>
          </a:p>
        </p:txBody>
      </p:sp>
      <p:grpSp>
        <p:nvGrpSpPr>
          <p:cNvPr id="7" name="Group 17"/>
          <p:cNvGrpSpPr/>
          <p:nvPr/>
        </p:nvGrpSpPr>
        <p:grpSpPr bwMode="auto">
          <a:xfrm>
            <a:off x="3894287" y="3559135"/>
            <a:ext cx="476104" cy="480336"/>
            <a:chOff x="1929" y="1666"/>
            <a:chExt cx="225" cy="227"/>
          </a:xfrm>
        </p:grpSpPr>
        <p:pic>
          <p:nvPicPr>
            <p:cNvPr id="8" name="Picture 18" descr="图片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7734" b="-7965"/>
            <a:stretch>
              <a:fillRect/>
            </a:stretch>
          </p:blipFill>
          <p:spPr bwMode="auto">
            <a:xfrm>
              <a:off x="1929" y="1666"/>
              <a:ext cx="13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9" descr="图片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7734" b="-7965"/>
            <a:stretch>
              <a:fillRect/>
            </a:stretch>
          </p:blipFill>
          <p:spPr bwMode="auto">
            <a:xfrm>
              <a:off x="2019" y="1666"/>
              <a:ext cx="13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Box 14"/>
          <p:cNvSpPr txBox="1"/>
          <p:nvPr/>
        </p:nvSpPr>
        <p:spPr>
          <a:xfrm>
            <a:off x="5081372" y="3053408"/>
            <a:ext cx="1726667" cy="1371914"/>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b="1">
                <a:solidFill>
                  <a:srgbClr val="C00000"/>
                </a:solidFill>
                <a:latin typeface="微软雅黑" panose="020B0503020204020204" pitchFamily="34" charset="-122"/>
                <a:ea typeface="微软雅黑" panose="020B0503020204020204" pitchFamily="34" charset="-122"/>
              </a:rPr>
              <a:t>您的内容</a:t>
            </a:r>
            <a:endParaRPr lang="zh-CN" altLang="en-US" sz="1600" b="1">
              <a:solidFill>
                <a:srgbClr val="C00000"/>
              </a:solidFill>
              <a:latin typeface="微软雅黑" panose="020B0503020204020204" pitchFamily="34" charset="-122"/>
              <a:ea typeface="微软雅黑" panose="020B0503020204020204" pitchFamily="34" charset="-122"/>
            </a:endParaRPr>
          </a:p>
          <a:p>
            <a:pPr algn="ctr">
              <a:lnSpc>
                <a:spcPct val="130000"/>
              </a:lnSpc>
            </a:pPr>
            <a:r>
              <a:rPr lang="zh-CN" altLang="en-US" sz="1600" b="1">
                <a:solidFill>
                  <a:srgbClr val="C00000"/>
                </a:solidFill>
                <a:latin typeface="微软雅黑" panose="020B0503020204020204" pitchFamily="34" charset="-122"/>
                <a:ea typeface="微软雅黑" panose="020B0503020204020204" pitchFamily="34" charset="-122"/>
              </a:rPr>
              <a:t>打在这里，或通过复制您的文本后在此框中</a:t>
            </a:r>
            <a:endParaRPr lang="en-US" altLang="zh-CN" sz="1600" b="1">
              <a:solidFill>
                <a:srgbClr val="C00000"/>
              </a:solidFill>
              <a:latin typeface="微软雅黑" panose="020B0503020204020204" pitchFamily="34" charset="-122"/>
              <a:ea typeface="微软雅黑" panose="020B0503020204020204" pitchFamily="34" charset="-122"/>
            </a:endParaRPr>
          </a:p>
        </p:txBody>
      </p:sp>
      <p:grpSp>
        <p:nvGrpSpPr>
          <p:cNvPr id="11" name="Group 21"/>
          <p:cNvGrpSpPr/>
          <p:nvPr/>
        </p:nvGrpSpPr>
        <p:grpSpPr bwMode="auto">
          <a:xfrm>
            <a:off x="7550759" y="3531627"/>
            <a:ext cx="476104" cy="480334"/>
            <a:chOff x="1929" y="1666"/>
            <a:chExt cx="225" cy="227"/>
          </a:xfrm>
        </p:grpSpPr>
        <p:pic>
          <p:nvPicPr>
            <p:cNvPr id="12" name="Picture 22" descr="图片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7734" b="-7965"/>
            <a:stretch>
              <a:fillRect/>
            </a:stretch>
          </p:blipFill>
          <p:spPr bwMode="auto">
            <a:xfrm>
              <a:off x="1929" y="1666"/>
              <a:ext cx="13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3" descr="图片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l="67734" b="-7965"/>
            <a:stretch>
              <a:fillRect/>
            </a:stretch>
          </p:blipFill>
          <p:spPr bwMode="auto">
            <a:xfrm>
              <a:off x="2019" y="1666"/>
              <a:ext cx="13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4"/>
          <p:cNvSpPr txBox="1"/>
          <p:nvPr/>
        </p:nvSpPr>
        <p:spPr>
          <a:xfrm>
            <a:off x="8737843" y="3053408"/>
            <a:ext cx="1726667" cy="1371914"/>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lnSpc>
                <a:spcPct val="130000"/>
              </a:lnSpc>
            </a:pPr>
            <a:r>
              <a:rPr lang="zh-CN" altLang="en-US" sz="1600" b="1">
                <a:solidFill>
                  <a:srgbClr val="C00000"/>
                </a:solidFill>
                <a:latin typeface="微软雅黑" panose="020B0503020204020204" pitchFamily="34" charset="-122"/>
                <a:ea typeface="微软雅黑" panose="020B0503020204020204" pitchFamily="34" charset="-122"/>
              </a:rPr>
              <a:t>您的内容</a:t>
            </a:r>
            <a:endParaRPr lang="zh-CN" altLang="en-US" sz="1600" b="1">
              <a:solidFill>
                <a:srgbClr val="C00000"/>
              </a:solidFill>
              <a:latin typeface="微软雅黑" panose="020B0503020204020204" pitchFamily="34" charset="-122"/>
              <a:ea typeface="微软雅黑" panose="020B0503020204020204" pitchFamily="34" charset="-122"/>
            </a:endParaRPr>
          </a:p>
          <a:p>
            <a:pPr algn="ctr">
              <a:lnSpc>
                <a:spcPct val="130000"/>
              </a:lnSpc>
            </a:pPr>
            <a:r>
              <a:rPr lang="zh-CN" altLang="en-US" sz="1600" b="1">
                <a:solidFill>
                  <a:srgbClr val="C00000"/>
                </a:solidFill>
                <a:latin typeface="微软雅黑" panose="020B0503020204020204" pitchFamily="34" charset="-122"/>
                <a:ea typeface="微软雅黑" panose="020B0503020204020204" pitchFamily="34" charset="-122"/>
              </a:rPr>
              <a:t>打在这里，或通过复制您的文本后在此框中</a:t>
            </a:r>
            <a:endParaRPr lang="en-US" altLang="zh-CN" sz="1600" b="1">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35"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style.rotation</p:attrName>
                                        </p:attrNameLst>
                                      </p:cBhvr>
                                      <p:tavLst>
                                        <p:tav tm="0">
                                          <p:val>
                                            <p:fltVal val="720"/>
                                          </p:val>
                                        </p:tav>
                                        <p:tav tm="100000">
                                          <p:val>
                                            <p:fltVal val="0"/>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ppt_w</p:attrName>
                                        </p:attrNameLst>
                                      </p:cBhvr>
                                      <p:tavLst>
                                        <p:tav tm="0">
                                          <p:val>
                                            <p:fltVal val="0"/>
                                          </p:val>
                                        </p:tav>
                                        <p:tav tm="100000">
                                          <p:val>
                                            <p:strVal val="#ppt_w"/>
                                          </p:val>
                                        </p:tav>
                                      </p:tavLst>
                                    </p:anim>
                                  </p:childTnLst>
                                </p:cTn>
                              </p:par>
                            </p:childTnLst>
                          </p:cTn>
                        </p:par>
                        <p:par>
                          <p:cTn id="18" fill="hold">
                            <p:stCondLst>
                              <p:cond delay="1000"/>
                            </p:stCondLst>
                            <p:childTnLst>
                              <p:par>
                                <p:cTn id="19" presetID="6"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500"/>
                                        <p:tgtEl>
                                          <p:spTgt spid="6"/>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slide(fromLeft)">
                                      <p:cBhvr>
                                        <p:cTn id="25" dur="500"/>
                                        <p:tgtEl>
                                          <p:spTgt spid="7"/>
                                        </p:tgtEl>
                                      </p:cBhvr>
                                    </p:animEffect>
                                  </p:childTnLst>
                                </p:cTn>
                              </p:par>
                            </p:childTnLst>
                          </p:cTn>
                        </p:par>
                        <p:par>
                          <p:cTn id="26" fill="hold">
                            <p:stCondLst>
                              <p:cond delay="2000"/>
                            </p:stCondLst>
                            <p:childTnLst>
                              <p:par>
                                <p:cTn id="27" presetID="35"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style.rotation</p:attrName>
                                        </p:attrNameLst>
                                      </p:cBhvr>
                                      <p:tavLst>
                                        <p:tav tm="0">
                                          <p:val>
                                            <p:fltVal val="720"/>
                                          </p:val>
                                        </p:tav>
                                        <p:tav tm="100000">
                                          <p:val>
                                            <p:fltVal val="0"/>
                                          </p:val>
                                        </p:tav>
                                      </p:tavLst>
                                    </p:anim>
                                    <p:anim calcmode="lin" valueType="num">
                                      <p:cBhvr>
                                        <p:cTn id="31" dur="1000" fill="hold"/>
                                        <p:tgtEl>
                                          <p:spTgt spid="4"/>
                                        </p:tgtEl>
                                        <p:attrNameLst>
                                          <p:attrName>ppt_h</p:attrName>
                                        </p:attrNameLst>
                                      </p:cBhvr>
                                      <p:tavLst>
                                        <p:tav tm="0">
                                          <p:val>
                                            <p:fltVal val="0"/>
                                          </p:val>
                                        </p:tav>
                                        <p:tav tm="100000">
                                          <p:val>
                                            <p:strVal val="#ppt_h"/>
                                          </p:val>
                                        </p:tav>
                                      </p:tavLst>
                                    </p:anim>
                                    <p:anim calcmode="lin" valueType="num">
                                      <p:cBhvr>
                                        <p:cTn id="32" dur="1000" fill="hold"/>
                                        <p:tgtEl>
                                          <p:spTgt spid="4"/>
                                        </p:tgtEl>
                                        <p:attrNameLst>
                                          <p:attrName>ppt_w</p:attrName>
                                        </p:attrNameLst>
                                      </p:cBhvr>
                                      <p:tavLst>
                                        <p:tav tm="0">
                                          <p:val>
                                            <p:fltVal val="0"/>
                                          </p:val>
                                        </p:tav>
                                        <p:tav tm="100000">
                                          <p:val>
                                            <p:strVal val="#ppt_w"/>
                                          </p:val>
                                        </p:tav>
                                      </p:tavLst>
                                    </p:anim>
                                  </p:childTnLst>
                                </p:cTn>
                              </p:par>
                            </p:childTnLst>
                          </p:cTn>
                        </p:par>
                        <p:par>
                          <p:cTn id="33" fill="hold">
                            <p:stCondLst>
                              <p:cond delay="3000"/>
                            </p:stCondLst>
                            <p:childTnLst>
                              <p:par>
                                <p:cTn id="34" presetID="6"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circle(in)">
                                      <p:cBhvr>
                                        <p:cTn id="36" dur="500"/>
                                        <p:tgtEl>
                                          <p:spTgt spid="10"/>
                                        </p:tgtEl>
                                      </p:cBhvr>
                                    </p:animEffect>
                                  </p:childTnLst>
                                </p:cTn>
                              </p:par>
                            </p:childTnLst>
                          </p:cTn>
                        </p:par>
                        <p:par>
                          <p:cTn id="37" fill="hold">
                            <p:stCondLst>
                              <p:cond delay="3500"/>
                            </p:stCondLst>
                            <p:childTnLst>
                              <p:par>
                                <p:cTn id="38" presetID="1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slide(fromLeft)">
                                      <p:cBhvr>
                                        <p:cTn id="40" dur="500"/>
                                        <p:tgtEl>
                                          <p:spTgt spid="11"/>
                                        </p:tgtEl>
                                      </p:cBhvr>
                                    </p:animEffect>
                                  </p:childTnLst>
                                </p:cTn>
                              </p:par>
                            </p:childTnLst>
                          </p:cTn>
                        </p:par>
                        <p:par>
                          <p:cTn id="41" fill="hold">
                            <p:stCondLst>
                              <p:cond delay="4000"/>
                            </p:stCondLst>
                            <p:childTnLst>
                              <p:par>
                                <p:cTn id="42" presetID="35"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style.rotation</p:attrName>
                                        </p:attrNameLst>
                                      </p:cBhvr>
                                      <p:tavLst>
                                        <p:tav tm="0">
                                          <p:val>
                                            <p:fltVal val="720"/>
                                          </p:val>
                                        </p:tav>
                                        <p:tav tm="100000">
                                          <p:val>
                                            <p:fltVal val="0"/>
                                          </p:val>
                                        </p:tav>
                                      </p:tavLst>
                                    </p:anim>
                                    <p:anim calcmode="lin" valueType="num">
                                      <p:cBhvr>
                                        <p:cTn id="46" dur="1000" fill="hold"/>
                                        <p:tgtEl>
                                          <p:spTgt spid="5"/>
                                        </p:tgtEl>
                                        <p:attrNameLst>
                                          <p:attrName>ppt_h</p:attrName>
                                        </p:attrNameLst>
                                      </p:cBhvr>
                                      <p:tavLst>
                                        <p:tav tm="0">
                                          <p:val>
                                            <p:fltVal val="0"/>
                                          </p:val>
                                        </p:tav>
                                        <p:tav tm="100000">
                                          <p:val>
                                            <p:strVal val="#ppt_h"/>
                                          </p:val>
                                        </p:tav>
                                      </p:tavLst>
                                    </p:anim>
                                    <p:anim calcmode="lin" valueType="num">
                                      <p:cBhvr>
                                        <p:cTn id="47" dur="1000" fill="hold"/>
                                        <p:tgtEl>
                                          <p:spTgt spid="5"/>
                                        </p:tgtEl>
                                        <p:attrNameLst>
                                          <p:attrName>ppt_w</p:attrName>
                                        </p:attrNameLst>
                                      </p:cBhvr>
                                      <p:tavLst>
                                        <p:tav tm="0">
                                          <p:val>
                                            <p:fltVal val="0"/>
                                          </p:val>
                                        </p:tav>
                                        <p:tav tm="100000">
                                          <p:val>
                                            <p:strVal val="#ppt_w"/>
                                          </p:val>
                                        </p:tav>
                                      </p:tavLst>
                                    </p:anim>
                                  </p:childTnLst>
                                </p:cTn>
                              </p:par>
                            </p:childTnLst>
                          </p:cTn>
                        </p:par>
                        <p:par>
                          <p:cTn id="48" fill="hold">
                            <p:stCondLst>
                              <p:cond delay="5000"/>
                            </p:stCondLst>
                            <p:childTnLst>
                              <p:par>
                                <p:cTn id="49" presetID="6"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circle(in)">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 grpId="0"/>
      <p:bldP spid="10"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未完成的项目及概况</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15" name="六边形 14"/>
          <p:cNvSpPr/>
          <p:nvPr/>
        </p:nvSpPr>
        <p:spPr>
          <a:xfrm rot="5400000">
            <a:off x="3995586" y="2031576"/>
            <a:ext cx="3864783" cy="3331709"/>
          </a:xfrm>
          <a:prstGeom prst="hexagon">
            <a:avLst/>
          </a:prstGeom>
          <a:solidFill>
            <a:srgbClr val="FF0000">
              <a:alpha val="50000"/>
            </a:srgbClr>
          </a:solidFill>
          <a:ln w="12700" cap="flat" cmpd="sng" algn="ctr">
            <a:noFill/>
            <a:prstDash val="solid"/>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6" name="Freeform 6"/>
          <p:cNvSpPr/>
          <p:nvPr/>
        </p:nvSpPr>
        <p:spPr bwMode="auto">
          <a:xfrm>
            <a:off x="6640138" y="2910403"/>
            <a:ext cx="1375639"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17" name="Freeform 7"/>
          <p:cNvSpPr/>
          <p:nvPr/>
        </p:nvSpPr>
        <p:spPr bwMode="auto">
          <a:xfrm>
            <a:off x="3787313" y="2910403"/>
            <a:ext cx="1374053"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18" name="Freeform 8"/>
          <p:cNvSpPr/>
          <p:nvPr/>
        </p:nvSpPr>
        <p:spPr bwMode="auto">
          <a:xfrm>
            <a:off x="4499726" y="1670564"/>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19" name="Freeform 9"/>
          <p:cNvSpPr/>
          <p:nvPr/>
        </p:nvSpPr>
        <p:spPr bwMode="auto">
          <a:xfrm>
            <a:off x="5929312" y="1670564"/>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0" name="Freeform 10"/>
          <p:cNvSpPr/>
          <p:nvPr/>
        </p:nvSpPr>
        <p:spPr bwMode="auto">
          <a:xfrm>
            <a:off x="4499726" y="4142303"/>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1" name="Freeform 11"/>
          <p:cNvSpPr/>
          <p:nvPr/>
        </p:nvSpPr>
        <p:spPr bwMode="auto">
          <a:xfrm>
            <a:off x="5929312" y="4142303"/>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C00000"/>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2" name="Freeform 13"/>
          <p:cNvSpPr>
            <a:spLocks noEditPoints="1"/>
          </p:cNvSpPr>
          <p:nvPr/>
        </p:nvSpPr>
        <p:spPr bwMode="auto">
          <a:xfrm>
            <a:off x="4193499" y="3404115"/>
            <a:ext cx="612454"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3" name="Freeform 14"/>
          <p:cNvSpPr>
            <a:spLocks noEditPoints="1"/>
          </p:cNvSpPr>
          <p:nvPr/>
        </p:nvSpPr>
        <p:spPr bwMode="auto">
          <a:xfrm>
            <a:off x="4988418" y="2100779"/>
            <a:ext cx="439507"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4" name="Freeform 15"/>
          <p:cNvSpPr>
            <a:spLocks noEditPoints="1"/>
          </p:cNvSpPr>
          <p:nvPr/>
        </p:nvSpPr>
        <p:spPr bwMode="auto">
          <a:xfrm>
            <a:off x="6268858" y="2167453"/>
            <a:ext cx="698133" cy="59848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5" name="Freeform 17"/>
          <p:cNvSpPr>
            <a:spLocks noEditPoints="1"/>
          </p:cNvSpPr>
          <p:nvPr/>
        </p:nvSpPr>
        <p:spPr bwMode="auto">
          <a:xfrm>
            <a:off x="7004475" y="3400940"/>
            <a:ext cx="612454" cy="614364"/>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91400" tIns="45699" rIns="91400" bIns="45699" numCol="1" anchor="t" anchorCtr="0" compatLnSpc="1"/>
          <a:lstStyle/>
          <a:p>
            <a:pPr defTabSz="1218565">
              <a:defRPr/>
            </a:pPr>
            <a:endParaRPr lang="zh-CN" altLang="en-US" sz="2400" kern="0">
              <a:solidFill>
                <a:sysClr val="windowText" lastClr="000000"/>
              </a:solidFill>
            </a:endParaRPr>
          </a:p>
        </p:txBody>
      </p:sp>
      <p:sp>
        <p:nvSpPr>
          <p:cNvPr id="26" name="TextBox 87"/>
          <p:cNvSpPr txBox="1"/>
          <p:nvPr/>
        </p:nvSpPr>
        <p:spPr>
          <a:xfrm>
            <a:off x="1680532" y="1973351"/>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27" name="TextBox 88"/>
          <p:cNvSpPr txBox="1"/>
          <p:nvPr/>
        </p:nvSpPr>
        <p:spPr>
          <a:xfrm>
            <a:off x="1011925" y="2366779"/>
            <a:ext cx="2664903" cy="584477"/>
          </a:xfrm>
          <a:prstGeom prst="rect">
            <a:avLst/>
          </a:prstGeom>
          <a:noFill/>
        </p:spPr>
        <p:txBody>
          <a:bodyPr wrap="square" lIns="91400" tIns="45699" rIns="91400" bIns="45699" rtlCol="0">
            <a:spAutoFit/>
          </a:bodyPr>
          <a:lstStyle/>
          <a:p>
            <a:pPr algn="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89"/>
          <p:cNvSpPr txBox="1"/>
          <p:nvPr/>
        </p:nvSpPr>
        <p:spPr>
          <a:xfrm>
            <a:off x="8300751" y="1908612"/>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29" name="TextBox 90"/>
          <p:cNvSpPr txBox="1"/>
          <p:nvPr/>
        </p:nvSpPr>
        <p:spPr>
          <a:xfrm>
            <a:off x="8300750" y="2302040"/>
            <a:ext cx="2664903" cy="584477"/>
          </a:xfrm>
          <a:prstGeom prst="rect">
            <a:avLst/>
          </a:prstGeom>
          <a:noFill/>
        </p:spPr>
        <p:txBody>
          <a:bodyPr wrap="square" lIns="91400" tIns="45699" rIns="91400" bIns="45699" rtlCol="0">
            <a:spAutoFit/>
          </a:bodyPr>
          <a:lstStyle/>
          <a:p>
            <a:pP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TextBox 91"/>
          <p:cNvSpPr txBox="1"/>
          <p:nvPr/>
        </p:nvSpPr>
        <p:spPr>
          <a:xfrm>
            <a:off x="1578963" y="3311743"/>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31" name="TextBox 92"/>
          <p:cNvSpPr txBox="1"/>
          <p:nvPr/>
        </p:nvSpPr>
        <p:spPr>
          <a:xfrm>
            <a:off x="910356" y="3705171"/>
            <a:ext cx="2664903" cy="584477"/>
          </a:xfrm>
          <a:prstGeom prst="rect">
            <a:avLst/>
          </a:prstGeom>
          <a:noFill/>
        </p:spPr>
        <p:txBody>
          <a:bodyPr wrap="square" lIns="91400" tIns="45699" rIns="91400" bIns="45699" rtlCol="0">
            <a:spAutoFit/>
          </a:bodyPr>
          <a:lstStyle/>
          <a:p>
            <a:pPr algn="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Box 93"/>
          <p:cNvSpPr txBox="1"/>
          <p:nvPr/>
        </p:nvSpPr>
        <p:spPr>
          <a:xfrm>
            <a:off x="8300751" y="4651812"/>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33" name="TextBox 94"/>
          <p:cNvSpPr txBox="1"/>
          <p:nvPr/>
        </p:nvSpPr>
        <p:spPr>
          <a:xfrm>
            <a:off x="8300750" y="5045240"/>
            <a:ext cx="2664903" cy="584477"/>
          </a:xfrm>
          <a:prstGeom prst="rect">
            <a:avLst/>
          </a:prstGeom>
          <a:noFill/>
        </p:spPr>
        <p:txBody>
          <a:bodyPr wrap="square" lIns="91400" tIns="45699" rIns="91400" bIns="45699" rtlCol="0">
            <a:spAutoFit/>
          </a:bodyPr>
          <a:lstStyle/>
          <a:p>
            <a:pP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TextBox 95"/>
          <p:cNvSpPr txBox="1"/>
          <p:nvPr/>
        </p:nvSpPr>
        <p:spPr>
          <a:xfrm>
            <a:off x="1680532" y="4732316"/>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35" name="TextBox 96"/>
          <p:cNvSpPr txBox="1"/>
          <p:nvPr/>
        </p:nvSpPr>
        <p:spPr>
          <a:xfrm>
            <a:off x="1011925" y="5125745"/>
            <a:ext cx="2664903" cy="584477"/>
          </a:xfrm>
          <a:prstGeom prst="rect">
            <a:avLst/>
          </a:prstGeom>
          <a:noFill/>
        </p:spPr>
        <p:txBody>
          <a:bodyPr wrap="square" lIns="91400" tIns="45699" rIns="91400" bIns="45699" rtlCol="0">
            <a:spAutoFit/>
          </a:bodyPr>
          <a:lstStyle/>
          <a:p>
            <a:pPr algn="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97"/>
          <p:cNvSpPr txBox="1"/>
          <p:nvPr/>
        </p:nvSpPr>
        <p:spPr>
          <a:xfrm>
            <a:off x="8324869" y="3229851"/>
            <a:ext cx="1996297" cy="399939"/>
          </a:xfrm>
          <a:prstGeom prst="rect">
            <a:avLst/>
          </a:prstGeom>
          <a:noFill/>
        </p:spPr>
        <p:txBody>
          <a:bodyPr wrap="square" lIns="91400" tIns="45699" rIns="91400" bIns="45699" rtlCol="0">
            <a:spAutoFit/>
          </a:bodyPr>
          <a:lstStyle/>
          <a:p>
            <a:pPr algn="r" defTabSz="1218565">
              <a:defRPr/>
            </a:pPr>
            <a:r>
              <a:rPr lang="zh-CN" altLang="en-US" sz="2000" b="1" kern="0" dirty="0">
                <a:solidFill>
                  <a:srgbClr val="C00000"/>
                </a:solidFill>
                <a:latin typeface="微软雅黑" panose="020B0503020204020204" pitchFamily="34" charset="-122"/>
                <a:ea typeface="微软雅黑" panose="020B0503020204020204" pitchFamily="34" charset="-122"/>
              </a:rPr>
              <a:t>项目详细内容</a:t>
            </a:r>
            <a:endParaRPr lang="zh-CN" altLang="en-US" sz="2000" b="1" kern="0" dirty="0">
              <a:solidFill>
                <a:srgbClr val="C00000"/>
              </a:solidFill>
              <a:latin typeface="微软雅黑" panose="020B0503020204020204" pitchFamily="34" charset="-122"/>
              <a:ea typeface="微软雅黑" panose="020B0503020204020204" pitchFamily="34" charset="-122"/>
            </a:endParaRPr>
          </a:p>
        </p:txBody>
      </p:sp>
      <p:sp>
        <p:nvSpPr>
          <p:cNvPr id="37" name="TextBox 98"/>
          <p:cNvSpPr txBox="1"/>
          <p:nvPr/>
        </p:nvSpPr>
        <p:spPr>
          <a:xfrm>
            <a:off x="8324868" y="3623279"/>
            <a:ext cx="2664903" cy="584477"/>
          </a:xfrm>
          <a:prstGeom prst="rect">
            <a:avLst/>
          </a:prstGeom>
          <a:noFill/>
        </p:spPr>
        <p:txBody>
          <a:bodyPr wrap="square" lIns="91400" tIns="45699" rIns="91400" bIns="45699" rtlCol="0">
            <a:spAutoFit/>
          </a:bodyPr>
          <a:lstStyle/>
          <a:p>
            <a:pPr defTabSz="1218565">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请在这里输入段落文本内容请在这里输入段落文本内容</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280398" y="4623598"/>
            <a:ext cx="675050" cy="626497"/>
            <a:chOff x="5928340" y="670992"/>
            <a:chExt cx="506444" cy="470018"/>
          </a:xfrm>
          <a:solidFill>
            <a:srgbClr val="FFFFFF"/>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grpSp>
      <p:grpSp>
        <p:nvGrpSpPr>
          <p:cNvPr id="42" name="组合 41"/>
          <p:cNvGrpSpPr/>
          <p:nvPr/>
        </p:nvGrpSpPr>
        <p:grpSpPr>
          <a:xfrm>
            <a:off x="4858649" y="4614136"/>
            <a:ext cx="570977" cy="624313"/>
            <a:chOff x="697828" y="4453123"/>
            <a:chExt cx="229831" cy="251300"/>
          </a:xfrm>
        </p:grpSpPr>
        <p:sp>
          <p:nvSpPr>
            <p:cNvPr id="43"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rgbClr val="FFFFFF"/>
            </a:solidFill>
            <a:ln>
              <a:noFill/>
            </a:ln>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4" name="Rectangle 666"/>
            <p:cNvSpPr>
              <a:spLocks noChangeArrowheads="1"/>
            </p:cNvSpPr>
            <p:nvPr/>
          </p:nvSpPr>
          <p:spPr bwMode="auto">
            <a:xfrm>
              <a:off x="718073" y="4643682"/>
              <a:ext cx="33343" cy="60741"/>
            </a:xfrm>
            <a:prstGeom prst="rect">
              <a:avLst/>
            </a:prstGeom>
            <a:solidFill>
              <a:srgbClr val="FFFFFF"/>
            </a:solidFill>
            <a:ln>
              <a:noFill/>
            </a:ln>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5" name="Rectangle 667"/>
            <p:cNvSpPr>
              <a:spLocks noChangeArrowheads="1"/>
            </p:cNvSpPr>
            <p:nvPr/>
          </p:nvSpPr>
          <p:spPr bwMode="auto">
            <a:xfrm>
              <a:off x="772851" y="4613906"/>
              <a:ext cx="33343" cy="90515"/>
            </a:xfrm>
            <a:prstGeom prst="rect">
              <a:avLst/>
            </a:prstGeom>
            <a:solidFill>
              <a:srgbClr val="FFFFFF"/>
            </a:solidFill>
            <a:ln>
              <a:noFill/>
            </a:ln>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6" name="Rectangle 668"/>
            <p:cNvSpPr>
              <a:spLocks noChangeArrowheads="1"/>
            </p:cNvSpPr>
            <p:nvPr/>
          </p:nvSpPr>
          <p:spPr bwMode="auto">
            <a:xfrm>
              <a:off x="828820" y="4584131"/>
              <a:ext cx="33343" cy="120291"/>
            </a:xfrm>
            <a:prstGeom prst="rect">
              <a:avLst/>
            </a:prstGeom>
            <a:solidFill>
              <a:srgbClr val="FFFFFF"/>
            </a:solidFill>
            <a:ln>
              <a:noFill/>
            </a:ln>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sp>
          <p:nvSpPr>
            <p:cNvPr id="47" name="Rectangle 669"/>
            <p:cNvSpPr>
              <a:spLocks noChangeArrowheads="1"/>
            </p:cNvSpPr>
            <p:nvPr/>
          </p:nvSpPr>
          <p:spPr bwMode="auto">
            <a:xfrm>
              <a:off x="883598" y="4554357"/>
              <a:ext cx="33343" cy="150065"/>
            </a:xfrm>
            <a:prstGeom prst="rect">
              <a:avLst/>
            </a:prstGeom>
            <a:solidFill>
              <a:srgbClr val="FFFFFF"/>
            </a:solidFill>
            <a:ln>
              <a:noFill/>
            </a:ln>
          </p:spPr>
          <p:txBody>
            <a:bodyPr vert="horz" wrap="square" lIns="91424" tIns="45713" rIns="91424" bIns="45713" numCol="1" anchor="t" anchorCtr="0" compatLnSpc="1"/>
            <a:lstStyle/>
            <a:p>
              <a:pPr defTabSz="1218565">
                <a:defRPr/>
              </a:pPr>
              <a:endParaRPr lang="zh-CN" altLang="en-US" sz="2400" kern="0">
                <a:solidFill>
                  <a:sysClr val="windowText" lastClr="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500"/>
                                </p:stCondLst>
                                <p:childTnLst>
                                  <p:par>
                                    <p:cTn id="18" presetID="2" presetClass="entr" presetSubtype="9" fill="hold" grpId="0" nodeType="afterEffect" p14:presetBounceEnd="40000">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14:bounceEnd="40000">
                                          <p:cBhvr additive="base">
                                            <p:cTn id="20"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18"/>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40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40000">
                                          <p:cBhvr additive="base">
                                            <p:cTn id="24"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2" presetClass="entr" presetSubtype="2" fill="hold" grpId="0" nodeType="withEffect" p14:presetBounceEnd="40000">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14:bounceEnd="40000">
                                          <p:cBhvr additive="base">
                                            <p:cTn id="28"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6" fill="hold" grpId="0" nodeType="withEffect" p14:presetBounceEnd="40000">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14:bounceEnd="40000">
                                          <p:cBhvr additive="base">
                                            <p:cTn id="32"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14:presetBounceEnd="40000">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14:bounceEnd="40000">
                                          <p:cBhvr additive="base">
                                            <p:cTn id="36"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8" fill="hold" grpId="0" nodeType="withEffect" p14:presetBounceEnd="40000">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14:bounceEnd="40000">
                                          <p:cBhvr additive="base">
                                            <p:cTn id="40" dur="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31"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400" fill="hold"/>
                                            <p:tgtEl>
                                              <p:spTgt spid="23"/>
                                            </p:tgtEl>
                                            <p:attrNameLst>
                                              <p:attrName>ppt_w</p:attrName>
                                            </p:attrNameLst>
                                          </p:cBhvr>
                                          <p:tavLst>
                                            <p:tav tm="0">
                                              <p:val>
                                                <p:fltVal val="0"/>
                                              </p:val>
                                            </p:tav>
                                            <p:tav tm="100000">
                                              <p:val>
                                                <p:strVal val="#ppt_w"/>
                                              </p:val>
                                            </p:tav>
                                          </p:tavLst>
                                        </p:anim>
                                        <p:anim calcmode="lin" valueType="num">
                                          <p:cBhvr>
                                            <p:cTn id="46" dur="400" fill="hold"/>
                                            <p:tgtEl>
                                              <p:spTgt spid="23"/>
                                            </p:tgtEl>
                                            <p:attrNameLst>
                                              <p:attrName>ppt_h</p:attrName>
                                            </p:attrNameLst>
                                          </p:cBhvr>
                                          <p:tavLst>
                                            <p:tav tm="0">
                                              <p:val>
                                                <p:fltVal val="0"/>
                                              </p:val>
                                            </p:tav>
                                            <p:tav tm="100000">
                                              <p:val>
                                                <p:strVal val="#ppt_h"/>
                                              </p:val>
                                            </p:tav>
                                          </p:tavLst>
                                        </p:anim>
                                        <p:anim calcmode="lin" valueType="num">
                                          <p:cBhvr>
                                            <p:cTn id="47" dur="400" fill="hold"/>
                                            <p:tgtEl>
                                              <p:spTgt spid="23"/>
                                            </p:tgtEl>
                                            <p:attrNameLst>
                                              <p:attrName>style.rotation</p:attrName>
                                            </p:attrNameLst>
                                          </p:cBhvr>
                                          <p:tavLst>
                                            <p:tav tm="0">
                                              <p:val>
                                                <p:fltVal val="90"/>
                                              </p:val>
                                            </p:tav>
                                            <p:tav tm="100000">
                                              <p:val>
                                                <p:fltVal val="0"/>
                                              </p:val>
                                            </p:tav>
                                          </p:tavLst>
                                        </p:anim>
                                        <p:animEffect transition="in" filter="fade">
                                          <p:cBhvr>
                                            <p:cTn id="48" dur="400"/>
                                            <p:tgtEl>
                                              <p:spTgt spid="23"/>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right)">
                                          <p:cBhvr>
                                            <p:cTn id="52" dur="500"/>
                                            <p:tgtEl>
                                              <p:spTgt spid="2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par>
                              <p:cTn id="56" fill="hold">
                                <p:stCondLst>
                                  <p:cond delay="2000"/>
                                </p:stCondLst>
                                <p:childTnLst>
                                  <p:par>
                                    <p:cTn id="57" presetID="31"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400" fill="hold"/>
                                            <p:tgtEl>
                                              <p:spTgt spid="24"/>
                                            </p:tgtEl>
                                            <p:attrNameLst>
                                              <p:attrName>ppt_w</p:attrName>
                                            </p:attrNameLst>
                                          </p:cBhvr>
                                          <p:tavLst>
                                            <p:tav tm="0">
                                              <p:val>
                                                <p:fltVal val="0"/>
                                              </p:val>
                                            </p:tav>
                                            <p:tav tm="100000">
                                              <p:val>
                                                <p:strVal val="#ppt_w"/>
                                              </p:val>
                                            </p:tav>
                                          </p:tavLst>
                                        </p:anim>
                                        <p:anim calcmode="lin" valueType="num">
                                          <p:cBhvr>
                                            <p:cTn id="60" dur="400" fill="hold"/>
                                            <p:tgtEl>
                                              <p:spTgt spid="24"/>
                                            </p:tgtEl>
                                            <p:attrNameLst>
                                              <p:attrName>ppt_h</p:attrName>
                                            </p:attrNameLst>
                                          </p:cBhvr>
                                          <p:tavLst>
                                            <p:tav tm="0">
                                              <p:val>
                                                <p:fltVal val="0"/>
                                              </p:val>
                                            </p:tav>
                                            <p:tav tm="100000">
                                              <p:val>
                                                <p:strVal val="#ppt_h"/>
                                              </p:val>
                                            </p:tav>
                                          </p:tavLst>
                                        </p:anim>
                                        <p:anim calcmode="lin" valueType="num">
                                          <p:cBhvr>
                                            <p:cTn id="61" dur="400" fill="hold"/>
                                            <p:tgtEl>
                                              <p:spTgt spid="24"/>
                                            </p:tgtEl>
                                            <p:attrNameLst>
                                              <p:attrName>style.rotation</p:attrName>
                                            </p:attrNameLst>
                                          </p:cBhvr>
                                          <p:tavLst>
                                            <p:tav tm="0">
                                              <p:val>
                                                <p:fltVal val="90"/>
                                              </p:val>
                                            </p:tav>
                                            <p:tav tm="100000">
                                              <p:val>
                                                <p:fltVal val="0"/>
                                              </p:val>
                                            </p:tav>
                                          </p:tavLst>
                                        </p:anim>
                                        <p:animEffect transition="in" filter="fade">
                                          <p:cBhvr>
                                            <p:cTn id="62" dur="400"/>
                                            <p:tgtEl>
                                              <p:spTgt spid="24"/>
                                            </p:tgtEl>
                                          </p:cBhvr>
                                        </p:animEffect>
                                      </p:childTnLst>
                                    </p:cTn>
                                  </p:par>
                                </p:childTnLst>
                              </p:cTn>
                            </p:par>
                            <p:par>
                              <p:cTn id="63" fill="hold">
                                <p:stCondLst>
                                  <p:cond delay="25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childTnLst>
                              </p:cTn>
                            </p:par>
                            <p:par>
                              <p:cTn id="70" fill="hold">
                                <p:stCondLst>
                                  <p:cond delay="3000"/>
                                </p:stCondLst>
                                <p:childTnLst>
                                  <p:par>
                                    <p:cTn id="71" presetID="31"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400" fill="hold"/>
                                            <p:tgtEl>
                                              <p:spTgt spid="22"/>
                                            </p:tgtEl>
                                            <p:attrNameLst>
                                              <p:attrName>ppt_w</p:attrName>
                                            </p:attrNameLst>
                                          </p:cBhvr>
                                          <p:tavLst>
                                            <p:tav tm="0">
                                              <p:val>
                                                <p:fltVal val="0"/>
                                              </p:val>
                                            </p:tav>
                                            <p:tav tm="100000">
                                              <p:val>
                                                <p:strVal val="#ppt_w"/>
                                              </p:val>
                                            </p:tav>
                                          </p:tavLst>
                                        </p:anim>
                                        <p:anim calcmode="lin" valueType="num">
                                          <p:cBhvr>
                                            <p:cTn id="74" dur="400" fill="hold"/>
                                            <p:tgtEl>
                                              <p:spTgt spid="22"/>
                                            </p:tgtEl>
                                            <p:attrNameLst>
                                              <p:attrName>ppt_h</p:attrName>
                                            </p:attrNameLst>
                                          </p:cBhvr>
                                          <p:tavLst>
                                            <p:tav tm="0">
                                              <p:val>
                                                <p:fltVal val="0"/>
                                              </p:val>
                                            </p:tav>
                                            <p:tav tm="100000">
                                              <p:val>
                                                <p:strVal val="#ppt_h"/>
                                              </p:val>
                                            </p:tav>
                                          </p:tavLst>
                                        </p:anim>
                                        <p:anim calcmode="lin" valueType="num">
                                          <p:cBhvr>
                                            <p:cTn id="75" dur="400" fill="hold"/>
                                            <p:tgtEl>
                                              <p:spTgt spid="22"/>
                                            </p:tgtEl>
                                            <p:attrNameLst>
                                              <p:attrName>style.rotation</p:attrName>
                                            </p:attrNameLst>
                                          </p:cBhvr>
                                          <p:tavLst>
                                            <p:tav tm="0">
                                              <p:val>
                                                <p:fltVal val="90"/>
                                              </p:val>
                                            </p:tav>
                                            <p:tav tm="100000">
                                              <p:val>
                                                <p:fltVal val="0"/>
                                              </p:val>
                                            </p:tav>
                                          </p:tavLst>
                                        </p:anim>
                                        <p:animEffect transition="in" filter="fade">
                                          <p:cBhvr>
                                            <p:cTn id="76" dur="400"/>
                                            <p:tgtEl>
                                              <p:spTgt spid="22"/>
                                            </p:tgtEl>
                                          </p:cBhvr>
                                        </p:animEffect>
                                      </p:childTnLst>
                                    </p:cTn>
                                  </p:par>
                                </p:childTnLst>
                              </p:cTn>
                            </p:par>
                            <p:par>
                              <p:cTn id="77" fill="hold">
                                <p:stCondLst>
                                  <p:cond delay="3500"/>
                                </p:stCondLst>
                                <p:childTnLst>
                                  <p:par>
                                    <p:cTn id="78" presetID="22" presetClass="entr" presetSubtype="2"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right)">
                                          <p:cBhvr>
                                            <p:cTn id="80" dur="500"/>
                                            <p:tgtEl>
                                              <p:spTgt spid="30"/>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childTnLst>
                              </p:cTn>
                            </p:par>
                            <p:par>
                              <p:cTn id="84" fill="hold">
                                <p:stCondLst>
                                  <p:cond delay="4000"/>
                                </p:stCondLst>
                                <p:childTnLst>
                                  <p:par>
                                    <p:cTn id="85" presetID="31" presetClass="entr" presetSubtype="0"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p:cTn id="87" dur="500" fill="hold"/>
                                            <p:tgtEl>
                                              <p:spTgt spid="38"/>
                                            </p:tgtEl>
                                            <p:attrNameLst>
                                              <p:attrName>ppt_w</p:attrName>
                                            </p:attrNameLst>
                                          </p:cBhvr>
                                          <p:tavLst>
                                            <p:tav tm="0">
                                              <p:val>
                                                <p:fltVal val="0"/>
                                              </p:val>
                                            </p:tav>
                                            <p:tav tm="100000">
                                              <p:val>
                                                <p:strVal val="#ppt_w"/>
                                              </p:val>
                                            </p:tav>
                                          </p:tavLst>
                                        </p:anim>
                                        <p:anim calcmode="lin" valueType="num">
                                          <p:cBhvr>
                                            <p:cTn id="88" dur="500" fill="hold"/>
                                            <p:tgtEl>
                                              <p:spTgt spid="38"/>
                                            </p:tgtEl>
                                            <p:attrNameLst>
                                              <p:attrName>ppt_h</p:attrName>
                                            </p:attrNameLst>
                                          </p:cBhvr>
                                          <p:tavLst>
                                            <p:tav tm="0">
                                              <p:val>
                                                <p:fltVal val="0"/>
                                              </p:val>
                                            </p:tav>
                                            <p:tav tm="100000">
                                              <p:val>
                                                <p:strVal val="#ppt_h"/>
                                              </p:val>
                                            </p:tav>
                                          </p:tavLst>
                                        </p:anim>
                                        <p:anim calcmode="lin" valueType="num">
                                          <p:cBhvr>
                                            <p:cTn id="89" dur="500" fill="hold"/>
                                            <p:tgtEl>
                                              <p:spTgt spid="38"/>
                                            </p:tgtEl>
                                            <p:attrNameLst>
                                              <p:attrName>style.rotation</p:attrName>
                                            </p:attrNameLst>
                                          </p:cBhvr>
                                          <p:tavLst>
                                            <p:tav tm="0">
                                              <p:val>
                                                <p:fltVal val="90"/>
                                              </p:val>
                                            </p:tav>
                                            <p:tav tm="100000">
                                              <p:val>
                                                <p:fltVal val="0"/>
                                              </p:val>
                                            </p:tav>
                                          </p:tavLst>
                                        </p:anim>
                                        <p:animEffect transition="in" filter="fade">
                                          <p:cBhvr>
                                            <p:cTn id="90" dur="500"/>
                                            <p:tgtEl>
                                              <p:spTgt spid="38"/>
                                            </p:tgtEl>
                                          </p:cBhvr>
                                        </p:animEffect>
                                      </p:childTnLst>
                                    </p:cTn>
                                  </p:par>
                                </p:childTnLst>
                              </p:cTn>
                            </p:par>
                            <p:par>
                              <p:cTn id="91" fill="hold">
                                <p:stCondLst>
                                  <p:cond delay="4500"/>
                                </p:stCondLst>
                                <p:childTnLst>
                                  <p:par>
                                    <p:cTn id="92" presetID="22" presetClass="entr" presetSubtype="2"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right)">
                                          <p:cBhvr>
                                            <p:cTn id="94" dur="500"/>
                                            <p:tgtEl>
                                              <p:spTgt spid="32"/>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right)">
                                          <p:cBhvr>
                                            <p:cTn id="97" dur="500"/>
                                            <p:tgtEl>
                                              <p:spTgt spid="33"/>
                                            </p:tgtEl>
                                          </p:cBhvr>
                                        </p:animEffect>
                                      </p:childTnLst>
                                    </p:cTn>
                                  </p:par>
                                </p:childTnLst>
                              </p:cTn>
                            </p:par>
                            <p:par>
                              <p:cTn id="98" fill="hold">
                                <p:stCondLst>
                                  <p:cond delay="5000"/>
                                </p:stCondLst>
                                <p:childTnLst>
                                  <p:par>
                                    <p:cTn id="99" presetID="31"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 calcmode="lin" valueType="num">
                                          <p:cBhvr>
                                            <p:cTn id="103" dur="500" fill="hold"/>
                                            <p:tgtEl>
                                              <p:spTgt spid="42"/>
                                            </p:tgtEl>
                                            <p:attrNameLst>
                                              <p:attrName>style.rotation</p:attrName>
                                            </p:attrNameLst>
                                          </p:cBhvr>
                                          <p:tavLst>
                                            <p:tav tm="0">
                                              <p:val>
                                                <p:fltVal val="90"/>
                                              </p:val>
                                            </p:tav>
                                            <p:tav tm="100000">
                                              <p:val>
                                                <p:fltVal val="0"/>
                                              </p:val>
                                            </p:tav>
                                          </p:tavLst>
                                        </p:anim>
                                        <p:animEffect transition="in" filter="fade">
                                          <p:cBhvr>
                                            <p:cTn id="104" dur="500"/>
                                            <p:tgtEl>
                                              <p:spTgt spid="42"/>
                                            </p:tgtEl>
                                          </p:cBhvr>
                                        </p:animEffect>
                                      </p:childTnLst>
                                    </p:cTn>
                                  </p:par>
                                </p:childTnLst>
                              </p:cTn>
                            </p:par>
                            <p:par>
                              <p:cTn id="105" fill="hold">
                                <p:stCondLst>
                                  <p:cond delay="5500"/>
                                </p:stCondLst>
                                <p:childTnLst>
                                  <p:par>
                                    <p:cTn id="106" presetID="22" presetClass="entr" presetSubtype="2" fill="hold" grpId="0" nodeType="after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wipe(right)">
                                          <p:cBhvr>
                                            <p:cTn id="108" dur="500"/>
                                            <p:tgtEl>
                                              <p:spTgt spid="3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wipe(right)">
                                          <p:cBhvr>
                                            <p:cTn id="111" dur="500"/>
                                            <p:tgtEl>
                                              <p:spTgt spid="35"/>
                                            </p:tgtEl>
                                          </p:cBhvr>
                                        </p:animEffect>
                                      </p:childTnLst>
                                    </p:cTn>
                                  </p:par>
                                </p:childTnLst>
                              </p:cTn>
                            </p:par>
                            <p:par>
                              <p:cTn id="112" fill="hold">
                                <p:stCondLst>
                                  <p:cond delay="6000"/>
                                </p:stCondLst>
                                <p:childTnLst>
                                  <p:par>
                                    <p:cTn id="113" presetID="31" presetClass="entr" presetSubtype="0"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p:cTn id="115" dur="400" fill="hold"/>
                                            <p:tgtEl>
                                              <p:spTgt spid="25"/>
                                            </p:tgtEl>
                                            <p:attrNameLst>
                                              <p:attrName>ppt_w</p:attrName>
                                            </p:attrNameLst>
                                          </p:cBhvr>
                                          <p:tavLst>
                                            <p:tav tm="0">
                                              <p:val>
                                                <p:fltVal val="0"/>
                                              </p:val>
                                            </p:tav>
                                            <p:tav tm="100000">
                                              <p:val>
                                                <p:strVal val="#ppt_w"/>
                                              </p:val>
                                            </p:tav>
                                          </p:tavLst>
                                        </p:anim>
                                        <p:anim calcmode="lin" valueType="num">
                                          <p:cBhvr>
                                            <p:cTn id="116" dur="400" fill="hold"/>
                                            <p:tgtEl>
                                              <p:spTgt spid="25"/>
                                            </p:tgtEl>
                                            <p:attrNameLst>
                                              <p:attrName>ppt_h</p:attrName>
                                            </p:attrNameLst>
                                          </p:cBhvr>
                                          <p:tavLst>
                                            <p:tav tm="0">
                                              <p:val>
                                                <p:fltVal val="0"/>
                                              </p:val>
                                            </p:tav>
                                            <p:tav tm="100000">
                                              <p:val>
                                                <p:strVal val="#ppt_h"/>
                                              </p:val>
                                            </p:tav>
                                          </p:tavLst>
                                        </p:anim>
                                        <p:anim calcmode="lin" valueType="num">
                                          <p:cBhvr>
                                            <p:cTn id="117" dur="400" fill="hold"/>
                                            <p:tgtEl>
                                              <p:spTgt spid="25"/>
                                            </p:tgtEl>
                                            <p:attrNameLst>
                                              <p:attrName>style.rotation</p:attrName>
                                            </p:attrNameLst>
                                          </p:cBhvr>
                                          <p:tavLst>
                                            <p:tav tm="0">
                                              <p:val>
                                                <p:fltVal val="90"/>
                                              </p:val>
                                            </p:tav>
                                            <p:tav tm="100000">
                                              <p:val>
                                                <p:fltVal val="0"/>
                                              </p:val>
                                            </p:tav>
                                          </p:tavLst>
                                        </p:anim>
                                        <p:animEffect transition="in" filter="fade">
                                          <p:cBhvr>
                                            <p:cTn id="118" dur="400"/>
                                            <p:tgtEl>
                                              <p:spTgt spid="25"/>
                                            </p:tgtEl>
                                          </p:cBhvr>
                                        </p:animEffect>
                                      </p:childTnLst>
                                    </p:cTn>
                                  </p:par>
                                </p:childTnLst>
                              </p:cTn>
                            </p:par>
                            <p:par>
                              <p:cTn id="119" fill="hold">
                                <p:stCondLst>
                                  <p:cond delay="6500"/>
                                </p:stCondLst>
                                <p:childTnLst>
                                  <p:par>
                                    <p:cTn id="120" presetID="22" presetClass="entr" presetSubtype="2" fill="hold" grpId="0" nodeType="after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wipe(right)">
                                          <p:cBhvr>
                                            <p:cTn id="122" dur="500"/>
                                            <p:tgtEl>
                                              <p:spTgt spid="36"/>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wipe(right)">
                                          <p:cBhvr>
                                            <p:cTn id="12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par>
                              <p:cTn id="17" fill="hold">
                                <p:stCondLst>
                                  <p:cond delay="500"/>
                                </p:stCondLst>
                                <p:childTnLst>
                                  <p:par>
                                    <p:cTn id="18" presetID="2" presetClass="entr" presetSubtype="9"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0-#ppt_w/2"/>
                                              </p:val>
                                            </p:tav>
                                            <p:tav tm="100000">
                                              <p:val>
                                                <p:strVal val="#ppt_x"/>
                                              </p:val>
                                            </p:tav>
                                          </p:tavLst>
                                        </p:anim>
                                        <p:anim calcmode="lin" valueType="num">
                                          <p:cBhvr additive="base">
                                            <p:cTn id="21" dur="500" fill="hold"/>
                                            <p:tgtEl>
                                              <p:spTgt spid="18"/>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1+#ppt_w/2"/>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0-#ppt_w/2"/>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0-#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31"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400" fill="hold"/>
                                            <p:tgtEl>
                                              <p:spTgt spid="23"/>
                                            </p:tgtEl>
                                            <p:attrNameLst>
                                              <p:attrName>ppt_w</p:attrName>
                                            </p:attrNameLst>
                                          </p:cBhvr>
                                          <p:tavLst>
                                            <p:tav tm="0">
                                              <p:val>
                                                <p:fltVal val="0"/>
                                              </p:val>
                                            </p:tav>
                                            <p:tav tm="100000">
                                              <p:val>
                                                <p:strVal val="#ppt_w"/>
                                              </p:val>
                                            </p:tav>
                                          </p:tavLst>
                                        </p:anim>
                                        <p:anim calcmode="lin" valueType="num">
                                          <p:cBhvr>
                                            <p:cTn id="46" dur="400" fill="hold"/>
                                            <p:tgtEl>
                                              <p:spTgt spid="23"/>
                                            </p:tgtEl>
                                            <p:attrNameLst>
                                              <p:attrName>ppt_h</p:attrName>
                                            </p:attrNameLst>
                                          </p:cBhvr>
                                          <p:tavLst>
                                            <p:tav tm="0">
                                              <p:val>
                                                <p:fltVal val="0"/>
                                              </p:val>
                                            </p:tav>
                                            <p:tav tm="100000">
                                              <p:val>
                                                <p:strVal val="#ppt_h"/>
                                              </p:val>
                                            </p:tav>
                                          </p:tavLst>
                                        </p:anim>
                                        <p:anim calcmode="lin" valueType="num">
                                          <p:cBhvr>
                                            <p:cTn id="47" dur="400" fill="hold"/>
                                            <p:tgtEl>
                                              <p:spTgt spid="23"/>
                                            </p:tgtEl>
                                            <p:attrNameLst>
                                              <p:attrName>style.rotation</p:attrName>
                                            </p:attrNameLst>
                                          </p:cBhvr>
                                          <p:tavLst>
                                            <p:tav tm="0">
                                              <p:val>
                                                <p:fltVal val="90"/>
                                              </p:val>
                                            </p:tav>
                                            <p:tav tm="100000">
                                              <p:val>
                                                <p:fltVal val="0"/>
                                              </p:val>
                                            </p:tav>
                                          </p:tavLst>
                                        </p:anim>
                                        <p:animEffect transition="in" filter="fade">
                                          <p:cBhvr>
                                            <p:cTn id="48" dur="400"/>
                                            <p:tgtEl>
                                              <p:spTgt spid="23"/>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right)">
                                          <p:cBhvr>
                                            <p:cTn id="52" dur="500"/>
                                            <p:tgtEl>
                                              <p:spTgt spid="2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500"/>
                                            <p:tgtEl>
                                              <p:spTgt spid="27"/>
                                            </p:tgtEl>
                                          </p:cBhvr>
                                        </p:animEffect>
                                      </p:childTnLst>
                                    </p:cTn>
                                  </p:par>
                                </p:childTnLst>
                              </p:cTn>
                            </p:par>
                            <p:par>
                              <p:cTn id="56" fill="hold">
                                <p:stCondLst>
                                  <p:cond delay="2000"/>
                                </p:stCondLst>
                                <p:childTnLst>
                                  <p:par>
                                    <p:cTn id="57" presetID="31"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400" fill="hold"/>
                                            <p:tgtEl>
                                              <p:spTgt spid="24"/>
                                            </p:tgtEl>
                                            <p:attrNameLst>
                                              <p:attrName>ppt_w</p:attrName>
                                            </p:attrNameLst>
                                          </p:cBhvr>
                                          <p:tavLst>
                                            <p:tav tm="0">
                                              <p:val>
                                                <p:fltVal val="0"/>
                                              </p:val>
                                            </p:tav>
                                            <p:tav tm="100000">
                                              <p:val>
                                                <p:strVal val="#ppt_w"/>
                                              </p:val>
                                            </p:tav>
                                          </p:tavLst>
                                        </p:anim>
                                        <p:anim calcmode="lin" valueType="num">
                                          <p:cBhvr>
                                            <p:cTn id="60" dur="400" fill="hold"/>
                                            <p:tgtEl>
                                              <p:spTgt spid="24"/>
                                            </p:tgtEl>
                                            <p:attrNameLst>
                                              <p:attrName>ppt_h</p:attrName>
                                            </p:attrNameLst>
                                          </p:cBhvr>
                                          <p:tavLst>
                                            <p:tav tm="0">
                                              <p:val>
                                                <p:fltVal val="0"/>
                                              </p:val>
                                            </p:tav>
                                            <p:tav tm="100000">
                                              <p:val>
                                                <p:strVal val="#ppt_h"/>
                                              </p:val>
                                            </p:tav>
                                          </p:tavLst>
                                        </p:anim>
                                        <p:anim calcmode="lin" valueType="num">
                                          <p:cBhvr>
                                            <p:cTn id="61" dur="400" fill="hold"/>
                                            <p:tgtEl>
                                              <p:spTgt spid="24"/>
                                            </p:tgtEl>
                                            <p:attrNameLst>
                                              <p:attrName>style.rotation</p:attrName>
                                            </p:attrNameLst>
                                          </p:cBhvr>
                                          <p:tavLst>
                                            <p:tav tm="0">
                                              <p:val>
                                                <p:fltVal val="90"/>
                                              </p:val>
                                            </p:tav>
                                            <p:tav tm="100000">
                                              <p:val>
                                                <p:fltVal val="0"/>
                                              </p:val>
                                            </p:tav>
                                          </p:tavLst>
                                        </p:anim>
                                        <p:animEffect transition="in" filter="fade">
                                          <p:cBhvr>
                                            <p:cTn id="62" dur="400"/>
                                            <p:tgtEl>
                                              <p:spTgt spid="24"/>
                                            </p:tgtEl>
                                          </p:cBhvr>
                                        </p:animEffect>
                                      </p:childTnLst>
                                    </p:cTn>
                                  </p:par>
                                </p:childTnLst>
                              </p:cTn>
                            </p:par>
                            <p:par>
                              <p:cTn id="63" fill="hold">
                                <p:stCondLst>
                                  <p:cond delay="25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right)">
                                          <p:cBhvr>
                                            <p:cTn id="69" dur="500"/>
                                            <p:tgtEl>
                                              <p:spTgt spid="29"/>
                                            </p:tgtEl>
                                          </p:cBhvr>
                                        </p:animEffect>
                                      </p:childTnLst>
                                    </p:cTn>
                                  </p:par>
                                </p:childTnLst>
                              </p:cTn>
                            </p:par>
                            <p:par>
                              <p:cTn id="70" fill="hold">
                                <p:stCondLst>
                                  <p:cond delay="3000"/>
                                </p:stCondLst>
                                <p:childTnLst>
                                  <p:par>
                                    <p:cTn id="71" presetID="31"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400" fill="hold"/>
                                            <p:tgtEl>
                                              <p:spTgt spid="22"/>
                                            </p:tgtEl>
                                            <p:attrNameLst>
                                              <p:attrName>ppt_w</p:attrName>
                                            </p:attrNameLst>
                                          </p:cBhvr>
                                          <p:tavLst>
                                            <p:tav tm="0">
                                              <p:val>
                                                <p:fltVal val="0"/>
                                              </p:val>
                                            </p:tav>
                                            <p:tav tm="100000">
                                              <p:val>
                                                <p:strVal val="#ppt_w"/>
                                              </p:val>
                                            </p:tav>
                                          </p:tavLst>
                                        </p:anim>
                                        <p:anim calcmode="lin" valueType="num">
                                          <p:cBhvr>
                                            <p:cTn id="74" dur="400" fill="hold"/>
                                            <p:tgtEl>
                                              <p:spTgt spid="22"/>
                                            </p:tgtEl>
                                            <p:attrNameLst>
                                              <p:attrName>ppt_h</p:attrName>
                                            </p:attrNameLst>
                                          </p:cBhvr>
                                          <p:tavLst>
                                            <p:tav tm="0">
                                              <p:val>
                                                <p:fltVal val="0"/>
                                              </p:val>
                                            </p:tav>
                                            <p:tav tm="100000">
                                              <p:val>
                                                <p:strVal val="#ppt_h"/>
                                              </p:val>
                                            </p:tav>
                                          </p:tavLst>
                                        </p:anim>
                                        <p:anim calcmode="lin" valueType="num">
                                          <p:cBhvr>
                                            <p:cTn id="75" dur="400" fill="hold"/>
                                            <p:tgtEl>
                                              <p:spTgt spid="22"/>
                                            </p:tgtEl>
                                            <p:attrNameLst>
                                              <p:attrName>style.rotation</p:attrName>
                                            </p:attrNameLst>
                                          </p:cBhvr>
                                          <p:tavLst>
                                            <p:tav tm="0">
                                              <p:val>
                                                <p:fltVal val="90"/>
                                              </p:val>
                                            </p:tav>
                                            <p:tav tm="100000">
                                              <p:val>
                                                <p:fltVal val="0"/>
                                              </p:val>
                                            </p:tav>
                                          </p:tavLst>
                                        </p:anim>
                                        <p:animEffect transition="in" filter="fade">
                                          <p:cBhvr>
                                            <p:cTn id="76" dur="400"/>
                                            <p:tgtEl>
                                              <p:spTgt spid="22"/>
                                            </p:tgtEl>
                                          </p:cBhvr>
                                        </p:animEffect>
                                      </p:childTnLst>
                                    </p:cTn>
                                  </p:par>
                                </p:childTnLst>
                              </p:cTn>
                            </p:par>
                            <p:par>
                              <p:cTn id="77" fill="hold">
                                <p:stCondLst>
                                  <p:cond delay="3500"/>
                                </p:stCondLst>
                                <p:childTnLst>
                                  <p:par>
                                    <p:cTn id="78" presetID="22" presetClass="entr" presetSubtype="2"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right)">
                                          <p:cBhvr>
                                            <p:cTn id="80" dur="500"/>
                                            <p:tgtEl>
                                              <p:spTgt spid="30"/>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childTnLst>
                              </p:cTn>
                            </p:par>
                            <p:par>
                              <p:cTn id="84" fill="hold">
                                <p:stCondLst>
                                  <p:cond delay="4000"/>
                                </p:stCondLst>
                                <p:childTnLst>
                                  <p:par>
                                    <p:cTn id="85" presetID="31" presetClass="entr" presetSubtype="0"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p:cTn id="87" dur="500" fill="hold"/>
                                            <p:tgtEl>
                                              <p:spTgt spid="38"/>
                                            </p:tgtEl>
                                            <p:attrNameLst>
                                              <p:attrName>ppt_w</p:attrName>
                                            </p:attrNameLst>
                                          </p:cBhvr>
                                          <p:tavLst>
                                            <p:tav tm="0">
                                              <p:val>
                                                <p:fltVal val="0"/>
                                              </p:val>
                                            </p:tav>
                                            <p:tav tm="100000">
                                              <p:val>
                                                <p:strVal val="#ppt_w"/>
                                              </p:val>
                                            </p:tav>
                                          </p:tavLst>
                                        </p:anim>
                                        <p:anim calcmode="lin" valueType="num">
                                          <p:cBhvr>
                                            <p:cTn id="88" dur="500" fill="hold"/>
                                            <p:tgtEl>
                                              <p:spTgt spid="38"/>
                                            </p:tgtEl>
                                            <p:attrNameLst>
                                              <p:attrName>ppt_h</p:attrName>
                                            </p:attrNameLst>
                                          </p:cBhvr>
                                          <p:tavLst>
                                            <p:tav tm="0">
                                              <p:val>
                                                <p:fltVal val="0"/>
                                              </p:val>
                                            </p:tav>
                                            <p:tav tm="100000">
                                              <p:val>
                                                <p:strVal val="#ppt_h"/>
                                              </p:val>
                                            </p:tav>
                                          </p:tavLst>
                                        </p:anim>
                                        <p:anim calcmode="lin" valueType="num">
                                          <p:cBhvr>
                                            <p:cTn id="89" dur="500" fill="hold"/>
                                            <p:tgtEl>
                                              <p:spTgt spid="38"/>
                                            </p:tgtEl>
                                            <p:attrNameLst>
                                              <p:attrName>style.rotation</p:attrName>
                                            </p:attrNameLst>
                                          </p:cBhvr>
                                          <p:tavLst>
                                            <p:tav tm="0">
                                              <p:val>
                                                <p:fltVal val="90"/>
                                              </p:val>
                                            </p:tav>
                                            <p:tav tm="100000">
                                              <p:val>
                                                <p:fltVal val="0"/>
                                              </p:val>
                                            </p:tav>
                                          </p:tavLst>
                                        </p:anim>
                                        <p:animEffect transition="in" filter="fade">
                                          <p:cBhvr>
                                            <p:cTn id="90" dur="500"/>
                                            <p:tgtEl>
                                              <p:spTgt spid="38"/>
                                            </p:tgtEl>
                                          </p:cBhvr>
                                        </p:animEffect>
                                      </p:childTnLst>
                                    </p:cTn>
                                  </p:par>
                                </p:childTnLst>
                              </p:cTn>
                            </p:par>
                            <p:par>
                              <p:cTn id="91" fill="hold">
                                <p:stCondLst>
                                  <p:cond delay="4500"/>
                                </p:stCondLst>
                                <p:childTnLst>
                                  <p:par>
                                    <p:cTn id="92" presetID="22" presetClass="entr" presetSubtype="2"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right)">
                                          <p:cBhvr>
                                            <p:cTn id="94" dur="500"/>
                                            <p:tgtEl>
                                              <p:spTgt spid="32"/>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right)">
                                          <p:cBhvr>
                                            <p:cTn id="97" dur="500"/>
                                            <p:tgtEl>
                                              <p:spTgt spid="33"/>
                                            </p:tgtEl>
                                          </p:cBhvr>
                                        </p:animEffect>
                                      </p:childTnLst>
                                    </p:cTn>
                                  </p:par>
                                </p:childTnLst>
                              </p:cTn>
                            </p:par>
                            <p:par>
                              <p:cTn id="98" fill="hold">
                                <p:stCondLst>
                                  <p:cond delay="5000"/>
                                </p:stCondLst>
                                <p:childTnLst>
                                  <p:par>
                                    <p:cTn id="99" presetID="31"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 calcmode="lin" valueType="num">
                                          <p:cBhvr>
                                            <p:cTn id="103" dur="500" fill="hold"/>
                                            <p:tgtEl>
                                              <p:spTgt spid="42"/>
                                            </p:tgtEl>
                                            <p:attrNameLst>
                                              <p:attrName>style.rotation</p:attrName>
                                            </p:attrNameLst>
                                          </p:cBhvr>
                                          <p:tavLst>
                                            <p:tav tm="0">
                                              <p:val>
                                                <p:fltVal val="90"/>
                                              </p:val>
                                            </p:tav>
                                            <p:tav tm="100000">
                                              <p:val>
                                                <p:fltVal val="0"/>
                                              </p:val>
                                            </p:tav>
                                          </p:tavLst>
                                        </p:anim>
                                        <p:animEffect transition="in" filter="fade">
                                          <p:cBhvr>
                                            <p:cTn id="104" dur="500"/>
                                            <p:tgtEl>
                                              <p:spTgt spid="42"/>
                                            </p:tgtEl>
                                          </p:cBhvr>
                                        </p:animEffect>
                                      </p:childTnLst>
                                    </p:cTn>
                                  </p:par>
                                </p:childTnLst>
                              </p:cTn>
                            </p:par>
                            <p:par>
                              <p:cTn id="105" fill="hold">
                                <p:stCondLst>
                                  <p:cond delay="5500"/>
                                </p:stCondLst>
                                <p:childTnLst>
                                  <p:par>
                                    <p:cTn id="106" presetID="22" presetClass="entr" presetSubtype="2" fill="hold" grpId="0" nodeType="after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wipe(right)">
                                          <p:cBhvr>
                                            <p:cTn id="108" dur="500"/>
                                            <p:tgtEl>
                                              <p:spTgt spid="3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wipe(right)">
                                          <p:cBhvr>
                                            <p:cTn id="111" dur="500"/>
                                            <p:tgtEl>
                                              <p:spTgt spid="35"/>
                                            </p:tgtEl>
                                          </p:cBhvr>
                                        </p:animEffect>
                                      </p:childTnLst>
                                    </p:cTn>
                                  </p:par>
                                </p:childTnLst>
                              </p:cTn>
                            </p:par>
                            <p:par>
                              <p:cTn id="112" fill="hold">
                                <p:stCondLst>
                                  <p:cond delay="6000"/>
                                </p:stCondLst>
                                <p:childTnLst>
                                  <p:par>
                                    <p:cTn id="113" presetID="31" presetClass="entr" presetSubtype="0"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p:cTn id="115" dur="400" fill="hold"/>
                                            <p:tgtEl>
                                              <p:spTgt spid="25"/>
                                            </p:tgtEl>
                                            <p:attrNameLst>
                                              <p:attrName>ppt_w</p:attrName>
                                            </p:attrNameLst>
                                          </p:cBhvr>
                                          <p:tavLst>
                                            <p:tav tm="0">
                                              <p:val>
                                                <p:fltVal val="0"/>
                                              </p:val>
                                            </p:tav>
                                            <p:tav tm="100000">
                                              <p:val>
                                                <p:strVal val="#ppt_w"/>
                                              </p:val>
                                            </p:tav>
                                          </p:tavLst>
                                        </p:anim>
                                        <p:anim calcmode="lin" valueType="num">
                                          <p:cBhvr>
                                            <p:cTn id="116" dur="400" fill="hold"/>
                                            <p:tgtEl>
                                              <p:spTgt spid="25"/>
                                            </p:tgtEl>
                                            <p:attrNameLst>
                                              <p:attrName>ppt_h</p:attrName>
                                            </p:attrNameLst>
                                          </p:cBhvr>
                                          <p:tavLst>
                                            <p:tav tm="0">
                                              <p:val>
                                                <p:fltVal val="0"/>
                                              </p:val>
                                            </p:tav>
                                            <p:tav tm="100000">
                                              <p:val>
                                                <p:strVal val="#ppt_h"/>
                                              </p:val>
                                            </p:tav>
                                          </p:tavLst>
                                        </p:anim>
                                        <p:anim calcmode="lin" valueType="num">
                                          <p:cBhvr>
                                            <p:cTn id="117" dur="400" fill="hold"/>
                                            <p:tgtEl>
                                              <p:spTgt spid="25"/>
                                            </p:tgtEl>
                                            <p:attrNameLst>
                                              <p:attrName>style.rotation</p:attrName>
                                            </p:attrNameLst>
                                          </p:cBhvr>
                                          <p:tavLst>
                                            <p:tav tm="0">
                                              <p:val>
                                                <p:fltVal val="90"/>
                                              </p:val>
                                            </p:tav>
                                            <p:tav tm="100000">
                                              <p:val>
                                                <p:fltVal val="0"/>
                                              </p:val>
                                            </p:tav>
                                          </p:tavLst>
                                        </p:anim>
                                        <p:animEffect transition="in" filter="fade">
                                          <p:cBhvr>
                                            <p:cTn id="118" dur="400"/>
                                            <p:tgtEl>
                                              <p:spTgt spid="25"/>
                                            </p:tgtEl>
                                          </p:cBhvr>
                                        </p:animEffect>
                                      </p:childTnLst>
                                    </p:cTn>
                                  </p:par>
                                </p:childTnLst>
                              </p:cTn>
                            </p:par>
                            <p:par>
                              <p:cTn id="119" fill="hold">
                                <p:stCondLst>
                                  <p:cond delay="6500"/>
                                </p:stCondLst>
                                <p:childTnLst>
                                  <p:par>
                                    <p:cTn id="120" presetID="22" presetClass="entr" presetSubtype="2" fill="hold" grpId="0" nodeType="after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wipe(right)">
                                          <p:cBhvr>
                                            <p:cTn id="122" dur="500"/>
                                            <p:tgtEl>
                                              <p:spTgt spid="36"/>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wipe(right)">
                                          <p:cBhvr>
                                            <p:cTn id="12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2342192" y="3266194"/>
            <a:ext cx="7507616" cy="1161691"/>
            <a:chOff x="1969" y="507"/>
            <a:chExt cx="3548" cy="54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 y="50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3200859" y="3369424"/>
            <a:ext cx="5790282"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方正剪纸简体" panose="02000000000000000000" pitchFamily="65" charset="-122"/>
                <a:ea typeface="方正剪纸简体" panose="02000000000000000000" pitchFamily="65" charset="-122"/>
              </a:rPr>
              <a:t>成功项目展示</a:t>
            </a:r>
            <a:endParaRPr lang="zh-CN" altLang="en-US" sz="6000" b="1" dirty="0">
              <a:solidFill>
                <a:srgbClr val="C00000"/>
              </a:solidFill>
              <a:latin typeface="方正剪纸简体" panose="02000000000000000000" pitchFamily="65" charset="-122"/>
              <a:ea typeface="方正剪纸简体" panose="02000000000000000000" pitchFamily="65" charset="-122"/>
            </a:endParaRPr>
          </a:p>
        </p:txBody>
      </p:sp>
      <p:sp>
        <p:nvSpPr>
          <p:cNvPr id="2" name="文本框 1"/>
          <p:cNvSpPr txBox="1"/>
          <p:nvPr/>
        </p:nvSpPr>
        <p:spPr>
          <a:xfrm>
            <a:off x="5155141" y="1308754"/>
            <a:ext cx="1885950" cy="1569660"/>
          </a:xfrm>
          <a:prstGeom prst="rect">
            <a:avLst/>
          </a:prstGeom>
          <a:noFill/>
        </p:spPr>
        <p:txBody>
          <a:bodyPr wrap="square" rtlCol="0">
            <a:spAutoFit/>
          </a:bodyPr>
          <a:lstStyle/>
          <a:p>
            <a:pPr algn="ctr"/>
            <a:r>
              <a:rPr lang="zh-CN" altLang="en-US" sz="9600" dirty="0">
                <a:solidFill>
                  <a:srgbClr val="C00000"/>
                </a:solidFill>
                <a:latin typeface="方正剪纸简体" panose="02000000000000000000" pitchFamily="65" charset="-122"/>
                <a:ea typeface="方正剪纸简体" panose="02000000000000000000" pitchFamily="65" charset="-122"/>
              </a:rPr>
              <a:t>叁</a:t>
            </a:r>
            <a:endParaRPr lang="zh-CN" altLang="en-US" sz="9600" dirty="0">
              <a:solidFill>
                <a:srgbClr val="C00000"/>
              </a:solidFill>
              <a:latin typeface="方正剪纸简体" panose="02000000000000000000" pitchFamily="65" charset="-122"/>
              <a:ea typeface="方正剪纸简体" panose="02000000000000000000" pitchFamily="65" charset="-122"/>
            </a:endParaRPr>
          </a:p>
        </p:txBody>
      </p:sp>
      <p:pic>
        <p:nvPicPr>
          <p:cNvPr id="23" name="图片 22"/>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l="2030" r="2030"/>
          <a:stretch>
            <a:fillRect/>
          </a:stretch>
        </p:blipFill>
        <p:spPr>
          <a:xfrm>
            <a:off x="0" y="4620865"/>
            <a:ext cx="12192000" cy="223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7" presetClass="entr" presetSubtype="1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cTn>
                              </p:par>
                            </p:childTnLst>
                          </p:cTn>
                        </p:par>
                        <p:par>
                          <p:cTn id="44" fill="hold">
                            <p:stCondLst>
                              <p:cond delay="1000"/>
                            </p:stCondLst>
                            <p:childTnLst>
                              <p:par>
                                <p:cTn id="45" presetID="12" presetClass="entr" presetSubtype="4"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lide(fromBottom)">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成功项目展示</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grpSp>
        <p:nvGrpSpPr>
          <p:cNvPr id="48" name="组合 47"/>
          <p:cNvGrpSpPr/>
          <p:nvPr/>
        </p:nvGrpSpPr>
        <p:grpSpPr>
          <a:xfrm>
            <a:off x="8447648" y="2183392"/>
            <a:ext cx="2929922" cy="2435811"/>
            <a:chOff x="6378024" y="1524470"/>
            <a:chExt cx="2198120" cy="1827422"/>
          </a:xfrm>
        </p:grpSpPr>
        <p:sp>
          <p:nvSpPr>
            <p:cNvPr id="49" name="矩形 48"/>
            <p:cNvSpPr/>
            <p:nvPr/>
          </p:nvSpPr>
          <p:spPr>
            <a:xfrm>
              <a:off x="6378024" y="1524470"/>
              <a:ext cx="2198120" cy="1827422"/>
            </a:xfrm>
            <a:prstGeom prst="rect">
              <a:avLst/>
            </a:prstGeom>
            <a:solidFill>
              <a:srgbClr val="C00000"/>
            </a:solidFill>
            <a:ln w="19050"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rcRect l="10871" t="9256" r="15887" b="10837"/>
            <a:stretch>
              <a:fillRect/>
            </a:stretch>
          </p:blipFill>
          <p:spPr>
            <a:xfrm>
              <a:off x="6473984" y="1604248"/>
              <a:ext cx="2006199" cy="1667867"/>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grpSp>
      <p:grpSp>
        <p:nvGrpSpPr>
          <p:cNvPr id="51" name="组合 50"/>
          <p:cNvGrpSpPr/>
          <p:nvPr/>
        </p:nvGrpSpPr>
        <p:grpSpPr>
          <a:xfrm>
            <a:off x="4668343" y="2183392"/>
            <a:ext cx="2929922" cy="2435811"/>
            <a:chOff x="3542671" y="1524470"/>
            <a:chExt cx="2198120" cy="1827422"/>
          </a:xfrm>
        </p:grpSpPr>
        <p:sp>
          <p:nvSpPr>
            <p:cNvPr id="52" name="矩形 51"/>
            <p:cNvSpPr/>
            <p:nvPr/>
          </p:nvSpPr>
          <p:spPr>
            <a:xfrm>
              <a:off x="3542671" y="1524470"/>
              <a:ext cx="2198120" cy="1827422"/>
            </a:xfrm>
            <a:prstGeom prst="rect">
              <a:avLst/>
            </a:prstGeom>
            <a:solidFill>
              <a:srgbClr val="C00000"/>
            </a:solidFill>
            <a:ln w="19050"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pic>
          <p:nvPicPr>
            <p:cNvPr id="54" name="图片 53"/>
            <p:cNvPicPr>
              <a:picLocks noChangeAspect="1"/>
            </p:cNvPicPr>
            <p:nvPr/>
          </p:nvPicPr>
          <p:blipFill>
            <a:blip r:embed="rId2" cstate="print">
              <a:extLst>
                <a:ext uri="{28A0092B-C50C-407E-A947-70E740481C1C}">
                  <a14:useLocalDpi xmlns:a14="http://schemas.microsoft.com/office/drawing/2010/main" val="0"/>
                </a:ext>
              </a:extLst>
            </a:blip>
            <a:srcRect l="10938" t="10787" r="30482" b="15893"/>
            <a:stretch>
              <a:fillRect/>
            </a:stretch>
          </p:blipFill>
          <p:spPr>
            <a:xfrm>
              <a:off x="3638631" y="1604248"/>
              <a:ext cx="2006199" cy="1667867"/>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grpSp>
      <p:grpSp>
        <p:nvGrpSpPr>
          <p:cNvPr id="55" name="组合 54"/>
          <p:cNvGrpSpPr/>
          <p:nvPr/>
        </p:nvGrpSpPr>
        <p:grpSpPr>
          <a:xfrm>
            <a:off x="906477" y="2183392"/>
            <a:ext cx="2929922" cy="2435811"/>
            <a:chOff x="720400" y="1524470"/>
            <a:chExt cx="2198120" cy="1827422"/>
          </a:xfrm>
          <a:solidFill>
            <a:srgbClr val="C00000"/>
          </a:solidFill>
        </p:grpSpPr>
        <p:sp>
          <p:nvSpPr>
            <p:cNvPr id="56" name="矩形 55"/>
            <p:cNvSpPr/>
            <p:nvPr/>
          </p:nvSpPr>
          <p:spPr>
            <a:xfrm>
              <a:off x="720400" y="1524470"/>
              <a:ext cx="2198120" cy="1827422"/>
            </a:xfrm>
            <a:prstGeom prst="rect">
              <a:avLst/>
            </a:prstGeom>
            <a:grpFill/>
            <a:ln w="19050"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rcRect l="11014" r="11014" b="2415"/>
            <a:stretch>
              <a:fillRect/>
            </a:stretch>
          </p:blipFill>
          <p:spPr>
            <a:xfrm>
              <a:off x="816360" y="1604248"/>
              <a:ext cx="2006199" cy="1667867"/>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a:grpFill/>
          </p:spPr>
        </p:pic>
      </p:grpSp>
      <p:grpSp>
        <p:nvGrpSpPr>
          <p:cNvPr id="58" name="组合 57"/>
          <p:cNvGrpSpPr/>
          <p:nvPr/>
        </p:nvGrpSpPr>
        <p:grpSpPr>
          <a:xfrm>
            <a:off x="906476" y="3923101"/>
            <a:ext cx="2133312" cy="428627"/>
            <a:chOff x="720400" y="2829651"/>
            <a:chExt cx="1600478" cy="321569"/>
          </a:xfrm>
        </p:grpSpPr>
        <p:sp>
          <p:nvSpPr>
            <p:cNvPr id="59" name="五边形 65"/>
            <p:cNvSpPr/>
            <p:nvPr/>
          </p:nvSpPr>
          <p:spPr>
            <a:xfrm>
              <a:off x="720400" y="2829652"/>
              <a:ext cx="1600478" cy="321568"/>
            </a:xfrm>
            <a:prstGeom prst="homePlate">
              <a:avLst/>
            </a:prstGeom>
            <a:solidFill>
              <a:srgbClr val="C00000"/>
            </a:solidFill>
            <a:ln w="28575"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sp>
          <p:nvSpPr>
            <p:cNvPr id="60" name="文本框 39"/>
            <p:cNvSpPr txBox="1"/>
            <p:nvPr/>
          </p:nvSpPr>
          <p:spPr>
            <a:xfrm>
              <a:off x="929427" y="2829651"/>
              <a:ext cx="1249904" cy="300068"/>
            </a:xfrm>
            <a:prstGeom prst="rect">
              <a:avLst/>
            </a:prstGeom>
            <a:noFill/>
          </p:spPr>
          <p:txBody>
            <a:bodyPr wrap="square" lIns="91424" tIns="45713" rIns="91424" bIns="45713" rtlCol="0">
              <a:spAutoFit/>
            </a:bodyPr>
            <a:lstStyle/>
            <a:p>
              <a:pPr defTabSz="1218565">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请输入标题</a:t>
              </a: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668343" y="3923101"/>
            <a:ext cx="2133312" cy="428627"/>
            <a:chOff x="3542671" y="2829651"/>
            <a:chExt cx="1600478" cy="321569"/>
          </a:xfrm>
        </p:grpSpPr>
        <p:sp>
          <p:nvSpPr>
            <p:cNvPr id="62" name="五边形 68"/>
            <p:cNvSpPr/>
            <p:nvPr/>
          </p:nvSpPr>
          <p:spPr>
            <a:xfrm>
              <a:off x="3542671" y="2829652"/>
              <a:ext cx="1600478" cy="321568"/>
            </a:xfrm>
            <a:prstGeom prst="homePlate">
              <a:avLst/>
            </a:prstGeom>
            <a:solidFill>
              <a:srgbClr val="C00000"/>
            </a:solidFill>
            <a:ln w="28575"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sp>
          <p:nvSpPr>
            <p:cNvPr id="63" name="文本框 47"/>
            <p:cNvSpPr txBox="1"/>
            <p:nvPr/>
          </p:nvSpPr>
          <p:spPr>
            <a:xfrm>
              <a:off x="3751699" y="2829651"/>
              <a:ext cx="1249904" cy="300068"/>
            </a:xfrm>
            <a:prstGeom prst="rect">
              <a:avLst/>
            </a:prstGeom>
            <a:noFill/>
          </p:spPr>
          <p:txBody>
            <a:bodyPr wrap="square" lIns="91424" tIns="45713" rIns="91424" bIns="45713" rtlCol="0">
              <a:spAutoFit/>
            </a:bodyPr>
            <a:lstStyle/>
            <a:p>
              <a:pPr defTabSz="1218565">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请输入标题</a:t>
              </a: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8447648" y="3923101"/>
            <a:ext cx="2133312" cy="428627"/>
            <a:chOff x="6378024" y="2829651"/>
            <a:chExt cx="1600478" cy="321569"/>
          </a:xfrm>
        </p:grpSpPr>
        <p:sp>
          <p:nvSpPr>
            <p:cNvPr id="65" name="五边形 71"/>
            <p:cNvSpPr/>
            <p:nvPr/>
          </p:nvSpPr>
          <p:spPr>
            <a:xfrm>
              <a:off x="6378024" y="2829652"/>
              <a:ext cx="1600478" cy="321568"/>
            </a:xfrm>
            <a:prstGeom prst="homePlate">
              <a:avLst/>
            </a:prstGeom>
            <a:solidFill>
              <a:srgbClr val="C00000"/>
            </a:solidFill>
            <a:ln w="28575" cap="flat" cmpd="sng" algn="ctr">
              <a:noFill/>
              <a:prstDash val="solid"/>
            </a:ln>
            <a:effectLst/>
          </p:spPr>
          <p:txBody>
            <a:bodyPr lIns="91424" tIns="45713" rIns="91424" bIns="45713" rtlCol="0" anchor="ctr"/>
            <a:lstStyle/>
            <a:p>
              <a:pPr algn="ctr" defTabSz="1218565">
                <a:defRPr/>
              </a:pPr>
              <a:endParaRPr lang="zh-CN" altLang="en-US" sz="2400" kern="0">
                <a:solidFill>
                  <a:sysClr val="window" lastClr="FFFFFF"/>
                </a:solidFill>
                <a:latin typeface="Palatino Linotype" panose="02040502050505030304"/>
                <a:ea typeface="宋体" panose="02010600030101010101" pitchFamily="2" charset="-122"/>
              </a:endParaRPr>
            </a:p>
          </p:txBody>
        </p:sp>
        <p:sp>
          <p:nvSpPr>
            <p:cNvPr id="66" name="文本框 52"/>
            <p:cNvSpPr txBox="1"/>
            <p:nvPr/>
          </p:nvSpPr>
          <p:spPr>
            <a:xfrm>
              <a:off x="6587052" y="2829651"/>
              <a:ext cx="1249904" cy="300068"/>
            </a:xfrm>
            <a:prstGeom prst="rect">
              <a:avLst/>
            </a:prstGeom>
            <a:noFill/>
          </p:spPr>
          <p:txBody>
            <a:bodyPr wrap="square" lIns="91424" tIns="45713" rIns="91424" bIns="45713" rtlCol="0">
              <a:spAutoFit/>
            </a:bodyPr>
            <a:lstStyle/>
            <a:p>
              <a:pPr defTabSz="1218565">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请输入标题</a:t>
              </a: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67" name="文本框 15"/>
          <p:cNvSpPr txBox="1"/>
          <p:nvPr/>
        </p:nvSpPr>
        <p:spPr>
          <a:xfrm>
            <a:off x="899830" y="4814364"/>
            <a:ext cx="2907077" cy="1052005"/>
          </a:xfrm>
          <a:prstGeom prst="rect">
            <a:avLst/>
          </a:prstGeom>
          <a:solidFill>
            <a:srgbClr val="C00000"/>
          </a:solidFill>
        </p:spPr>
        <p:txBody>
          <a:bodyPr wrap="square" lIns="91424" tIns="45713" rIns="91424" bIns="45713" rtlCol="0">
            <a:spAutoFit/>
          </a:bodyPr>
          <a:lstStyle/>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zh-CN" altLang="en-US" sz="1600" kern="0" dirty="0">
              <a:solidFill>
                <a:schemeClr val="bg1"/>
              </a:solidFill>
              <a:latin typeface="微软雅黑" panose="020B0503020204020204" pitchFamily="34" charset="-122"/>
              <a:ea typeface="微软雅黑" panose="020B0503020204020204" pitchFamily="34" charset="-122"/>
            </a:endParaRPr>
          </a:p>
        </p:txBody>
      </p:sp>
      <p:sp>
        <p:nvSpPr>
          <p:cNvPr id="68" name="文本框 15"/>
          <p:cNvSpPr txBox="1"/>
          <p:nvPr/>
        </p:nvSpPr>
        <p:spPr>
          <a:xfrm>
            <a:off x="4691726" y="4814364"/>
            <a:ext cx="2907077" cy="1052005"/>
          </a:xfrm>
          <a:prstGeom prst="rect">
            <a:avLst/>
          </a:prstGeom>
          <a:solidFill>
            <a:srgbClr val="C00000"/>
          </a:solidFill>
        </p:spPr>
        <p:txBody>
          <a:bodyPr wrap="square" lIns="91424" tIns="45713" rIns="91424" bIns="45713" rtlCol="0">
            <a:spAutoFit/>
          </a:bodyPr>
          <a:lstStyle/>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zh-CN" altLang="en-US" sz="1600" kern="0" dirty="0">
              <a:solidFill>
                <a:schemeClr val="bg1"/>
              </a:solidFill>
              <a:latin typeface="微软雅黑" panose="020B0503020204020204" pitchFamily="34" charset="-122"/>
              <a:ea typeface="微软雅黑" panose="020B0503020204020204" pitchFamily="34" charset="-122"/>
            </a:endParaRPr>
          </a:p>
        </p:txBody>
      </p:sp>
      <p:sp>
        <p:nvSpPr>
          <p:cNvPr id="69" name="文本框 15"/>
          <p:cNvSpPr txBox="1"/>
          <p:nvPr/>
        </p:nvSpPr>
        <p:spPr>
          <a:xfrm>
            <a:off x="8466695" y="4814364"/>
            <a:ext cx="2907077" cy="1052005"/>
          </a:xfrm>
          <a:prstGeom prst="rect">
            <a:avLst/>
          </a:prstGeom>
          <a:solidFill>
            <a:srgbClr val="C00000"/>
          </a:solidFill>
        </p:spPr>
        <p:txBody>
          <a:bodyPr wrap="square" lIns="91424" tIns="45713" rIns="91424" bIns="45713" rtlCol="0">
            <a:spAutoFit/>
          </a:bodyPr>
          <a:lstStyle/>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en-US" altLang="zh-CN" sz="1600" kern="0" dirty="0">
              <a:solidFill>
                <a:schemeClr val="bg1"/>
              </a:solidFill>
              <a:latin typeface="微软雅黑" panose="020B0503020204020204" pitchFamily="34" charset="-122"/>
              <a:ea typeface="微软雅黑" panose="020B0503020204020204" pitchFamily="34" charset="-122"/>
            </a:endParaRPr>
          </a:p>
          <a:p>
            <a:pPr algn="ctr" defTabSz="1218565">
              <a:lnSpc>
                <a:spcPct val="130000"/>
              </a:lnSpc>
              <a:defRPr/>
            </a:pPr>
            <a:r>
              <a:rPr lang="zh-CN" altLang="en-US" sz="1600" kern="0" dirty="0">
                <a:solidFill>
                  <a:schemeClr val="bg1"/>
                </a:solidFill>
                <a:latin typeface="微软雅黑" panose="020B0503020204020204" pitchFamily="34" charset="-122"/>
                <a:ea typeface="微软雅黑" panose="020B0503020204020204" pitchFamily="34" charset="-122"/>
              </a:rPr>
              <a:t>点击添加相关的文字内容</a:t>
            </a:r>
            <a:endParaRPr lang="zh-CN" altLang="en-US" sz="16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Scale>
                                      <p:cBhvr>
                                        <p:cTn id="14"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5"/>
                                        </p:tgtEl>
                                        <p:attrNameLst>
                                          <p:attrName>ppt_x</p:attrName>
                                          <p:attrName>ppt_y</p:attrName>
                                        </p:attrNameLst>
                                      </p:cBhvr>
                                    </p:animMotion>
                                    <p:animEffect transition="in" filter="fade">
                                      <p:cBhvr>
                                        <p:cTn id="16" dur="1000"/>
                                        <p:tgtEl>
                                          <p:spTgt spid="55"/>
                                        </p:tgtEl>
                                      </p:cBhvr>
                                    </p:animEffect>
                                  </p:childTnLst>
                                </p:cTn>
                              </p:par>
                              <p:par>
                                <p:cTn id="17" presetID="52" presetClass="entr" presetSubtype="0" fill="hold" nodeType="withEffect">
                                  <p:stCondLst>
                                    <p:cond delay="450"/>
                                  </p:stCondLst>
                                  <p:childTnLst>
                                    <p:set>
                                      <p:cBhvr>
                                        <p:cTn id="18" dur="1" fill="hold">
                                          <p:stCondLst>
                                            <p:cond delay="0"/>
                                          </p:stCondLst>
                                        </p:cTn>
                                        <p:tgtEl>
                                          <p:spTgt spid="51"/>
                                        </p:tgtEl>
                                        <p:attrNameLst>
                                          <p:attrName>style.visibility</p:attrName>
                                        </p:attrNameLst>
                                      </p:cBhvr>
                                      <p:to>
                                        <p:strVal val="visible"/>
                                      </p:to>
                                    </p:set>
                                    <p:animScale>
                                      <p:cBhvr>
                                        <p:cTn id="19"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1"/>
                                        </p:tgtEl>
                                        <p:attrNameLst>
                                          <p:attrName>ppt_x</p:attrName>
                                          <p:attrName>ppt_y</p:attrName>
                                        </p:attrNameLst>
                                      </p:cBhvr>
                                    </p:animMotion>
                                    <p:animEffect transition="in" filter="fade">
                                      <p:cBhvr>
                                        <p:cTn id="21" dur="1000"/>
                                        <p:tgtEl>
                                          <p:spTgt spid="51"/>
                                        </p:tgtEl>
                                      </p:cBhvr>
                                    </p:animEffect>
                                  </p:childTnLst>
                                </p:cTn>
                              </p:par>
                              <p:par>
                                <p:cTn id="22" presetID="52" presetClass="entr" presetSubtype="0" fill="hold" nodeType="withEffect">
                                  <p:stCondLst>
                                    <p:cond delay="750"/>
                                  </p:stCondLst>
                                  <p:childTnLst>
                                    <p:set>
                                      <p:cBhvr>
                                        <p:cTn id="23" dur="1" fill="hold">
                                          <p:stCondLst>
                                            <p:cond delay="0"/>
                                          </p:stCondLst>
                                        </p:cTn>
                                        <p:tgtEl>
                                          <p:spTgt spid="48"/>
                                        </p:tgtEl>
                                        <p:attrNameLst>
                                          <p:attrName>style.visibility</p:attrName>
                                        </p:attrNameLst>
                                      </p:cBhvr>
                                      <p:to>
                                        <p:strVal val="visible"/>
                                      </p:to>
                                    </p:set>
                                    <p:animScale>
                                      <p:cBhvr>
                                        <p:cTn id="24"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48"/>
                                        </p:tgtEl>
                                        <p:attrNameLst>
                                          <p:attrName>ppt_x</p:attrName>
                                          <p:attrName>ppt_y</p:attrName>
                                        </p:attrNameLst>
                                      </p:cBhvr>
                                    </p:animMotion>
                                    <p:animEffect transition="in" filter="fade">
                                      <p:cBhvr>
                                        <p:cTn id="26" dur="1000"/>
                                        <p:tgtEl>
                                          <p:spTgt spid="48"/>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wipe(left)">
                                      <p:cBhvr>
                                        <p:cTn id="30" dur="500"/>
                                        <p:tgtEl>
                                          <p:spTgt spid="58"/>
                                        </p:tgtEl>
                                      </p:cBhvr>
                                    </p:animEffect>
                                  </p:childTnLst>
                                </p:cTn>
                              </p:par>
                              <p:par>
                                <p:cTn id="31" presetID="22" presetClass="entr" presetSubtype="8"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par>
                                <p:cTn id="34" presetID="22" presetClass="entr" presetSubtype="8" fill="hold"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left)">
                                      <p:cBhvr>
                                        <p:cTn id="36" dur="500"/>
                                        <p:tgtEl>
                                          <p:spTgt spid="64"/>
                                        </p:tgtEl>
                                      </p:cBhvr>
                                    </p:animEffect>
                                  </p:childTnLst>
                                </p:cTn>
                              </p:par>
                            </p:childTnLst>
                          </p:cTn>
                        </p:par>
                        <p:par>
                          <p:cTn id="37" fill="hold">
                            <p:stCondLst>
                              <p:cond delay="1500"/>
                            </p:stCondLst>
                            <p:childTnLst>
                              <p:par>
                                <p:cTn id="38" presetID="2" presetClass="entr" presetSubtype="4" fill="hold" grpId="0" nodeType="afterEffect">
                                  <p:stCondLst>
                                    <p:cond delay="0"/>
                                  </p:stCondLst>
                                  <p:childTnLst>
                                    <p:set>
                                      <p:cBhvr>
                                        <p:cTn id="39" dur="1" fill="hold">
                                          <p:stCondLst>
                                            <p:cond delay="0"/>
                                          </p:stCondLst>
                                        </p:cTn>
                                        <p:tgtEl>
                                          <p:spTgt spid="67"/>
                                        </p:tgtEl>
                                        <p:attrNameLst>
                                          <p:attrName>style.visibility</p:attrName>
                                        </p:attrNameLst>
                                      </p:cBhvr>
                                      <p:to>
                                        <p:strVal val="visible"/>
                                      </p:to>
                                    </p:set>
                                    <p:anim calcmode="lin" valueType="num">
                                      <p:cBhvr additive="base">
                                        <p:cTn id="40" dur="500" fill="hold"/>
                                        <p:tgtEl>
                                          <p:spTgt spid="67"/>
                                        </p:tgtEl>
                                        <p:attrNameLst>
                                          <p:attrName>ppt_x</p:attrName>
                                        </p:attrNameLst>
                                      </p:cBhvr>
                                      <p:tavLst>
                                        <p:tav tm="0">
                                          <p:val>
                                            <p:strVal val="#ppt_x"/>
                                          </p:val>
                                        </p:tav>
                                        <p:tav tm="100000">
                                          <p:val>
                                            <p:strVal val="#ppt_x"/>
                                          </p:val>
                                        </p:tav>
                                      </p:tavLst>
                                    </p:anim>
                                    <p:anim calcmode="lin" valueType="num">
                                      <p:cBhvr additive="base">
                                        <p:cTn id="41" dur="500" fill="hold"/>
                                        <p:tgtEl>
                                          <p:spTgt spid="67"/>
                                        </p:tgtEl>
                                        <p:attrNameLst>
                                          <p:attrName>ppt_y</p:attrName>
                                        </p:attrNameLst>
                                      </p:cBhvr>
                                      <p:tavLst>
                                        <p:tav tm="0">
                                          <p:val>
                                            <p:strVal val="1+#ppt_h/2"/>
                                          </p:val>
                                        </p:tav>
                                        <p:tav tm="100000">
                                          <p:val>
                                            <p:strVal val="#ppt_y"/>
                                          </p:val>
                                        </p:tav>
                                      </p:tavLst>
                                    </p:anim>
                                  </p:childTnLst>
                                </p:cTn>
                              </p:par>
                            </p:childTnLst>
                          </p:cTn>
                        </p:par>
                        <p:par>
                          <p:cTn id="42" fill="hold">
                            <p:stCondLst>
                              <p:cond delay="2000"/>
                            </p:stCondLst>
                            <p:childTnLst>
                              <p:par>
                                <p:cTn id="43" presetID="14" presetClass="entr" presetSubtype="10" fill="hold" grpId="1"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randombar(horizontal)">
                                      <p:cBhvr>
                                        <p:cTn id="45" dur="500"/>
                                        <p:tgtEl>
                                          <p:spTgt spid="67"/>
                                        </p:tgtEl>
                                      </p:cBhvr>
                                    </p:animEffect>
                                  </p:childTnLst>
                                </p:cTn>
                              </p:par>
                            </p:childTnLst>
                          </p:cTn>
                        </p:par>
                        <p:par>
                          <p:cTn id="46" fill="hold">
                            <p:stCondLst>
                              <p:cond delay="2500"/>
                            </p:stCondLst>
                            <p:childTnLst>
                              <p:par>
                                <p:cTn id="47" presetID="2" presetClass="entr" presetSubtype="4"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 calcmode="lin" valueType="num">
                                      <p:cBhvr additive="base">
                                        <p:cTn id="49" dur="500" fill="hold"/>
                                        <p:tgtEl>
                                          <p:spTgt spid="68"/>
                                        </p:tgtEl>
                                        <p:attrNameLst>
                                          <p:attrName>ppt_x</p:attrName>
                                        </p:attrNameLst>
                                      </p:cBhvr>
                                      <p:tavLst>
                                        <p:tav tm="0">
                                          <p:val>
                                            <p:strVal val="#ppt_x"/>
                                          </p:val>
                                        </p:tav>
                                        <p:tav tm="100000">
                                          <p:val>
                                            <p:strVal val="#ppt_x"/>
                                          </p:val>
                                        </p:tav>
                                      </p:tavLst>
                                    </p:anim>
                                    <p:anim calcmode="lin" valueType="num">
                                      <p:cBhvr additive="base">
                                        <p:cTn id="50" dur="500" fill="hold"/>
                                        <p:tgtEl>
                                          <p:spTgt spid="68"/>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14" presetClass="entr" presetSubtype="10" fill="hold" grpId="1" nodeType="after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horizontal)">
                                      <p:cBhvr>
                                        <p:cTn id="54" dur="500"/>
                                        <p:tgtEl>
                                          <p:spTgt spid="68"/>
                                        </p:tgtEl>
                                      </p:cBhvr>
                                    </p:animEffect>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fill="hold"/>
                                        <p:tgtEl>
                                          <p:spTgt spid="69"/>
                                        </p:tgtEl>
                                        <p:attrNameLst>
                                          <p:attrName>ppt_x</p:attrName>
                                        </p:attrNameLst>
                                      </p:cBhvr>
                                      <p:tavLst>
                                        <p:tav tm="0">
                                          <p:val>
                                            <p:strVal val="#ppt_x"/>
                                          </p:val>
                                        </p:tav>
                                        <p:tav tm="100000">
                                          <p:val>
                                            <p:strVal val="#ppt_x"/>
                                          </p:val>
                                        </p:tav>
                                      </p:tavLst>
                                    </p:anim>
                                    <p:anim calcmode="lin" valueType="num">
                                      <p:cBhvr additive="base">
                                        <p:cTn id="59" dur="500" fill="hold"/>
                                        <p:tgtEl>
                                          <p:spTgt spid="69"/>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14" presetClass="entr" presetSubtype="10" fill="hold" grpId="1"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randombar(horizontal)">
                                      <p:cBhvr>
                                        <p:cTn id="6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7" grpId="0" animBg="1"/>
      <p:bldP spid="67" grpId="1" animBg="1"/>
      <p:bldP spid="68" grpId="0" animBg="1"/>
      <p:bldP spid="68" grpId="1" animBg="1"/>
      <p:bldP spid="69" grpId="0" animBg="1"/>
      <p:bldP spid="6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成功项目展示</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48" name="椭圆 47"/>
          <p:cNvSpPr>
            <a:spLocks noChangeArrowheads="1"/>
          </p:cNvSpPr>
          <p:nvPr/>
        </p:nvSpPr>
        <p:spPr bwMode="auto">
          <a:xfrm>
            <a:off x="2389803" y="3889233"/>
            <a:ext cx="1853628" cy="1853628"/>
          </a:xfrm>
          <a:prstGeom prst="ellipse">
            <a:avLst/>
          </a:prstGeom>
          <a:solidFill>
            <a:srgbClr val="C10000">
              <a:alpha val="75999"/>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49" name="椭圆 48"/>
          <p:cNvSpPr>
            <a:spLocks noChangeArrowheads="1"/>
          </p:cNvSpPr>
          <p:nvPr/>
        </p:nvSpPr>
        <p:spPr bwMode="auto">
          <a:xfrm>
            <a:off x="1132891" y="3222689"/>
            <a:ext cx="1261144" cy="1261144"/>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0" name="椭圆 49"/>
          <p:cNvSpPr>
            <a:spLocks noChangeArrowheads="1"/>
          </p:cNvSpPr>
          <p:nvPr/>
        </p:nvSpPr>
        <p:spPr bwMode="auto">
          <a:xfrm>
            <a:off x="4393667" y="1955197"/>
            <a:ext cx="3324258" cy="3324258"/>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1" name="椭圆 50"/>
          <p:cNvSpPr>
            <a:spLocks noChangeArrowheads="1"/>
          </p:cNvSpPr>
          <p:nvPr/>
        </p:nvSpPr>
        <p:spPr bwMode="auto">
          <a:xfrm>
            <a:off x="2584477" y="3023785"/>
            <a:ext cx="476102" cy="476102"/>
          </a:xfrm>
          <a:prstGeom prst="ellipse">
            <a:avLst/>
          </a:prstGeom>
          <a:solidFill>
            <a:srgbClr val="C10000">
              <a:alpha val="75999"/>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2" name="椭圆 51"/>
          <p:cNvSpPr>
            <a:spLocks noChangeArrowheads="1"/>
          </p:cNvSpPr>
          <p:nvPr/>
        </p:nvSpPr>
        <p:spPr bwMode="auto">
          <a:xfrm>
            <a:off x="3306036" y="2700033"/>
            <a:ext cx="757533" cy="755418"/>
          </a:xfrm>
          <a:prstGeom prst="ellipse">
            <a:avLst/>
          </a:prstGeom>
          <a:solidFill>
            <a:srgbClr val="C10000">
              <a:alpha val="25999"/>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4" name="椭圆 53"/>
          <p:cNvSpPr>
            <a:spLocks noChangeArrowheads="1"/>
          </p:cNvSpPr>
          <p:nvPr/>
        </p:nvSpPr>
        <p:spPr bwMode="auto">
          <a:xfrm>
            <a:off x="7061961" y="1815539"/>
            <a:ext cx="757533" cy="755418"/>
          </a:xfrm>
          <a:prstGeom prst="ellipse">
            <a:avLst/>
          </a:prstGeom>
          <a:solidFill>
            <a:srgbClr val="C10000">
              <a:alpha val="25999"/>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5" name="椭圆 54"/>
          <p:cNvSpPr>
            <a:spLocks noChangeArrowheads="1"/>
          </p:cNvSpPr>
          <p:nvPr/>
        </p:nvSpPr>
        <p:spPr bwMode="auto">
          <a:xfrm>
            <a:off x="9956667" y="5156726"/>
            <a:ext cx="378766" cy="376650"/>
          </a:xfrm>
          <a:prstGeom prst="ellipse">
            <a:avLst/>
          </a:prstGeom>
          <a:solidFill>
            <a:srgbClr val="C10000">
              <a:alpha val="25999"/>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6" name="椭圆 55"/>
          <p:cNvSpPr>
            <a:spLocks noChangeArrowheads="1"/>
          </p:cNvSpPr>
          <p:nvPr/>
        </p:nvSpPr>
        <p:spPr bwMode="auto">
          <a:xfrm>
            <a:off x="9015041" y="3912510"/>
            <a:ext cx="1026267" cy="1028383"/>
          </a:xfrm>
          <a:prstGeom prst="ellipse">
            <a:avLst/>
          </a:prstGeom>
          <a:solidFill>
            <a:srgbClr val="C10000">
              <a:alpha val="59000"/>
            </a:srgbClr>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7" name="椭圆 56"/>
          <p:cNvSpPr>
            <a:spLocks noChangeArrowheads="1"/>
          </p:cNvSpPr>
          <p:nvPr/>
        </p:nvSpPr>
        <p:spPr bwMode="auto">
          <a:xfrm>
            <a:off x="6960392" y="5281570"/>
            <a:ext cx="258154" cy="258154"/>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8" name="椭圆 57"/>
          <p:cNvSpPr>
            <a:spLocks noChangeArrowheads="1"/>
          </p:cNvSpPr>
          <p:nvPr/>
        </p:nvSpPr>
        <p:spPr bwMode="auto">
          <a:xfrm>
            <a:off x="9139887" y="2543449"/>
            <a:ext cx="537467" cy="537467"/>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59" name="椭圆 58"/>
          <p:cNvSpPr>
            <a:spLocks noChangeArrowheads="1"/>
          </p:cNvSpPr>
          <p:nvPr/>
        </p:nvSpPr>
        <p:spPr bwMode="auto">
          <a:xfrm>
            <a:off x="9935508" y="2029258"/>
            <a:ext cx="1110906" cy="1110906"/>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60" name="椭圆 59"/>
          <p:cNvSpPr>
            <a:spLocks noChangeArrowheads="1"/>
          </p:cNvSpPr>
          <p:nvPr/>
        </p:nvSpPr>
        <p:spPr bwMode="auto">
          <a:xfrm>
            <a:off x="4689909" y="5220206"/>
            <a:ext cx="258154" cy="256037"/>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61" name="椭圆 60"/>
          <p:cNvSpPr>
            <a:spLocks noChangeArrowheads="1"/>
          </p:cNvSpPr>
          <p:nvPr/>
        </p:nvSpPr>
        <p:spPr bwMode="auto">
          <a:xfrm>
            <a:off x="7231242" y="5129217"/>
            <a:ext cx="126961" cy="129077"/>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62" name="椭圆 61"/>
          <p:cNvSpPr>
            <a:spLocks noChangeArrowheads="1"/>
          </p:cNvSpPr>
          <p:nvPr/>
        </p:nvSpPr>
        <p:spPr bwMode="auto">
          <a:xfrm>
            <a:off x="3964117" y="3436406"/>
            <a:ext cx="126961" cy="126961"/>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63" name="椭圆 62"/>
          <p:cNvSpPr>
            <a:spLocks noChangeArrowheads="1"/>
          </p:cNvSpPr>
          <p:nvPr/>
        </p:nvSpPr>
        <p:spPr bwMode="auto">
          <a:xfrm>
            <a:off x="9613874" y="3432174"/>
            <a:ext cx="129076" cy="129077"/>
          </a:xfrm>
          <a:prstGeom prst="ellipse">
            <a:avLst/>
          </a:prstGeom>
          <a:solidFill>
            <a:srgbClr val="C10000"/>
          </a:solidFill>
          <a:ln>
            <a:noFill/>
          </a:ln>
          <a:extLst>
            <a:ext uri="{91240B29-F687-4F45-9708-019B960494DF}">
              <a14:hiddenLine xmlns:a14="http://schemas.microsoft.com/office/drawing/2010/main" w="25400">
                <a:solidFill>
                  <a:srgbClr val="000000"/>
                </a:solidFill>
                <a:round/>
              </a14:hiddenLine>
            </a:ext>
          </a:extLst>
        </p:spPr>
        <p:txBody>
          <a:bodyPr anchor="ctr"/>
          <a:lstStyle/>
          <a:p>
            <a:pPr>
              <a:defRPr/>
            </a:pPr>
            <a:endParaRPr lang="zh-CN" altLang="en-US" sz="2400">
              <a:solidFill>
                <a:schemeClr val="lt1"/>
              </a:solidFill>
            </a:endParaRPr>
          </a:p>
        </p:txBody>
      </p:sp>
      <p:sp>
        <p:nvSpPr>
          <p:cNvPr id="64" name="TextBox 32"/>
          <p:cNvSpPr txBox="1">
            <a:spLocks noChangeArrowheads="1"/>
          </p:cNvSpPr>
          <p:nvPr/>
        </p:nvSpPr>
        <p:spPr bwMode="auto">
          <a:xfrm>
            <a:off x="2620448" y="4482750"/>
            <a:ext cx="1396569" cy="66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FFFFFF"/>
                </a:solidFill>
                <a:latin typeface="Calibri" panose="020F0502020204030204" pitchFamily="34" charset="0"/>
                <a:ea typeface="宋体" panose="02010600030101010101" pitchFamily="2" charset="-122"/>
              </a:rPr>
              <a:t>项目标</a:t>
            </a:r>
            <a:endParaRPr lang="en-US" altLang="zh-CN" sz="1865" dirty="0">
              <a:solidFill>
                <a:srgbClr val="FFFFFF"/>
              </a:solidFill>
              <a:latin typeface="Calibri" panose="020F0502020204030204" pitchFamily="34" charset="0"/>
              <a:ea typeface="宋体" panose="02010600030101010101" pitchFamily="2" charset="-122"/>
            </a:endParaRPr>
          </a:p>
          <a:p>
            <a:pPr algn="ctr"/>
            <a:r>
              <a:rPr lang="zh-CN" altLang="en-US" sz="1865" dirty="0">
                <a:solidFill>
                  <a:srgbClr val="FFFFFF"/>
                </a:solidFill>
                <a:latin typeface="Calibri" panose="020F0502020204030204" pitchFamily="34" charset="0"/>
                <a:ea typeface="宋体" panose="02010600030101010101" pitchFamily="2" charset="-122"/>
              </a:rPr>
              <a:t>题文字</a:t>
            </a:r>
            <a:endParaRPr lang="zh-CN" altLang="en-US" sz="1865" dirty="0">
              <a:solidFill>
                <a:srgbClr val="FFFFFF"/>
              </a:solidFill>
              <a:latin typeface="Calibri" panose="020F0502020204030204" pitchFamily="34" charset="0"/>
              <a:ea typeface="宋体" panose="02010600030101010101" pitchFamily="2" charset="-122"/>
            </a:endParaRPr>
          </a:p>
        </p:txBody>
      </p:sp>
      <p:sp>
        <p:nvSpPr>
          <p:cNvPr id="65" name="TextBox 32"/>
          <p:cNvSpPr txBox="1">
            <a:spLocks noChangeArrowheads="1"/>
          </p:cNvSpPr>
          <p:nvPr/>
        </p:nvSpPr>
        <p:spPr bwMode="auto">
          <a:xfrm>
            <a:off x="1323332" y="3502004"/>
            <a:ext cx="865449" cy="66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FFFFFF"/>
                </a:solidFill>
                <a:latin typeface="Calibri" panose="020F0502020204030204" pitchFamily="34" charset="0"/>
                <a:ea typeface="宋体" panose="02010600030101010101" pitchFamily="2" charset="-122"/>
              </a:rPr>
              <a:t>项目标题</a:t>
            </a:r>
            <a:endParaRPr lang="zh-CN" altLang="en-US" sz="1865" dirty="0">
              <a:solidFill>
                <a:srgbClr val="FFFFFF"/>
              </a:solidFill>
              <a:latin typeface="Calibri" panose="020F0502020204030204" pitchFamily="34" charset="0"/>
              <a:ea typeface="宋体" panose="02010600030101010101" pitchFamily="2" charset="-122"/>
            </a:endParaRPr>
          </a:p>
        </p:txBody>
      </p:sp>
      <p:sp>
        <p:nvSpPr>
          <p:cNvPr id="66" name="TextBox 32"/>
          <p:cNvSpPr txBox="1">
            <a:spLocks noChangeArrowheads="1"/>
          </p:cNvSpPr>
          <p:nvPr/>
        </p:nvSpPr>
        <p:spPr bwMode="auto">
          <a:xfrm>
            <a:off x="10087861" y="2204887"/>
            <a:ext cx="865449" cy="66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FFFFFF"/>
                </a:solidFill>
                <a:latin typeface="Calibri" panose="020F0502020204030204" pitchFamily="34" charset="0"/>
                <a:ea typeface="宋体" panose="02010600030101010101" pitchFamily="2" charset="-122"/>
              </a:rPr>
              <a:t>项目标题</a:t>
            </a:r>
            <a:endParaRPr lang="zh-CN" altLang="en-US" sz="1865" dirty="0">
              <a:solidFill>
                <a:srgbClr val="FFFFFF"/>
              </a:solidFill>
              <a:latin typeface="Calibri" panose="020F0502020204030204" pitchFamily="34" charset="0"/>
              <a:ea typeface="宋体" panose="02010600030101010101" pitchFamily="2" charset="-122"/>
            </a:endParaRPr>
          </a:p>
        </p:txBody>
      </p:sp>
      <p:sp>
        <p:nvSpPr>
          <p:cNvPr id="67" name="TextBox 32"/>
          <p:cNvSpPr txBox="1">
            <a:spLocks noChangeArrowheads="1"/>
          </p:cNvSpPr>
          <p:nvPr/>
        </p:nvSpPr>
        <p:spPr bwMode="auto">
          <a:xfrm>
            <a:off x="9110262" y="4077559"/>
            <a:ext cx="865449" cy="66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zh-CN" altLang="en-US" sz="1865" dirty="0">
                <a:solidFill>
                  <a:srgbClr val="FFFFFF"/>
                </a:solidFill>
                <a:latin typeface="Calibri" panose="020F0502020204030204" pitchFamily="34" charset="0"/>
                <a:ea typeface="宋体" panose="02010600030101010101" pitchFamily="2" charset="-122"/>
              </a:rPr>
              <a:t>项目标题</a:t>
            </a:r>
            <a:endParaRPr lang="zh-CN" altLang="en-US" sz="1865" dirty="0">
              <a:solidFill>
                <a:srgbClr val="FFFFFF"/>
              </a:solidFill>
              <a:latin typeface="Calibri" panose="020F0502020204030204" pitchFamily="34" charset="0"/>
              <a:ea typeface="宋体" panose="02010600030101010101" pitchFamily="2" charset="-122"/>
            </a:endParaRPr>
          </a:p>
        </p:txBody>
      </p:sp>
      <p:pic>
        <p:nvPicPr>
          <p:cNvPr id="68" name="Picture 2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768199" y="2398289"/>
            <a:ext cx="2590004" cy="2590004"/>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15"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1000" fill="hold"/>
                                        <p:tgtEl>
                                          <p:spTgt spid="48"/>
                                        </p:tgtEl>
                                        <p:attrNameLst>
                                          <p:attrName>ppt_w</p:attrName>
                                        </p:attrNameLst>
                                      </p:cBhvr>
                                      <p:tavLst>
                                        <p:tav tm="0">
                                          <p:val>
                                            <p:fltVal val="0"/>
                                          </p:val>
                                        </p:tav>
                                        <p:tav tm="100000">
                                          <p:val>
                                            <p:strVal val="#ppt_w"/>
                                          </p:val>
                                        </p:tav>
                                      </p:tavLst>
                                    </p:anim>
                                    <p:anim calcmode="lin" valueType="num">
                                      <p:cBhvr>
                                        <p:cTn id="15" dur="1000" fill="hold"/>
                                        <p:tgtEl>
                                          <p:spTgt spid="48"/>
                                        </p:tgtEl>
                                        <p:attrNameLst>
                                          <p:attrName>ppt_h</p:attrName>
                                        </p:attrNameLst>
                                      </p:cBhvr>
                                      <p:tavLst>
                                        <p:tav tm="0">
                                          <p:val>
                                            <p:fltVal val="0"/>
                                          </p:val>
                                        </p:tav>
                                        <p:tav tm="100000">
                                          <p:val>
                                            <p:strVal val="#ppt_h"/>
                                          </p:val>
                                        </p:tav>
                                      </p:tavLst>
                                    </p:anim>
                                    <p:anim calcmode="lin" valueType="num">
                                      <p:cBhvr>
                                        <p:cTn id="16"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8"/>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600"/>
                                  </p:stCondLst>
                                  <p:childTnLst>
                                    <p:set>
                                      <p:cBhvr>
                                        <p:cTn id="19" dur="1" fill="hold">
                                          <p:stCondLst>
                                            <p:cond delay="0"/>
                                          </p:stCondLst>
                                        </p:cTn>
                                        <p:tgtEl>
                                          <p:spTgt spid="49"/>
                                        </p:tgtEl>
                                        <p:attrNameLst>
                                          <p:attrName>style.visibility</p:attrName>
                                        </p:attrNameLst>
                                      </p:cBhvr>
                                      <p:to>
                                        <p:strVal val="visible"/>
                                      </p:to>
                                    </p:set>
                                    <p:anim calcmode="lin" valueType="num">
                                      <p:cBhvr>
                                        <p:cTn id="20" dur="1000" fill="hold"/>
                                        <p:tgtEl>
                                          <p:spTgt spid="49"/>
                                        </p:tgtEl>
                                        <p:attrNameLst>
                                          <p:attrName>ppt_w</p:attrName>
                                        </p:attrNameLst>
                                      </p:cBhvr>
                                      <p:tavLst>
                                        <p:tav tm="0">
                                          <p:val>
                                            <p:fltVal val="0"/>
                                          </p:val>
                                        </p:tav>
                                        <p:tav tm="100000">
                                          <p:val>
                                            <p:strVal val="#ppt_w"/>
                                          </p:val>
                                        </p:tav>
                                      </p:tavLst>
                                    </p:anim>
                                    <p:anim calcmode="lin" valueType="num">
                                      <p:cBhvr>
                                        <p:cTn id="21" dur="1000" fill="hold"/>
                                        <p:tgtEl>
                                          <p:spTgt spid="49"/>
                                        </p:tgtEl>
                                        <p:attrNameLst>
                                          <p:attrName>ppt_h</p:attrName>
                                        </p:attrNameLst>
                                      </p:cBhvr>
                                      <p:tavLst>
                                        <p:tav tm="0">
                                          <p:val>
                                            <p:fltVal val="0"/>
                                          </p:val>
                                        </p:tav>
                                        <p:tav tm="100000">
                                          <p:val>
                                            <p:strVal val="#ppt_h"/>
                                          </p:val>
                                        </p:tav>
                                      </p:tavLst>
                                    </p:anim>
                                    <p:anim calcmode="lin" valueType="num">
                                      <p:cBhvr>
                                        <p:cTn id="22"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9"/>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200"/>
                                  </p:stCondLst>
                                  <p:childTnLst>
                                    <p:set>
                                      <p:cBhvr>
                                        <p:cTn id="25" dur="1" fill="hold">
                                          <p:stCondLst>
                                            <p:cond delay="0"/>
                                          </p:stCondLst>
                                        </p:cTn>
                                        <p:tgtEl>
                                          <p:spTgt spid="50"/>
                                        </p:tgtEl>
                                        <p:attrNameLst>
                                          <p:attrName>style.visibility</p:attrName>
                                        </p:attrNameLst>
                                      </p:cBhvr>
                                      <p:to>
                                        <p:strVal val="visible"/>
                                      </p:to>
                                    </p:set>
                                    <p:anim calcmode="lin" valueType="num">
                                      <p:cBhvr>
                                        <p:cTn id="26" dur="1000" fill="hold"/>
                                        <p:tgtEl>
                                          <p:spTgt spid="50"/>
                                        </p:tgtEl>
                                        <p:attrNameLst>
                                          <p:attrName>ppt_w</p:attrName>
                                        </p:attrNameLst>
                                      </p:cBhvr>
                                      <p:tavLst>
                                        <p:tav tm="0">
                                          <p:val>
                                            <p:fltVal val="0"/>
                                          </p:val>
                                        </p:tav>
                                        <p:tav tm="100000">
                                          <p:val>
                                            <p:strVal val="#ppt_w"/>
                                          </p:val>
                                        </p:tav>
                                      </p:tavLst>
                                    </p:anim>
                                    <p:anim calcmode="lin" valueType="num">
                                      <p:cBhvr>
                                        <p:cTn id="27" dur="1000" fill="hold"/>
                                        <p:tgtEl>
                                          <p:spTgt spid="50"/>
                                        </p:tgtEl>
                                        <p:attrNameLst>
                                          <p:attrName>ppt_h</p:attrName>
                                        </p:attrNameLst>
                                      </p:cBhvr>
                                      <p:tavLst>
                                        <p:tav tm="0">
                                          <p:val>
                                            <p:fltVal val="0"/>
                                          </p:val>
                                        </p:tav>
                                        <p:tav tm="100000">
                                          <p:val>
                                            <p:strVal val="#ppt_h"/>
                                          </p:val>
                                        </p:tav>
                                      </p:tavLst>
                                    </p:anim>
                                    <p:anim calcmode="lin" valueType="num">
                                      <p:cBhvr>
                                        <p:cTn id="28"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50"/>
                                        </p:tgtEl>
                                        <p:attrNameLst>
                                          <p:attrName>ppt_y</p:attrName>
                                        </p:attrNameLst>
                                      </p:cBhvr>
                                      <p:tavLst>
                                        <p:tav tm="0" fmla="#ppt_y+(sin(-2*pi*(1-$))*-#ppt_x+cos(-2*pi*(1-$))*(1-#ppt_y))*(1-$)">
                                          <p:val>
                                            <p:fltVal val="0"/>
                                          </p:val>
                                        </p:tav>
                                        <p:tav tm="100000">
                                          <p:val>
                                            <p:fltVal val="1"/>
                                          </p:val>
                                        </p:tav>
                                      </p:tavLst>
                                    </p:anim>
                                  </p:childTnLst>
                                </p:cTn>
                              </p:par>
                              <p:par>
                                <p:cTn id="30" presetID="23" presetClass="entr" presetSubtype="16" fill="hold" nodeType="withEffect">
                                  <p:stCondLst>
                                    <p:cond delay="13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1100" fill="hold"/>
                                        <p:tgtEl>
                                          <p:spTgt spid="68"/>
                                        </p:tgtEl>
                                        <p:attrNameLst>
                                          <p:attrName>ppt_w</p:attrName>
                                        </p:attrNameLst>
                                      </p:cBhvr>
                                      <p:tavLst>
                                        <p:tav tm="0">
                                          <p:val>
                                            <p:fltVal val="0"/>
                                          </p:val>
                                        </p:tav>
                                        <p:tav tm="100000">
                                          <p:val>
                                            <p:strVal val="#ppt_w"/>
                                          </p:val>
                                        </p:tav>
                                      </p:tavLst>
                                    </p:anim>
                                    <p:anim calcmode="lin" valueType="num">
                                      <p:cBhvr>
                                        <p:cTn id="33" dur="1100" fill="hold"/>
                                        <p:tgtEl>
                                          <p:spTgt spid="68"/>
                                        </p:tgtEl>
                                        <p:attrNameLst>
                                          <p:attrName>ppt_h</p:attrName>
                                        </p:attrNameLst>
                                      </p:cBhvr>
                                      <p:tavLst>
                                        <p:tav tm="0">
                                          <p:val>
                                            <p:fltVal val="0"/>
                                          </p:val>
                                        </p:tav>
                                        <p:tav tm="100000">
                                          <p:val>
                                            <p:strVal val="#ppt_h"/>
                                          </p:val>
                                        </p:tav>
                                      </p:tavLst>
                                    </p:anim>
                                  </p:childTnLst>
                                </p:cTn>
                              </p:par>
                              <p:par>
                                <p:cTn id="34" presetID="15" presetClass="entr" presetSubtype="0" fill="hold" nodeType="withEffect">
                                  <p:stCondLst>
                                    <p:cond delay="1500"/>
                                  </p:stCondLst>
                                  <p:childTnLst>
                                    <p:set>
                                      <p:cBhvr>
                                        <p:cTn id="35" dur="1" fill="hold">
                                          <p:stCondLst>
                                            <p:cond delay="0"/>
                                          </p:stCondLst>
                                        </p:cTn>
                                        <p:tgtEl>
                                          <p:spTgt spid="51"/>
                                        </p:tgtEl>
                                        <p:attrNameLst>
                                          <p:attrName>style.visibility</p:attrName>
                                        </p:attrNameLst>
                                      </p:cBhvr>
                                      <p:to>
                                        <p:strVal val="visible"/>
                                      </p:to>
                                    </p:set>
                                    <p:anim calcmode="lin" valueType="num">
                                      <p:cBhvr>
                                        <p:cTn id="36" dur="1000" fill="hold"/>
                                        <p:tgtEl>
                                          <p:spTgt spid="51"/>
                                        </p:tgtEl>
                                        <p:attrNameLst>
                                          <p:attrName>ppt_w</p:attrName>
                                        </p:attrNameLst>
                                      </p:cBhvr>
                                      <p:tavLst>
                                        <p:tav tm="0">
                                          <p:val>
                                            <p:fltVal val="0"/>
                                          </p:val>
                                        </p:tav>
                                        <p:tav tm="100000">
                                          <p:val>
                                            <p:strVal val="#ppt_w"/>
                                          </p:val>
                                        </p:tav>
                                      </p:tavLst>
                                    </p:anim>
                                    <p:anim calcmode="lin" valueType="num">
                                      <p:cBhvr>
                                        <p:cTn id="37" dur="1000" fill="hold"/>
                                        <p:tgtEl>
                                          <p:spTgt spid="51"/>
                                        </p:tgtEl>
                                        <p:attrNameLst>
                                          <p:attrName>ppt_h</p:attrName>
                                        </p:attrNameLst>
                                      </p:cBhvr>
                                      <p:tavLst>
                                        <p:tav tm="0">
                                          <p:val>
                                            <p:fltVal val="0"/>
                                          </p:val>
                                        </p:tav>
                                        <p:tav tm="100000">
                                          <p:val>
                                            <p:strVal val="#ppt_h"/>
                                          </p:val>
                                        </p:tav>
                                      </p:tavLst>
                                    </p:anim>
                                    <p:anim calcmode="lin" valueType="num">
                                      <p:cBhvr>
                                        <p:cTn id="38"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51"/>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p:cTn id="42" dur="1000" fill="hold"/>
                                        <p:tgtEl>
                                          <p:spTgt spid="52"/>
                                        </p:tgtEl>
                                        <p:attrNameLst>
                                          <p:attrName>ppt_w</p:attrName>
                                        </p:attrNameLst>
                                      </p:cBhvr>
                                      <p:tavLst>
                                        <p:tav tm="0">
                                          <p:val>
                                            <p:fltVal val="0"/>
                                          </p:val>
                                        </p:tav>
                                        <p:tav tm="100000">
                                          <p:val>
                                            <p:strVal val="#ppt_w"/>
                                          </p:val>
                                        </p:tav>
                                      </p:tavLst>
                                    </p:anim>
                                    <p:anim calcmode="lin" valueType="num">
                                      <p:cBhvr>
                                        <p:cTn id="43" dur="1000" fill="hold"/>
                                        <p:tgtEl>
                                          <p:spTgt spid="52"/>
                                        </p:tgtEl>
                                        <p:attrNameLst>
                                          <p:attrName>ppt_h</p:attrName>
                                        </p:attrNameLst>
                                      </p:cBhvr>
                                      <p:tavLst>
                                        <p:tav tm="0">
                                          <p:val>
                                            <p:fltVal val="0"/>
                                          </p:val>
                                        </p:tav>
                                        <p:tav tm="100000">
                                          <p:val>
                                            <p:strVal val="#ppt_h"/>
                                          </p:val>
                                        </p:tav>
                                      </p:tavLst>
                                    </p:anim>
                                    <p:anim calcmode="lin" valueType="num">
                                      <p:cBhvr>
                                        <p:cTn id="44"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52"/>
                                        </p:tgtEl>
                                        <p:attrNameLst>
                                          <p:attrName>ppt_y</p:attrName>
                                        </p:attrNameLst>
                                      </p:cBhvr>
                                      <p:tavLst>
                                        <p:tav tm="0" fmla="#ppt_y+(sin(-2*pi*(1-$))*-#ppt_x+cos(-2*pi*(1-$))*(1-#ppt_y))*(1-$)">
                                          <p:val>
                                            <p:fltVal val="0"/>
                                          </p:val>
                                        </p:tav>
                                        <p:tav tm="100000">
                                          <p:val>
                                            <p:fltVal val="1"/>
                                          </p:val>
                                        </p:tav>
                                      </p:tavLst>
                                    </p:anim>
                                  </p:childTnLst>
                                </p:cTn>
                              </p:par>
                              <p:par>
                                <p:cTn id="46" presetID="15" presetClass="entr" presetSubtype="0" fill="hold" nodeType="withEffect">
                                  <p:stCondLst>
                                    <p:cond delay="900"/>
                                  </p:stCondLst>
                                  <p:childTnLst>
                                    <p:set>
                                      <p:cBhvr>
                                        <p:cTn id="47" dur="1" fill="hold">
                                          <p:stCondLst>
                                            <p:cond delay="0"/>
                                          </p:stCondLst>
                                        </p:cTn>
                                        <p:tgtEl>
                                          <p:spTgt spid="54"/>
                                        </p:tgtEl>
                                        <p:attrNameLst>
                                          <p:attrName>style.visibility</p:attrName>
                                        </p:attrNameLst>
                                      </p:cBhvr>
                                      <p:to>
                                        <p:strVal val="visible"/>
                                      </p:to>
                                    </p:set>
                                    <p:anim calcmode="lin" valueType="num">
                                      <p:cBhvr>
                                        <p:cTn id="48" dur="1000" fill="hold"/>
                                        <p:tgtEl>
                                          <p:spTgt spid="54"/>
                                        </p:tgtEl>
                                        <p:attrNameLst>
                                          <p:attrName>ppt_w</p:attrName>
                                        </p:attrNameLst>
                                      </p:cBhvr>
                                      <p:tavLst>
                                        <p:tav tm="0">
                                          <p:val>
                                            <p:fltVal val="0"/>
                                          </p:val>
                                        </p:tav>
                                        <p:tav tm="100000">
                                          <p:val>
                                            <p:strVal val="#ppt_w"/>
                                          </p:val>
                                        </p:tav>
                                      </p:tavLst>
                                    </p:anim>
                                    <p:anim calcmode="lin" valueType="num">
                                      <p:cBhvr>
                                        <p:cTn id="49" dur="1000" fill="hold"/>
                                        <p:tgtEl>
                                          <p:spTgt spid="54"/>
                                        </p:tgtEl>
                                        <p:attrNameLst>
                                          <p:attrName>ppt_h</p:attrName>
                                        </p:attrNameLst>
                                      </p:cBhvr>
                                      <p:tavLst>
                                        <p:tav tm="0">
                                          <p:val>
                                            <p:fltVal val="0"/>
                                          </p:val>
                                        </p:tav>
                                        <p:tav tm="100000">
                                          <p:val>
                                            <p:strVal val="#ppt_h"/>
                                          </p:val>
                                        </p:tav>
                                      </p:tavLst>
                                    </p:anim>
                                    <p:anim calcmode="lin" valueType="num">
                                      <p:cBhvr>
                                        <p:cTn id="50" dur="1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54"/>
                                        </p:tgtEl>
                                        <p:attrNameLst>
                                          <p:attrName>ppt_y</p:attrName>
                                        </p:attrNameLst>
                                      </p:cBhvr>
                                      <p:tavLst>
                                        <p:tav tm="0" fmla="#ppt_y+(sin(-2*pi*(1-$))*-#ppt_x+cos(-2*pi*(1-$))*(1-#ppt_y))*(1-$)">
                                          <p:val>
                                            <p:fltVal val="0"/>
                                          </p:val>
                                        </p:tav>
                                        <p:tav tm="100000">
                                          <p:val>
                                            <p:fltVal val="1"/>
                                          </p:val>
                                        </p:tav>
                                      </p:tavLst>
                                    </p:anim>
                                  </p:childTnLst>
                                </p:cTn>
                              </p:par>
                              <p:par>
                                <p:cTn id="52" presetID="15" presetClass="entr" presetSubtype="0" fill="hold" nodeType="withEffect">
                                  <p:stCondLst>
                                    <p:cond delay="1500"/>
                                  </p:stCondLst>
                                  <p:childTnLst>
                                    <p:set>
                                      <p:cBhvr>
                                        <p:cTn id="53" dur="1" fill="hold">
                                          <p:stCondLst>
                                            <p:cond delay="0"/>
                                          </p:stCondLst>
                                        </p:cTn>
                                        <p:tgtEl>
                                          <p:spTgt spid="55"/>
                                        </p:tgtEl>
                                        <p:attrNameLst>
                                          <p:attrName>style.visibility</p:attrName>
                                        </p:attrNameLst>
                                      </p:cBhvr>
                                      <p:to>
                                        <p:strVal val="visible"/>
                                      </p:to>
                                    </p:set>
                                    <p:anim calcmode="lin" valueType="num">
                                      <p:cBhvr>
                                        <p:cTn id="54" dur="1000" fill="hold"/>
                                        <p:tgtEl>
                                          <p:spTgt spid="55"/>
                                        </p:tgtEl>
                                        <p:attrNameLst>
                                          <p:attrName>ppt_w</p:attrName>
                                        </p:attrNameLst>
                                      </p:cBhvr>
                                      <p:tavLst>
                                        <p:tav tm="0">
                                          <p:val>
                                            <p:fltVal val="0"/>
                                          </p:val>
                                        </p:tav>
                                        <p:tav tm="100000">
                                          <p:val>
                                            <p:strVal val="#ppt_w"/>
                                          </p:val>
                                        </p:tav>
                                      </p:tavLst>
                                    </p:anim>
                                    <p:anim calcmode="lin" valueType="num">
                                      <p:cBhvr>
                                        <p:cTn id="55" dur="1000" fill="hold"/>
                                        <p:tgtEl>
                                          <p:spTgt spid="55"/>
                                        </p:tgtEl>
                                        <p:attrNameLst>
                                          <p:attrName>ppt_h</p:attrName>
                                        </p:attrNameLst>
                                      </p:cBhvr>
                                      <p:tavLst>
                                        <p:tav tm="0">
                                          <p:val>
                                            <p:fltVal val="0"/>
                                          </p:val>
                                        </p:tav>
                                        <p:tav tm="100000">
                                          <p:val>
                                            <p:strVal val="#ppt_h"/>
                                          </p:val>
                                        </p:tav>
                                      </p:tavLst>
                                    </p:anim>
                                    <p:anim calcmode="lin" valueType="num">
                                      <p:cBhvr>
                                        <p:cTn id="56" dur="1000" fill="hold"/>
                                        <p:tgtEl>
                                          <p:spTgt spid="55"/>
                                        </p:tgtEl>
                                        <p:attrNameLst>
                                          <p:attrName>ppt_x</p:attrName>
                                        </p:attrNameLst>
                                      </p:cBhvr>
                                      <p:tavLst>
                                        <p:tav tm="0" fmla="#ppt_x+(cos(-2*pi*(1-$))*-#ppt_x-sin(-2*pi*(1-$))*(1-#ppt_y))*(1-$)">
                                          <p:val>
                                            <p:fltVal val="0"/>
                                          </p:val>
                                        </p:tav>
                                        <p:tav tm="100000">
                                          <p:val>
                                            <p:fltVal val="1"/>
                                          </p:val>
                                        </p:tav>
                                      </p:tavLst>
                                    </p:anim>
                                    <p:anim calcmode="lin" valueType="num">
                                      <p:cBhvr>
                                        <p:cTn id="57" dur="1000" fill="hold"/>
                                        <p:tgtEl>
                                          <p:spTgt spid="55"/>
                                        </p:tgtEl>
                                        <p:attrNameLst>
                                          <p:attrName>ppt_y</p:attrName>
                                        </p:attrNameLst>
                                      </p:cBhvr>
                                      <p:tavLst>
                                        <p:tav tm="0" fmla="#ppt_y+(sin(-2*pi*(1-$))*-#ppt_x+cos(-2*pi*(1-$))*(1-#ppt_y))*(1-$)">
                                          <p:val>
                                            <p:fltVal val="0"/>
                                          </p:val>
                                        </p:tav>
                                        <p:tav tm="100000">
                                          <p:val>
                                            <p:fltVal val="1"/>
                                          </p:val>
                                        </p:tav>
                                      </p:tavLst>
                                    </p:anim>
                                  </p:childTnLst>
                                </p:cTn>
                              </p:par>
                              <p:par>
                                <p:cTn id="58" presetID="15" presetClass="entr" presetSubtype="0"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p:cTn id="60" dur="1000" fill="hold"/>
                                        <p:tgtEl>
                                          <p:spTgt spid="56"/>
                                        </p:tgtEl>
                                        <p:attrNameLst>
                                          <p:attrName>ppt_w</p:attrName>
                                        </p:attrNameLst>
                                      </p:cBhvr>
                                      <p:tavLst>
                                        <p:tav tm="0">
                                          <p:val>
                                            <p:fltVal val="0"/>
                                          </p:val>
                                        </p:tav>
                                        <p:tav tm="100000">
                                          <p:val>
                                            <p:strVal val="#ppt_w"/>
                                          </p:val>
                                        </p:tav>
                                      </p:tavLst>
                                    </p:anim>
                                    <p:anim calcmode="lin" valueType="num">
                                      <p:cBhvr>
                                        <p:cTn id="61" dur="1000" fill="hold"/>
                                        <p:tgtEl>
                                          <p:spTgt spid="56"/>
                                        </p:tgtEl>
                                        <p:attrNameLst>
                                          <p:attrName>ppt_h</p:attrName>
                                        </p:attrNameLst>
                                      </p:cBhvr>
                                      <p:tavLst>
                                        <p:tav tm="0">
                                          <p:val>
                                            <p:fltVal val="0"/>
                                          </p:val>
                                        </p:tav>
                                        <p:tav tm="100000">
                                          <p:val>
                                            <p:strVal val="#ppt_h"/>
                                          </p:val>
                                        </p:tav>
                                      </p:tavLst>
                                    </p:anim>
                                    <p:anim calcmode="lin" valueType="num">
                                      <p:cBhvr>
                                        <p:cTn id="62" dur="1000" fill="hold"/>
                                        <p:tgtEl>
                                          <p:spTgt spid="56"/>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56"/>
                                        </p:tgtEl>
                                        <p:attrNameLst>
                                          <p:attrName>ppt_y</p:attrName>
                                        </p:attrNameLst>
                                      </p:cBhvr>
                                      <p:tavLst>
                                        <p:tav tm="0" fmla="#ppt_y+(sin(-2*pi*(1-$))*-#ppt_x+cos(-2*pi*(1-$))*(1-#ppt_y))*(1-$)">
                                          <p:val>
                                            <p:fltVal val="0"/>
                                          </p:val>
                                        </p:tav>
                                        <p:tav tm="100000">
                                          <p:val>
                                            <p:fltVal val="1"/>
                                          </p:val>
                                        </p:tav>
                                      </p:tavLst>
                                    </p:anim>
                                  </p:childTnLst>
                                </p:cTn>
                              </p:par>
                              <p:par>
                                <p:cTn id="64" presetID="15" presetClass="entr" presetSubtype="0" fill="hold" nodeType="withEffect">
                                  <p:stCondLst>
                                    <p:cond delay="400"/>
                                  </p:stCondLst>
                                  <p:childTnLst>
                                    <p:set>
                                      <p:cBhvr>
                                        <p:cTn id="65" dur="1" fill="hold">
                                          <p:stCondLst>
                                            <p:cond delay="0"/>
                                          </p:stCondLst>
                                        </p:cTn>
                                        <p:tgtEl>
                                          <p:spTgt spid="57"/>
                                        </p:tgtEl>
                                        <p:attrNameLst>
                                          <p:attrName>style.visibility</p:attrName>
                                        </p:attrNameLst>
                                      </p:cBhvr>
                                      <p:to>
                                        <p:strVal val="visible"/>
                                      </p:to>
                                    </p:set>
                                    <p:anim calcmode="lin" valueType="num">
                                      <p:cBhvr>
                                        <p:cTn id="66" dur="1000" fill="hold"/>
                                        <p:tgtEl>
                                          <p:spTgt spid="57"/>
                                        </p:tgtEl>
                                        <p:attrNameLst>
                                          <p:attrName>ppt_w</p:attrName>
                                        </p:attrNameLst>
                                      </p:cBhvr>
                                      <p:tavLst>
                                        <p:tav tm="0">
                                          <p:val>
                                            <p:fltVal val="0"/>
                                          </p:val>
                                        </p:tav>
                                        <p:tav tm="100000">
                                          <p:val>
                                            <p:strVal val="#ppt_w"/>
                                          </p:val>
                                        </p:tav>
                                      </p:tavLst>
                                    </p:anim>
                                    <p:anim calcmode="lin" valueType="num">
                                      <p:cBhvr>
                                        <p:cTn id="67" dur="1000" fill="hold"/>
                                        <p:tgtEl>
                                          <p:spTgt spid="57"/>
                                        </p:tgtEl>
                                        <p:attrNameLst>
                                          <p:attrName>ppt_h</p:attrName>
                                        </p:attrNameLst>
                                      </p:cBhvr>
                                      <p:tavLst>
                                        <p:tav tm="0">
                                          <p:val>
                                            <p:fltVal val="0"/>
                                          </p:val>
                                        </p:tav>
                                        <p:tav tm="100000">
                                          <p:val>
                                            <p:strVal val="#ppt_h"/>
                                          </p:val>
                                        </p:tav>
                                      </p:tavLst>
                                    </p:anim>
                                    <p:anim calcmode="lin" valueType="num">
                                      <p:cBhvr>
                                        <p:cTn id="68" dur="1000" fill="hold"/>
                                        <p:tgtEl>
                                          <p:spTgt spid="57"/>
                                        </p:tgtEl>
                                        <p:attrNameLst>
                                          <p:attrName>ppt_x</p:attrName>
                                        </p:attrNameLst>
                                      </p:cBhvr>
                                      <p:tavLst>
                                        <p:tav tm="0" fmla="#ppt_x+(cos(-2*pi*(1-$))*-#ppt_x-sin(-2*pi*(1-$))*(1-#ppt_y))*(1-$)">
                                          <p:val>
                                            <p:fltVal val="0"/>
                                          </p:val>
                                        </p:tav>
                                        <p:tav tm="100000">
                                          <p:val>
                                            <p:fltVal val="1"/>
                                          </p:val>
                                        </p:tav>
                                      </p:tavLst>
                                    </p:anim>
                                    <p:anim calcmode="lin" valueType="num">
                                      <p:cBhvr>
                                        <p:cTn id="69" dur="1000" fill="hold"/>
                                        <p:tgtEl>
                                          <p:spTgt spid="57"/>
                                        </p:tgtEl>
                                        <p:attrNameLst>
                                          <p:attrName>ppt_y</p:attrName>
                                        </p:attrNameLst>
                                      </p:cBhvr>
                                      <p:tavLst>
                                        <p:tav tm="0" fmla="#ppt_y+(sin(-2*pi*(1-$))*-#ppt_x+cos(-2*pi*(1-$))*(1-#ppt_y))*(1-$)">
                                          <p:val>
                                            <p:fltVal val="0"/>
                                          </p:val>
                                        </p:tav>
                                        <p:tav tm="100000">
                                          <p:val>
                                            <p:fltVal val="1"/>
                                          </p:val>
                                        </p:tav>
                                      </p:tavLst>
                                    </p:anim>
                                  </p:childTnLst>
                                </p:cTn>
                              </p:par>
                              <p:par>
                                <p:cTn id="70" presetID="15" presetClass="entr" presetSubtype="0" fill="hold" nodeType="withEffect">
                                  <p:stCondLst>
                                    <p:cond delay="2100"/>
                                  </p:stCondLst>
                                  <p:childTnLst>
                                    <p:set>
                                      <p:cBhvr>
                                        <p:cTn id="71" dur="1" fill="hold">
                                          <p:stCondLst>
                                            <p:cond delay="0"/>
                                          </p:stCondLst>
                                        </p:cTn>
                                        <p:tgtEl>
                                          <p:spTgt spid="58"/>
                                        </p:tgtEl>
                                        <p:attrNameLst>
                                          <p:attrName>style.visibility</p:attrName>
                                        </p:attrNameLst>
                                      </p:cBhvr>
                                      <p:to>
                                        <p:strVal val="visible"/>
                                      </p:to>
                                    </p:set>
                                    <p:anim calcmode="lin" valueType="num">
                                      <p:cBhvr>
                                        <p:cTn id="72" dur="1000" fill="hold"/>
                                        <p:tgtEl>
                                          <p:spTgt spid="58"/>
                                        </p:tgtEl>
                                        <p:attrNameLst>
                                          <p:attrName>ppt_w</p:attrName>
                                        </p:attrNameLst>
                                      </p:cBhvr>
                                      <p:tavLst>
                                        <p:tav tm="0">
                                          <p:val>
                                            <p:fltVal val="0"/>
                                          </p:val>
                                        </p:tav>
                                        <p:tav tm="100000">
                                          <p:val>
                                            <p:strVal val="#ppt_w"/>
                                          </p:val>
                                        </p:tav>
                                      </p:tavLst>
                                    </p:anim>
                                    <p:anim calcmode="lin" valueType="num">
                                      <p:cBhvr>
                                        <p:cTn id="73" dur="1000" fill="hold"/>
                                        <p:tgtEl>
                                          <p:spTgt spid="58"/>
                                        </p:tgtEl>
                                        <p:attrNameLst>
                                          <p:attrName>ppt_h</p:attrName>
                                        </p:attrNameLst>
                                      </p:cBhvr>
                                      <p:tavLst>
                                        <p:tav tm="0">
                                          <p:val>
                                            <p:fltVal val="0"/>
                                          </p:val>
                                        </p:tav>
                                        <p:tav tm="100000">
                                          <p:val>
                                            <p:strVal val="#ppt_h"/>
                                          </p:val>
                                        </p:tav>
                                      </p:tavLst>
                                    </p:anim>
                                    <p:anim calcmode="lin" valueType="num">
                                      <p:cBhvr>
                                        <p:cTn id="74"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75" dur="1000" fill="hold"/>
                                        <p:tgtEl>
                                          <p:spTgt spid="58"/>
                                        </p:tgtEl>
                                        <p:attrNameLst>
                                          <p:attrName>ppt_y</p:attrName>
                                        </p:attrNameLst>
                                      </p:cBhvr>
                                      <p:tavLst>
                                        <p:tav tm="0" fmla="#ppt_y+(sin(-2*pi*(1-$))*-#ppt_x+cos(-2*pi*(1-$))*(1-#ppt_y))*(1-$)">
                                          <p:val>
                                            <p:fltVal val="0"/>
                                          </p:val>
                                        </p:tav>
                                        <p:tav tm="100000">
                                          <p:val>
                                            <p:fltVal val="1"/>
                                          </p:val>
                                        </p:tav>
                                      </p:tavLst>
                                    </p:anim>
                                  </p:childTnLst>
                                </p:cTn>
                              </p:par>
                              <p:par>
                                <p:cTn id="76" presetID="15" presetClass="entr" presetSubtype="0" fill="hold" nodeType="withEffect">
                                  <p:stCondLst>
                                    <p:cond delay="900"/>
                                  </p:stCondLst>
                                  <p:childTnLst>
                                    <p:set>
                                      <p:cBhvr>
                                        <p:cTn id="77" dur="1" fill="hold">
                                          <p:stCondLst>
                                            <p:cond delay="0"/>
                                          </p:stCondLst>
                                        </p:cTn>
                                        <p:tgtEl>
                                          <p:spTgt spid="59"/>
                                        </p:tgtEl>
                                        <p:attrNameLst>
                                          <p:attrName>style.visibility</p:attrName>
                                        </p:attrNameLst>
                                      </p:cBhvr>
                                      <p:to>
                                        <p:strVal val="visible"/>
                                      </p:to>
                                    </p:set>
                                    <p:anim calcmode="lin" valueType="num">
                                      <p:cBhvr>
                                        <p:cTn id="78" dur="1000" fill="hold"/>
                                        <p:tgtEl>
                                          <p:spTgt spid="59"/>
                                        </p:tgtEl>
                                        <p:attrNameLst>
                                          <p:attrName>ppt_w</p:attrName>
                                        </p:attrNameLst>
                                      </p:cBhvr>
                                      <p:tavLst>
                                        <p:tav tm="0">
                                          <p:val>
                                            <p:fltVal val="0"/>
                                          </p:val>
                                        </p:tav>
                                        <p:tav tm="100000">
                                          <p:val>
                                            <p:strVal val="#ppt_w"/>
                                          </p:val>
                                        </p:tav>
                                      </p:tavLst>
                                    </p:anim>
                                    <p:anim calcmode="lin" valueType="num">
                                      <p:cBhvr>
                                        <p:cTn id="79" dur="1000" fill="hold"/>
                                        <p:tgtEl>
                                          <p:spTgt spid="59"/>
                                        </p:tgtEl>
                                        <p:attrNameLst>
                                          <p:attrName>ppt_h</p:attrName>
                                        </p:attrNameLst>
                                      </p:cBhvr>
                                      <p:tavLst>
                                        <p:tav tm="0">
                                          <p:val>
                                            <p:fltVal val="0"/>
                                          </p:val>
                                        </p:tav>
                                        <p:tav tm="100000">
                                          <p:val>
                                            <p:strVal val="#ppt_h"/>
                                          </p:val>
                                        </p:tav>
                                      </p:tavLst>
                                    </p:anim>
                                    <p:anim calcmode="lin" valueType="num">
                                      <p:cBhvr>
                                        <p:cTn id="80" dur="1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59"/>
                                        </p:tgtEl>
                                        <p:attrNameLst>
                                          <p:attrName>ppt_y</p:attrName>
                                        </p:attrNameLst>
                                      </p:cBhvr>
                                      <p:tavLst>
                                        <p:tav tm="0" fmla="#ppt_y+(sin(-2*pi*(1-$))*-#ppt_x+cos(-2*pi*(1-$))*(1-#ppt_y))*(1-$)">
                                          <p:val>
                                            <p:fltVal val="0"/>
                                          </p:val>
                                        </p:tav>
                                        <p:tav tm="100000">
                                          <p:val>
                                            <p:fltVal val="1"/>
                                          </p:val>
                                        </p:tav>
                                      </p:tavLst>
                                    </p:anim>
                                  </p:childTnLst>
                                </p:cTn>
                              </p:par>
                              <p:par>
                                <p:cTn id="82" presetID="15" presetClass="entr" presetSubtype="0" fill="hold" nodeType="withEffect">
                                  <p:stCondLst>
                                    <p:cond delay="300"/>
                                  </p:stCondLst>
                                  <p:childTnLst>
                                    <p:set>
                                      <p:cBhvr>
                                        <p:cTn id="83" dur="1" fill="hold">
                                          <p:stCondLst>
                                            <p:cond delay="0"/>
                                          </p:stCondLst>
                                        </p:cTn>
                                        <p:tgtEl>
                                          <p:spTgt spid="60"/>
                                        </p:tgtEl>
                                        <p:attrNameLst>
                                          <p:attrName>style.visibility</p:attrName>
                                        </p:attrNameLst>
                                      </p:cBhvr>
                                      <p:to>
                                        <p:strVal val="visible"/>
                                      </p:to>
                                    </p:set>
                                    <p:anim calcmode="lin" valueType="num">
                                      <p:cBhvr>
                                        <p:cTn id="84" dur="1000" fill="hold"/>
                                        <p:tgtEl>
                                          <p:spTgt spid="60"/>
                                        </p:tgtEl>
                                        <p:attrNameLst>
                                          <p:attrName>ppt_w</p:attrName>
                                        </p:attrNameLst>
                                      </p:cBhvr>
                                      <p:tavLst>
                                        <p:tav tm="0">
                                          <p:val>
                                            <p:fltVal val="0"/>
                                          </p:val>
                                        </p:tav>
                                        <p:tav tm="100000">
                                          <p:val>
                                            <p:strVal val="#ppt_w"/>
                                          </p:val>
                                        </p:tav>
                                      </p:tavLst>
                                    </p:anim>
                                    <p:anim calcmode="lin" valueType="num">
                                      <p:cBhvr>
                                        <p:cTn id="85" dur="1000" fill="hold"/>
                                        <p:tgtEl>
                                          <p:spTgt spid="60"/>
                                        </p:tgtEl>
                                        <p:attrNameLst>
                                          <p:attrName>ppt_h</p:attrName>
                                        </p:attrNameLst>
                                      </p:cBhvr>
                                      <p:tavLst>
                                        <p:tav tm="0">
                                          <p:val>
                                            <p:fltVal val="0"/>
                                          </p:val>
                                        </p:tav>
                                        <p:tav tm="100000">
                                          <p:val>
                                            <p:strVal val="#ppt_h"/>
                                          </p:val>
                                        </p:tav>
                                      </p:tavLst>
                                    </p:anim>
                                    <p:anim calcmode="lin" valueType="num">
                                      <p:cBhvr>
                                        <p:cTn id="86"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87" dur="1000" fill="hold"/>
                                        <p:tgtEl>
                                          <p:spTgt spid="60"/>
                                        </p:tgtEl>
                                        <p:attrNameLst>
                                          <p:attrName>ppt_y</p:attrName>
                                        </p:attrNameLst>
                                      </p:cBhvr>
                                      <p:tavLst>
                                        <p:tav tm="0" fmla="#ppt_y+(sin(-2*pi*(1-$))*-#ppt_x+cos(-2*pi*(1-$))*(1-#ppt_y))*(1-$)">
                                          <p:val>
                                            <p:fltVal val="0"/>
                                          </p:val>
                                        </p:tav>
                                        <p:tav tm="100000">
                                          <p:val>
                                            <p:fltVal val="1"/>
                                          </p:val>
                                        </p:tav>
                                      </p:tavLst>
                                    </p:anim>
                                  </p:childTnLst>
                                </p:cTn>
                              </p:par>
                              <p:par>
                                <p:cTn id="88" presetID="15" presetClass="entr" presetSubtype="0" fill="hold" nodeType="withEffect">
                                  <p:stCondLst>
                                    <p:cond delay="1400"/>
                                  </p:stCondLst>
                                  <p:childTnLst>
                                    <p:set>
                                      <p:cBhvr>
                                        <p:cTn id="89" dur="1" fill="hold">
                                          <p:stCondLst>
                                            <p:cond delay="0"/>
                                          </p:stCondLst>
                                        </p:cTn>
                                        <p:tgtEl>
                                          <p:spTgt spid="61"/>
                                        </p:tgtEl>
                                        <p:attrNameLst>
                                          <p:attrName>style.visibility</p:attrName>
                                        </p:attrNameLst>
                                      </p:cBhvr>
                                      <p:to>
                                        <p:strVal val="visible"/>
                                      </p:to>
                                    </p:set>
                                    <p:anim calcmode="lin" valueType="num">
                                      <p:cBhvr>
                                        <p:cTn id="90" dur="1000" fill="hold"/>
                                        <p:tgtEl>
                                          <p:spTgt spid="61"/>
                                        </p:tgtEl>
                                        <p:attrNameLst>
                                          <p:attrName>ppt_w</p:attrName>
                                        </p:attrNameLst>
                                      </p:cBhvr>
                                      <p:tavLst>
                                        <p:tav tm="0">
                                          <p:val>
                                            <p:fltVal val="0"/>
                                          </p:val>
                                        </p:tav>
                                        <p:tav tm="100000">
                                          <p:val>
                                            <p:strVal val="#ppt_w"/>
                                          </p:val>
                                        </p:tav>
                                      </p:tavLst>
                                    </p:anim>
                                    <p:anim calcmode="lin" valueType="num">
                                      <p:cBhvr>
                                        <p:cTn id="91" dur="1000" fill="hold"/>
                                        <p:tgtEl>
                                          <p:spTgt spid="61"/>
                                        </p:tgtEl>
                                        <p:attrNameLst>
                                          <p:attrName>ppt_h</p:attrName>
                                        </p:attrNameLst>
                                      </p:cBhvr>
                                      <p:tavLst>
                                        <p:tav tm="0">
                                          <p:val>
                                            <p:fltVal val="0"/>
                                          </p:val>
                                        </p:tav>
                                        <p:tav tm="100000">
                                          <p:val>
                                            <p:strVal val="#ppt_h"/>
                                          </p:val>
                                        </p:tav>
                                      </p:tavLst>
                                    </p:anim>
                                    <p:anim calcmode="lin" valueType="num">
                                      <p:cBhvr>
                                        <p:cTn id="92" dur="1000" fill="hold"/>
                                        <p:tgtEl>
                                          <p:spTgt spid="61"/>
                                        </p:tgtEl>
                                        <p:attrNameLst>
                                          <p:attrName>ppt_x</p:attrName>
                                        </p:attrNameLst>
                                      </p:cBhvr>
                                      <p:tavLst>
                                        <p:tav tm="0" fmla="#ppt_x+(cos(-2*pi*(1-$))*-#ppt_x-sin(-2*pi*(1-$))*(1-#ppt_y))*(1-$)">
                                          <p:val>
                                            <p:fltVal val="0"/>
                                          </p:val>
                                        </p:tav>
                                        <p:tav tm="100000">
                                          <p:val>
                                            <p:fltVal val="1"/>
                                          </p:val>
                                        </p:tav>
                                      </p:tavLst>
                                    </p:anim>
                                    <p:anim calcmode="lin" valueType="num">
                                      <p:cBhvr>
                                        <p:cTn id="93" dur="1000" fill="hold"/>
                                        <p:tgtEl>
                                          <p:spTgt spid="61"/>
                                        </p:tgtEl>
                                        <p:attrNameLst>
                                          <p:attrName>ppt_y</p:attrName>
                                        </p:attrNameLst>
                                      </p:cBhvr>
                                      <p:tavLst>
                                        <p:tav tm="0" fmla="#ppt_y+(sin(-2*pi*(1-$))*-#ppt_x+cos(-2*pi*(1-$))*(1-#ppt_y))*(1-$)">
                                          <p:val>
                                            <p:fltVal val="0"/>
                                          </p:val>
                                        </p:tav>
                                        <p:tav tm="100000">
                                          <p:val>
                                            <p:fltVal val="1"/>
                                          </p:val>
                                        </p:tav>
                                      </p:tavLst>
                                    </p:anim>
                                  </p:childTnLst>
                                </p:cTn>
                              </p:par>
                              <p:par>
                                <p:cTn id="94" presetID="15" presetClass="entr" presetSubtype="0" fill="hold" nodeType="withEffect">
                                  <p:stCondLst>
                                    <p:cond delay="1900"/>
                                  </p:stCondLst>
                                  <p:childTnLst>
                                    <p:set>
                                      <p:cBhvr>
                                        <p:cTn id="95" dur="1" fill="hold">
                                          <p:stCondLst>
                                            <p:cond delay="0"/>
                                          </p:stCondLst>
                                        </p:cTn>
                                        <p:tgtEl>
                                          <p:spTgt spid="62"/>
                                        </p:tgtEl>
                                        <p:attrNameLst>
                                          <p:attrName>style.visibility</p:attrName>
                                        </p:attrNameLst>
                                      </p:cBhvr>
                                      <p:to>
                                        <p:strVal val="visible"/>
                                      </p:to>
                                    </p:set>
                                    <p:anim calcmode="lin" valueType="num">
                                      <p:cBhvr>
                                        <p:cTn id="96" dur="1000" fill="hold"/>
                                        <p:tgtEl>
                                          <p:spTgt spid="62"/>
                                        </p:tgtEl>
                                        <p:attrNameLst>
                                          <p:attrName>ppt_w</p:attrName>
                                        </p:attrNameLst>
                                      </p:cBhvr>
                                      <p:tavLst>
                                        <p:tav tm="0">
                                          <p:val>
                                            <p:fltVal val="0"/>
                                          </p:val>
                                        </p:tav>
                                        <p:tav tm="100000">
                                          <p:val>
                                            <p:strVal val="#ppt_w"/>
                                          </p:val>
                                        </p:tav>
                                      </p:tavLst>
                                    </p:anim>
                                    <p:anim calcmode="lin" valueType="num">
                                      <p:cBhvr>
                                        <p:cTn id="97" dur="1000" fill="hold"/>
                                        <p:tgtEl>
                                          <p:spTgt spid="62"/>
                                        </p:tgtEl>
                                        <p:attrNameLst>
                                          <p:attrName>ppt_h</p:attrName>
                                        </p:attrNameLst>
                                      </p:cBhvr>
                                      <p:tavLst>
                                        <p:tav tm="0">
                                          <p:val>
                                            <p:fltVal val="0"/>
                                          </p:val>
                                        </p:tav>
                                        <p:tav tm="100000">
                                          <p:val>
                                            <p:strVal val="#ppt_h"/>
                                          </p:val>
                                        </p:tav>
                                      </p:tavLst>
                                    </p:anim>
                                    <p:anim calcmode="lin" valueType="num">
                                      <p:cBhvr>
                                        <p:cTn id="98" dur="1000" fill="hold"/>
                                        <p:tgtEl>
                                          <p:spTgt spid="62"/>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62"/>
                                        </p:tgtEl>
                                        <p:attrNameLst>
                                          <p:attrName>ppt_y</p:attrName>
                                        </p:attrNameLst>
                                      </p:cBhvr>
                                      <p:tavLst>
                                        <p:tav tm="0" fmla="#ppt_y+(sin(-2*pi*(1-$))*-#ppt_x+cos(-2*pi*(1-$))*(1-#ppt_y))*(1-$)">
                                          <p:val>
                                            <p:fltVal val="0"/>
                                          </p:val>
                                        </p:tav>
                                        <p:tav tm="100000">
                                          <p:val>
                                            <p:fltVal val="1"/>
                                          </p:val>
                                        </p:tav>
                                      </p:tavLst>
                                    </p:anim>
                                  </p:childTnLst>
                                </p:cTn>
                              </p:par>
                              <p:par>
                                <p:cTn id="100" presetID="15" presetClass="entr" presetSubtype="0" fill="hold" nodeType="withEffect">
                                  <p:stCondLst>
                                    <p:cond delay="6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105" dur="1000" fill="hold"/>
                                        <p:tgtEl>
                                          <p:spTgt spid="63"/>
                                        </p:tgtEl>
                                        <p:attrNameLst>
                                          <p:attrName>ppt_y</p:attrName>
                                        </p:attrNameLst>
                                      </p:cBhvr>
                                      <p:tavLst>
                                        <p:tav tm="0" fmla="#ppt_y+(sin(-2*pi*(1-$))*-#ppt_x+cos(-2*pi*(1-$))*(1-#ppt_y))*(1-$)">
                                          <p:val>
                                            <p:fltVal val="0"/>
                                          </p:val>
                                        </p:tav>
                                        <p:tav tm="100000">
                                          <p:val>
                                            <p:fltVal val="1"/>
                                          </p:val>
                                        </p:tav>
                                      </p:tavLst>
                                    </p:anim>
                                  </p:childTnLst>
                                </p:cTn>
                              </p:par>
                            </p:childTnLst>
                          </p:cTn>
                        </p:par>
                        <p:par>
                          <p:cTn id="106" fill="hold">
                            <p:stCondLst>
                              <p:cond delay="1000"/>
                            </p:stCondLst>
                            <p:childTnLst>
                              <p:par>
                                <p:cTn id="107" presetID="42" presetClass="entr" presetSubtype="0" fill="hold" grpId="0" nodeType="afterEffect">
                                  <p:stCondLst>
                                    <p:cond delay="0"/>
                                  </p:stCondLst>
                                  <p:childTnLst>
                                    <p:set>
                                      <p:cBhvr>
                                        <p:cTn id="108" dur="1" fill="hold">
                                          <p:stCondLst>
                                            <p:cond delay="0"/>
                                          </p:stCondLst>
                                        </p:cTn>
                                        <p:tgtEl>
                                          <p:spTgt spid="65"/>
                                        </p:tgtEl>
                                        <p:attrNameLst>
                                          <p:attrName>style.visibility</p:attrName>
                                        </p:attrNameLst>
                                      </p:cBhvr>
                                      <p:to>
                                        <p:strVal val="visible"/>
                                      </p:to>
                                    </p:set>
                                    <p:animEffect transition="in" filter="fade">
                                      <p:cBhvr>
                                        <p:cTn id="109" dur="1000"/>
                                        <p:tgtEl>
                                          <p:spTgt spid="65"/>
                                        </p:tgtEl>
                                      </p:cBhvr>
                                    </p:animEffect>
                                    <p:anim calcmode="lin" valueType="num">
                                      <p:cBhvr>
                                        <p:cTn id="110" dur="1000" fill="hold"/>
                                        <p:tgtEl>
                                          <p:spTgt spid="65"/>
                                        </p:tgtEl>
                                        <p:attrNameLst>
                                          <p:attrName>ppt_x</p:attrName>
                                        </p:attrNameLst>
                                      </p:cBhvr>
                                      <p:tavLst>
                                        <p:tav tm="0">
                                          <p:val>
                                            <p:strVal val="#ppt_x"/>
                                          </p:val>
                                        </p:tav>
                                        <p:tav tm="100000">
                                          <p:val>
                                            <p:strVal val="#ppt_x"/>
                                          </p:val>
                                        </p:tav>
                                      </p:tavLst>
                                    </p:anim>
                                    <p:anim calcmode="lin" valueType="num">
                                      <p:cBhvr>
                                        <p:cTn id="111" dur="1000" fill="hold"/>
                                        <p:tgtEl>
                                          <p:spTgt spid="6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64"/>
                                        </p:tgtEl>
                                        <p:attrNameLst>
                                          <p:attrName>style.visibility</p:attrName>
                                        </p:attrNameLst>
                                      </p:cBhvr>
                                      <p:to>
                                        <p:strVal val="visible"/>
                                      </p:to>
                                    </p:set>
                                    <p:animEffect transition="in" filter="fade">
                                      <p:cBhvr>
                                        <p:cTn id="114" dur="1000"/>
                                        <p:tgtEl>
                                          <p:spTgt spid="64"/>
                                        </p:tgtEl>
                                      </p:cBhvr>
                                    </p:animEffect>
                                    <p:anim calcmode="lin" valueType="num">
                                      <p:cBhvr>
                                        <p:cTn id="115" dur="1000" fill="hold"/>
                                        <p:tgtEl>
                                          <p:spTgt spid="64"/>
                                        </p:tgtEl>
                                        <p:attrNameLst>
                                          <p:attrName>ppt_x</p:attrName>
                                        </p:attrNameLst>
                                      </p:cBhvr>
                                      <p:tavLst>
                                        <p:tav tm="0">
                                          <p:val>
                                            <p:strVal val="#ppt_x"/>
                                          </p:val>
                                        </p:tav>
                                        <p:tav tm="100000">
                                          <p:val>
                                            <p:strVal val="#ppt_x"/>
                                          </p:val>
                                        </p:tav>
                                      </p:tavLst>
                                    </p:anim>
                                    <p:anim calcmode="lin" valueType="num">
                                      <p:cBhvr>
                                        <p:cTn id="116" dur="1000" fill="hold"/>
                                        <p:tgtEl>
                                          <p:spTgt spid="64"/>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1000"/>
                                        <p:tgtEl>
                                          <p:spTgt spid="67"/>
                                        </p:tgtEl>
                                      </p:cBhvr>
                                    </p:animEffect>
                                    <p:anim calcmode="lin" valueType="num">
                                      <p:cBhvr>
                                        <p:cTn id="120" dur="1000" fill="hold"/>
                                        <p:tgtEl>
                                          <p:spTgt spid="67"/>
                                        </p:tgtEl>
                                        <p:attrNameLst>
                                          <p:attrName>ppt_x</p:attrName>
                                        </p:attrNameLst>
                                      </p:cBhvr>
                                      <p:tavLst>
                                        <p:tav tm="0">
                                          <p:val>
                                            <p:strVal val="#ppt_x"/>
                                          </p:val>
                                        </p:tav>
                                        <p:tav tm="100000">
                                          <p:val>
                                            <p:strVal val="#ppt_x"/>
                                          </p:val>
                                        </p:tav>
                                      </p:tavLst>
                                    </p:anim>
                                    <p:anim calcmode="lin" valueType="num">
                                      <p:cBhvr>
                                        <p:cTn id="121" dur="1000" fill="hold"/>
                                        <p:tgtEl>
                                          <p:spTgt spid="67"/>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66"/>
                                        </p:tgtEl>
                                        <p:attrNameLst>
                                          <p:attrName>style.visibility</p:attrName>
                                        </p:attrNameLst>
                                      </p:cBhvr>
                                      <p:to>
                                        <p:strVal val="visible"/>
                                      </p:to>
                                    </p:set>
                                    <p:animEffect transition="in" filter="fade">
                                      <p:cBhvr>
                                        <p:cTn id="124" dur="1000"/>
                                        <p:tgtEl>
                                          <p:spTgt spid="66"/>
                                        </p:tgtEl>
                                      </p:cBhvr>
                                    </p:animEffect>
                                    <p:anim calcmode="lin" valueType="num">
                                      <p:cBhvr>
                                        <p:cTn id="125" dur="1000" fill="hold"/>
                                        <p:tgtEl>
                                          <p:spTgt spid="66"/>
                                        </p:tgtEl>
                                        <p:attrNameLst>
                                          <p:attrName>ppt_x</p:attrName>
                                        </p:attrNameLst>
                                      </p:cBhvr>
                                      <p:tavLst>
                                        <p:tav tm="0">
                                          <p:val>
                                            <p:strVal val="#ppt_x"/>
                                          </p:val>
                                        </p:tav>
                                        <p:tav tm="100000">
                                          <p:val>
                                            <p:strVal val="#ppt_x"/>
                                          </p:val>
                                        </p:tav>
                                      </p:tavLst>
                                    </p:anim>
                                    <p:anim calcmode="lin" valueType="num">
                                      <p:cBhvr>
                                        <p:cTn id="12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8" grpId="0" animBg="1"/>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2342192" y="3266194"/>
            <a:ext cx="7507616" cy="1161691"/>
            <a:chOff x="1969" y="507"/>
            <a:chExt cx="3548" cy="54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 y="50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3200859" y="3369424"/>
            <a:ext cx="5790282"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方正剪纸简体" panose="02000000000000000000" pitchFamily="65" charset="-122"/>
                <a:ea typeface="方正剪纸简体" panose="02000000000000000000" pitchFamily="65" charset="-122"/>
              </a:rPr>
              <a:t>经验总结与不足</a:t>
            </a:r>
            <a:endParaRPr lang="zh-CN" altLang="en-US" sz="6000" b="1" dirty="0">
              <a:solidFill>
                <a:srgbClr val="C00000"/>
              </a:solidFill>
              <a:latin typeface="方正剪纸简体" panose="02000000000000000000" pitchFamily="65" charset="-122"/>
              <a:ea typeface="方正剪纸简体" panose="02000000000000000000" pitchFamily="65" charset="-122"/>
            </a:endParaRPr>
          </a:p>
        </p:txBody>
      </p:sp>
      <p:sp>
        <p:nvSpPr>
          <p:cNvPr id="2" name="文本框 1"/>
          <p:cNvSpPr txBox="1"/>
          <p:nvPr/>
        </p:nvSpPr>
        <p:spPr>
          <a:xfrm>
            <a:off x="5155141" y="1308754"/>
            <a:ext cx="1885950" cy="1569660"/>
          </a:xfrm>
          <a:prstGeom prst="rect">
            <a:avLst/>
          </a:prstGeom>
          <a:noFill/>
        </p:spPr>
        <p:txBody>
          <a:bodyPr wrap="square" rtlCol="0">
            <a:spAutoFit/>
          </a:bodyPr>
          <a:lstStyle/>
          <a:p>
            <a:pPr algn="ctr"/>
            <a:r>
              <a:rPr lang="zh-CN" altLang="en-US" sz="9600" dirty="0">
                <a:solidFill>
                  <a:srgbClr val="C00000"/>
                </a:solidFill>
                <a:latin typeface="方正剪纸简体" panose="02000000000000000000" pitchFamily="65" charset="-122"/>
                <a:ea typeface="方正剪纸简体" panose="02000000000000000000" pitchFamily="65" charset="-122"/>
              </a:rPr>
              <a:t>肆</a:t>
            </a:r>
            <a:endParaRPr lang="zh-CN" altLang="en-US" sz="9600" dirty="0">
              <a:solidFill>
                <a:srgbClr val="C00000"/>
              </a:solidFill>
              <a:latin typeface="方正剪纸简体" panose="02000000000000000000" pitchFamily="65" charset="-122"/>
              <a:ea typeface="方正剪纸简体" panose="02000000000000000000" pitchFamily="65" charset="-122"/>
            </a:endParaRPr>
          </a:p>
        </p:txBody>
      </p:sp>
      <p:pic>
        <p:nvPicPr>
          <p:cNvPr id="23" name="图片 22"/>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l="2030" r="2030"/>
          <a:stretch>
            <a:fillRect/>
          </a:stretch>
        </p:blipFill>
        <p:spPr>
          <a:xfrm>
            <a:off x="0" y="4620865"/>
            <a:ext cx="12192000" cy="223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7" presetClass="entr" presetSubtype="1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cTn>
                              </p:par>
                            </p:childTnLst>
                          </p:cTn>
                        </p:par>
                        <p:par>
                          <p:cTn id="44" fill="hold">
                            <p:stCondLst>
                              <p:cond delay="1000"/>
                            </p:stCondLst>
                            <p:childTnLst>
                              <p:par>
                                <p:cTn id="45" presetID="12" presetClass="entr" presetSubtype="4"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lide(fromBottom)">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经验总结</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3" name="AutoShape 2"/>
          <p:cNvSpPr>
            <a:spLocks noChangeArrowheads="1"/>
          </p:cNvSpPr>
          <p:nvPr/>
        </p:nvSpPr>
        <p:spPr bwMode="auto">
          <a:xfrm rot="5400000">
            <a:off x="1803667" y="2238743"/>
            <a:ext cx="406275" cy="351258"/>
          </a:xfrm>
          <a:prstGeom prst="triangle">
            <a:avLst>
              <a:gd name="adj" fmla="val 50000"/>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4" name="AutoShape 5"/>
          <p:cNvSpPr>
            <a:spLocks noChangeArrowheads="1"/>
          </p:cNvSpPr>
          <p:nvPr/>
        </p:nvSpPr>
        <p:spPr bwMode="auto">
          <a:xfrm rot="5400000">
            <a:off x="1803667" y="4088139"/>
            <a:ext cx="406275" cy="351258"/>
          </a:xfrm>
          <a:prstGeom prst="triangle">
            <a:avLst>
              <a:gd name="adj" fmla="val 50000"/>
            </a:avLst>
          </a:prstGeom>
          <a:solidFill>
            <a:srgbClr val="C10000"/>
          </a:solidFill>
          <a:ln>
            <a:noFill/>
          </a:ln>
          <a:effectLst/>
          <a:extLs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5" name="Picture 8"/>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09853" y="2089325"/>
            <a:ext cx="3616690" cy="3616690"/>
          </a:xfrm>
          <a:prstGeom prst="rect">
            <a:avLst/>
          </a:prstGeom>
          <a:noFill/>
          <a:ln>
            <a:solidFill>
              <a:srgbClr val="C00000"/>
            </a:solidFill>
          </a:ln>
        </p:spPr>
      </p:pic>
      <p:sp>
        <p:nvSpPr>
          <p:cNvPr id="6" name="TextBox 28"/>
          <p:cNvSpPr txBox="1"/>
          <p:nvPr/>
        </p:nvSpPr>
        <p:spPr bwMode="auto">
          <a:xfrm>
            <a:off x="2237450" y="2697918"/>
            <a:ext cx="4062746" cy="1199752"/>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60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600">
              <a:solidFill>
                <a:srgbClr val="4D4D4D"/>
              </a:solidFill>
              <a:latin typeface="微软雅黑" panose="020B0503020204020204" pitchFamily="34" charset="-122"/>
              <a:ea typeface="微软雅黑" panose="020B0503020204020204" pitchFamily="34" charset="-122"/>
            </a:endParaRPr>
          </a:p>
        </p:txBody>
      </p:sp>
      <p:sp>
        <p:nvSpPr>
          <p:cNvPr id="7" name="TextBox 13"/>
          <p:cNvSpPr txBox="1">
            <a:spLocks noChangeArrowheads="1"/>
          </p:cNvSpPr>
          <p:nvPr/>
        </p:nvSpPr>
        <p:spPr bwMode="auto">
          <a:xfrm>
            <a:off x="2237450" y="2190075"/>
            <a:ext cx="426588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665">
                <a:solidFill>
                  <a:srgbClr val="C40000"/>
                </a:solidFill>
                <a:latin typeface="微软雅黑" panose="020B0503020204020204" pitchFamily="34" charset="-122"/>
                <a:ea typeface="微软雅黑" panose="020B0503020204020204" pitchFamily="34" charset="-122"/>
              </a:rPr>
              <a:t>点击添加相关标题</a:t>
            </a:r>
            <a:endParaRPr lang="zh-CN" altLang="en-US" sz="2665">
              <a:solidFill>
                <a:srgbClr val="C40000"/>
              </a:solidFill>
              <a:latin typeface="微软雅黑" panose="020B0503020204020204" pitchFamily="34" charset="-122"/>
              <a:ea typeface="微软雅黑" panose="020B0503020204020204" pitchFamily="34" charset="-122"/>
            </a:endParaRPr>
          </a:p>
        </p:txBody>
      </p:sp>
      <p:sp>
        <p:nvSpPr>
          <p:cNvPr id="8" name="TextBox 9"/>
          <p:cNvSpPr txBox="1"/>
          <p:nvPr/>
        </p:nvSpPr>
        <p:spPr bwMode="auto">
          <a:xfrm>
            <a:off x="2237450" y="4547313"/>
            <a:ext cx="4062746" cy="1199752"/>
          </a:xfrm>
          <a:prstGeom prst="rect">
            <a:avLst/>
          </a:prstGeom>
          <a:noFill/>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60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600">
              <a:solidFill>
                <a:srgbClr val="4D4D4D"/>
              </a:solidFill>
              <a:latin typeface="微软雅黑" panose="020B0503020204020204" pitchFamily="34" charset="-122"/>
              <a:ea typeface="微软雅黑" panose="020B0503020204020204" pitchFamily="34" charset="-122"/>
            </a:endParaRPr>
          </a:p>
        </p:txBody>
      </p:sp>
      <p:sp>
        <p:nvSpPr>
          <p:cNvPr id="9" name="TextBox 13"/>
          <p:cNvSpPr txBox="1">
            <a:spLocks noChangeArrowheads="1"/>
          </p:cNvSpPr>
          <p:nvPr/>
        </p:nvSpPr>
        <p:spPr bwMode="auto">
          <a:xfrm>
            <a:off x="2237450" y="4039471"/>
            <a:ext cx="426588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665">
                <a:solidFill>
                  <a:srgbClr val="C40000"/>
                </a:solidFill>
                <a:latin typeface="微软雅黑" panose="020B0503020204020204" pitchFamily="34" charset="-122"/>
                <a:ea typeface="微软雅黑" panose="020B0503020204020204" pitchFamily="34" charset="-122"/>
              </a:rPr>
              <a:t>点击添加相关标题</a:t>
            </a:r>
            <a:endParaRPr lang="zh-CN" altLang="en-US" sz="2665">
              <a:solidFill>
                <a:srgbClr val="C4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25"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25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5" dur="25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6" dur="250" accel="50000" fill="hold">
                                          <p:stCondLst>
                                            <p:cond delay="250"/>
                                          </p:stCondLst>
                                        </p:cTn>
                                        <p:tgtEl>
                                          <p:spTgt spid="7"/>
                                        </p:tgtEl>
                                        <p:attrNameLst>
                                          <p:attrName>ppt_w</p:attrName>
                                        </p:attrNameLst>
                                      </p:cBhvr>
                                      <p:tavLst>
                                        <p:tav tm="0">
                                          <p:val>
                                            <p:strVal val="#ppt_w*.05"/>
                                          </p:val>
                                        </p:tav>
                                        <p:tav tm="100000">
                                          <p:val>
                                            <p:strVal val="#ppt_w"/>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anim calcmode="lin" valueType="num">
                                      <p:cBhvr>
                                        <p:cTn id="28" dur="25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9" dur="25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0" dur="250" accel="50000" fill="hold">
                                          <p:stCondLst>
                                            <p:cond delay="250"/>
                                          </p:stCondLst>
                                        </p:cTn>
                                        <p:tgtEl>
                                          <p:spTgt spid="7"/>
                                        </p:tgtEl>
                                        <p:attrNameLst>
                                          <p:attrName>ppt_y</p:attrName>
                                        </p:attrNameLst>
                                      </p:cBhvr>
                                      <p:tavLst>
                                        <p:tav tm="0">
                                          <p:val>
                                            <p:strVal val="#ppt_y+.1"/>
                                          </p:val>
                                        </p:tav>
                                        <p:tav tm="100000">
                                          <p:val>
                                            <p:strVal val="#ppt_y"/>
                                          </p:val>
                                        </p:tav>
                                      </p:tavLst>
                                    </p:anim>
                                    <p:animEffect transition="in" filter="fade">
                                      <p:cBhvr>
                                        <p:cTn id="31" dur="500" decel="50000">
                                          <p:stCondLst>
                                            <p:cond delay="0"/>
                                          </p:stCondLst>
                                        </p:cTn>
                                        <p:tgtEl>
                                          <p:spTgt spid="7"/>
                                        </p:tgtEl>
                                      </p:cBhvr>
                                    </p:animEffect>
                                  </p:childTnLst>
                                </p:cTn>
                              </p:par>
                              <p:par>
                                <p:cTn id="32" presetID="47"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2" presetClass="entr" presetSubtype="8"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0-#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5"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25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5" dur="25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6" dur="250" accel="50000" fill="hold">
                                          <p:stCondLst>
                                            <p:cond delay="250"/>
                                          </p:stCondLst>
                                        </p:cTn>
                                        <p:tgtEl>
                                          <p:spTgt spid="9"/>
                                        </p:tgtEl>
                                        <p:attrNameLst>
                                          <p:attrName>ppt_w</p:attrName>
                                        </p:attrNameLst>
                                      </p:cBhvr>
                                      <p:tavLst>
                                        <p:tav tm="0">
                                          <p:val>
                                            <p:strVal val="#ppt_w*.05"/>
                                          </p:val>
                                        </p:tav>
                                        <p:tav tm="100000">
                                          <p:val>
                                            <p:strVal val="#ppt_w"/>
                                          </p:val>
                                        </p:tav>
                                      </p:tavLst>
                                    </p:anim>
                                    <p:anim calcmode="lin" valueType="num">
                                      <p:cBhvr>
                                        <p:cTn id="47" dur="500" fill="hold"/>
                                        <p:tgtEl>
                                          <p:spTgt spid="9"/>
                                        </p:tgtEl>
                                        <p:attrNameLst>
                                          <p:attrName>ppt_h</p:attrName>
                                        </p:attrNameLst>
                                      </p:cBhvr>
                                      <p:tavLst>
                                        <p:tav tm="0">
                                          <p:val>
                                            <p:strVal val="#ppt_h"/>
                                          </p:val>
                                        </p:tav>
                                        <p:tav tm="100000">
                                          <p:val>
                                            <p:strVal val="#ppt_h"/>
                                          </p:val>
                                        </p:tav>
                                      </p:tavLst>
                                    </p:anim>
                                    <p:anim calcmode="lin" valueType="num">
                                      <p:cBhvr>
                                        <p:cTn id="48" dur="25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9" dur="25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0" dur="250" accel="50000" fill="hold">
                                          <p:stCondLst>
                                            <p:cond delay="250"/>
                                          </p:stCondLst>
                                        </p:cTn>
                                        <p:tgtEl>
                                          <p:spTgt spid="9"/>
                                        </p:tgtEl>
                                        <p:attrNameLst>
                                          <p:attrName>ppt_y</p:attrName>
                                        </p:attrNameLst>
                                      </p:cBhvr>
                                      <p:tavLst>
                                        <p:tav tm="0">
                                          <p:val>
                                            <p:strVal val="#ppt_y+.1"/>
                                          </p:val>
                                        </p:tav>
                                        <p:tav tm="100000">
                                          <p:val>
                                            <p:strVal val="#ppt_y"/>
                                          </p:val>
                                        </p:tav>
                                      </p:tavLst>
                                    </p:anim>
                                    <p:animEffect transition="in" filter="fade">
                                      <p:cBhvr>
                                        <p:cTn id="51" dur="500" decel="50000">
                                          <p:stCondLst>
                                            <p:cond delay="0"/>
                                          </p:stCondLst>
                                        </p:cTn>
                                        <p:tgtEl>
                                          <p:spTgt spid="9"/>
                                        </p:tgtEl>
                                      </p:cBhvr>
                                    </p:animEffect>
                                  </p:childTnLst>
                                </p:cTn>
                              </p:par>
                              <p:par>
                                <p:cTn id="52" presetID="47"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 grpId="0" animBg="1"/>
      <p:bldP spid="4" grpId="0" animBg="1"/>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工作中存在的不足</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grpSp>
        <p:nvGrpSpPr>
          <p:cNvPr id="10" name="组合 9"/>
          <p:cNvGrpSpPr/>
          <p:nvPr/>
        </p:nvGrpSpPr>
        <p:grpSpPr>
          <a:xfrm>
            <a:off x="1680106" y="3151662"/>
            <a:ext cx="8831789" cy="1582630"/>
            <a:chOff x="1510718" y="2320882"/>
            <a:chExt cx="6136130" cy="1186972"/>
          </a:xfrm>
        </p:grpSpPr>
        <p:sp>
          <p:nvSpPr>
            <p:cNvPr id="11" name="矩形 2"/>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1"/>
              <a:srcRect/>
              <a:stretch>
                <a:fillRect/>
              </a:stretch>
            </a:blip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2" name="矩形 2"/>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1"/>
              <a:srcRect/>
              <a:stretch>
                <a:fillRect/>
              </a:stretch>
            </a:blip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3" name="矩形 2"/>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1"/>
              <a:srcRect/>
              <a:stretch>
                <a:fillRect/>
              </a:stretch>
            </a:blip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14" name="椭圆 13"/>
          <p:cNvSpPr/>
          <p:nvPr/>
        </p:nvSpPr>
        <p:spPr>
          <a:xfrm>
            <a:off x="2573560" y="4283177"/>
            <a:ext cx="1160086" cy="1160243"/>
          </a:xfrm>
          <a:prstGeom prst="ellipse">
            <a:avLst/>
          </a:prstGeom>
          <a:solidFill>
            <a:srgbClr val="CC0000"/>
          </a:solidFill>
          <a:ln w="25400" cap="flat" cmpd="sng" algn="ctr">
            <a:noFill/>
            <a:prstDash val="solid"/>
          </a:ln>
          <a:effectLst/>
        </p:spPr>
        <p:txBody>
          <a:bodyPr lIns="121888" tIns="60944" rIns="121888" bIns="60944" rtlCol="0" anchor="ctr"/>
          <a:lstStyle/>
          <a:p>
            <a:pPr algn="ctr" defTabSz="1218565">
              <a:defRPr/>
            </a:pPr>
            <a:endParaRPr lang="zh-CN" altLang="en-US" sz="4800" kern="0" dirty="0">
              <a:solidFill>
                <a:sysClr val="window" lastClr="FFFFFF"/>
              </a:solidFill>
              <a:latin typeface="微软雅黑" panose="020B0503020204020204" pitchFamily="34" charset="-122"/>
              <a:ea typeface="微软雅黑" panose="020B0503020204020204" pitchFamily="34" charset="-122"/>
            </a:endParaRPr>
          </a:p>
        </p:txBody>
      </p:sp>
      <p:sp>
        <p:nvSpPr>
          <p:cNvPr id="15" name="椭圆 14"/>
          <p:cNvSpPr/>
          <p:nvPr/>
        </p:nvSpPr>
        <p:spPr>
          <a:xfrm>
            <a:off x="8392694" y="4216644"/>
            <a:ext cx="1160086" cy="1160243"/>
          </a:xfrm>
          <a:prstGeom prst="ellipse">
            <a:avLst/>
          </a:prstGeom>
          <a:solidFill>
            <a:srgbClr val="CC0000"/>
          </a:solidFill>
          <a:ln w="25400" cap="flat" cmpd="sng" algn="ctr">
            <a:noFill/>
            <a:prstDash val="solid"/>
          </a:ln>
          <a:effectLst/>
        </p:spPr>
        <p:txBody>
          <a:bodyPr lIns="121888" tIns="60944" rIns="121888" bIns="60944" rtlCol="0" anchor="ctr"/>
          <a:lstStyle/>
          <a:p>
            <a:pPr algn="ctr" defTabSz="1218565">
              <a:defRPr/>
            </a:pPr>
            <a:endParaRPr lang="zh-CN" altLang="en-US" sz="4800"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椭圆 15"/>
          <p:cNvSpPr/>
          <p:nvPr/>
        </p:nvSpPr>
        <p:spPr>
          <a:xfrm>
            <a:off x="5511901" y="2354848"/>
            <a:ext cx="1160086" cy="1160243"/>
          </a:xfrm>
          <a:prstGeom prst="ellipse">
            <a:avLst/>
          </a:prstGeom>
          <a:solidFill>
            <a:srgbClr val="CC0000"/>
          </a:solidFill>
          <a:ln w="25400" cap="flat" cmpd="sng" algn="ctr">
            <a:noFill/>
            <a:prstDash val="solid"/>
          </a:ln>
          <a:effectLst/>
        </p:spPr>
        <p:txBody>
          <a:bodyPr lIns="121888" tIns="60944" rIns="121888" bIns="60944" rtlCol="0" anchor="ctr"/>
          <a:lstStyle/>
          <a:p>
            <a:pPr algn="ctr" defTabSz="1218565">
              <a:defRPr/>
            </a:pPr>
            <a:endParaRPr lang="zh-CN" altLang="en-US" sz="4800"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TextBox 78"/>
          <p:cNvSpPr txBox="1"/>
          <p:nvPr/>
        </p:nvSpPr>
        <p:spPr>
          <a:xfrm>
            <a:off x="1847275" y="2381352"/>
            <a:ext cx="2808761" cy="697338"/>
          </a:xfrm>
          <a:prstGeom prst="rect">
            <a:avLst/>
          </a:prstGeom>
          <a:noFill/>
        </p:spPr>
        <p:txBody>
          <a:bodyPr wrap="square" lIns="121888" tIns="60944" rIns="121888" bIns="60944" rtlCol="0">
            <a:spAutoFit/>
          </a:bodyPr>
          <a:lstStyle/>
          <a:p>
            <a:r>
              <a:rPr lang="zh-CN" altLang="en-US" sz="1865" dirty="0">
                <a:solidFill>
                  <a:srgbClr val="CC0000"/>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rgbClr val="CC0000"/>
              </a:solidFill>
              <a:latin typeface="微软雅黑" panose="020B0503020204020204" pitchFamily="34" charset="-122"/>
              <a:ea typeface="微软雅黑" panose="020B0503020204020204" pitchFamily="34" charset="-122"/>
            </a:endParaRPr>
          </a:p>
        </p:txBody>
      </p:sp>
      <p:sp>
        <p:nvSpPr>
          <p:cNvPr id="18" name="TextBox 79"/>
          <p:cNvSpPr txBox="1"/>
          <p:nvPr/>
        </p:nvSpPr>
        <p:spPr>
          <a:xfrm>
            <a:off x="7568357" y="2381352"/>
            <a:ext cx="2808761" cy="697338"/>
          </a:xfrm>
          <a:prstGeom prst="rect">
            <a:avLst/>
          </a:prstGeom>
          <a:noFill/>
        </p:spPr>
        <p:txBody>
          <a:bodyPr wrap="square" lIns="121888" tIns="60944" rIns="121888" bIns="60944" rtlCol="0">
            <a:spAutoFit/>
          </a:bodyPr>
          <a:lstStyle/>
          <a:p>
            <a:r>
              <a:rPr lang="zh-CN" altLang="en-US" sz="1865" dirty="0">
                <a:solidFill>
                  <a:srgbClr val="CC0000"/>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rgbClr val="CC0000"/>
              </a:solidFill>
              <a:latin typeface="微软雅黑" panose="020B0503020204020204" pitchFamily="34" charset="-122"/>
              <a:ea typeface="微软雅黑" panose="020B0503020204020204" pitchFamily="34" charset="-122"/>
            </a:endParaRPr>
          </a:p>
        </p:txBody>
      </p:sp>
      <p:sp>
        <p:nvSpPr>
          <p:cNvPr id="19" name="TextBox 80"/>
          <p:cNvSpPr txBox="1"/>
          <p:nvPr/>
        </p:nvSpPr>
        <p:spPr>
          <a:xfrm>
            <a:off x="4656036" y="4857322"/>
            <a:ext cx="2808761" cy="697338"/>
          </a:xfrm>
          <a:prstGeom prst="rect">
            <a:avLst/>
          </a:prstGeom>
          <a:noFill/>
        </p:spPr>
        <p:txBody>
          <a:bodyPr wrap="square" lIns="121888" tIns="60944" rIns="121888" bIns="60944" rtlCol="0">
            <a:spAutoFit/>
          </a:bodyPr>
          <a:lstStyle/>
          <a:p>
            <a:pPr algn="ctr"/>
            <a:r>
              <a:rPr lang="zh-CN" altLang="en-US" sz="1865" dirty="0">
                <a:solidFill>
                  <a:srgbClr val="CC0000"/>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rgbClr val="CC0000"/>
              </a:solidFill>
              <a:latin typeface="微软雅黑" panose="020B0503020204020204" pitchFamily="34" charset="-122"/>
              <a:ea typeface="微软雅黑" panose="020B0503020204020204" pitchFamily="34" charset="-122"/>
            </a:endParaRPr>
          </a:p>
        </p:txBody>
      </p:sp>
      <p:grpSp>
        <p:nvGrpSpPr>
          <p:cNvPr id="20" name="Group 4"/>
          <p:cNvGrpSpPr>
            <a:grpSpLocks noChangeAspect="1"/>
          </p:cNvGrpSpPr>
          <p:nvPr/>
        </p:nvGrpSpPr>
        <p:grpSpPr bwMode="auto">
          <a:xfrm>
            <a:off x="2835552" y="4555980"/>
            <a:ext cx="611851" cy="614634"/>
            <a:chOff x="4935" y="-89"/>
            <a:chExt cx="1358" cy="1364"/>
          </a:xfrm>
          <a:solidFill>
            <a:sysClr val="window" lastClr="FFFFFF">
              <a:lumMod val="95000"/>
            </a:sysClr>
          </a:solidFill>
        </p:grpSpPr>
        <p:sp>
          <p:nvSpPr>
            <p:cNvPr id="21"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22"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23"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24"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25"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26"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grpSp>
      <p:sp>
        <p:nvSpPr>
          <p:cNvPr id="27" name="Freeform 58"/>
          <p:cNvSpPr>
            <a:spLocks noChangeAspect="1" noEditPoints="1"/>
          </p:cNvSpPr>
          <p:nvPr/>
        </p:nvSpPr>
        <p:spPr bwMode="black">
          <a:xfrm>
            <a:off x="8646819" y="4460844"/>
            <a:ext cx="651837" cy="646667"/>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ysClr val="window" lastClr="FFFFFF">
              <a:lumMod val="95000"/>
            </a:sysClr>
          </a:solidFill>
          <a:ln w="9525">
            <a:solidFill>
              <a:sysClr val="window" lastClr="FFFFFF">
                <a:lumMod val="95000"/>
              </a:sysClr>
            </a:solidFill>
            <a:round/>
          </a:ln>
        </p:spPr>
        <p:txBody>
          <a:bodyPr vert="horz" wrap="square" lIns="121870" tIns="60935" rIns="121870" bIns="60935" numCol="1" anchor="t" anchorCtr="0" compatLnSpc="1"/>
          <a:lstStyle/>
          <a:p>
            <a:pPr defTabSz="1242060">
              <a:defRPr/>
            </a:pPr>
            <a:endParaRPr lang="en-US" sz="2400" kern="0" dirty="0">
              <a:solidFill>
                <a:srgbClr val="FFFFFF"/>
              </a:solidFill>
              <a:latin typeface="微软雅黑" panose="020B0503020204020204" pitchFamily="34" charset="-122"/>
              <a:ea typeface="微软雅黑" panose="020B0503020204020204" pitchFamily="34" charset="-122"/>
            </a:endParaRPr>
          </a:p>
        </p:txBody>
      </p:sp>
      <p:grpSp>
        <p:nvGrpSpPr>
          <p:cNvPr id="28" name="Group 6"/>
          <p:cNvGrpSpPr/>
          <p:nvPr/>
        </p:nvGrpSpPr>
        <p:grpSpPr>
          <a:xfrm>
            <a:off x="5778544" y="2578155"/>
            <a:ext cx="563742" cy="675817"/>
            <a:chOff x="6432216" y="1933575"/>
            <a:chExt cx="984250" cy="1371600"/>
          </a:xfrm>
        </p:grpSpPr>
        <p:sp>
          <p:nvSpPr>
            <p:cNvPr id="29" name="Freeform 6"/>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sp>
          <p:nvSpPr>
            <p:cNvPr id="30" name="Freeform 7"/>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ysClr val="window" lastClr="FFFFFF">
                  <a:lumMod val="95000"/>
                </a:sysClr>
              </a:solidFill>
              <a:prstDash val="solid"/>
              <a:round/>
            </a:ln>
          </p:spPr>
          <p:txBody>
            <a:bodyPr vert="horz" wrap="square" lIns="121865" tIns="60932" rIns="121865" bIns="60932" numCol="1" anchor="t" anchorCtr="0" compatLnSpc="1"/>
            <a:lstStyle/>
            <a:p>
              <a:pPr defTabSz="1242060">
                <a:defRPr/>
              </a:pPr>
              <a:endParaRPr lang="en-GB" sz="2400" kern="0">
                <a:solidFill>
                  <a:srgbClr val="505050"/>
                </a:solidFill>
                <a:latin typeface="微软雅黑" panose="020B0503020204020204" pitchFamily="34" charset="-122"/>
                <a:ea typeface="微软雅黑" panose="020B0503020204020204" pitchFamily="34" charset="-122"/>
              </a:endParaRPr>
            </a:p>
          </p:txBody>
        </p:sp>
      </p:grpSp>
      <p:sp>
        <p:nvSpPr>
          <p:cNvPr id="31" name="TextBox 92"/>
          <p:cNvSpPr txBox="1"/>
          <p:nvPr/>
        </p:nvSpPr>
        <p:spPr>
          <a:xfrm>
            <a:off x="2586091" y="3259627"/>
            <a:ext cx="1342611" cy="451310"/>
          </a:xfrm>
          <a:prstGeom prst="rect">
            <a:avLst/>
          </a:prstGeom>
          <a:noFill/>
        </p:spPr>
        <p:txBody>
          <a:bodyPr wrap="none" lIns="121888" tIns="60944" rIns="121888" bIns="60944" rtlCol="0">
            <a:spAutoFit/>
          </a:bodyPr>
          <a:lstStyle/>
          <a:p>
            <a:pPr defTabSz="1218565">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插入标签</a:t>
            </a:r>
            <a:endParaRPr lang="zh-CN" altLang="en-US" sz="2135"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93"/>
          <p:cNvSpPr txBox="1"/>
          <p:nvPr/>
        </p:nvSpPr>
        <p:spPr>
          <a:xfrm>
            <a:off x="8349195" y="3259627"/>
            <a:ext cx="1342611" cy="451310"/>
          </a:xfrm>
          <a:prstGeom prst="rect">
            <a:avLst/>
          </a:prstGeom>
          <a:noFill/>
        </p:spPr>
        <p:txBody>
          <a:bodyPr wrap="none" lIns="121888" tIns="60944" rIns="121888" bIns="60944" rtlCol="0">
            <a:spAutoFit/>
          </a:bodyPr>
          <a:lstStyle/>
          <a:p>
            <a:pPr defTabSz="1218565">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插入标签</a:t>
            </a:r>
            <a:endParaRPr lang="zh-CN" altLang="en-US" sz="2135" kern="0" dirty="0">
              <a:solidFill>
                <a:sysClr val="window" lastClr="FFFFFF"/>
              </a:solidFill>
              <a:latin typeface="微软雅黑" panose="020B0503020204020204" pitchFamily="34" charset="-122"/>
              <a:ea typeface="微软雅黑" panose="020B0503020204020204" pitchFamily="34" charset="-122"/>
            </a:endParaRPr>
          </a:p>
        </p:txBody>
      </p:sp>
      <p:sp>
        <p:nvSpPr>
          <p:cNvPr id="33" name="TextBox 94"/>
          <p:cNvSpPr txBox="1"/>
          <p:nvPr/>
        </p:nvSpPr>
        <p:spPr>
          <a:xfrm>
            <a:off x="5449527" y="4224737"/>
            <a:ext cx="1342611" cy="451310"/>
          </a:xfrm>
          <a:prstGeom prst="rect">
            <a:avLst/>
          </a:prstGeom>
          <a:noFill/>
        </p:spPr>
        <p:txBody>
          <a:bodyPr wrap="none" lIns="121888" tIns="60944" rIns="121888" bIns="60944" rtlCol="0">
            <a:spAutoFit/>
          </a:bodyPr>
          <a:lstStyle/>
          <a:p>
            <a:pPr defTabSz="1218565">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插入标签</a:t>
            </a:r>
            <a:endParaRPr lang="zh-CN" altLang="en-US" sz="2135" kern="0" dirty="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16" presetClass="entr" presetSubtype="37"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outVertical)">
                                      <p:cBhvr>
                                        <p:cTn id="14" dur="500"/>
                                        <p:tgtEl>
                                          <p:spTgt spid="10"/>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arn(outVertical)">
                                      <p:cBhvr>
                                        <p:cTn id="17" dur="500"/>
                                        <p:tgtEl>
                                          <p:spTgt spid="33"/>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barn(outVertical)">
                                      <p:cBhvr>
                                        <p:cTn id="20" dur="500"/>
                                        <p:tgtEl>
                                          <p:spTgt spid="31"/>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outVertical)">
                                      <p:cBhvr>
                                        <p:cTn id="23" dur="500"/>
                                        <p:tgtEl>
                                          <p:spTgt spid="32"/>
                                        </p:tgtEl>
                                      </p:cBhvr>
                                    </p:animEffect>
                                  </p:childTnLst>
                                </p:cTn>
                              </p:par>
                            </p:childTnLst>
                          </p:cTn>
                        </p:par>
                        <p:par>
                          <p:cTn id="24" fill="hold">
                            <p:stCondLst>
                              <p:cond delay="500"/>
                            </p:stCondLst>
                            <p:childTnLst>
                              <p:par>
                                <p:cTn id="25" presetID="49" presetClass="entr" presetSubtype="0" decel="10000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 calcmode="lin" valueType="num">
                                      <p:cBhvr>
                                        <p:cTn id="35" dur="500" fill="hold"/>
                                        <p:tgtEl>
                                          <p:spTgt spid="27"/>
                                        </p:tgtEl>
                                        <p:attrNameLst>
                                          <p:attrName>style.rotation</p:attrName>
                                        </p:attrNameLst>
                                      </p:cBhvr>
                                      <p:tavLst>
                                        <p:tav tm="0">
                                          <p:val>
                                            <p:fltVal val="360"/>
                                          </p:val>
                                        </p:tav>
                                        <p:tav tm="100000">
                                          <p:val>
                                            <p:fltVal val="0"/>
                                          </p:val>
                                        </p:tav>
                                      </p:tavLst>
                                    </p:anim>
                                    <p:animEffect transition="in" filter="fade">
                                      <p:cBhvr>
                                        <p:cTn id="36" dur="500"/>
                                        <p:tgtEl>
                                          <p:spTgt spid="27"/>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 calcmode="lin" valueType="num">
                                      <p:cBhvr>
                                        <p:cTn id="41" dur="500" fill="hold"/>
                                        <p:tgtEl>
                                          <p:spTgt spid="14"/>
                                        </p:tgtEl>
                                        <p:attrNameLst>
                                          <p:attrName>style.rotation</p:attrName>
                                        </p:attrNameLst>
                                      </p:cBhvr>
                                      <p:tavLst>
                                        <p:tav tm="0">
                                          <p:val>
                                            <p:fltVal val="360"/>
                                          </p:val>
                                        </p:tav>
                                        <p:tav tm="100000">
                                          <p:val>
                                            <p:fltVal val="0"/>
                                          </p:val>
                                        </p:tav>
                                      </p:tavLst>
                                    </p:anim>
                                    <p:animEffect transition="in" filter="fade">
                                      <p:cBhvr>
                                        <p:cTn id="42" dur="500"/>
                                        <p:tgtEl>
                                          <p:spTgt spid="14"/>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 calcmode="lin" valueType="num">
                                      <p:cBhvr>
                                        <p:cTn id="47" dur="500" fill="hold"/>
                                        <p:tgtEl>
                                          <p:spTgt spid="20"/>
                                        </p:tgtEl>
                                        <p:attrNameLst>
                                          <p:attrName>style.rotation</p:attrName>
                                        </p:attrNameLst>
                                      </p:cBhvr>
                                      <p:tavLst>
                                        <p:tav tm="0">
                                          <p:val>
                                            <p:fltVal val="360"/>
                                          </p:val>
                                        </p:tav>
                                        <p:tav tm="100000">
                                          <p:val>
                                            <p:fltVal val="0"/>
                                          </p:val>
                                        </p:tav>
                                      </p:tavLst>
                                    </p:anim>
                                    <p:animEffect transition="in" filter="fade">
                                      <p:cBhvr>
                                        <p:cTn id="48" dur="500"/>
                                        <p:tgtEl>
                                          <p:spTgt spid="20"/>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 calcmode="lin" valueType="num">
                                      <p:cBhvr>
                                        <p:cTn id="53" dur="500" fill="hold"/>
                                        <p:tgtEl>
                                          <p:spTgt spid="16"/>
                                        </p:tgtEl>
                                        <p:attrNameLst>
                                          <p:attrName>style.rotation</p:attrName>
                                        </p:attrNameLst>
                                      </p:cBhvr>
                                      <p:tavLst>
                                        <p:tav tm="0">
                                          <p:val>
                                            <p:fltVal val="360"/>
                                          </p:val>
                                        </p:tav>
                                        <p:tav tm="100000">
                                          <p:val>
                                            <p:fltVal val="0"/>
                                          </p:val>
                                        </p:tav>
                                      </p:tavLst>
                                    </p:anim>
                                    <p:animEffect transition="in" filter="fade">
                                      <p:cBhvr>
                                        <p:cTn id="54" dur="500"/>
                                        <p:tgtEl>
                                          <p:spTgt spid="16"/>
                                        </p:tgtEl>
                                      </p:cBhvr>
                                    </p:animEffect>
                                  </p:childTnLst>
                                </p:cTn>
                              </p:par>
                              <p:par>
                                <p:cTn id="55" presetID="49" presetClass="entr" presetSubtype="0" decel="10000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 calcmode="lin" valueType="num">
                                      <p:cBhvr>
                                        <p:cTn id="59" dur="500" fill="hold"/>
                                        <p:tgtEl>
                                          <p:spTgt spid="28"/>
                                        </p:tgtEl>
                                        <p:attrNameLst>
                                          <p:attrName>style.rotation</p:attrName>
                                        </p:attrNameLst>
                                      </p:cBhvr>
                                      <p:tavLst>
                                        <p:tav tm="0">
                                          <p:val>
                                            <p:fltVal val="360"/>
                                          </p:val>
                                        </p:tav>
                                        <p:tav tm="100000">
                                          <p:val>
                                            <p:fltVal val="0"/>
                                          </p:val>
                                        </p:tav>
                                      </p:tavLst>
                                    </p:anim>
                                    <p:animEffect transition="in" filter="fade">
                                      <p:cBhvr>
                                        <p:cTn id="60" dur="500"/>
                                        <p:tgtEl>
                                          <p:spTgt spid="28"/>
                                        </p:tgtEl>
                                      </p:cBhvr>
                                    </p:animEffect>
                                  </p:childTnLst>
                                </p:cTn>
                              </p:par>
                            </p:childTnLst>
                          </p:cTn>
                        </p:par>
                        <p:par>
                          <p:cTn id="61" fill="hold">
                            <p:stCondLst>
                              <p:cond delay="1000"/>
                            </p:stCondLst>
                            <p:childTnLst>
                              <p:par>
                                <p:cTn id="62" presetID="2" presetClass="entr" presetSubtype="4"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4" grpId="0" animBg="1"/>
      <p:bldP spid="15" grpId="0" animBg="1"/>
      <p:bldP spid="16" grpId="0" animBg="1"/>
      <p:bldP spid="17" grpId="0"/>
      <p:bldP spid="18" grpId="0"/>
      <p:bldP spid="19" grpId="0"/>
      <p:bldP spid="27" grpId="0" animBg="1"/>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改进工作不足的方法</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grpSp>
        <p:nvGrpSpPr>
          <p:cNvPr id="3" name="组合 2"/>
          <p:cNvGrpSpPr/>
          <p:nvPr/>
        </p:nvGrpSpPr>
        <p:grpSpPr>
          <a:xfrm>
            <a:off x="2204921" y="3204657"/>
            <a:ext cx="2064907" cy="1941527"/>
            <a:chOff x="1574308" y="1981867"/>
            <a:chExt cx="1549158" cy="1456595"/>
          </a:xfrm>
        </p:grpSpPr>
        <p:sp>
          <p:nvSpPr>
            <p:cNvPr id="4" name="Freeform 7"/>
            <p:cNvSpPr/>
            <p:nvPr/>
          </p:nvSpPr>
          <p:spPr bwMode="auto">
            <a:xfrm>
              <a:off x="1574308" y="1981867"/>
              <a:ext cx="1549158" cy="1456595"/>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rgbClr val="C00000"/>
            </a:solidFill>
            <a:ln>
              <a:noFill/>
            </a:ln>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pic>
          <p:nvPicPr>
            <p:cNvPr id="5" name="图片 4"/>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rcRect/>
            <a:stretch>
              <a:fillRect/>
            </a:stretch>
          </p:blipFill>
          <p:spPr>
            <a:xfrm>
              <a:off x="1654897" y="2099541"/>
              <a:ext cx="1322992" cy="1275349"/>
            </a:xfrm>
            <a:prstGeom prst="rect">
              <a:avLst/>
            </a:prstGeom>
          </p:spPr>
        </p:pic>
        <p:grpSp>
          <p:nvGrpSpPr>
            <p:cNvPr id="6" name="组合 5"/>
            <p:cNvGrpSpPr/>
            <p:nvPr/>
          </p:nvGrpSpPr>
          <p:grpSpPr>
            <a:xfrm>
              <a:off x="2053607" y="2501644"/>
              <a:ext cx="486001" cy="395682"/>
              <a:chOff x="4956176" y="3307627"/>
              <a:chExt cx="358775" cy="292100"/>
            </a:xfrm>
          </p:grpSpPr>
          <p:sp>
            <p:nvSpPr>
              <p:cNvPr id="7"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8"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grpSp>
      </p:grpSp>
      <p:grpSp>
        <p:nvGrpSpPr>
          <p:cNvPr id="9" name="组合 8"/>
          <p:cNvGrpSpPr/>
          <p:nvPr/>
        </p:nvGrpSpPr>
        <p:grpSpPr>
          <a:xfrm>
            <a:off x="3933585" y="2331513"/>
            <a:ext cx="1940172" cy="2093379"/>
            <a:chOff x="2871206" y="1326807"/>
            <a:chExt cx="1455578" cy="1570519"/>
          </a:xfrm>
        </p:grpSpPr>
        <p:sp>
          <p:nvSpPr>
            <p:cNvPr id="10" name="Freeform 8"/>
            <p:cNvSpPr/>
            <p:nvPr/>
          </p:nvSpPr>
          <p:spPr bwMode="auto">
            <a:xfrm>
              <a:off x="2871206" y="1326807"/>
              <a:ext cx="1455578" cy="157051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rgbClr val="C00000"/>
            </a:solidFill>
            <a:ln>
              <a:noFill/>
            </a:ln>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pic>
          <p:nvPicPr>
            <p:cNvPr id="11" name="图片 10"/>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rcRect/>
            <a:stretch>
              <a:fillRect/>
            </a:stretch>
          </p:blipFill>
          <p:spPr>
            <a:xfrm>
              <a:off x="2966488" y="1457930"/>
              <a:ext cx="1322992" cy="1275349"/>
            </a:xfrm>
            <a:prstGeom prst="rect">
              <a:avLst/>
            </a:prstGeom>
          </p:spPr>
        </p:pic>
        <p:grpSp>
          <p:nvGrpSpPr>
            <p:cNvPr id="12" name="组合 11"/>
            <p:cNvGrpSpPr/>
            <p:nvPr/>
          </p:nvGrpSpPr>
          <p:grpSpPr>
            <a:xfrm>
              <a:off x="3344866" y="1831326"/>
              <a:ext cx="497851" cy="448070"/>
              <a:chOff x="6980238" y="2261465"/>
              <a:chExt cx="349247" cy="314325"/>
            </a:xfrm>
          </p:grpSpPr>
          <p:sp>
            <p:nvSpPr>
              <p:cNvPr id="13" name="Oval 21"/>
              <p:cNvSpPr>
                <a:spLocks noChangeArrowheads="1"/>
              </p:cNvSpPr>
              <p:nvPr/>
            </p:nvSpPr>
            <p:spPr bwMode="auto">
              <a:xfrm>
                <a:off x="7024688" y="2261465"/>
                <a:ext cx="123825" cy="111125"/>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14"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15" name="Oval 23"/>
              <p:cNvSpPr>
                <a:spLocks noChangeArrowheads="1"/>
              </p:cNvSpPr>
              <p:nvPr/>
            </p:nvSpPr>
            <p:spPr bwMode="auto">
              <a:xfrm>
                <a:off x="7216776" y="2339252"/>
                <a:ext cx="88900" cy="9048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16" name="Freeform 24"/>
              <p:cNvSpPr/>
              <p:nvPr/>
            </p:nvSpPr>
            <p:spPr bwMode="auto">
              <a:xfrm>
                <a:off x="7194548"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grpSp>
      </p:grpSp>
      <p:grpSp>
        <p:nvGrpSpPr>
          <p:cNvPr id="17" name="组合 16"/>
          <p:cNvGrpSpPr/>
          <p:nvPr/>
        </p:nvGrpSpPr>
        <p:grpSpPr>
          <a:xfrm>
            <a:off x="4942313" y="3926616"/>
            <a:ext cx="1987625" cy="1949664"/>
            <a:chOff x="3627985" y="2515884"/>
            <a:chExt cx="1491179" cy="1462699"/>
          </a:xfrm>
        </p:grpSpPr>
        <p:sp>
          <p:nvSpPr>
            <p:cNvPr id="18" name="Freeform 9"/>
            <p:cNvSpPr/>
            <p:nvPr/>
          </p:nvSpPr>
          <p:spPr bwMode="auto">
            <a:xfrm>
              <a:off x="3627985" y="2515884"/>
              <a:ext cx="1491179" cy="1462699"/>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rgbClr val="C00000"/>
            </a:solidFill>
            <a:ln>
              <a:noFill/>
            </a:ln>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grpSp>
          <p:nvGrpSpPr>
            <p:cNvPr id="19" name="组合 18"/>
            <p:cNvGrpSpPr/>
            <p:nvPr/>
          </p:nvGrpSpPr>
          <p:grpSpPr>
            <a:xfrm>
              <a:off x="3728303" y="2652248"/>
              <a:ext cx="1322992" cy="1275349"/>
              <a:chOff x="3728303" y="2652248"/>
              <a:chExt cx="1322992" cy="1275349"/>
            </a:xfrm>
          </p:grpSpPr>
          <p:pic>
            <p:nvPicPr>
              <p:cNvPr id="20" name="图片 19"/>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rcRect/>
              <a:stretch>
                <a:fillRect/>
              </a:stretch>
            </p:blipFill>
            <p:spPr>
              <a:xfrm>
                <a:off x="3728303" y="2652248"/>
                <a:ext cx="1322992" cy="1275349"/>
              </a:xfrm>
              <a:prstGeom prst="rect">
                <a:avLst/>
              </a:prstGeom>
            </p:spPr>
          </p:pic>
          <p:sp>
            <p:nvSpPr>
              <p:cNvPr id="21" name="Freeform 25"/>
              <p:cNvSpPr>
                <a:spLocks noEditPoints="1"/>
              </p:cNvSpPr>
              <p:nvPr/>
            </p:nvSpPr>
            <p:spPr bwMode="auto">
              <a:xfrm>
                <a:off x="4093418" y="3033873"/>
                <a:ext cx="466732" cy="434859"/>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grpSp>
      </p:grpSp>
      <p:grpSp>
        <p:nvGrpSpPr>
          <p:cNvPr id="22" name="组合 21"/>
          <p:cNvGrpSpPr/>
          <p:nvPr/>
        </p:nvGrpSpPr>
        <p:grpSpPr>
          <a:xfrm>
            <a:off x="6579808" y="2965344"/>
            <a:ext cx="1949664" cy="1941527"/>
            <a:chOff x="4852664" y="1794707"/>
            <a:chExt cx="1462699" cy="1456595"/>
          </a:xfrm>
        </p:grpSpPr>
        <p:sp>
          <p:nvSpPr>
            <p:cNvPr id="23" name="Freeform 10"/>
            <p:cNvSpPr/>
            <p:nvPr/>
          </p:nvSpPr>
          <p:spPr bwMode="auto">
            <a:xfrm>
              <a:off x="4852664" y="1794707"/>
              <a:ext cx="1462699" cy="1456595"/>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rgbClr val="C00000"/>
            </a:solidFill>
            <a:ln>
              <a:noFill/>
            </a:ln>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pic>
          <p:nvPicPr>
            <p:cNvPr id="24" name="图片 23"/>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11200"/>
                      </a14:imgEffect>
                    </a14:imgLayer>
                  </a14:imgProps>
                </a:ext>
                <a:ext uri="{28A0092B-C50C-407E-A947-70E740481C1C}">
                  <a14:useLocalDpi xmlns:a14="http://schemas.microsoft.com/office/drawing/2010/main" val="0"/>
                </a:ext>
              </a:extLst>
            </a:blip>
            <a:srcRect/>
            <a:stretch>
              <a:fillRect/>
            </a:stretch>
          </p:blipFill>
          <p:spPr>
            <a:xfrm>
              <a:off x="4948975" y="1918797"/>
              <a:ext cx="1322992" cy="1275349"/>
            </a:xfrm>
            <a:prstGeom prst="rect">
              <a:avLst/>
            </a:prstGeom>
          </p:spPr>
        </p:pic>
        <p:grpSp>
          <p:nvGrpSpPr>
            <p:cNvPr id="25" name="组合 24"/>
            <p:cNvGrpSpPr/>
            <p:nvPr/>
          </p:nvGrpSpPr>
          <p:grpSpPr>
            <a:xfrm>
              <a:off x="5318383" y="2261742"/>
              <a:ext cx="522524" cy="522526"/>
              <a:chOff x="10050463" y="2969490"/>
              <a:chExt cx="382587" cy="382588"/>
            </a:xfrm>
          </p:grpSpPr>
          <p:sp>
            <p:nvSpPr>
              <p:cNvPr id="26"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solidFill>
                <a:srgbClr val="C00000"/>
              </a:solidFill>
              <a:ln w="9525">
                <a:noFill/>
                <a:round/>
              </a:ln>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27"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grpSp>
      </p:grpSp>
      <p:sp>
        <p:nvSpPr>
          <p:cNvPr id="29" name="Freeform 13"/>
          <p:cNvSpPr/>
          <p:nvPr/>
        </p:nvSpPr>
        <p:spPr bwMode="auto">
          <a:xfrm>
            <a:off x="8407902" y="3113068"/>
            <a:ext cx="355224" cy="681976"/>
          </a:xfrm>
          <a:custGeom>
            <a:avLst/>
            <a:gdLst>
              <a:gd name="T0" fmla="*/ 0 w 262"/>
              <a:gd name="T1" fmla="*/ 503 h 503"/>
              <a:gd name="T2" fmla="*/ 0 w 262"/>
              <a:gd name="T3" fmla="*/ 262 h 503"/>
              <a:gd name="T4" fmla="*/ 262 w 262"/>
              <a:gd name="T5" fmla="*/ 0 h 503"/>
            </a:gdLst>
            <a:ahLst/>
            <a:cxnLst>
              <a:cxn ang="0">
                <a:pos x="T0" y="T1"/>
              </a:cxn>
              <a:cxn ang="0">
                <a:pos x="T2" y="T3"/>
              </a:cxn>
              <a:cxn ang="0">
                <a:pos x="T4" y="T5"/>
              </a:cxn>
            </a:cxnLst>
            <a:rect l="0" t="0" r="r" b="b"/>
            <a:pathLst>
              <a:path w="262" h="503">
                <a:moveTo>
                  <a:pt x="0" y="503"/>
                </a:moveTo>
                <a:lnTo>
                  <a:pt x="0" y="262"/>
                </a:lnTo>
                <a:lnTo>
                  <a:pt x="262" y="0"/>
                </a:lnTo>
              </a:path>
            </a:pathLst>
          </a:custGeom>
          <a:noFill/>
          <a:ln w="12700" cap="rnd">
            <a:solidFill>
              <a:srgbClr val="C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sp>
        <p:nvSpPr>
          <p:cNvPr id="32" name="Freeform 12"/>
          <p:cNvSpPr/>
          <p:nvPr/>
        </p:nvSpPr>
        <p:spPr bwMode="auto">
          <a:xfrm>
            <a:off x="4816220" y="1677162"/>
            <a:ext cx="538259" cy="855520"/>
          </a:xfrm>
          <a:custGeom>
            <a:avLst/>
            <a:gdLst>
              <a:gd name="T0" fmla="*/ 0 w 397"/>
              <a:gd name="T1" fmla="*/ 631 h 631"/>
              <a:gd name="T2" fmla="*/ 0 w 397"/>
              <a:gd name="T3" fmla="*/ 390 h 631"/>
              <a:gd name="T4" fmla="*/ 397 w 397"/>
              <a:gd name="T5" fmla="*/ 0 h 631"/>
            </a:gdLst>
            <a:ahLst/>
            <a:cxnLst>
              <a:cxn ang="0">
                <a:pos x="T0" y="T1"/>
              </a:cxn>
              <a:cxn ang="0">
                <a:pos x="T2" y="T3"/>
              </a:cxn>
              <a:cxn ang="0">
                <a:pos x="T4" y="T5"/>
              </a:cxn>
            </a:cxnLst>
            <a:rect l="0" t="0" r="r" b="b"/>
            <a:pathLst>
              <a:path w="397" h="631">
                <a:moveTo>
                  <a:pt x="0" y="631"/>
                </a:moveTo>
                <a:lnTo>
                  <a:pt x="0" y="390"/>
                </a:lnTo>
                <a:lnTo>
                  <a:pt x="397" y="0"/>
                </a:lnTo>
              </a:path>
            </a:pathLst>
          </a:custGeom>
          <a:noFill/>
          <a:ln w="12700" cap="rnd">
            <a:solidFill>
              <a:srgbClr val="C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sp>
        <p:nvSpPr>
          <p:cNvPr id="35" name="Freeform 11"/>
          <p:cNvSpPr/>
          <p:nvPr/>
        </p:nvSpPr>
        <p:spPr bwMode="auto">
          <a:xfrm flipH="1">
            <a:off x="2106221" y="4445952"/>
            <a:ext cx="427904" cy="863656"/>
          </a:xfrm>
          <a:custGeom>
            <a:avLst/>
            <a:gdLst>
              <a:gd name="T0" fmla="*/ 0 w 390"/>
              <a:gd name="T1" fmla="*/ 0 h 637"/>
              <a:gd name="T2" fmla="*/ 0 w 390"/>
              <a:gd name="T3" fmla="*/ 241 h 637"/>
              <a:gd name="T4" fmla="*/ 390 w 390"/>
              <a:gd name="T5" fmla="*/ 637 h 637"/>
            </a:gdLst>
            <a:ahLst/>
            <a:cxnLst>
              <a:cxn ang="0">
                <a:pos x="T0" y="T1"/>
              </a:cxn>
              <a:cxn ang="0">
                <a:pos x="T2" y="T3"/>
              </a:cxn>
              <a:cxn ang="0">
                <a:pos x="T4" y="T5"/>
              </a:cxn>
            </a:cxnLst>
            <a:rect l="0" t="0" r="r" b="b"/>
            <a:pathLst>
              <a:path w="390" h="637">
                <a:moveTo>
                  <a:pt x="0" y="0"/>
                </a:moveTo>
                <a:lnTo>
                  <a:pt x="0" y="241"/>
                </a:lnTo>
                <a:lnTo>
                  <a:pt x="390" y="637"/>
                </a:lnTo>
              </a:path>
            </a:pathLst>
          </a:custGeom>
          <a:noFill/>
          <a:ln w="12700" cap="rnd">
            <a:solidFill>
              <a:srgbClr val="C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sp>
        <p:nvSpPr>
          <p:cNvPr id="38" name="Freeform 14"/>
          <p:cNvSpPr/>
          <p:nvPr/>
        </p:nvSpPr>
        <p:spPr bwMode="auto">
          <a:xfrm>
            <a:off x="6448524" y="5382179"/>
            <a:ext cx="355224" cy="366323"/>
          </a:xfrm>
          <a:custGeom>
            <a:avLst/>
            <a:gdLst>
              <a:gd name="T0" fmla="*/ 0 w 262"/>
              <a:gd name="T1" fmla="*/ 0 h 503"/>
              <a:gd name="T2" fmla="*/ 0 w 262"/>
              <a:gd name="T3" fmla="*/ 241 h 503"/>
              <a:gd name="T4" fmla="*/ 262 w 262"/>
              <a:gd name="T5" fmla="*/ 503 h 503"/>
            </a:gdLst>
            <a:ahLst/>
            <a:cxnLst>
              <a:cxn ang="0">
                <a:pos x="T0" y="T1"/>
              </a:cxn>
              <a:cxn ang="0">
                <a:pos x="T2" y="T3"/>
              </a:cxn>
              <a:cxn ang="0">
                <a:pos x="T4" y="T5"/>
              </a:cxn>
            </a:cxnLst>
            <a:rect l="0" t="0" r="r" b="b"/>
            <a:pathLst>
              <a:path w="262" h="503">
                <a:moveTo>
                  <a:pt x="0" y="0"/>
                </a:moveTo>
                <a:lnTo>
                  <a:pt x="0" y="241"/>
                </a:lnTo>
                <a:lnTo>
                  <a:pt x="262" y="503"/>
                </a:lnTo>
              </a:path>
            </a:pathLst>
          </a:custGeom>
          <a:noFill/>
          <a:ln w="12700" cap="rnd">
            <a:solidFill>
              <a:srgbClr val="C00000"/>
            </a:solidFill>
            <a:prstDash val="solid"/>
            <a:round/>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defTabSz="1218565">
              <a:defRPr/>
            </a:pPr>
            <a:endParaRPr lang="zh-CN" altLang="en-US" sz="2400" kern="0">
              <a:solidFill>
                <a:sysClr val="windowText" lastClr="000000"/>
              </a:solidFill>
            </a:endParaRPr>
          </a:p>
        </p:txBody>
      </p:sp>
      <p:grpSp>
        <p:nvGrpSpPr>
          <p:cNvPr id="40" name="组合 39"/>
          <p:cNvGrpSpPr/>
          <p:nvPr/>
        </p:nvGrpSpPr>
        <p:grpSpPr>
          <a:xfrm>
            <a:off x="5429001" y="1296058"/>
            <a:ext cx="3872675" cy="958773"/>
            <a:chOff x="4384207" y="1048544"/>
            <a:chExt cx="2905403" cy="719302"/>
          </a:xfrm>
        </p:grpSpPr>
        <p:sp>
          <p:nvSpPr>
            <p:cNvPr id="41" name="文本框 46"/>
            <p:cNvSpPr txBox="1"/>
            <p:nvPr/>
          </p:nvSpPr>
          <p:spPr>
            <a:xfrm>
              <a:off x="4384207" y="1048544"/>
              <a:ext cx="538974" cy="530961"/>
            </a:xfrm>
            <a:prstGeom prst="rect">
              <a:avLst/>
            </a:prstGeom>
            <a:noFill/>
          </p:spPr>
          <p:txBody>
            <a:bodyPr wrap="none" lIns="91412" tIns="45706" rIns="91412" bIns="45706" rtlCol="0">
              <a:spAutoFit/>
            </a:bodyPr>
            <a:lstStyle/>
            <a:p>
              <a:pPr algn="ctr"/>
              <a:r>
                <a:rPr lang="en-US" altLang="zh-CN" sz="4000" b="1" dirty="0">
                  <a:solidFill>
                    <a:srgbClr val="C00000"/>
                  </a:solidFill>
                  <a:latin typeface="Impact" panose="020B0806030902050204" pitchFamily="34" charset="0"/>
                  <a:cs typeface="Aharoni" panose="02010803020104030203" pitchFamily="2" charset="-79"/>
                </a:rPr>
                <a:t>02</a:t>
              </a:r>
              <a:endParaRPr lang="zh-CN" altLang="en-US" sz="4000" b="1" dirty="0">
                <a:solidFill>
                  <a:srgbClr val="C00000"/>
                </a:solidFill>
                <a:latin typeface="Impact" panose="020B0806030902050204" pitchFamily="34" charset="0"/>
                <a:cs typeface="Aharoni" panose="02010803020104030203" pitchFamily="2" charset="-79"/>
              </a:endParaRPr>
            </a:p>
          </p:txBody>
        </p:sp>
        <p:sp>
          <p:nvSpPr>
            <p:cNvPr id="42" name="TextBox 22"/>
            <p:cNvSpPr txBox="1"/>
            <p:nvPr/>
          </p:nvSpPr>
          <p:spPr>
            <a:xfrm>
              <a:off x="4950238" y="1092078"/>
              <a:ext cx="2339372" cy="675768"/>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您的内容打在这里，或者通过复制您的文本后，在此框中选择粘贴，并选择只保留文字。</a:t>
              </a:r>
              <a:endParaRPr lang="en-US" altLang="zh-CN" sz="1465" kern="0" noProof="1">
                <a:solidFill>
                  <a:schemeClr val="bg1">
                    <a:lumMod val="50000"/>
                  </a:schemeClr>
                </a:solidFill>
              </a:endParaRPr>
            </a:p>
          </p:txBody>
        </p:sp>
      </p:grpSp>
      <p:grpSp>
        <p:nvGrpSpPr>
          <p:cNvPr id="43" name="组合 42"/>
          <p:cNvGrpSpPr/>
          <p:nvPr/>
        </p:nvGrpSpPr>
        <p:grpSpPr>
          <a:xfrm>
            <a:off x="530800" y="4651138"/>
            <a:ext cx="3118200" cy="1563859"/>
            <a:chOff x="709422" y="3565629"/>
            <a:chExt cx="2339372" cy="1173256"/>
          </a:xfrm>
        </p:grpSpPr>
        <p:sp>
          <p:nvSpPr>
            <p:cNvPr id="44" name="文本框 50"/>
            <p:cNvSpPr txBox="1"/>
            <p:nvPr/>
          </p:nvSpPr>
          <p:spPr>
            <a:xfrm>
              <a:off x="763140" y="3565629"/>
              <a:ext cx="492071" cy="530961"/>
            </a:xfrm>
            <a:prstGeom prst="rect">
              <a:avLst/>
            </a:prstGeom>
            <a:noFill/>
          </p:spPr>
          <p:txBody>
            <a:bodyPr wrap="none" lIns="91412" tIns="45706" rIns="91412" bIns="45706" rtlCol="0">
              <a:spAutoFit/>
            </a:bodyPr>
            <a:lstStyle/>
            <a:p>
              <a:pPr algn="ctr"/>
              <a:r>
                <a:rPr lang="en-US" altLang="zh-CN" sz="4000" b="1" dirty="0">
                  <a:solidFill>
                    <a:srgbClr val="C00000"/>
                  </a:solidFill>
                  <a:latin typeface="Impact" panose="020B0806030902050204" pitchFamily="34" charset="0"/>
                  <a:cs typeface="Aharoni" panose="02010803020104030203" pitchFamily="2" charset="-79"/>
                </a:rPr>
                <a:t>01</a:t>
              </a:r>
              <a:endParaRPr lang="zh-CN" altLang="en-US" sz="4000" b="1" dirty="0">
                <a:solidFill>
                  <a:srgbClr val="C00000"/>
                </a:solidFill>
                <a:latin typeface="Impact" panose="020B0806030902050204" pitchFamily="34" charset="0"/>
                <a:cs typeface="Aharoni" panose="02010803020104030203" pitchFamily="2" charset="-79"/>
              </a:endParaRPr>
            </a:p>
          </p:txBody>
        </p:sp>
        <p:sp>
          <p:nvSpPr>
            <p:cNvPr id="45" name="TextBox 22"/>
            <p:cNvSpPr txBox="1"/>
            <p:nvPr/>
          </p:nvSpPr>
          <p:spPr>
            <a:xfrm>
              <a:off x="709422" y="4063117"/>
              <a:ext cx="2339372" cy="675768"/>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您的内容打在这里，或者通过复制您的文本后，在此框中选择粘贴，并选择只保留文字。</a:t>
              </a:r>
              <a:endParaRPr lang="en-US" altLang="zh-CN" sz="1465" kern="0" noProof="1">
                <a:solidFill>
                  <a:schemeClr val="bg1">
                    <a:lumMod val="50000"/>
                  </a:schemeClr>
                </a:solidFill>
              </a:endParaRPr>
            </a:p>
          </p:txBody>
        </p:sp>
      </p:grpSp>
      <p:grpSp>
        <p:nvGrpSpPr>
          <p:cNvPr id="46" name="组合 45"/>
          <p:cNvGrpSpPr/>
          <p:nvPr/>
        </p:nvGrpSpPr>
        <p:grpSpPr>
          <a:xfrm>
            <a:off x="8736702" y="2801064"/>
            <a:ext cx="2945573" cy="1575859"/>
            <a:chOff x="6553932" y="2137286"/>
            <a:chExt cx="2209862" cy="1182259"/>
          </a:xfrm>
        </p:grpSpPr>
        <p:sp>
          <p:nvSpPr>
            <p:cNvPr id="47" name="文本框 48"/>
            <p:cNvSpPr txBox="1"/>
            <p:nvPr/>
          </p:nvSpPr>
          <p:spPr>
            <a:xfrm>
              <a:off x="6553932" y="2137286"/>
              <a:ext cx="537770" cy="530961"/>
            </a:xfrm>
            <a:prstGeom prst="rect">
              <a:avLst/>
            </a:prstGeom>
            <a:noFill/>
          </p:spPr>
          <p:txBody>
            <a:bodyPr wrap="none" lIns="91412" tIns="45706" rIns="91412" bIns="45706" rtlCol="0">
              <a:spAutoFit/>
            </a:bodyPr>
            <a:lstStyle/>
            <a:p>
              <a:pPr algn="ctr"/>
              <a:r>
                <a:rPr lang="en-US" altLang="zh-CN" sz="4000" b="1" dirty="0">
                  <a:solidFill>
                    <a:srgbClr val="C00000"/>
                  </a:solidFill>
                  <a:latin typeface="Impact" panose="020B0806030902050204" pitchFamily="34" charset="0"/>
                  <a:cs typeface="Aharoni" panose="02010803020104030203" pitchFamily="2" charset="-79"/>
                </a:rPr>
                <a:t>04</a:t>
              </a:r>
              <a:endParaRPr lang="zh-CN" altLang="en-US" sz="4000" b="1" dirty="0">
                <a:solidFill>
                  <a:srgbClr val="C00000"/>
                </a:solidFill>
                <a:latin typeface="Impact" panose="020B0806030902050204" pitchFamily="34" charset="0"/>
                <a:cs typeface="Aharoni" panose="02010803020104030203" pitchFamily="2" charset="-79"/>
              </a:endParaRPr>
            </a:p>
          </p:txBody>
        </p:sp>
        <p:sp>
          <p:nvSpPr>
            <p:cNvPr id="48" name="TextBox 22"/>
            <p:cNvSpPr txBox="1"/>
            <p:nvPr/>
          </p:nvSpPr>
          <p:spPr>
            <a:xfrm>
              <a:off x="6581892" y="2643777"/>
              <a:ext cx="2181902" cy="675768"/>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您的内容打在这里，或者通过复制您的文本后，在此框中选择粘贴，并选择只保留文字。</a:t>
              </a:r>
              <a:endParaRPr lang="en-US" altLang="zh-CN" sz="1465" kern="0" noProof="1">
                <a:solidFill>
                  <a:schemeClr val="bg1">
                    <a:lumMod val="50000"/>
                  </a:schemeClr>
                </a:solidFill>
              </a:endParaRPr>
            </a:p>
          </p:txBody>
        </p:sp>
      </p:grpSp>
      <p:grpSp>
        <p:nvGrpSpPr>
          <p:cNvPr id="49" name="组合 48"/>
          <p:cNvGrpSpPr/>
          <p:nvPr/>
        </p:nvGrpSpPr>
        <p:grpSpPr>
          <a:xfrm>
            <a:off x="6834157" y="5362114"/>
            <a:ext cx="3995791" cy="964469"/>
            <a:chOff x="5438398" y="4099029"/>
            <a:chExt cx="2997768" cy="723575"/>
          </a:xfrm>
        </p:grpSpPr>
        <p:sp>
          <p:nvSpPr>
            <p:cNvPr id="50" name="文本框 52"/>
            <p:cNvSpPr txBox="1"/>
            <p:nvPr/>
          </p:nvSpPr>
          <p:spPr>
            <a:xfrm>
              <a:off x="5438398" y="4099029"/>
              <a:ext cx="549797" cy="530961"/>
            </a:xfrm>
            <a:prstGeom prst="rect">
              <a:avLst/>
            </a:prstGeom>
            <a:noFill/>
          </p:spPr>
          <p:txBody>
            <a:bodyPr wrap="none" lIns="91412" tIns="45706" rIns="91412" bIns="45706" rtlCol="0">
              <a:spAutoFit/>
            </a:bodyPr>
            <a:lstStyle/>
            <a:p>
              <a:pPr algn="ctr"/>
              <a:r>
                <a:rPr lang="en-US" altLang="zh-CN" sz="4000" b="1" dirty="0">
                  <a:solidFill>
                    <a:srgbClr val="C00000"/>
                  </a:solidFill>
                  <a:latin typeface="Impact" panose="020B0806030902050204" pitchFamily="34" charset="0"/>
                  <a:cs typeface="Aharoni" panose="02010803020104030203" pitchFamily="2" charset="-79"/>
                </a:rPr>
                <a:t>03</a:t>
              </a:r>
              <a:endParaRPr lang="zh-CN" altLang="en-US" sz="4000" b="1" dirty="0">
                <a:solidFill>
                  <a:srgbClr val="C00000"/>
                </a:solidFill>
                <a:latin typeface="Impact" panose="020B0806030902050204" pitchFamily="34" charset="0"/>
                <a:cs typeface="Aharoni" panose="02010803020104030203" pitchFamily="2" charset="-79"/>
              </a:endParaRPr>
            </a:p>
          </p:txBody>
        </p:sp>
        <p:sp>
          <p:nvSpPr>
            <p:cNvPr id="51" name="TextBox 22"/>
            <p:cNvSpPr txBox="1"/>
            <p:nvPr/>
          </p:nvSpPr>
          <p:spPr>
            <a:xfrm>
              <a:off x="6096794" y="4146836"/>
              <a:ext cx="2339372" cy="675768"/>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您的内容打在这里，或者通过复制您的文本后，在此框中选择粘贴，并选择只保留文字。</a:t>
              </a:r>
              <a:endParaRPr lang="en-US" altLang="zh-CN" sz="1465" kern="0" noProof="1">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1000"/>
                            </p:stCondLst>
                            <p:childTnLst>
                              <p:par>
                                <p:cTn id="21" presetID="2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down)">
                                      <p:cBhvr>
                                        <p:cTn id="28" dur="500"/>
                                        <p:tgtEl>
                                          <p:spTgt spid="40"/>
                                        </p:tgtEl>
                                      </p:cBhvr>
                                    </p:animEffect>
                                  </p:childTnLst>
                                </p:cTn>
                              </p:par>
                            </p:childTnLst>
                          </p:cTn>
                        </p:par>
                        <p:par>
                          <p:cTn id="29" fill="hold">
                            <p:stCondLst>
                              <p:cond delay="2000"/>
                            </p:stCondLst>
                            <p:childTnLst>
                              <p:par>
                                <p:cTn id="30" presetID="23" presetClass="entr" presetSubtype="16"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22" presetClass="entr" presetSubtype="4"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改进工作不足的方法</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grpSp>
        <p:nvGrpSpPr>
          <p:cNvPr id="3" name="组合 2"/>
          <p:cNvGrpSpPr/>
          <p:nvPr/>
        </p:nvGrpSpPr>
        <p:grpSpPr>
          <a:xfrm>
            <a:off x="4250330" y="1752700"/>
            <a:ext cx="3553383" cy="4149133"/>
            <a:chOff x="3143150" y="1589878"/>
            <a:chExt cx="2665860" cy="3112810"/>
          </a:xfrm>
          <a:solidFill>
            <a:srgbClr val="C00000"/>
          </a:solidFill>
        </p:grpSpPr>
        <p:grpSp>
          <p:nvGrpSpPr>
            <p:cNvPr id="4" name="组合 3"/>
            <p:cNvGrpSpPr/>
            <p:nvPr/>
          </p:nvGrpSpPr>
          <p:grpSpPr>
            <a:xfrm>
              <a:off x="3143150" y="1589878"/>
              <a:ext cx="2665860" cy="3112810"/>
              <a:chOff x="3250939" y="1851011"/>
              <a:chExt cx="2448000" cy="2858424"/>
            </a:xfrm>
            <a:grpFill/>
          </p:grpSpPr>
          <p:sp>
            <p:nvSpPr>
              <p:cNvPr id="11" name="等腰三角形 10"/>
              <p:cNvSpPr/>
              <p:nvPr/>
            </p:nvSpPr>
            <p:spPr>
              <a:xfrm flipV="1">
                <a:off x="3250939" y="2567435"/>
                <a:ext cx="2448000" cy="2142000"/>
              </a:xfrm>
              <a:prstGeom prst="triangle">
                <a:avLst/>
              </a:prstGeom>
              <a:grpFill/>
              <a:ln w="127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 name="等腰三角形 11"/>
              <p:cNvSpPr/>
              <p:nvPr/>
            </p:nvSpPr>
            <p:spPr>
              <a:xfrm>
                <a:off x="3250939" y="1851011"/>
                <a:ext cx="2448000" cy="2142000"/>
              </a:xfrm>
              <a:prstGeom prst="triangle">
                <a:avLst/>
              </a:prstGeom>
              <a:grpFill/>
              <a:ln w="127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5" name="TextBox 62"/>
            <p:cNvSpPr txBox="1"/>
            <p:nvPr/>
          </p:nvSpPr>
          <p:spPr>
            <a:xfrm>
              <a:off x="4308447" y="1911755"/>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1</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sp>
          <p:nvSpPr>
            <p:cNvPr id="6" name="TextBox 63"/>
            <p:cNvSpPr txBox="1"/>
            <p:nvPr/>
          </p:nvSpPr>
          <p:spPr>
            <a:xfrm>
              <a:off x="5231308" y="2412532"/>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6</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sp>
          <p:nvSpPr>
            <p:cNvPr id="7" name="TextBox 64"/>
            <p:cNvSpPr txBox="1"/>
            <p:nvPr/>
          </p:nvSpPr>
          <p:spPr>
            <a:xfrm>
              <a:off x="5231308" y="3526948"/>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5</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sp>
          <p:nvSpPr>
            <p:cNvPr id="8" name="TextBox 65"/>
            <p:cNvSpPr txBox="1"/>
            <p:nvPr/>
          </p:nvSpPr>
          <p:spPr>
            <a:xfrm>
              <a:off x="4308447" y="4088289"/>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4</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sp>
          <p:nvSpPr>
            <p:cNvPr id="9" name="TextBox 66"/>
            <p:cNvSpPr txBox="1"/>
            <p:nvPr/>
          </p:nvSpPr>
          <p:spPr>
            <a:xfrm>
              <a:off x="3383720" y="3565383"/>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3</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67"/>
            <p:cNvSpPr txBox="1"/>
            <p:nvPr/>
          </p:nvSpPr>
          <p:spPr>
            <a:xfrm>
              <a:off x="3383720" y="2458260"/>
              <a:ext cx="335266" cy="307776"/>
            </a:xfrm>
            <a:prstGeom prst="rect">
              <a:avLst/>
            </a:prstGeom>
            <a:grpFill/>
          </p:spPr>
          <p:txBody>
            <a:bodyPr wrap="square" lIns="0" tIns="0" rIns="0" bIns="0" rtlCol="0">
              <a:spAutoFit/>
            </a:bodyPr>
            <a:lstStyle/>
            <a:p>
              <a:pPr algn="ctr" defTabSz="1218565">
                <a:defRPr/>
              </a:pPr>
              <a:r>
                <a:rPr lang="en-US" altLang="zh-CN" sz="2665" kern="0" dirty="0">
                  <a:solidFill>
                    <a:sysClr val="window" lastClr="FFFFFF"/>
                  </a:solidFill>
                  <a:latin typeface="微软雅黑" panose="020B0503020204020204" pitchFamily="34" charset="-122"/>
                  <a:ea typeface="微软雅黑" panose="020B0503020204020204" pitchFamily="34" charset="-122"/>
                </a:rPr>
                <a:t>2</a:t>
              </a:r>
              <a:endParaRPr lang="zh-CN" altLang="en-US" sz="2665" kern="0" dirty="0">
                <a:solidFill>
                  <a:sysClr val="window" lastClr="FFFFFF"/>
                </a:solidFill>
                <a:latin typeface="微软雅黑" panose="020B0503020204020204" pitchFamily="34" charset="-122"/>
                <a:ea typeface="微软雅黑" panose="020B0503020204020204" pitchFamily="34" charset="-122"/>
              </a:endParaRPr>
            </a:p>
          </p:txBody>
        </p:sp>
      </p:grpSp>
      <p:sp useBgFill="1">
        <p:nvSpPr>
          <p:cNvPr id="13" name="Freeform 5"/>
          <p:cNvSpPr/>
          <p:nvPr/>
        </p:nvSpPr>
        <p:spPr bwMode="auto">
          <a:xfrm>
            <a:off x="4842227" y="2792623"/>
            <a:ext cx="2369589" cy="2069287"/>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ln w="6" cap="flat">
            <a:noFill/>
            <a:prstDash val="solid"/>
            <a:miter lim="800000"/>
          </a:ln>
        </p:spPr>
        <p:txBody>
          <a:bodyPr vert="horz" wrap="square" lIns="121882" tIns="60941" rIns="121882" bIns="60941" numCol="1" anchor="t" anchorCtr="0" compatLnSpc="1"/>
          <a:lstStyle/>
          <a:p>
            <a:pPr defTabSz="1218565">
              <a:defRPr/>
            </a:pPr>
            <a:endParaRPr lang="zh-CN" altLang="en-US" sz="2400" b="1" kern="0" dirty="0">
              <a:solidFill>
                <a:sysClr val="windowText" lastClr="000000"/>
              </a:solidFill>
            </a:endParaRPr>
          </a:p>
        </p:txBody>
      </p:sp>
      <p:sp>
        <p:nvSpPr>
          <p:cNvPr id="14" name="TextBox 71"/>
          <p:cNvSpPr txBox="1"/>
          <p:nvPr/>
        </p:nvSpPr>
        <p:spPr>
          <a:xfrm>
            <a:off x="5283451" y="3376001"/>
            <a:ext cx="1573749" cy="90242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930" b="1" kern="0" dirty="0">
                <a:solidFill>
                  <a:srgbClr val="C00000"/>
                </a:solidFill>
              </a:rPr>
              <a:t>标题文字内容</a:t>
            </a:r>
            <a:endParaRPr lang="zh-CN" altLang="en-US" sz="2930" b="1" kern="0" dirty="0">
              <a:solidFill>
                <a:srgbClr val="C00000"/>
              </a:solidFill>
            </a:endParaRPr>
          </a:p>
        </p:txBody>
      </p:sp>
      <p:sp>
        <p:nvSpPr>
          <p:cNvPr id="15" name="TextBox 72"/>
          <p:cNvSpPr txBox="1"/>
          <p:nvPr/>
        </p:nvSpPr>
        <p:spPr>
          <a:xfrm>
            <a:off x="8458419" y="1578074"/>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16" name="TextBox 73"/>
          <p:cNvSpPr txBox="1"/>
          <p:nvPr/>
        </p:nvSpPr>
        <p:spPr>
          <a:xfrm>
            <a:off x="8458421" y="2033111"/>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74"/>
          <p:cNvSpPr txBox="1"/>
          <p:nvPr/>
        </p:nvSpPr>
        <p:spPr>
          <a:xfrm>
            <a:off x="8458419" y="3152263"/>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18" name="TextBox 75"/>
          <p:cNvSpPr txBox="1"/>
          <p:nvPr/>
        </p:nvSpPr>
        <p:spPr>
          <a:xfrm>
            <a:off x="8458421" y="3607300"/>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76"/>
          <p:cNvSpPr txBox="1"/>
          <p:nvPr/>
        </p:nvSpPr>
        <p:spPr>
          <a:xfrm>
            <a:off x="8458419" y="4794264"/>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20" name="TextBox 77"/>
          <p:cNvSpPr txBox="1"/>
          <p:nvPr/>
        </p:nvSpPr>
        <p:spPr>
          <a:xfrm>
            <a:off x="8458421" y="5249301"/>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78"/>
          <p:cNvSpPr txBox="1"/>
          <p:nvPr/>
        </p:nvSpPr>
        <p:spPr>
          <a:xfrm>
            <a:off x="814430" y="1578074"/>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22" name="TextBox 79"/>
          <p:cNvSpPr txBox="1"/>
          <p:nvPr/>
        </p:nvSpPr>
        <p:spPr>
          <a:xfrm>
            <a:off x="1017569" y="2033111"/>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80"/>
          <p:cNvSpPr txBox="1"/>
          <p:nvPr/>
        </p:nvSpPr>
        <p:spPr>
          <a:xfrm>
            <a:off x="814430" y="3152263"/>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24" name="TextBox 81"/>
          <p:cNvSpPr txBox="1"/>
          <p:nvPr/>
        </p:nvSpPr>
        <p:spPr>
          <a:xfrm>
            <a:off x="1017569" y="3607300"/>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82"/>
          <p:cNvSpPr txBox="1"/>
          <p:nvPr/>
        </p:nvSpPr>
        <p:spPr>
          <a:xfrm>
            <a:off x="814430" y="4794264"/>
            <a:ext cx="2833763" cy="287130"/>
          </a:xfrm>
          <a:prstGeom prst="rect">
            <a:avLst/>
          </a:prstGeom>
          <a:noFill/>
        </p:spPr>
        <p:txBody>
          <a:bodyPr wrap="square" lIns="0" tIns="0" rIns="0" bIns="0" rtlCol="0">
            <a:spAutoFit/>
          </a:bodyPr>
          <a:lstStyle/>
          <a:p>
            <a:pPr defTabSz="1218565">
              <a:defRPr/>
            </a:pPr>
            <a:r>
              <a:rPr lang="zh-CN" altLang="en-US" sz="1865" kern="0" dirty="0">
                <a:solidFill>
                  <a:srgbClr val="C00000"/>
                </a:solidFill>
                <a:latin typeface="微软雅黑" panose="020B0503020204020204" pitchFamily="34" charset="-122"/>
                <a:ea typeface="微软雅黑" panose="020B0503020204020204" pitchFamily="34" charset="-122"/>
              </a:rPr>
              <a:t>改进工作不足的方法</a:t>
            </a:r>
            <a:endParaRPr lang="zh-CN" altLang="en-US" sz="1865" kern="0" dirty="0">
              <a:solidFill>
                <a:srgbClr val="C00000"/>
              </a:solidFill>
              <a:latin typeface="微软雅黑" panose="020B0503020204020204" pitchFamily="34" charset="-122"/>
              <a:ea typeface="微软雅黑" panose="020B0503020204020204" pitchFamily="34" charset="-122"/>
            </a:endParaRPr>
          </a:p>
        </p:txBody>
      </p:sp>
      <p:sp>
        <p:nvSpPr>
          <p:cNvPr id="26" name="TextBox 83"/>
          <p:cNvSpPr txBox="1"/>
          <p:nvPr/>
        </p:nvSpPr>
        <p:spPr>
          <a:xfrm>
            <a:off x="1017569" y="5249301"/>
            <a:ext cx="2783449" cy="615361"/>
          </a:xfrm>
          <a:prstGeom prst="rect">
            <a:avLst/>
          </a:prstGeom>
          <a:noFill/>
        </p:spPr>
        <p:txBody>
          <a:bodyPr wrap="square" lIns="0" tIns="0" rIns="0" bIns="0" rtlCol="0">
            <a:spAutoFit/>
          </a:bodyPr>
          <a:lstStyle/>
          <a:p>
            <a:pPr algn="just" defTabSz="1218565">
              <a:defRPr/>
            </a:pPr>
            <a:r>
              <a:rPr lang="zh-CN" altLang="en-US" sz="1335"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027023" y="4940660"/>
            <a:ext cx="2354060" cy="718885"/>
            <a:chOff x="4476081" y="3981586"/>
            <a:chExt cx="1766090" cy="539330"/>
          </a:xfrm>
        </p:grpSpPr>
        <p:cxnSp>
          <p:nvCxnSpPr>
            <p:cNvPr id="28" name="直接连接符 27"/>
            <p:cNvCxnSpPr/>
            <p:nvPr/>
          </p:nvCxnSpPr>
          <p:spPr>
            <a:xfrm flipV="1">
              <a:off x="4476081" y="4520915"/>
              <a:ext cx="1464071" cy="1"/>
            </a:xfrm>
            <a:prstGeom prst="line">
              <a:avLst/>
            </a:prstGeom>
            <a:noFill/>
            <a:ln w="6350" cap="flat" cmpd="sng" algn="ctr">
              <a:solidFill>
                <a:srgbClr val="C00000"/>
              </a:solidFill>
              <a:prstDash val="dash"/>
              <a:headEnd type="oval" w="sm" len="sm"/>
            </a:ln>
            <a:effectLst/>
          </p:spPr>
        </p:cxnSp>
        <p:cxnSp>
          <p:nvCxnSpPr>
            <p:cNvPr id="29" name="直接连接符 28"/>
            <p:cNvCxnSpPr/>
            <p:nvPr/>
          </p:nvCxnSpPr>
          <p:spPr>
            <a:xfrm>
              <a:off x="5940152" y="3981586"/>
              <a:ext cx="302019" cy="0"/>
            </a:xfrm>
            <a:prstGeom prst="line">
              <a:avLst/>
            </a:prstGeom>
            <a:noFill/>
            <a:ln w="6350" cap="flat" cmpd="sng" algn="ctr">
              <a:solidFill>
                <a:srgbClr val="C00000"/>
              </a:solidFill>
              <a:prstDash val="dash"/>
              <a:tailEnd type="oval" w="sm" len="sm"/>
            </a:ln>
            <a:effectLst/>
          </p:spPr>
        </p:cxnSp>
        <p:cxnSp>
          <p:nvCxnSpPr>
            <p:cNvPr id="30" name="直接连接符 29"/>
            <p:cNvCxnSpPr/>
            <p:nvPr/>
          </p:nvCxnSpPr>
          <p:spPr>
            <a:xfrm>
              <a:off x="5940152" y="3981586"/>
              <a:ext cx="0" cy="539328"/>
            </a:xfrm>
            <a:prstGeom prst="line">
              <a:avLst/>
            </a:prstGeom>
            <a:noFill/>
            <a:ln w="6350" cap="flat" cmpd="sng" algn="ctr">
              <a:solidFill>
                <a:srgbClr val="C00000"/>
              </a:solidFill>
              <a:prstDash val="dash"/>
              <a:tailEnd type="none" w="sm" len="sm"/>
            </a:ln>
            <a:effectLst/>
          </p:spPr>
        </p:cxnSp>
      </p:grpSp>
      <p:grpSp>
        <p:nvGrpSpPr>
          <p:cNvPr id="31" name="组合 30"/>
          <p:cNvGrpSpPr/>
          <p:nvPr/>
        </p:nvGrpSpPr>
        <p:grpSpPr>
          <a:xfrm>
            <a:off x="7594591" y="1739515"/>
            <a:ext cx="786492" cy="1170672"/>
            <a:chOff x="5652120" y="1579986"/>
            <a:chExt cx="590051" cy="878275"/>
          </a:xfrm>
        </p:grpSpPr>
        <p:cxnSp>
          <p:nvCxnSpPr>
            <p:cNvPr id="32" name="直接连接符 31"/>
            <p:cNvCxnSpPr/>
            <p:nvPr/>
          </p:nvCxnSpPr>
          <p:spPr>
            <a:xfrm>
              <a:off x="5940152" y="1579986"/>
              <a:ext cx="302019" cy="0"/>
            </a:xfrm>
            <a:prstGeom prst="line">
              <a:avLst/>
            </a:prstGeom>
            <a:noFill/>
            <a:ln w="6350" cap="flat" cmpd="sng" algn="ctr">
              <a:solidFill>
                <a:srgbClr val="C00000"/>
              </a:solidFill>
              <a:prstDash val="dash"/>
              <a:tailEnd type="oval" w="sm" len="sm"/>
            </a:ln>
            <a:effectLst/>
          </p:spPr>
        </p:cxnSp>
        <p:cxnSp>
          <p:nvCxnSpPr>
            <p:cNvPr id="33" name="直接连接符 32"/>
            <p:cNvCxnSpPr/>
            <p:nvPr/>
          </p:nvCxnSpPr>
          <p:spPr>
            <a:xfrm flipV="1">
              <a:off x="5652120" y="2458260"/>
              <a:ext cx="288032" cy="1"/>
            </a:xfrm>
            <a:prstGeom prst="line">
              <a:avLst/>
            </a:prstGeom>
            <a:noFill/>
            <a:ln w="6350" cap="flat" cmpd="sng" algn="ctr">
              <a:solidFill>
                <a:srgbClr val="C00000"/>
              </a:solidFill>
              <a:prstDash val="dash"/>
              <a:headEnd type="oval" w="sm" len="sm"/>
            </a:ln>
            <a:effectLst/>
          </p:spPr>
        </p:cxnSp>
        <p:cxnSp>
          <p:nvCxnSpPr>
            <p:cNvPr id="34" name="直接连接符 33"/>
            <p:cNvCxnSpPr/>
            <p:nvPr/>
          </p:nvCxnSpPr>
          <p:spPr>
            <a:xfrm>
              <a:off x="5940152" y="1579986"/>
              <a:ext cx="0" cy="878275"/>
            </a:xfrm>
            <a:prstGeom prst="line">
              <a:avLst/>
            </a:prstGeom>
            <a:noFill/>
            <a:ln w="6350" cap="flat" cmpd="sng" algn="ctr">
              <a:solidFill>
                <a:srgbClr val="C00000"/>
              </a:solidFill>
              <a:prstDash val="dash"/>
              <a:tailEnd type="none" w="sm" len="sm"/>
            </a:ln>
            <a:effectLst/>
          </p:spPr>
        </p:cxnSp>
      </p:grpSp>
      <p:grpSp>
        <p:nvGrpSpPr>
          <p:cNvPr id="35" name="组合 34"/>
          <p:cNvGrpSpPr/>
          <p:nvPr/>
        </p:nvGrpSpPr>
        <p:grpSpPr>
          <a:xfrm>
            <a:off x="3467407" y="1721660"/>
            <a:ext cx="2559615" cy="280413"/>
            <a:chOff x="2555777" y="1566590"/>
            <a:chExt cx="1920304" cy="210375"/>
          </a:xfrm>
        </p:grpSpPr>
        <p:cxnSp>
          <p:nvCxnSpPr>
            <p:cNvPr id="36" name="直接连接符 35"/>
            <p:cNvCxnSpPr/>
            <p:nvPr/>
          </p:nvCxnSpPr>
          <p:spPr>
            <a:xfrm flipH="1" flipV="1">
              <a:off x="2987824" y="1776964"/>
              <a:ext cx="1488257" cy="1"/>
            </a:xfrm>
            <a:prstGeom prst="line">
              <a:avLst/>
            </a:prstGeom>
            <a:noFill/>
            <a:ln w="6350" cap="flat" cmpd="sng" algn="ctr">
              <a:solidFill>
                <a:srgbClr val="C00000"/>
              </a:solidFill>
              <a:prstDash val="dash"/>
              <a:headEnd type="oval" w="sm" len="sm"/>
            </a:ln>
            <a:effectLst/>
          </p:spPr>
        </p:cxnSp>
        <p:cxnSp>
          <p:nvCxnSpPr>
            <p:cNvPr id="37" name="直接连接符 36"/>
            <p:cNvCxnSpPr/>
            <p:nvPr/>
          </p:nvCxnSpPr>
          <p:spPr>
            <a:xfrm flipH="1">
              <a:off x="2555777" y="1566590"/>
              <a:ext cx="432048" cy="0"/>
            </a:xfrm>
            <a:prstGeom prst="line">
              <a:avLst/>
            </a:prstGeom>
            <a:noFill/>
            <a:ln w="6350" cap="flat" cmpd="sng" algn="ctr">
              <a:solidFill>
                <a:srgbClr val="C00000"/>
              </a:solidFill>
              <a:prstDash val="dash"/>
              <a:tailEnd type="oval" w="sm" len="sm"/>
            </a:ln>
            <a:effectLst/>
          </p:spPr>
        </p:cxnSp>
        <p:cxnSp>
          <p:nvCxnSpPr>
            <p:cNvPr id="38" name="直接连接符 37"/>
            <p:cNvCxnSpPr/>
            <p:nvPr/>
          </p:nvCxnSpPr>
          <p:spPr>
            <a:xfrm>
              <a:off x="2987824" y="1579986"/>
              <a:ext cx="0" cy="196978"/>
            </a:xfrm>
            <a:prstGeom prst="line">
              <a:avLst/>
            </a:prstGeom>
            <a:noFill/>
            <a:ln w="6350" cap="flat" cmpd="sng" algn="ctr">
              <a:solidFill>
                <a:srgbClr val="C00000"/>
              </a:solidFill>
              <a:prstDash val="dash"/>
              <a:tailEnd type="none" w="sm" len="sm"/>
            </a:ln>
            <a:effectLst/>
          </p:spPr>
        </p:cxnSp>
      </p:grpSp>
      <p:grpSp>
        <p:nvGrpSpPr>
          <p:cNvPr id="39" name="组合 38"/>
          <p:cNvGrpSpPr/>
          <p:nvPr/>
        </p:nvGrpSpPr>
        <p:grpSpPr>
          <a:xfrm>
            <a:off x="3467408" y="2910186"/>
            <a:ext cx="991866" cy="385662"/>
            <a:chOff x="2555777" y="2458260"/>
            <a:chExt cx="744129" cy="289336"/>
          </a:xfrm>
        </p:grpSpPr>
        <p:cxnSp>
          <p:nvCxnSpPr>
            <p:cNvPr id="40" name="直接连接符 39"/>
            <p:cNvCxnSpPr/>
            <p:nvPr/>
          </p:nvCxnSpPr>
          <p:spPr>
            <a:xfrm flipH="1">
              <a:off x="2987824" y="2458260"/>
              <a:ext cx="312082" cy="0"/>
            </a:xfrm>
            <a:prstGeom prst="line">
              <a:avLst/>
            </a:prstGeom>
            <a:noFill/>
            <a:ln w="6350" cap="flat" cmpd="sng" algn="ctr">
              <a:solidFill>
                <a:srgbClr val="C00000"/>
              </a:solidFill>
              <a:prstDash val="dash"/>
              <a:headEnd type="oval" w="sm" len="sm"/>
            </a:ln>
            <a:effectLst/>
          </p:spPr>
        </p:cxnSp>
        <p:cxnSp>
          <p:nvCxnSpPr>
            <p:cNvPr id="41" name="直接连接符 40"/>
            <p:cNvCxnSpPr/>
            <p:nvPr/>
          </p:nvCxnSpPr>
          <p:spPr>
            <a:xfrm flipH="1">
              <a:off x="2555777" y="2747596"/>
              <a:ext cx="432048" cy="0"/>
            </a:xfrm>
            <a:prstGeom prst="line">
              <a:avLst/>
            </a:prstGeom>
            <a:noFill/>
            <a:ln w="6350" cap="flat" cmpd="sng" algn="ctr">
              <a:solidFill>
                <a:srgbClr val="C00000"/>
              </a:solidFill>
              <a:prstDash val="dash"/>
              <a:tailEnd type="oval" w="sm" len="sm"/>
            </a:ln>
            <a:effectLst/>
          </p:spPr>
        </p:cxnSp>
        <p:cxnSp>
          <p:nvCxnSpPr>
            <p:cNvPr id="42" name="直接连接符 41"/>
            <p:cNvCxnSpPr/>
            <p:nvPr/>
          </p:nvCxnSpPr>
          <p:spPr>
            <a:xfrm>
              <a:off x="2987824" y="2458260"/>
              <a:ext cx="0" cy="289336"/>
            </a:xfrm>
            <a:prstGeom prst="line">
              <a:avLst/>
            </a:prstGeom>
            <a:noFill/>
            <a:ln w="6350" cap="flat" cmpd="sng" algn="ctr">
              <a:solidFill>
                <a:srgbClr val="C00000"/>
              </a:solidFill>
              <a:prstDash val="dash"/>
              <a:tailEnd type="none" w="sm" len="sm"/>
            </a:ln>
            <a:effectLst/>
          </p:spPr>
        </p:cxnSp>
      </p:grpSp>
      <p:grpSp>
        <p:nvGrpSpPr>
          <p:cNvPr id="43" name="组合 42"/>
          <p:cNvGrpSpPr/>
          <p:nvPr/>
        </p:nvGrpSpPr>
        <p:grpSpPr>
          <a:xfrm>
            <a:off x="3467408" y="4756341"/>
            <a:ext cx="991866" cy="184320"/>
            <a:chOff x="2555777" y="3843303"/>
            <a:chExt cx="744129" cy="138283"/>
          </a:xfrm>
        </p:grpSpPr>
        <p:cxnSp>
          <p:nvCxnSpPr>
            <p:cNvPr id="44" name="直接连接符 43"/>
            <p:cNvCxnSpPr/>
            <p:nvPr/>
          </p:nvCxnSpPr>
          <p:spPr>
            <a:xfrm flipH="1">
              <a:off x="2987824" y="3843303"/>
              <a:ext cx="312082" cy="0"/>
            </a:xfrm>
            <a:prstGeom prst="line">
              <a:avLst/>
            </a:prstGeom>
            <a:noFill/>
            <a:ln w="6350" cap="flat" cmpd="sng" algn="ctr">
              <a:solidFill>
                <a:srgbClr val="C00000"/>
              </a:solidFill>
              <a:prstDash val="dash"/>
              <a:headEnd type="oval" w="sm" len="sm"/>
            </a:ln>
            <a:effectLst/>
          </p:spPr>
        </p:cxnSp>
        <p:cxnSp>
          <p:nvCxnSpPr>
            <p:cNvPr id="45" name="直接连接符 44"/>
            <p:cNvCxnSpPr/>
            <p:nvPr/>
          </p:nvCxnSpPr>
          <p:spPr>
            <a:xfrm flipH="1">
              <a:off x="2555777" y="3979477"/>
              <a:ext cx="432048" cy="0"/>
            </a:xfrm>
            <a:prstGeom prst="line">
              <a:avLst/>
            </a:prstGeom>
            <a:noFill/>
            <a:ln w="6350" cap="flat" cmpd="sng" algn="ctr">
              <a:solidFill>
                <a:srgbClr val="C00000"/>
              </a:solidFill>
              <a:prstDash val="dash"/>
              <a:tailEnd type="oval" w="sm" len="sm"/>
            </a:ln>
            <a:effectLst/>
          </p:spPr>
        </p:cxnSp>
        <p:cxnSp>
          <p:nvCxnSpPr>
            <p:cNvPr id="46" name="直接连接符 45"/>
            <p:cNvCxnSpPr/>
            <p:nvPr/>
          </p:nvCxnSpPr>
          <p:spPr>
            <a:xfrm>
              <a:off x="2987824" y="3843303"/>
              <a:ext cx="0" cy="138283"/>
            </a:xfrm>
            <a:prstGeom prst="line">
              <a:avLst/>
            </a:prstGeom>
            <a:noFill/>
            <a:ln w="6350" cap="flat" cmpd="sng" algn="ctr">
              <a:solidFill>
                <a:srgbClr val="C00000"/>
              </a:solidFill>
              <a:prstDash val="dash"/>
              <a:tailEnd type="none" w="sm" len="sm"/>
            </a:ln>
            <a:effectLst/>
          </p:spPr>
        </p:cxnSp>
      </p:grpSp>
      <p:grpSp>
        <p:nvGrpSpPr>
          <p:cNvPr id="47" name="组合 46"/>
          <p:cNvGrpSpPr/>
          <p:nvPr/>
        </p:nvGrpSpPr>
        <p:grpSpPr>
          <a:xfrm>
            <a:off x="7595318" y="3295848"/>
            <a:ext cx="786492" cy="1460493"/>
            <a:chOff x="5652665" y="2747596"/>
            <a:chExt cx="590051" cy="1095708"/>
          </a:xfrm>
        </p:grpSpPr>
        <p:cxnSp>
          <p:nvCxnSpPr>
            <p:cNvPr id="48" name="直接连接符 47"/>
            <p:cNvCxnSpPr/>
            <p:nvPr/>
          </p:nvCxnSpPr>
          <p:spPr>
            <a:xfrm>
              <a:off x="5940697" y="2747596"/>
              <a:ext cx="302019" cy="0"/>
            </a:xfrm>
            <a:prstGeom prst="line">
              <a:avLst/>
            </a:prstGeom>
            <a:noFill/>
            <a:ln w="6350" cap="flat" cmpd="sng" algn="ctr">
              <a:solidFill>
                <a:srgbClr val="C00000"/>
              </a:solidFill>
              <a:prstDash val="dash"/>
              <a:tailEnd type="oval" w="sm" len="sm"/>
            </a:ln>
            <a:effectLst/>
          </p:spPr>
        </p:cxnSp>
        <p:cxnSp>
          <p:nvCxnSpPr>
            <p:cNvPr id="49" name="直接连接符 48"/>
            <p:cNvCxnSpPr/>
            <p:nvPr/>
          </p:nvCxnSpPr>
          <p:spPr>
            <a:xfrm flipV="1">
              <a:off x="5652665" y="3843303"/>
              <a:ext cx="288032" cy="1"/>
            </a:xfrm>
            <a:prstGeom prst="line">
              <a:avLst/>
            </a:prstGeom>
            <a:noFill/>
            <a:ln w="6350" cap="flat" cmpd="sng" algn="ctr">
              <a:solidFill>
                <a:srgbClr val="C00000"/>
              </a:solidFill>
              <a:prstDash val="dash"/>
              <a:headEnd type="oval" w="sm" len="sm"/>
            </a:ln>
            <a:effectLst/>
          </p:spPr>
        </p:cxnSp>
        <p:cxnSp>
          <p:nvCxnSpPr>
            <p:cNvPr id="50" name="直接连接符 49"/>
            <p:cNvCxnSpPr/>
            <p:nvPr/>
          </p:nvCxnSpPr>
          <p:spPr>
            <a:xfrm>
              <a:off x="5940697" y="2747596"/>
              <a:ext cx="0" cy="1095708"/>
            </a:xfrm>
            <a:prstGeom prst="line">
              <a:avLst/>
            </a:prstGeom>
            <a:noFill/>
            <a:ln w="6350" cap="flat" cmpd="sng" algn="ctr">
              <a:solidFill>
                <a:srgbClr val="C00000"/>
              </a:solidFill>
              <a:prstDash val="dash"/>
              <a:tailEnd type="none" w="sm" len="sm"/>
            </a:ln>
            <a:effectLst/>
          </p:spPr>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Effect transition="in" filter="fade">
                                      <p:cBhvr>
                                        <p:cTn id="27" dur="1000"/>
                                        <p:tgtEl>
                                          <p:spTgt spid="3"/>
                                        </p:tgtEl>
                                      </p:cBhvr>
                                    </p:animEffect>
                                  </p:childTnLst>
                                </p:cTn>
                              </p:par>
                              <p:par>
                                <p:cTn id="28" presetID="8" presetClass="emph" presetSubtype="0" fill="hold" nodeType="withEffect">
                                  <p:stCondLst>
                                    <p:cond delay="0"/>
                                  </p:stCondLst>
                                  <p:childTnLst>
                                    <p:animRot by="21600000">
                                      <p:cBhvr>
                                        <p:cTn id="29" dur="1500" fill="hold"/>
                                        <p:tgtEl>
                                          <p:spTgt spid="3"/>
                                        </p:tgtEl>
                                        <p:attrNameLst>
                                          <p:attrName>r</p:attrName>
                                        </p:attrNameLst>
                                      </p:cBhvr>
                                    </p:animRot>
                                  </p:childTnLst>
                                </p:cTn>
                              </p:par>
                            </p:childTnLst>
                          </p:cTn>
                        </p:par>
                        <p:par>
                          <p:cTn id="30" fill="hold">
                            <p:stCondLst>
                              <p:cond delay="1500"/>
                            </p:stCondLst>
                            <p:childTnLst>
                              <p:par>
                                <p:cTn id="31" presetID="22" presetClass="entr" presetSubtype="2"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22" presetClass="entr" presetSubtype="2"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par>
                                <p:cTn id="37" presetID="22" presetClass="entr" presetSubtype="2"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500"/>
                                        <p:tgtEl>
                                          <p:spTgt spid="47"/>
                                        </p:tgtEl>
                                      </p:cBhvr>
                                    </p:animEffect>
                                  </p:childTnLst>
                                </p:cTn>
                              </p:par>
                              <p:par>
                                <p:cTn id="46" presetID="22" presetClass="entr" presetSubtype="8"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right)">
                                      <p:cBhvr>
                                        <p:cTn id="70" dur="500"/>
                                        <p:tgtEl>
                                          <p:spTgt spid="2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right)">
                                      <p:cBhvr>
                                        <p:cTn id="73" dur="500"/>
                                        <p:tgtEl>
                                          <p:spTgt spid="2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right)">
                                      <p:cBhvr>
                                        <p:cTn id="76" dur="500"/>
                                        <p:tgtEl>
                                          <p:spTgt spid="23"/>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right)">
                                      <p:cBhvr>
                                        <p:cTn id="79" dur="500"/>
                                        <p:tgtEl>
                                          <p:spTgt spid="24"/>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right)">
                                      <p:cBhvr>
                                        <p:cTn id="82" dur="500"/>
                                        <p:tgtEl>
                                          <p:spTgt spid="25"/>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right)">
                                      <p:cBhvr>
                                        <p:cTn id="8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1" name="Picture 23"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6"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9"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1" descr="灯笼"/>
          <p:cNvPicPr>
            <a:picLocks noChangeAspect="1" noChangeArrowheads="1"/>
          </p:cNvPicPr>
          <p:nvPr/>
        </p:nvPicPr>
        <p:blipFill>
          <a:blip r:embed="rId7"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50"/>
          <p:cNvGrpSpPr/>
          <p:nvPr/>
        </p:nvGrpSpPr>
        <p:grpSpPr bwMode="auto">
          <a:xfrm>
            <a:off x="2342192" y="3266194"/>
            <a:ext cx="7507616" cy="1161691"/>
            <a:chOff x="1969" y="507"/>
            <a:chExt cx="3548" cy="549"/>
          </a:xfrm>
        </p:grpSpPr>
        <p:pic>
          <p:nvPicPr>
            <p:cNvPr id="27" name="Picture 51" descr="Q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69" y="517"/>
              <a:ext cx="369" cy="53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2" descr="Q0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8" y="507"/>
              <a:ext cx="369" cy="53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15"/>
          <p:cNvSpPr txBox="1">
            <a:spLocks noChangeArrowheads="1"/>
          </p:cNvSpPr>
          <p:nvPr/>
        </p:nvSpPr>
        <p:spPr bwMode="auto">
          <a:xfrm>
            <a:off x="3200859" y="3369424"/>
            <a:ext cx="5790282" cy="1014489"/>
          </a:xfrm>
          <a:prstGeom prst="rect">
            <a:avLst/>
          </a:prstGeom>
          <a:noFill/>
          <a:ln w="9525">
            <a:noFill/>
            <a:miter lim="800000"/>
          </a:ln>
        </p:spPr>
        <p:txBody>
          <a:bodyPr wrap="square" lIns="90279" tIns="45139" rIns="90279" bIns="45139">
            <a:spAutoFit/>
          </a:bodyPr>
          <a:lstStyle>
            <a:lvl1pPr algn="l" defTabSz="762000">
              <a:defRPr>
                <a:solidFill>
                  <a:schemeClr val="tx1"/>
                </a:solidFill>
                <a:latin typeface="Arial" panose="020B0604020202020204" pitchFamily="34" charset="0"/>
              </a:defRPr>
            </a:lvl1pPr>
            <a:lvl2pPr marL="742950" indent="-285750" algn="l" defTabSz="762000">
              <a:defRPr>
                <a:solidFill>
                  <a:schemeClr val="tx1"/>
                </a:solidFill>
                <a:latin typeface="Arial" panose="020B0604020202020204" pitchFamily="34" charset="0"/>
              </a:defRPr>
            </a:lvl2pPr>
            <a:lvl3pPr marL="1143000" indent="-228600" algn="l" defTabSz="762000">
              <a:defRPr>
                <a:solidFill>
                  <a:schemeClr val="tx1"/>
                </a:solidFill>
                <a:latin typeface="Arial" panose="020B0604020202020204" pitchFamily="34" charset="0"/>
              </a:defRPr>
            </a:lvl3pPr>
            <a:lvl4pPr marL="1600200" indent="-228600" algn="l" defTabSz="762000">
              <a:defRPr>
                <a:solidFill>
                  <a:schemeClr val="tx1"/>
                </a:solidFill>
                <a:latin typeface="Arial" panose="020B0604020202020204" pitchFamily="34" charset="0"/>
              </a:defRPr>
            </a:lvl4pPr>
            <a:lvl5pPr marL="2057400" indent="-228600" algn="l" defTabSz="762000">
              <a:defRPr>
                <a:solidFill>
                  <a:schemeClr val="tx1"/>
                </a:solidFill>
                <a:latin typeface="Arial" panose="020B0604020202020204" pitchFamily="34" charset="0"/>
              </a:defRPr>
            </a:lvl5pPr>
            <a:lvl6pPr marL="2514600" indent="-228600" defTabSz="762000" fontAlgn="base">
              <a:spcBef>
                <a:spcPct val="0"/>
              </a:spcBef>
              <a:spcAft>
                <a:spcPct val="0"/>
              </a:spcAft>
              <a:defRPr>
                <a:solidFill>
                  <a:schemeClr val="tx1"/>
                </a:solidFill>
                <a:latin typeface="Arial" panose="020B0604020202020204" pitchFamily="34" charset="0"/>
              </a:defRPr>
            </a:lvl6pPr>
            <a:lvl7pPr marL="2971800" indent="-228600" defTabSz="762000" fontAlgn="base">
              <a:spcBef>
                <a:spcPct val="0"/>
              </a:spcBef>
              <a:spcAft>
                <a:spcPct val="0"/>
              </a:spcAft>
              <a:defRPr>
                <a:solidFill>
                  <a:schemeClr val="tx1"/>
                </a:solidFill>
                <a:latin typeface="Arial" panose="020B0604020202020204" pitchFamily="34" charset="0"/>
              </a:defRPr>
            </a:lvl7pPr>
            <a:lvl8pPr marL="3429000" indent="-228600" defTabSz="762000" fontAlgn="base">
              <a:spcBef>
                <a:spcPct val="0"/>
              </a:spcBef>
              <a:spcAft>
                <a:spcPct val="0"/>
              </a:spcAft>
              <a:defRPr>
                <a:solidFill>
                  <a:schemeClr val="tx1"/>
                </a:solidFill>
                <a:latin typeface="Arial" panose="020B0604020202020204" pitchFamily="34" charset="0"/>
              </a:defRPr>
            </a:lvl8pPr>
            <a:lvl9pPr marL="3886200" indent="-228600" defTabSz="762000" fontAlgn="base">
              <a:spcBef>
                <a:spcPct val="0"/>
              </a:spcBef>
              <a:spcAft>
                <a:spcPct val="0"/>
              </a:spcAft>
              <a:defRPr>
                <a:solidFill>
                  <a:schemeClr val="tx1"/>
                </a:solidFill>
                <a:latin typeface="Arial" panose="020B0604020202020204" pitchFamily="34" charset="0"/>
              </a:defRPr>
            </a:lvl9pPr>
          </a:lstStyle>
          <a:p>
            <a:pPr algn="dist">
              <a:buFont typeface="Wingdings" panose="05000000000000000000" pitchFamily="2" charset="2"/>
              <a:buNone/>
            </a:pPr>
            <a:r>
              <a:rPr lang="zh-CN" altLang="en-US" sz="6000" b="1" dirty="0">
                <a:solidFill>
                  <a:srgbClr val="C00000"/>
                </a:solidFill>
                <a:latin typeface="方正剪纸简体" panose="02000000000000000000" pitchFamily="65" charset="-122"/>
                <a:ea typeface="方正剪纸简体" panose="02000000000000000000" pitchFamily="65" charset="-122"/>
              </a:rPr>
              <a:t>明年目标与计划</a:t>
            </a:r>
            <a:endParaRPr lang="zh-CN" altLang="en-US" sz="6000" b="1" dirty="0">
              <a:solidFill>
                <a:srgbClr val="C00000"/>
              </a:solidFill>
              <a:latin typeface="方正剪纸简体" panose="02000000000000000000" pitchFamily="65" charset="-122"/>
              <a:ea typeface="方正剪纸简体" panose="02000000000000000000" pitchFamily="65" charset="-122"/>
            </a:endParaRPr>
          </a:p>
        </p:txBody>
      </p:sp>
      <p:sp>
        <p:nvSpPr>
          <p:cNvPr id="2" name="文本框 1"/>
          <p:cNvSpPr txBox="1"/>
          <p:nvPr/>
        </p:nvSpPr>
        <p:spPr>
          <a:xfrm>
            <a:off x="5155141" y="1308754"/>
            <a:ext cx="1885950" cy="1569660"/>
          </a:xfrm>
          <a:prstGeom prst="rect">
            <a:avLst/>
          </a:prstGeom>
          <a:noFill/>
        </p:spPr>
        <p:txBody>
          <a:bodyPr wrap="square" rtlCol="0">
            <a:spAutoFit/>
          </a:bodyPr>
          <a:lstStyle/>
          <a:p>
            <a:pPr algn="ctr"/>
            <a:r>
              <a:rPr lang="zh-CN" altLang="en-US" sz="9600" dirty="0">
                <a:solidFill>
                  <a:srgbClr val="C00000"/>
                </a:solidFill>
                <a:latin typeface="方正剪纸简体" panose="02000000000000000000" pitchFamily="65" charset="-122"/>
                <a:ea typeface="方正剪纸简体" panose="02000000000000000000" pitchFamily="65" charset="-122"/>
              </a:rPr>
              <a:t>伍</a:t>
            </a:r>
            <a:endParaRPr lang="zh-CN" altLang="en-US" sz="9600" dirty="0">
              <a:solidFill>
                <a:srgbClr val="C00000"/>
              </a:solidFill>
              <a:latin typeface="方正剪纸简体" panose="02000000000000000000" pitchFamily="65" charset="-122"/>
              <a:ea typeface="方正剪纸简体" panose="02000000000000000000" pitchFamily="65" charset="-122"/>
            </a:endParaRPr>
          </a:p>
        </p:txBody>
      </p:sp>
      <p:pic>
        <p:nvPicPr>
          <p:cNvPr id="23" name="图片 22"/>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l="2030" r="2030"/>
          <a:stretch>
            <a:fillRect/>
          </a:stretch>
        </p:blipFill>
        <p:spPr>
          <a:xfrm>
            <a:off x="0" y="4620865"/>
            <a:ext cx="12192000" cy="2237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7" presetClass="entr" presetSubtype="1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strVal val="#ppt_h"/>
                                          </p:val>
                                        </p:tav>
                                        <p:tav tm="100000">
                                          <p:val>
                                            <p:strVal val="#ppt_h"/>
                                          </p:val>
                                        </p:tav>
                                      </p:tavLst>
                                    </p:anim>
                                  </p:childTnLst>
                                </p:cTn>
                              </p:par>
                            </p:childTnLst>
                          </p:cTn>
                        </p:par>
                        <p:par>
                          <p:cTn id="44" fill="hold">
                            <p:stCondLst>
                              <p:cond delay="1000"/>
                            </p:stCondLst>
                            <p:childTnLst>
                              <p:par>
                                <p:cTn id="45" presetID="12" presetClass="entr" presetSubtype="4"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lide(fromBottom)">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明年重点项目</a:t>
            </a:r>
            <a:endParaRPr lang="en-US" altLang="zh-CN" sz="3465" dirty="0">
              <a:solidFill>
                <a:srgbClr val="C40000"/>
              </a:solidFill>
              <a:latin typeface="方正剪纸简体" panose="02000000000000000000" pitchFamily="65" charset="-122"/>
              <a:ea typeface="方正剪纸简体" panose="02000000000000000000" pitchFamily="65" charset="-122"/>
            </a:endParaRPr>
          </a:p>
        </p:txBody>
      </p:sp>
      <p:grpSp>
        <p:nvGrpSpPr>
          <p:cNvPr id="51" name="组合 6"/>
          <p:cNvGrpSpPr/>
          <p:nvPr/>
        </p:nvGrpSpPr>
        <p:grpSpPr bwMode="auto">
          <a:xfrm>
            <a:off x="3588258" y="2640988"/>
            <a:ext cx="6533269" cy="1008857"/>
            <a:chOff x="0" y="0"/>
            <a:chExt cx="6535007" cy="1008997"/>
          </a:xfrm>
        </p:grpSpPr>
        <p:cxnSp>
          <p:nvCxnSpPr>
            <p:cNvPr id="52" name="肘形连接符 151"/>
            <p:cNvCxnSpPr>
              <a:cxnSpLocks noChangeShapeType="1"/>
              <a:stCxn id="54" idx="6"/>
              <a:endCxn id="79" idx="2"/>
            </p:cNvCxnSpPr>
            <p:nvPr/>
          </p:nvCxnSpPr>
          <p:spPr bwMode="auto">
            <a:xfrm>
              <a:off x="756000" y="378000"/>
              <a:ext cx="5779007" cy="630997"/>
            </a:xfrm>
            <a:prstGeom prst="bentConnector3">
              <a:avLst>
                <a:gd name="adj1" fmla="val 50000"/>
              </a:avLst>
            </a:prstGeom>
            <a:noFill/>
            <a:ln w="12700" cap="flat" cmpd="sng">
              <a:solidFill>
                <a:srgbClr val="C00000"/>
              </a:solidFill>
              <a:bevel/>
            </a:ln>
            <a:extLst>
              <a:ext uri="{909E8E84-426E-40DD-AFC4-6F175D3DCCD1}">
                <a14:hiddenFill xmlns:a14="http://schemas.microsoft.com/office/drawing/2010/main">
                  <a:noFill/>
                </a14:hiddenFill>
              </a:ext>
            </a:extLst>
          </p:spPr>
        </p:cxnSp>
        <p:sp>
          <p:nvSpPr>
            <p:cNvPr id="54" name="椭圆 135"/>
            <p:cNvSpPr>
              <a:spLocks noChangeArrowheads="1"/>
            </p:cNvSpPr>
            <p:nvPr/>
          </p:nvSpPr>
          <p:spPr bwMode="auto">
            <a:xfrm>
              <a:off x="0" y="0"/>
              <a:ext cx="756000" cy="756000"/>
            </a:xfrm>
            <a:prstGeom prst="ellipse">
              <a:avLst/>
            </a:prstGeom>
            <a:solidFill>
              <a:srgbClr val="C00000"/>
            </a:solidFill>
            <a:ln w="12700" cap="flat" cmpd="sng">
              <a:solidFill>
                <a:srgbClr val="C00000"/>
              </a:solidFill>
              <a:bevel/>
            </a:ln>
          </p:spPr>
          <p:txBody>
            <a:bodyPr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grpSp>
          <p:nvGrpSpPr>
            <p:cNvPr id="55" name="组合 125"/>
            <p:cNvGrpSpPr/>
            <p:nvPr/>
          </p:nvGrpSpPr>
          <p:grpSpPr bwMode="auto">
            <a:xfrm>
              <a:off x="153000" y="136763"/>
              <a:ext cx="450000" cy="434596"/>
              <a:chOff x="0" y="0"/>
              <a:chExt cx="583915" cy="496874"/>
            </a:xfrm>
          </p:grpSpPr>
          <p:sp>
            <p:nvSpPr>
              <p:cNvPr id="56" name="Freeform 159"/>
              <p:cNvSpPr>
                <a:spLocks noChangeArrowheads="1"/>
              </p:cNvSpPr>
              <p:nvPr/>
            </p:nvSpPr>
            <p:spPr bwMode="auto">
              <a:xfrm>
                <a:off x="61656" y="94297"/>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w="9525" cmpd="sng">
                <a:solidFill>
                  <a:srgbClr val="C00000"/>
                </a:solidFill>
                <a:bevel/>
              </a:ln>
            </p:spPr>
            <p:txBody>
              <a:bodyPr lIns="162510" tIns="81255" rIns="162510" bIns="81255"/>
              <a:lstStyle/>
              <a:p>
                <a:pPr defTabSz="1218565">
                  <a:defRPr/>
                </a:pPr>
                <a:endParaRPr lang="zh-CN" altLang="zh-CN" sz="2400" kern="0">
                  <a:solidFill>
                    <a:srgbClr val="000000"/>
                  </a:solidFill>
                  <a:latin typeface="Calibri" panose="020F0502020204030204" pitchFamily="34" charset="0"/>
                  <a:sym typeface="宋体" panose="02010600030101010101" pitchFamily="2" charset="-122"/>
                </a:endParaRPr>
              </a:p>
            </p:txBody>
          </p:sp>
          <p:sp>
            <p:nvSpPr>
              <p:cNvPr id="57" name="Freeform 160"/>
              <p:cNvSpPr>
                <a:spLocks noChangeArrowheads="1"/>
              </p:cNvSpPr>
              <p:nvPr/>
            </p:nvSpPr>
            <p:spPr bwMode="auto">
              <a:xfrm>
                <a:off x="0" y="0"/>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w="9525" cmpd="sng">
                <a:solidFill>
                  <a:srgbClr val="C00000"/>
                </a:solidFill>
                <a:bevel/>
              </a:ln>
            </p:spPr>
            <p:txBody>
              <a:bodyPr lIns="162510" tIns="81255" rIns="162510" bIns="81255"/>
              <a:lstStyle/>
              <a:p>
                <a:pPr defTabSz="1218565">
                  <a:defRPr/>
                </a:pPr>
                <a:endParaRPr lang="zh-CN" altLang="zh-CN" sz="2400" kern="0">
                  <a:solidFill>
                    <a:srgbClr val="000000"/>
                  </a:solidFill>
                  <a:latin typeface="Calibri" panose="020F0502020204030204" pitchFamily="34" charset="0"/>
                  <a:sym typeface="宋体" panose="02010600030101010101" pitchFamily="2" charset="-122"/>
                </a:endParaRPr>
              </a:p>
            </p:txBody>
          </p:sp>
        </p:grpSp>
      </p:grpSp>
      <p:grpSp>
        <p:nvGrpSpPr>
          <p:cNvPr id="58" name="组合 4"/>
          <p:cNvGrpSpPr/>
          <p:nvPr/>
        </p:nvGrpSpPr>
        <p:grpSpPr bwMode="auto">
          <a:xfrm>
            <a:off x="3588259" y="4517415"/>
            <a:ext cx="4066626" cy="755649"/>
            <a:chOff x="0" y="0"/>
            <a:chExt cx="4066973" cy="756000"/>
          </a:xfrm>
        </p:grpSpPr>
        <p:cxnSp>
          <p:nvCxnSpPr>
            <p:cNvPr id="59" name="肘形连接符 160"/>
            <p:cNvCxnSpPr>
              <a:cxnSpLocks noChangeShapeType="1"/>
              <a:stCxn id="60" idx="6"/>
              <a:endCxn id="81" idx="2"/>
            </p:cNvCxnSpPr>
            <p:nvPr/>
          </p:nvCxnSpPr>
          <p:spPr bwMode="auto">
            <a:xfrm>
              <a:off x="756000" y="378000"/>
              <a:ext cx="3310973" cy="376413"/>
            </a:xfrm>
            <a:prstGeom prst="bentConnector3">
              <a:avLst>
                <a:gd name="adj1" fmla="val 50000"/>
              </a:avLst>
            </a:prstGeom>
            <a:noFill/>
            <a:ln w="12700" cap="flat" cmpd="sng">
              <a:solidFill>
                <a:srgbClr val="C00000"/>
              </a:solidFill>
              <a:bevel/>
            </a:ln>
            <a:extLst>
              <a:ext uri="{909E8E84-426E-40DD-AFC4-6F175D3DCCD1}">
                <a14:hiddenFill xmlns:a14="http://schemas.microsoft.com/office/drawing/2010/main">
                  <a:noFill/>
                </a14:hiddenFill>
              </a:ext>
            </a:extLst>
          </p:spPr>
        </p:cxnSp>
        <p:sp>
          <p:nvSpPr>
            <p:cNvPr id="60" name="椭圆 140"/>
            <p:cNvSpPr>
              <a:spLocks noChangeArrowheads="1"/>
            </p:cNvSpPr>
            <p:nvPr/>
          </p:nvSpPr>
          <p:spPr bwMode="auto">
            <a:xfrm>
              <a:off x="0" y="0"/>
              <a:ext cx="756000" cy="756000"/>
            </a:xfrm>
            <a:prstGeom prst="ellipse">
              <a:avLst/>
            </a:prstGeom>
            <a:solidFill>
              <a:srgbClr val="C00000"/>
            </a:solidFill>
            <a:ln w="12700" cap="flat" cmpd="sng">
              <a:solidFill>
                <a:srgbClr val="C00000"/>
              </a:solidFill>
              <a:bevel/>
            </a:ln>
          </p:spPr>
          <p:txBody>
            <a:bodyPr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61" name="Freeform 277"/>
            <p:cNvSpPr>
              <a:spLocks noEditPoints="1" noChangeArrowheads="1"/>
            </p:cNvSpPr>
            <p:nvPr/>
          </p:nvSpPr>
          <p:spPr bwMode="auto">
            <a:xfrm>
              <a:off x="190444" y="121807"/>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w="9525" cmpd="sng">
              <a:solidFill>
                <a:srgbClr val="C00000"/>
              </a:solidFill>
              <a:bevel/>
            </a:ln>
          </p:spPr>
          <p:txBody>
            <a:bodyPr lIns="162510" tIns="81255" rIns="162510" bIns="81255"/>
            <a:lstStyle/>
            <a:p>
              <a:pPr defTabSz="1218565">
                <a:defRPr/>
              </a:pPr>
              <a:endParaRPr lang="zh-CN" altLang="zh-CN" sz="2400" kern="0">
                <a:solidFill>
                  <a:srgbClr val="000000"/>
                </a:solidFill>
                <a:sym typeface="Arial" panose="020B0604020202020204" pitchFamily="34" charset="0"/>
              </a:endParaRPr>
            </a:p>
          </p:txBody>
        </p:sp>
      </p:grpSp>
      <p:grpSp>
        <p:nvGrpSpPr>
          <p:cNvPr id="62" name="组合 5"/>
          <p:cNvGrpSpPr/>
          <p:nvPr/>
        </p:nvGrpSpPr>
        <p:grpSpPr bwMode="auto">
          <a:xfrm>
            <a:off x="3588259" y="3579202"/>
            <a:ext cx="5299947" cy="1052512"/>
            <a:chOff x="0" y="0"/>
            <a:chExt cx="5300991" cy="1051895"/>
          </a:xfrm>
        </p:grpSpPr>
        <p:cxnSp>
          <p:nvCxnSpPr>
            <p:cNvPr id="63" name="肘形连接符 154"/>
            <p:cNvCxnSpPr>
              <a:cxnSpLocks noChangeShapeType="1"/>
              <a:stCxn id="64" idx="6"/>
              <a:endCxn id="80" idx="2"/>
            </p:cNvCxnSpPr>
            <p:nvPr/>
          </p:nvCxnSpPr>
          <p:spPr bwMode="auto">
            <a:xfrm>
              <a:off x="756000" y="378000"/>
              <a:ext cx="4544991" cy="673895"/>
            </a:xfrm>
            <a:prstGeom prst="bentConnector3">
              <a:avLst>
                <a:gd name="adj1" fmla="val 50000"/>
              </a:avLst>
            </a:prstGeom>
            <a:noFill/>
            <a:ln w="12700" cap="flat" cmpd="sng">
              <a:solidFill>
                <a:schemeClr val="bg1">
                  <a:lumMod val="50000"/>
                </a:schemeClr>
              </a:solidFill>
              <a:bevel/>
            </a:ln>
            <a:extLst>
              <a:ext uri="{909E8E84-426E-40DD-AFC4-6F175D3DCCD1}">
                <a14:hiddenFill xmlns:a14="http://schemas.microsoft.com/office/drawing/2010/main">
                  <a:noFill/>
                </a14:hiddenFill>
              </a:ext>
            </a:extLst>
          </p:spPr>
        </p:cxnSp>
        <p:sp>
          <p:nvSpPr>
            <p:cNvPr id="64" name="椭圆 139"/>
            <p:cNvSpPr>
              <a:spLocks noChangeArrowheads="1"/>
            </p:cNvSpPr>
            <p:nvPr/>
          </p:nvSpPr>
          <p:spPr bwMode="auto">
            <a:xfrm>
              <a:off x="0" y="0"/>
              <a:ext cx="756000" cy="756000"/>
            </a:xfrm>
            <a:prstGeom prst="ellipse">
              <a:avLst/>
            </a:prstGeom>
            <a:solidFill>
              <a:srgbClr val="C00000"/>
            </a:solidFill>
            <a:ln w="12700" cap="flat" cmpd="sng">
              <a:solidFill>
                <a:schemeClr val="bg1">
                  <a:lumMod val="50000"/>
                </a:schemeClr>
              </a:solidFill>
              <a:bevel/>
            </a:ln>
          </p:spPr>
          <p:txBody>
            <a:bodyPr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grpSp>
          <p:nvGrpSpPr>
            <p:cNvPr id="65" name="Group 92"/>
            <p:cNvGrpSpPr/>
            <p:nvPr/>
          </p:nvGrpSpPr>
          <p:grpSpPr bwMode="auto">
            <a:xfrm>
              <a:off x="153436" y="235588"/>
              <a:ext cx="474528" cy="295582"/>
              <a:chOff x="0" y="0"/>
              <a:chExt cx="471488" cy="293688"/>
            </a:xfrm>
          </p:grpSpPr>
          <p:sp>
            <p:nvSpPr>
              <p:cNvPr id="66"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FFFFF"/>
              </a:solidFill>
              <a:ln w="9525" cmpd="sng">
                <a:solidFill>
                  <a:schemeClr val="bg1">
                    <a:lumMod val="50000"/>
                  </a:schemeClr>
                </a:solidFill>
                <a:bevel/>
              </a:ln>
            </p:spPr>
            <p:txBody>
              <a:bodyPr lIns="162510" tIns="81255" rIns="162510" bIns="81255"/>
              <a:lstStyle/>
              <a:p>
                <a:pPr defTabSz="1218565">
                  <a:defRPr/>
                </a:pPr>
                <a:endParaRPr lang="zh-CN" altLang="zh-CN" sz="2535" ker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67" name="Rectangle 9"/>
              <p:cNvSpPr>
                <a:spLocks noChangeArrowheads="1"/>
              </p:cNvSpPr>
              <p:nvPr/>
            </p:nvSpPr>
            <p:spPr bwMode="auto">
              <a:xfrm>
                <a:off x="63500" y="63499"/>
                <a:ext cx="90488" cy="166688"/>
              </a:xfrm>
              <a:prstGeom prst="rect">
                <a:avLst/>
              </a:prstGeom>
              <a:solidFill>
                <a:srgbClr val="FFFFFF"/>
              </a:solidFill>
              <a:ln w="9525" cmpd="sng">
                <a:solidFill>
                  <a:schemeClr val="bg1">
                    <a:lumMod val="50000"/>
                  </a:schemeClr>
                </a:solidFill>
                <a:bevel/>
              </a:ln>
            </p:spPr>
            <p:txBody>
              <a:bodyPr lIns="162510" tIns="81255" rIns="162510" bIns="81255"/>
              <a:lstStyle/>
              <a:p>
                <a:pPr defTabSz="1218565">
                  <a:defRPr/>
                </a:pPr>
                <a:endParaRPr lang="zh-CN" altLang="zh-CN" sz="2535" ker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
            <p:nvSpPr>
              <p:cNvPr id="68" name="Rectangle 10"/>
              <p:cNvSpPr>
                <a:spLocks noChangeArrowheads="1"/>
              </p:cNvSpPr>
              <p:nvPr/>
            </p:nvSpPr>
            <p:spPr bwMode="auto">
              <a:xfrm>
                <a:off x="169862" y="63499"/>
                <a:ext cx="85725" cy="166688"/>
              </a:xfrm>
              <a:prstGeom prst="rect">
                <a:avLst/>
              </a:prstGeom>
              <a:solidFill>
                <a:srgbClr val="FFFFFF"/>
              </a:solidFill>
              <a:ln w="9525" cmpd="sng">
                <a:solidFill>
                  <a:schemeClr val="bg1">
                    <a:lumMod val="50000"/>
                  </a:schemeClr>
                </a:solidFill>
                <a:bevel/>
              </a:ln>
            </p:spPr>
            <p:txBody>
              <a:bodyPr lIns="162510" tIns="81255" rIns="162510" bIns="81255"/>
              <a:lstStyle/>
              <a:p>
                <a:pPr defTabSz="1218565">
                  <a:defRPr/>
                </a:pPr>
                <a:endParaRPr lang="zh-CN" altLang="zh-CN" sz="2535" kern="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69" name="组合 3"/>
          <p:cNvGrpSpPr/>
          <p:nvPr/>
        </p:nvGrpSpPr>
        <p:grpSpPr bwMode="auto">
          <a:xfrm>
            <a:off x="3588258" y="5455627"/>
            <a:ext cx="2453944" cy="755649"/>
            <a:chOff x="0" y="0"/>
            <a:chExt cx="2455131" cy="756000"/>
          </a:xfrm>
        </p:grpSpPr>
        <p:sp>
          <p:nvSpPr>
            <p:cNvPr id="70" name="直接连接符 68"/>
            <p:cNvSpPr>
              <a:spLocks noChangeShapeType="1"/>
            </p:cNvSpPr>
            <p:nvPr/>
          </p:nvSpPr>
          <p:spPr bwMode="auto">
            <a:xfrm flipH="1">
              <a:off x="412977" y="378001"/>
              <a:ext cx="2042154" cy="1"/>
            </a:xfrm>
            <a:prstGeom prst="line">
              <a:avLst/>
            </a:prstGeom>
            <a:noFill/>
            <a:ln w="12700"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pPr defTabSz="1218565">
                <a:defRPr/>
              </a:pPr>
              <a:endParaRPr lang="zh-CN" altLang="en-US" sz="2400" kern="0">
                <a:solidFill>
                  <a:sysClr val="windowText" lastClr="000000"/>
                </a:solidFill>
              </a:endParaRPr>
            </a:p>
          </p:txBody>
        </p:sp>
        <p:sp>
          <p:nvSpPr>
            <p:cNvPr id="71" name="椭圆 85"/>
            <p:cNvSpPr>
              <a:spLocks noChangeArrowheads="1"/>
            </p:cNvSpPr>
            <p:nvPr/>
          </p:nvSpPr>
          <p:spPr bwMode="auto">
            <a:xfrm>
              <a:off x="0" y="0"/>
              <a:ext cx="756000" cy="756000"/>
            </a:xfrm>
            <a:prstGeom prst="ellipse">
              <a:avLst/>
            </a:prstGeom>
            <a:solidFill>
              <a:srgbClr val="C00000"/>
            </a:solidFill>
            <a:ln w="12700" cap="flat" cmpd="sng">
              <a:solidFill>
                <a:schemeClr val="bg1">
                  <a:lumMod val="50000"/>
                </a:schemeClr>
              </a:solidFill>
              <a:bevel/>
            </a:ln>
          </p:spPr>
          <p:txBody>
            <a:bodyPr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grpSp>
          <p:nvGrpSpPr>
            <p:cNvPr id="72" name="Group 9"/>
            <p:cNvGrpSpPr/>
            <p:nvPr/>
          </p:nvGrpSpPr>
          <p:grpSpPr bwMode="auto">
            <a:xfrm>
              <a:off x="124976" y="198348"/>
              <a:ext cx="516045" cy="382660"/>
              <a:chOff x="0" y="0"/>
              <a:chExt cx="374651" cy="277813"/>
            </a:xfrm>
          </p:grpSpPr>
          <p:sp>
            <p:nvSpPr>
              <p:cNvPr id="73" name="Freeform 17"/>
              <p:cNvSpPr>
                <a:spLocks noChangeArrowheads="1"/>
              </p:cNvSpPr>
              <p:nvPr/>
            </p:nvSpPr>
            <p:spPr bwMode="auto">
              <a:xfrm>
                <a:off x="141288" y="66675"/>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FFFFFF"/>
              </a:solidFill>
              <a:ln w="9525" cmpd="sng">
                <a:solidFill>
                  <a:schemeClr val="bg1">
                    <a:lumMod val="50000"/>
                  </a:schemeClr>
                </a:solidFill>
                <a:bevel/>
              </a:ln>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sp>
            <p:nvSpPr>
              <p:cNvPr id="74" name="Freeform 18"/>
              <p:cNvSpPr>
                <a:spLocks noChangeArrowheads="1"/>
              </p:cNvSpPr>
              <p:nvPr/>
            </p:nvSpPr>
            <p:spPr bwMode="auto">
              <a:xfrm>
                <a:off x="0" y="0"/>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FFFFFF"/>
              </a:solidFill>
              <a:ln w="9525" cmpd="sng">
                <a:solidFill>
                  <a:schemeClr val="bg1">
                    <a:lumMod val="50000"/>
                  </a:schemeClr>
                </a:solidFill>
                <a:bevel/>
              </a:ln>
            </p:spPr>
            <p:txBody>
              <a:bodyPr/>
              <a:lstStyle/>
              <a:p>
                <a:pPr defTabSz="1218565">
                  <a:defRPr/>
                </a:pPr>
                <a:endParaRPr lang="zh-CN" altLang="zh-CN" sz="2400" kern="0">
                  <a:solidFill>
                    <a:srgbClr val="000000"/>
                  </a:solidFill>
                  <a:latin typeface="Calibri" panose="020F0502020204030204" pitchFamily="34" charset="0"/>
                  <a:sym typeface="Calibri" panose="020F0502020204030204" pitchFamily="34" charset="0"/>
                </a:endParaRPr>
              </a:p>
            </p:txBody>
          </p:sp>
        </p:grpSp>
      </p:grpSp>
      <p:sp>
        <p:nvSpPr>
          <p:cNvPr id="75" name="任意多边形 56"/>
          <p:cNvSpPr>
            <a:spLocks noChangeArrowheads="1"/>
          </p:cNvSpPr>
          <p:nvPr/>
        </p:nvSpPr>
        <p:spPr bwMode="auto">
          <a:xfrm>
            <a:off x="9675498" y="2467952"/>
            <a:ext cx="1180941" cy="369887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C00000"/>
          </a:solidFill>
          <a:ln>
            <a:noFill/>
          </a:ln>
        </p:spPr>
        <p:txBody>
          <a:bodyPr lIns="91424" tIns="45713" rIns="91424" bIns="45713"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76" name="任意多边形 59"/>
          <p:cNvSpPr>
            <a:spLocks noChangeArrowheads="1"/>
          </p:cNvSpPr>
          <p:nvPr/>
        </p:nvSpPr>
        <p:spPr bwMode="auto">
          <a:xfrm>
            <a:off x="8442178" y="4245952"/>
            <a:ext cx="1180941" cy="1922463"/>
          </a:xfrm>
          <a:custGeom>
            <a:avLst/>
            <a:gdLst>
              <a:gd name="T0" fmla="*/ 1181100 w 1181100"/>
              <a:gd name="T1" fmla="*/ 0 h 1921854"/>
              <a:gd name="T2" fmla="*/ 1181100 w 1181100"/>
              <a:gd name="T3" fmla="*/ 1921854 h 1921854"/>
              <a:gd name="T4" fmla="*/ 0 w 1181100"/>
              <a:gd name="T5" fmla="*/ 1921854 h 1921854"/>
              <a:gd name="T6" fmla="*/ 0 w 1181100"/>
              <a:gd name="T7" fmla="*/ 731966 h 1921854"/>
              <a:gd name="T8" fmla="*/ 319230 w 1181100"/>
              <a:gd name="T9" fmla="*/ 562253 h 1921854"/>
              <a:gd name="T10" fmla="*/ 425975 w 1181100"/>
              <a:gd name="T11" fmla="*/ 500289 h 1921854"/>
              <a:gd name="T12" fmla="*/ 445921 w 1181100"/>
              <a:gd name="T13" fmla="*/ 529872 h 1921854"/>
              <a:gd name="T14" fmla="*/ 590551 w 1181100"/>
              <a:gd name="T15" fmla="*/ 589779 h 1921854"/>
              <a:gd name="T16" fmla="*/ 795088 w 1181100"/>
              <a:gd name="T17" fmla="*/ 385242 h 1921854"/>
              <a:gd name="T18" fmla="*/ 779015 w 1181100"/>
              <a:gd name="T19" fmla="*/ 305627 h 1921854"/>
              <a:gd name="T20" fmla="*/ 768996 w 1181100"/>
              <a:gd name="T21" fmla="*/ 290767 h 1921854"/>
              <a:gd name="T22" fmla="*/ 952789 w 1181100"/>
              <a:gd name="T23" fmla="*/ 167545 h 1921854"/>
              <a:gd name="T24" fmla="*/ 1140954 w 1181100"/>
              <a:gd name="T25" fmla="*/ 3127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bg1">
              <a:lumMod val="50000"/>
            </a:schemeClr>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77" name="任意多边形 63"/>
          <p:cNvSpPr>
            <a:spLocks noChangeArrowheads="1"/>
          </p:cNvSpPr>
          <p:nvPr/>
        </p:nvSpPr>
        <p:spPr bwMode="auto">
          <a:xfrm>
            <a:off x="7207270" y="5006364"/>
            <a:ext cx="1180941" cy="1162051"/>
          </a:xfrm>
          <a:custGeom>
            <a:avLst/>
            <a:gdLst>
              <a:gd name="T0" fmla="*/ 1181100 w 1181100"/>
              <a:gd name="T1" fmla="*/ 0 h 1161755"/>
              <a:gd name="T2" fmla="*/ 1181100 w 1181100"/>
              <a:gd name="T3" fmla="*/ 1161755 h 1161755"/>
              <a:gd name="T4" fmla="*/ 0 w 1181100"/>
              <a:gd name="T5" fmla="*/ 1161755 h 1161755"/>
              <a:gd name="T6" fmla="*/ 0 w 1181100"/>
              <a:gd name="T7" fmla="*/ 517854 h 1161755"/>
              <a:gd name="T8" fmla="*/ 336342 w 1181100"/>
              <a:gd name="T9" fmla="*/ 385518 h 1161755"/>
              <a:gd name="T10" fmla="*/ 408490 w 1181100"/>
              <a:gd name="T11" fmla="*/ 354228 h 1161755"/>
              <a:gd name="T12" fmla="*/ 445921 w 1181100"/>
              <a:gd name="T13" fmla="*/ 409746 h 1161755"/>
              <a:gd name="T14" fmla="*/ 590551 w 1181100"/>
              <a:gd name="T15" fmla="*/ 469653 h 1161755"/>
              <a:gd name="T16" fmla="*/ 795088 w 1181100"/>
              <a:gd name="T17" fmla="*/ 265116 h 1161755"/>
              <a:gd name="T18" fmla="*/ 790933 w 1181100"/>
              <a:gd name="T19" fmla="*/ 223895 h 1161755"/>
              <a:gd name="T20" fmla="*/ 781056 w 1181100"/>
              <a:gd name="T21" fmla="*/ 192076 h 1161755"/>
              <a:gd name="T22" fmla="*/ 1174526 w 1181100"/>
              <a:gd name="T23" fmla="*/ 3495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C00000"/>
          </a:solidFill>
          <a:ln>
            <a:noFill/>
          </a:ln>
        </p:spPr>
        <p:txBody>
          <a:bodyPr lIns="91424" tIns="45713" rIns="91424" bIns="45713"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78" name="任意多边形 66"/>
          <p:cNvSpPr>
            <a:spLocks noChangeArrowheads="1"/>
          </p:cNvSpPr>
          <p:nvPr/>
        </p:nvSpPr>
        <p:spPr bwMode="auto">
          <a:xfrm>
            <a:off x="5218400" y="5544526"/>
            <a:ext cx="1936489" cy="622300"/>
          </a:xfrm>
          <a:custGeom>
            <a:avLst/>
            <a:gdLst>
              <a:gd name="T0" fmla="*/ 1936748 w 1936748"/>
              <a:gd name="T1" fmla="*/ 0 h 623080"/>
              <a:gd name="T2" fmla="*/ 1936748 w 1936748"/>
              <a:gd name="T3" fmla="*/ 623080 h 623080"/>
              <a:gd name="T4" fmla="*/ 0 w 1936748"/>
              <a:gd name="T5" fmla="*/ 623080 h 623080"/>
              <a:gd name="T6" fmla="*/ 0 w 1936748"/>
              <a:gd name="T7" fmla="*/ 613884 h 623080"/>
              <a:gd name="T8" fmla="*/ 352298 w 1936748"/>
              <a:gd name="T9" fmla="*/ 519526 h 623080"/>
              <a:gd name="T10" fmla="*/ 750617 w 1936748"/>
              <a:gd name="T11" fmla="*/ 403342 h 623080"/>
              <a:gd name="T12" fmla="*/ 791646 w 1936748"/>
              <a:gd name="T13" fmla="*/ 390480 h 623080"/>
              <a:gd name="T14" fmla="*/ 823745 w 1936748"/>
              <a:gd name="T15" fmla="*/ 438090 h 623080"/>
              <a:gd name="T16" fmla="*/ 968375 w 1936748"/>
              <a:gd name="T17" fmla="*/ 497997 h 623080"/>
              <a:gd name="T18" fmla="*/ 1172912 w 1936748"/>
              <a:gd name="T19" fmla="*/ 293460 h 623080"/>
              <a:gd name="T20" fmla="*/ 1170635 w 1936748"/>
              <a:gd name="T21" fmla="*/ 270869 h 623080"/>
              <a:gd name="T22" fmla="*/ 1509041 w 1936748"/>
              <a:gd name="T23" fmla="*/ 156899 h 623080"/>
              <a:gd name="T24" fmla="*/ 1868376 w 1936748"/>
              <a:gd name="T25" fmla="*/ 26902 h 623080"/>
              <a:gd name="T26" fmla="*/ 1936748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bg1">
              <a:lumMod val="50000"/>
            </a:schemeClr>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79" name="椭圆 51"/>
          <p:cNvSpPr>
            <a:spLocks noChangeArrowheads="1"/>
          </p:cNvSpPr>
          <p:nvPr/>
        </p:nvSpPr>
        <p:spPr bwMode="auto">
          <a:xfrm>
            <a:off x="10121527" y="3506176"/>
            <a:ext cx="288886" cy="287338"/>
          </a:xfrm>
          <a:prstGeom prst="ellipse">
            <a:avLst/>
          </a:prstGeom>
          <a:solidFill>
            <a:srgbClr val="C00000"/>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80" name="椭圆 52"/>
          <p:cNvSpPr>
            <a:spLocks noChangeArrowheads="1"/>
          </p:cNvSpPr>
          <p:nvPr/>
        </p:nvSpPr>
        <p:spPr bwMode="auto">
          <a:xfrm>
            <a:off x="8888205" y="4487252"/>
            <a:ext cx="288886" cy="288925"/>
          </a:xfrm>
          <a:prstGeom prst="ellipse">
            <a:avLst/>
          </a:prstGeom>
          <a:solidFill>
            <a:schemeClr val="bg1">
              <a:lumMod val="50000"/>
            </a:schemeClr>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81" name="椭圆 53"/>
          <p:cNvSpPr>
            <a:spLocks noChangeArrowheads="1"/>
          </p:cNvSpPr>
          <p:nvPr/>
        </p:nvSpPr>
        <p:spPr bwMode="auto">
          <a:xfrm>
            <a:off x="7654884" y="5127016"/>
            <a:ext cx="287298" cy="288925"/>
          </a:xfrm>
          <a:prstGeom prst="ellipse">
            <a:avLst/>
          </a:prstGeom>
          <a:solidFill>
            <a:srgbClr val="C00000"/>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82" name="椭圆 54"/>
          <p:cNvSpPr>
            <a:spLocks noChangeArrowheads="1"/>
          </p:cNvSpPr>
          <p:nvPr/>
        </p:nvSpPr>
        <p:spPr bwMode="auto">
          <a:xfrm>
            <a:off x="6042202" y="5693753"/>
            <a:ext cx="288886" cy="288925"/>
          </a:xfrm>
          <a:prstGeom prst="ellipse">
            <a:avLst/>
          </a:prstGeom>
          <a:solidFill>
            <a:schemeClr val="bg1">
              <a:lumMod val="50000"/>
            </a:schemeClr>
          </a:solidFill>
          <a:ln>
            <a:noFill/>
          </a:ln>
        </p:spPr>
        <p:txBody>
          <a:bodyPr lIns="91424" tIns="45713" rIns="91424" bIns="45713" anchor="ctr"/>
          <a:lstStyle/>
          <a:p>
            <a:pPr algn="ctr" defTabSz="1218565">
              <a:defRPr/>
            </a:pPr>
            <a:endParaRPr lang="zh-CN" altLang="zh-CN" sz="2400" kern="0">
              <a:solidFill>
                <a:srgbClr val="FFFFFF"/>
              </a:solidFill>
              <a:latin typeface="宋体" panose="02010600030101010101" pitchFamily="2" charset="-122"/>
              <a:sym typeface="宋体" panose="02010600030101010101" pitchFamily="2" charset="-122"/>
            </a:endParaRPr>
          </a:p>
        </p:txBody>
      </p:sp>
      <p:sp>
        <p:nvSpPr>
          <p:cNvPr id="83" name="矩形 47"/>
          <p:cNvSpPr>
            <a:spLocks noChangeArrowheads="1"/>
          </p:cNvSpPr>
          <p:nvPr/>
        </p:nvSpPr>
        <p:spPr bwMode="auto">
          <a:xfrm>
            <a:off x="1385105" y="1682139"/>
            <a:ext cx="9604666" cy="67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4" tIns="45709" rIns="91414" bIns="45709">
            <a:spAutoFit/>
          </a:bodyPr>
          <a:lstStyle/>
          <a:p>
            <a:pPr algn="ctr" defTabSz="1218565">
              <a:lnSpc>
                <a:spcPct val="130000"/>
              </a:lnSpc>
              <a:defRPr/>
            </a:pPr>
            <a:r>
              <a:rPr lang="zh-CN" altLang="en-US" sz="1465"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400" kern="0" dirty="0">
              <a:solidFill>
                <a:srgbClr val="C00000"/>
              </a:solidFill>
            </a:endParaRPr>
          </a:p>
        </p:txBody>
      </p:sp>
      <p:sp>
        <p:nvSpPr>
          <p:cNvPr id="84" name="矩形 93"/>
          <p:cNvSpPr>
            <a:spLocks noChangeArrowheads="1"/>
          </p:cNvSpPr>
          <p:nvPr/>
        </p:nvSpPr>
        <p:spPr bwMode="auto">
          <a:xfrm>
            <a:off x="2252327" y="2696550"/>
            <a:ext cx="1210535" cy="39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9" rIns="91414" bIns="45709">
            <a:spAutoFit/>
          </a:bodyPr>
          <a:lstStyle/>
          <a:p>
            <a:pPr algn="r" defTabSz="1218565">
              <a:defRPr/>
            </a:pPr>
            <a:r>
              <a:rPr lang="zh-CN" altLang="en-US"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重点项目</a:t>
            </a:r>
            <a:endParaRPr lang="en-US"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85" name="矩形 165"/>
          <p:cNvSpPr>
            <a:spLocks noChangeArrowheads="1"/>
          </p:cNvSpPr>
          <p:nvPr/>
        </p:nvSpPr>
        <p:spPr bwMode="auto">
          <a:xfrm>
            <a:off x="1391494" y="3087076"/>
            <a:ext cx="2071369" cy="29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3" rIns="91424" bIns="45713">
            <a:spAutoFit/>
          </a:bodyPr>
          <a:lstStyle/>
          <a:p>
            <a:pPr algn="r" defTabSz="1218565">
              <a:defRPr/>
            </a:pPr>
            <a:r>
              <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rPr>
              <a:t>点击输入图表的描述说明</a:t>
            </a:r>
            <a:endPar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86" name="矩形 41"/>
          <p:cNvSpPr>
            <a:spLocks noChangeArrowheads="1"/>
          </p:cNvSpPr>
          <p:nvPr/>
        </p:nvSpPr>
        <p:spPr bwMode="auto">
          <a:xfrm>
            <a:off x="2252327" y="3625238"/>
            <a:ext cx="1210535" cy="39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9" rIns="91414" bIns="45709">
            <a:spAutoFit/>
          </a:bodyPr>
          <a:lstStyle/>
          <a:p>
            <a:pPr algn="r" defTabSz="1218565">
              <a:defRPr/>
            </a:pPr>
            <a:r>
              <a:rPr lang="zh-CN" altLang="en-US"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重点项目</a:t>
            </a:r>
            <a:endParaRPr lang="en-US" altLang="zh-CN"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87" name="矩形 42"/>
          <p:cNvSpPr>
            <a:spLocks noChangeArrowheads="1"/>
          </p:cNvSpPr>
          <p:nvPr/>
        </p:nvSpPr>
        <p:spPr bwMode="auto">
          <a:xfrm>
            <a:off x="1391494" y="4015764"/>
            <a:ext cx="2071369" cy="29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3" rIns="91424" bIns="45713">
            <a:spAutoFit/>
          </a:bodyPr>
          <a:lstStyle/>
          <a:p>
            <a:pPr algn="r" defTabSz="1218565">
              <a:defRPr/>
            </a:pPr>
            <a:r>
              <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rPr>
              <a:t>点击输入图表的描述说明</a:t>
            </a:r>
            <a:endPar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88" name="矩形 44"/>
          <p:cNvSpPr>
            <a:spLocks noChangeArrowheads="1"/>
          </p:cNvSpPr>
          <p:nvPr/>
        </p:nvSpPr>
        <p:spPr bwMode="auto">
          <a:xfrm>
            <a:off x="2252327" y="4569801"/>
            <a:ext cx="1210535" cy="39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9" rIns="91414" bIns="45709">
            <a:spAutoFit/>
          </a:bodyPr>
          <a:lstStyle/>
          <a:p>
            <a:pPr algn="r" defTabSz="1218565">
              <a:defRPr/>
            </a:pPr>
            <a:r>
              <a:rPr lang="zh-CN" altLang="en-US"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重点项目</a:t>
            </a:r>
            <a:endParaRPr lang="en-US" altLang="zh-CN"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89" name="矩形 45"/>
          <p:cNvSpPr>
            <a:spLocks noChangeArrowheads="1"/>
          </p:cNvSpPr>
          <p:nvPr/>
        </p:nvSpPr>
        <p:spPr bwMode="auto">
          <a:xfrm>
            <a:off x="1391494" y="4961914"/>
            <a:ext cx="2071369" cy="29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3" rIns="91424" bIns="45713">
            <a:spAutoFit/>
          </a:bodyPr>
          <a:lstStyle/>
          <a:p>
            <a:pPr algn="r" defTabSz="1218565">
              <a:defRPr/>
            </a:pPr>
            <a:r>
              <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rPr>
              <a:t>点击输入图表的描述说明</a:t>
            </a:r>
            <a:endPar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90" name="矩形 47"/>
          <p:cNvSpPr>
            <a:spLocks noChangeArrowheads="1"/>
          </p:cNvSpPr>
          <p:nvPr/>
        </p:nvSpPr>
        <p:spPr bwMode="auto">
          <a:xfrm>
            <a:off x="2252327" y="5495314"/>
            <a:ext cx="1210535" cy="39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4" tIns="45709" rIns="91414" bIns="45709">
            <a:spAutoFit/>
          </a:bodyPr>
          <a:lstStyle/>
          <a:p>
            <a:pPr algn="r" defTabSz="1218565">
              <a:defRPr/>
            </a:pPr>
            <a:r>
              <a:rPr lang="zh-CN" altLang="en-US"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rPr>
              <a:t>重点项目</a:t>
            </a:r>
            <a:endParaRPr lang="en-US" altLang="zh-CN" sz="2000" kern="0" dirty="0">
              <a:solidFill>
                <a:srgbClr val="C00000"/>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
        <p:nvSpPr>
          <p:cNvPr id="91" name="矩形 48"/>
          <p:cNvSpPr>
            <a:spLocks noChangeArrowheads="1"/>
          </p:cNvSpPr>
          <p:nvPr/>
        </p:nvSpPr>
        <p:spPr bwMode="auto">
          <a:xfrm>
            <a:off x="1391494" y="5887426"/>
            <a:ext cx="2071369" cy="29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4" tIns="45713" rIns="91424" bIns="45713">
            <a:spAutoFit/>
          </a:bodyPr>
          <a:lstStyle/>
          <a:p>
            <a:pPr algn="r" defTabSz="1218565">
              <a:defRPr/>
            </a:pPr>
            <a:r>
              <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rPr>
              <a:t>点击输入图表的描述说明</a:t>
            </a:r>
            <a:endParaRPr lang="zh-CN" altLang="en-US" sz="1335" kern="0">
              <a:solidFill>
                <a:schemeClr val="bg1">
                  <a:lumMod val="50000"/>
                </a:schemeClr>
              </a:solidFill>
              <a:latin typeface="方正兰亭黑_GBK" panose="02000000000000000000" pitchFamily="2" charset="-122"/>
              <a:ea typeface="方正兰亭黑_GBK" panose="02000000000000000000" pitchFamily="2"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16" presetClass="entr" presetSubtype="21"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barn(inVertical)">
                                      <p:cBhvr>
                                        <p:cTn id="14" dur="500"/>
                                        <p:tgtEl>
                                          <p:spTgt spid="83"/>
                                        </p:tgtEl>
                                      </p:cBhvr>
                                    </p:animEffect>
                                  </p:childTnLst>
                                </p:cTn>
                              </p:par>
                            </p:childTnLst>
                          </p:cTn>
                        </p:par>
                        <p:par>
                          <p:cTn id="15" fill="hold">
                            <p:stCondLst>
                              <p:cond delay="500"/>
                            </p:stCondLst>
                            <p:childTnLst>
                              <p:par>
                                <p:cTn id="16" presetID="22" presetClass="entr" presetSubtype="4" fill="hold" grpId="0" nodeType="after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wipe(down)">
                                      <p:cBhvr>
                                        <p:cTn id="18" dur="500"/>
                                        <p:tgtEl>
                                          <p:spTgt spid="7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down)">
                                      <p:cBhvr>
                                        <p:cTn id="21" dur="500"/>
                                        <p:tgtEl>
                                          <p:spTgt spid="7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wipe(down)">
                                      <p:cBhvr>
                                        <p:cTn id="24" dur="500"/>
                                        <p:tgtEl>
                                          <p:spTgt spid="7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animEffect>
                                      <p:cBhvr>
                                        <p:cTn id="27" dur="900"/>
                                        <p:tgtEl>
                                          <p:spTgt spid="75"/>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82"/>
                                        </p:tgtEl>
                                        <p:attrNameLst>
                                          <p:attrName>style.visibility</p:attrName>
                                        </p:attrNameLst>
                                      </p:cBhvr>
                                      <p:to>
                                        <p:strVal val="visible"/>
                                      </p:to>
                                    </p:set>
                                    <p:animEffect>
                                      <p:cBhvr>
                                        <p:cTn id="30" dur="250"/>
                                        <p:tgtEl>
                                          <p:spTgt spid="82"/>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81"/>
                                        </p:tgtEl>
                                        <p:attrNameLst>
                                          <p:attrName>style.visibility</p:attrName>
                                        </p:attrNameLst>
                                      </p:cBhvr>
                                      <p:to>
                                        <p:strVal val="visible"/>
                                      </p:to>
                                    </p:set>
                                    <p:animEffect>
                                      <p:cBhvr>
                                        <p:cTn id="33" dur="250"/>
                                        <p:tgtEl>
                                          <p:spTgt spid="81"/>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80"/>
                                        </p:tgtEl>
                                        <p:attrNameLst>
                                          <p:attrName>style.visibility</p:attrName>
                                        </p:attrNameLst>
                                      </p:cBhvr>
                                      <p:to>
                                        <p:strVal val="visible"/>
                                      </p:to>
                                    </p:set>
                                    <p:animEffect>
                                      <p:cBhvr>
                                        <p:cTn id="36" dur="250"/>
                                        <p:tgtEl>
                                          <p:spTgt spid="80"/>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79"/>
                                        </p:tgtEl>
                                        <p:attrNameLst>
                                          <p:attrName>style.visibility</p:attrName>
                                        </p:attrNameLst>
                                      </p:cBhvr>
                                      <p:to>
                                        <p:strVal val="visible"/>
                                      </p:to>
                                    </p:set>
                                    <p:animEffect>
                                      <p:cBhvr>
                                        <p:cTn id="39" dur="250"/>
                                        <p:tgtEl>
                                          <p:spTgt spid="79"/>
                                        </p:tgtEl>
                                      </p:cBhvr>
                                    </p:animEffect>
                                  </p:childTnLst>
                                </p:cTn>
                              </p:par>
                            </p:childTnLst>
                          </p:cTn>
                        </p:par>
                        <p:par>
                          <p:cTn id="40" fill="hold">
                            <p:stCondLst>
                              <p:cond delay="1000"/>
                            </p:stCondLst>
                            <p:childTnLst>
                              <p:par>
                                <p:cTn id="41" presetID="26" presetClass="emph" presetSubtype="0" fill="hold" grpId="1" nodeType="afterEffect">
                                  <p:stCondLst>
                                    <p:cond delay="0"/>
                                  </p:stCondLst>
                                  <p:childTnLst>
                                    <p:animEffect>
                                      <p:cBhvr>
                                        <p:cTn id="42" dur="500" tmFilter="0, 0; .2, .5; .8, .5; 1, 0"/>
                                        <p:tgtEl>
                                          <p:spTgt spid="82"/>
                                        </p:tgtEl>
                                      </p:cBhvr>
                                    </p:animEffect>
                                    <p:animScale>
                                      <p:cBhvr>
                                        <p:cTn id="43" dur="250" autoRev="1" fill="hold"/>
                                        <p:tgtEl>
                                          <p:spTgt spid="82"/>
                                        </p:tgtEl>
                                      </p:cBhvr>
                                      <p:by x="105000" y="105000"/>
                                    </p:animScale>
                                  </p:childTnLst>
                                </p:cTn>
                              </p:par>
                            </p:childTnLst>
                          </p:cTn>
                        </p:par>
                        <p:par>
                          <p:cTn id="44" fill="hold">
                            <p:stCondLst>
                              <p:cond delay="1500"/>
                            </p:stCondLst>
                            <p:childTnLst>
                              <p:par>
                                <p:cTn id="45" presetID="2" presetClass="entr" presetSubtype="8" fill="hold" nodeType="after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ppt_x</p:attrName>
                                        </p:attrNameLst>
                                      </p:cBhvr>
                                      <p:tavLst>
                                        <p:tav tm="0">
                                          <p:val>
                                            <p:strVal val="0-#ppt_w/2"/>
                                          </p:val>
                                        </p:tav>
                                        <p:tav tm="100000">
                                          <p:val>
                                            <p:strVal val="#ppt_x"/>
                                          </p:val>
                                        </p:tav>
                                      </p:tavLst>
                                    </p:anim>
                                    <p:anim calcmode="lin" valueType="num">
                                      <p:cBhvr>
                                        <p:cTn id="48" dur="500" fill="hold"/>
                                        <p:tgtEl>
                                          <p:spTgt spid="69"/>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14" presetClass="entr" presetSubtype="1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p:cBhvr>
                                        <p:cTn id="52" dur="500"/>
                                        <p:tgtEl>
                                          <p:spTgt spid="90"/>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animEffect>
                                      <p:cBhvr>
                                        <p:cTn id="55" dur="500"/>
                                        <p:tgtEl>
                                          <p:spTgt spid="91"/>
                                        </p:tgtEl>
                                      </p:cBhvr>
                                    </p:animEffect>
                                  </p:childTnLst>
                                </p:cTn>
                              </p:par>
                            </p:childTnLst>
                          </p:cTn>
                        </p:par>
                        <p:par>
                          <p:cTn id="56" fill="hold">
                            <p:stCondLst>
                              <p:cond delay="2500"/>
                            </p:stCondLst>
                            <p:childTnLst>
                              <p:par>
                                <p:cTn id="57" presetID="26" presetClass="emph" presetSubtype="0" fill="hold" grpId="1" nodeType="afterEffect">
                                  <p:stCondLst>
                                    <p:cond delay="0"/>
                                  </p:stCondLst>
                                  <p:childTnLst>
                                    <p:animEffect>
                                      <p:cBhvr>
                                        <p:cTn id="58" dur="500" tmFilter="0, 0; .2, .5; .8, .5; 1, 0"/>
                                        <p:tgtEl>
                                          <p:spTgt spid="81"/>
                                        </p:tgtEl>
                                      </p:cBhvr>
                                    </p:animEffect>
                                    <p:animScale>
                                      <p:cBhvr>
                                        <p:cTn id="59" dur="250" autoRev="1" fill="hold"/>
                                        <p:tgtEl>
                                          <p:spTgt spid="81"/>
                                        </p:tgtEl>
                                      </p:cBhvr>
                                      <p:by x="105000" y="105000"/>
                                    </p:animScale>
                                  </p:childTnLst>
                                </p:cTn>
                              </p:par>
                            </p:childTnLst>
                          </p:cTn>
                        </p:par>
                        <p:par>
                          <p:cTn id="60" fill="hold">
                            <p:stCondLst>
                              <p:cond delay="3000"/>
                            </p:stCondLst>
                            <p:childTnLst>
                              <p:par>
                                <p:cTn id="61" presetID="2" presetClass="entr" presetSubtype="8" fill="hold" nodeType="afterEffect">
                                  <p:stCondLst>
                                    <p:cond delay="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ppt_x</p:attrName>
                                        </p:attrNameLst>
                                      </p:cBhvr>
                                      <p:tavLst>
                                        <p:tav tm="0">
                                          <p:val>
                                            <p:strVal val="0-#ppt_w/2"/>
                                          </p:val>
                                        </p:tav>
                                        <p:tav tm="100000">
                                          <p:val>
                                            <p:strVal val="#ppt_x"/>
                                          </p:val>
                                        </p:tav>
                                      </p:tavLst>
                                    </p:anim>
                                    <p:anim calcmode="lin" valueType="num">
                                      <p:cBhvr>
                                        <p:cTn id="64" dur="500" fill="hold"/>
                                        <p:tgtEl>
                                          <p:spTgt spid="58"/>
                                        </p:tgtEl>
                                        <p:attrNameLst>
                                          <p:attrName>ppt_y</p:attrName>
                                        </p:attrNameLst>
                                      </p:cBhvr>
                                      <p:tavLst>
                                        <p:tav tm="0">
                                          <p:val>
                                            <p:strVal val="#ppt_y"/>
                                          </p:val>
                                        </p:tav>
                                        <p:tav tm="100000">
                                          <p:val>
                                            <p:strVal val="#ppt_y"/>
                                          </p:val>
                                        </p:tav>
                                      </p:tavLst>
                                    </p:anim>
                                  </p:childTnLst>
                                </p:cTn>
                              </p:par>
                            </p:childTnLst>
                          </p:cTn>
                        </p:par>
                        <p:par>
                          <p:cTn id="65" fill="hold">
                            <p:stCondLst>
                              <p:cond delay="3500"/>
                            </p:stCondLst>
                            <p:childTnLst>
                              <p:par>
                                <p:cTn id="66" presetID="14" presetClass="entr" presetSubtype="10" fill="hold" grpId="0" nodeType="afterEffect">
                                  <p:stCondLst>
                                    <p:cond delay="0"/>
                                  </p:stCondLst>
                                  <p:childTnLst>
                                    <p:set>
                                      <p:cBhvr>
                                        <p:cTn id="67" dur="1" fill="hold">
                                          <p:stCondLst>
                                            <p:cond delay="0"/>
                                          </p:stCondLst>
                                        </p:cTn>
                                        <p:tgtEl>
                                          <p:spTgt spid="89"/>
                                        </p:tgtEl>
                                        <p:attrNameLst>
                                          <p:attrName>style.visibility</p:attrName>
                                        </p:attrNameLst>
                                      </p:cBhvr>
                                      <p:to>
                                        <p:strVal val="visible"/>
                                      </p:to>
                                    </p:set>
                                    <p:animEffect>
                                      <p:cBhvr>
                                        <p:cTn id="68" dur="500"/>
                                        <p:tgtEl>
                                          <p:spTgt spid="89"/>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88"/>
                                        </p:tgtEl>
                                        <p:attrNameLst>
                                          <p:attrName>style.visibility</p:attrName>
                                        </p:attrNameLst>
                                      </p:cBhvr>
                                      <p:to>
                                        <p:strVal val="visible"/>
                                      </p:to>
                                    </p:set>
                                    <p:animEffect>
                                      <p:cBhvr>
                                        <p:cTn id="71" dur="500"/>
                                        <p:tgtEl>
                                          <p:spTgt spid="88"/>
                                        </p:tgtEl>
                                      </p:cBhvr>
                                    </p:animEffect>
                                  </p:childTnLst>
                                </p:cTn>
                              </p:par>
                            </p:childTnLst>
                          </p:cTn>
                        </p:par>
                        <p:par>
                          <p:cTn id="72" fill="hold">
                            <p:stCondLst>
                              <p:cond delay="4000"/>
                            </p:stCondLst>
                            <p:childTnLst>
                              <p:par>
                                <p:cTn id="73" presetID="26" presetClass="emph" presetSubtype="0" fill="hold" grpId="1" nodeType="afterEffect">
                                  <p:stCondLst>
                                    <p:cond delay="0"/>
                                  </p:stCondLst>
                                  <p:childTnLst>
                                    <p:animEffect>
                                      <p:cBhvr>
                                        <p:cTn id="74" dur="500" tmFilter="0, 0; .2, .5; .8, .5; 1, 0"/>
                                        <p:tgtEl>
                                          <p:spTgt spid="80"/>
                                        </p:tgtEl>
                                      </p:cBhvr>
                                    </p:animEffect>
                                    <p:animScale>
                                      <p:cBhvr>
                                        <p:cTn id="75" dur="250" autoRev="1" fill="hold"/>
                                        <p:tgtEl>
                                          <p:spTgt spid="80"/>
                                        </p:tgtEl>
                                      </p:cBhvr>
                                      <p:by x="105000" y="105000"/>
                                    </p:animScale>
                                  </p:childTnLst>
                                </p:cTn>
                              </p:par>
                            </p:childTnLst>
                          </p:cTn>
                        </p:par>
                        <p:par>
                          <p:cTn id="76" fill="hold">
                            <p:stCondLst>
                              <p:cond delay="4500"/>
                            </p:stCondLst>
                            <p:childTnLst>
                              <p:par>
                                <p:cTn id="77" presetID="2" presetClass="entr" presetSubtype="8"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ppt_x</p:attrName>
                                        </p:attrNameLst>
                                      </p:cBhvr>
                                      <p:tavLst>
                                        <p:tav tm="0">
                                          <p:val>
                                            <p:strVal val="0-#ppt_w/2"/>
                                          </p:val>
                                        </p:tav>
                                        <p:tav tm="100000">
                                          <p:val>
                                            <p:strVal val="#ppt_x"/>
                                          </p:val>
                                        </p:tav>
                                      </p:tavLst>
                                    </p:anim>
                                    <p:anim calcmode="lin" valueType="num">
                                      <p:cBhvr>
                                        <p:cTn id="80" dur="500" fill="hold"/>
                                        <p:tgtEl>
                                          <p:spTgt spid="62"/>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14" presetClass="entr" presetSubtype="10"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p:cBhvr>
                                        <p:cTn id="84" dur="500"/>
                                        <p:tgtEl>
                                          <p:spTgt spid="8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p:cBhvr>
                                        <p:cTn id="87" dur="500"/>
                                        <p:tgtEl>
                                          <p:spTgt spid="87"/>
                                        </p:tgtEl>
                                      </p:cBhvr>
                                    </p:animEffect>
                                  </p:childTnLst>
                                </p:cTn>
                              </p:par>
                            </p:childTnLst>
                          </p:cTn>
                        </p:par>
                        <p:par>
                          <p:cTn id="88" fill="hold">
                            <p:stCondLst>
                              <p:cond delay="5500"/>
                            </p:stCondLst>
                            <p:childTnLst>
                              <p:par>
                                <p:cTn id="89" presetID="26" presetClass="emph" presetSubtype="0" fill="hold" grpId="1" nodeType="afterEffect">
                                  <p:stCondLst>
                                    <p:cond delay="0"/>
                                  </p:stCondLst>
                                  <p:childTnLst>
                                    <p:animEffect>
                                      <p:cBhvr>
                                        <p:cTn id="90" dur="500" tmFilter="0, 0; .2, .5; .8, .5; 1, 0"/>
                                        <p:tgtEl>
                                          <p:spTgt spid="79"/>
                                        </p:tgtEl>
                                      </p:cBhvr>
                                    </p:animEffect>
                                    <p:animScale>
                                      <p:cBhvr>
                                        <p:cTn id="91" dur="250" autoRev="1" fill="hold"/>
                                        <p:tgtEl>
                                          <p:spTgt spid="79"/>
                                        </p:tgtEl>
                                      </p:cBhvr>
                                      <p:by x="105000" y="105000"/>
                                    </p:animScale>
                                  </p:childTnLst>
                                </p:cTn>
                              </p:par>
                            </p:childTnLst>
                          </p:cTn>
                        </p:par>
                        <p:par>
                          <p:cTn id="92" fill="hold">
                            <p:stCondLst>
                              <p:cond delay="6000"/>
                            </p:stCondLst>
                            <p:childTnLst>
                              <p:par>
                                <p:cTn id="93" presetID="2" presetClass="entr" presetSubtype="8" fill="hold"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p:cTn id="95" dur="500" fill="hold"/>
                                        <p:tgtEl>
                                          <p:spTgt spid="51"/>
                                        </p:tgtEl>
                                        <p:attrNameLst>
                                          <p:attrName>ppt_x</p:attrName>
                                        </p:attrNameLst>
                                      </p:cBhvr>
                                      <p:tavLst>
                                        <p:tav tm="0">
                                          <p:val>
                                            <p:strVal val="0-#ppt_w/2"/>
                                          </p:val>
                                        </p:tav>
                                        <p:tav tm="100000">
                                          <p:val>
                                            <p:strVal val="#ppt_x"/>
                                          </p:val>
                                        </p:tav>
                                      </p:tavLst>
                                    </p:anim>
                                    <p:anim calcmode="lin" valueType="num">
                                      <p:cBhvr>
                                        <p:cTn id="96" dur="500" fill="hold"/>
                                        <p:tgtEl>
                                          <p:spTgt spid="51"/>
                                        </p:tgtEl>
                                        <p:attrNameLst>
                                          <p:attrName>ppt_y</p:attrName>
                                        </p:attrNameLst>
                                      </p:cBhvr>
                                      <p:tavLst>
                                        <p:tav tm="0">
                                          <p:val>
                                            <p:strVal val="#ppt_y"/>
                                          </p:val>
                                        </p:tav>
                                        <p:tav tm="100000">
                                          <p:val>
                                            <p:strVal val="#ppt_y"/>
                                          </p:val>
                                        </p:tav>
                                      </p:tavLst>
                                    </p:anim>
                                  </p:childTnLst>
                                </p:cTn>
                              </p:par>
                            </p:childTnLst>
                          </p:cTn>
                        </p:par>
                        <p:par>
                          <p:cTn id="97" fill="hold">
                            <p:stCondLst>
                              <p:cond delay="6500"/>
                            </p:stCondLst>
                            <p:childTnLst>
                              <p:par>
                                <p:cTn id="98" presetID="14" presetClass="entr" presetSubtype="10" fill="hold" grpId="0" nodeType="afterEffect">
                                  <p:stCondLst>
                                    <p:cond delay="0"/>
                                  </p:stCondLst>
                                  <p:childTnLst>
                                    <p:set>
                                      <p:cBhvr>
                                        <p:cTn id="99" dur="1" fill="hold">
                                          <p:stCondLst>
                                            <p:cond delay="0"/>
                                          </p:stCondLst>
                                        </p:cTn>
                                        <p:tgtEl>
                                          <p:spTgt spid="84"/>
                                        </p:tgtEl>
                                        <p:attrNameLst>
                                          <p:attrName>style.visibility</p:attrName>
                                        </p:attrNameLst>
                                      </p:cBhvr>
                                      <p:to>
                                        <p:strVal val="visible"/>
                                      </p:to>
                                    </p:set>
                                    <p:animEffect>
                                      <p:cBhvr>
                                        <p:cTn id="100" dur="500"/>
                                        <p:tgtEl>
                                          <p:spTgt spid="8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85"/>
                                        </p:tgtEl>
                                        <p:attrNameLst>
                                          <p:attrName>style.visibility</p:attrName>
                                        </p:attrNameLst>
                                      </p:cBhvr>
                                      <p:to>
                                        <p:strVal val="visible"/>
                                      </p:to>
                                    </p:set>
                                    <p:animEffect>
                                      <p:cBhvr>
                                        <p:cTn id="10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5" grpId="0" bldLvl="0" animBg="1" autoUpdateAnimBg="0"/>
      <p:bldP spid="76" grpId="0" bldLvl="0" animBg="1" autoUpdateAnimBg="0"/>
      <p:bldP spid="77" grpId="0" bldLvl="0" animBg="1" autoUpdateAnimBg="0"/>
      <p:bldP spid="78" grpId="0" bldLvl="0" animBg="1" autoUpdateAnimBg="0"/>
      <p:bldP spid="79" grpId="0" bldLvl="0" animBg="1" autoUpdateAnimBg="0"/>
      <p:bldP spid="79" grpId="1" bldLvl="0" animBg="1" autoUpdateAnimBg="0"/>
      <p:bldP spid="80" grpId="0" bldLvl="0" animBg="1" autoUpdateAnimBg="0"/>
      <p:bldP spid="80" grpId="1" bldLvl="0" animBg="1" autoUpdateAnimBg="0"/>
      <p:bldP spid="81" grpId="0" bldLvl="0" animBg="1" autoUpdateAnimBg="0"/>
      <p:bldP spid="81" grpId="1" bldLvl="0" animBg="1" autoUpdateAnimBg="0"/>
      <p:bldP spid="82" grpId="0" bldLvl="0" animBg="1" autoUpdateAnimBg="0"/>
      <p:bldP spid="82" grpId="1" bldLvl="0" animBg="1" autoUpdateAnimBg="0"/>
      <p:bldP spid="83" grpId="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明年重点项目</a:t>
            </a:r>
            <a:endParaRPr lang="en-US" altLang="zh-CN" sz="3465" dirty="0">
              <a:solidFill>
                <a:srgbClr val="C40000"/>
              </a:solidFill>
              <a:latin typeface="方正剪纸简体" panose="02000000000000000000" pitchFamily="65" charset="-122"/>
              <a:ea typeface="方正剪纸简体" panose="02000000000000000000" pitchFamily="65" charset="-122"/>
            </a:endParaRPr>
          </a:p>
        </p:txBody>
      </p:sp>
      <p:grpSp>
        <p:nvGrpSpPr>
          <p:cNvPr id="46" name="Group 5"/>
          <p:cNvGrpSpPr/>
          <p:nvPr/>
        </p:nvGrpSpPr>
        <p:grpSpPr bwMode="auto">
          <a:xfrm>
            <a:off x="550876" y="2351842"/>
            <a:ext cx="6055382" cy="3550670"/>
            <a:chOff x="50069" y="0"/>
            <a:chExt cx="4935523" cy="2664296"/>
          </a:xfrm>
        </p:grpSpPr>
        <p:sp>
          <p:nvSpPr>
            <p:cNvPr id="47" name="矩形 8"/>
            <p:cNvSpPr>
              <a:spLocks noChangeArrowheads="1"/>
            </p:cNvSpPr>
            <p:nvPr/>
          </p:nvSpPr>
          <p:spPr bwMode="auto">
            <a:xfrm>
              <a:off x="50069" y="174668"/>
              <a:ext cx="2296753" cy="2147784"/>
            </a:xfrm>
            <a:prstGeom prst="rect">
              <a:avLst/>
            </a:prstGeom>
            <a:noFill/>
            <a:ln w="9525">
              <a:solidFill>
                <a:srgbClr val="C00000"/>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p>
              <a:pPr defTabSz="1218565">
                <a:lnSpc>
                  <a:spcPct val="150000"/>
                </a:lnSpc>
                <a:defRPr/>
              </a:pPr>
              <a:r>
                <a:rPr lang="zh-CN" altLang="en-US" sz="1200" kern="0" noProof="1">
                  <a:solidFill>
                    <a:srgbClr val="000000">
                      <a:lumMod val="65000"/>
                      <a:lumOff val="35000"/>
                    </a:srgbClr>
                  </a:solidFill>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endParaRPr>
            </a:p>
            <a:p>
              <a:pPr defTabSz="1218565">
                <a:lnSpc>
                  <a:spcPct val="150000"/>
                </a:lnSpc>
                <a:defRPr/>
              </a:pPr>
              <a:r>
                <a:rPr lang="zh-CN" altLang="en-US" sz="1200" kern="0" noProof="1">
                  <a:solidFill>
                    <a:srgbClr val="000000">
                      <a:lumMod val="65000"/>
                      <a:lumOff val="35000"/>
                    </a:srgbClr>
                  </a:solidFill>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endParaRPr>
            </a:p>
          </p:txBody>
        </p:sp>
        <p:sp>
          <p:nvSpPr>
            <p:cNvPr id="48" name="矩形 10"/>
            <p:cNvSpPr>
              <a:spLocks noChangeArrowheads="1"/>
            </p:cNvSpPr>
            <p:nvPr/>
          </p:nvSpPr>
          <p:spPr bwMode="auto">
            <a:xfrm>
              <a:off x="86841" y="0"/>
              <a:ext cx="4824000" cy="18000"/>
            </a:xfrm>
            <a:prstGeom prst="rect">
              <a:avLst/>
            </a:prstGeom>
            <a:solidFill>
              <a:srgbClr val="C00000"/>
            </a:solidFill>
            <a:ln w="9525">
              <a:solidFill>
                <a:srgbClr val="C00000"/>
              </a:solidFill>
              <a:miter lim="800000"/>
            </a:ln>
          </p:spPr>
          <p:txBody>
            <a:bodyPr anchor="ctr"/>
            <a:lstStyle/>
            <a:p>
              <a:pPr algn="ctr" defTabSz="121856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11"/>
            <p:cNvSpPr>
              <a:spLocks noChangeArrowheads="1"/>
            </p:cNvSpPr>
            <p:nvPr/>
          </p:nvSpPr>
          <p:spPr bwMode="auto">
            <a:xfrm>
              <a:off x="86841" y="2646296"/>
              <a:ext cx="4824000" cy="18000"/>
            </a:xfrm>
            <a:prstGeom prst="rect">
              <a:avLst/>
            </a:prstGeom>
            <a:solidFill>
              <a:srgbClr val="C00000"/>
            </a:solidFill>
            <a:ln w="9525">
              <a:solidFill>
                <a:srgbClr val="C00000"/>
              </a:solidFill>
              <a:miter lim="800000"/>
            </a:ln>
          </p:spPr>
          <p:txBody>
            <a:bodyPr anchor="ctr"/>
            <a:lstStyle/>
            <a:p>
              <a:pPr algn="ctr" defTabSz="121856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8"/>
            <p:cNvSpPr>
              <a:spLocks noChangeArrowheads="1"/>
            </p:cNvSpPr>
            <p:nvPr/>
          </p:nvSpPr>
          <p:spPr bwMode="auto">
            <a:xfrm>
              <a:off x="2688839" y="174668"/>
              <a:ext cx="2296753" cy="2147784"/>
            </a:xfrm>
            <a:prstGeom prst="rect">
              <a:avLst/>
            </a:prstGeom>
            <a:noFill/>
            <a:ln w="9525">
              <a:solidFill>
                <a:srgbClr val="C00000"/>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p>
              <a:pPr defTabSz="1218565">
                <a:lnSpc>
                  <a:spcPct val="150000"/>
                </a:lnSpc>
                <a:defRPr/>
              </a:pPr>
              <a:r>
                <a:rPr lang="zh-CN" altLang="en-US" sz="1200" kern="0" noProof="1">
                  <a:solidFill>
                    <a:srgbClr val="000000">
                      <a:lumMod val="65000"/>
                      <a:lumOff val="35000"/>
                    </a:srgbClr>
                  </a:solidFill>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endParaRPr>
            </a:p>
            <a:p>
              <a:pPr defTabSz="1218565">
                <a:lnSpc>
                  <a:spcPct val="150000"/>
                </a:lnSpc>
                <a:defRPr/>
              </a:pPr>
              <a:r>
                <a:rPr lang="zh-CN" altLang="en-US" sz="1200" kern="0" noProof="1">
                  <a:solidFill>
                    <a:srgbClr val="000000">
                      <a:lumMod val="65000"/>
                      <a:lumOff val="35000"/>
                    </a:srgbClr>
                  </a:solidFill>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endParaRPr>
            </a:p>
          </p:txBody>
        </p:sp>
      </p:grpSp>
      <p:grpSp>
        <p:nvGrpSpPr>
          <p:cNvPr id="92" name="Group 10"/>
          <p:cNvGrpSpPr/>
          <p:nvPr/>
        </p:nvGrpSpPr>
        <p:grpSpPr bwMode="auto">
          <a:xfrm>
            <a:off x="605829" y="1752865"/>
            <a:ext cx="5908718" cy="504323"/>
            <a:chOff x="0" y="0"/>
            <a:chExt cx="4824000" cy="328224"/>
          </a:xfrm>
        </p:grpSpPr>
        <p:sp>
          <p:nvSpPr>
            <p:cNvPr id="93" name="矩形 12"/>
            <p:cNvSpPr>
              <a:spLocks noChangeArrowheads="1"/>
            </p:cNvSpPr>
            <p:nvPr/>
          </p:nvSpPr>
          <p:spPr bwMode="auto">
            <a:xfrm>
              <a:off x="0" y="0"/>
              <a:ext cx="4824000" cy="328224"/>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矩形 13"/>
            <p:cNvSpPr>
              <a:spLocks noChangeArrowheads="1"/>
            </p:cNvSpPr>
            <p:nvPr/>
          </p:nvSpPr>
          <p:spPr bwMode="auto">
            <a:xfrm>
              <a:off x="55957" y="6570"/>
              <a:ext cx="3296763" cy="26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重点项目详细概述文字内容</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sp>
          <p:nvSpPr>
            <p:cNvPr id="95" name="等腰三角形 14"/>
            <p:cNvSpPr>
              <a:spLocks noChangeArrowheads="1"/>
            </p:cNvSpPr>
            <p:nvPr/>
          </p:nvSpPr>
          <p:spPr bwMode="auto">
            <a:xfrm rot="5400000">
              <a:off x="4545282" y="92102"/>
              <a:ext cx="167059" cy="144016"/>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6" name="组合 95"/>
          <p:cNvGrpSpPr/>
          <p:nvPr/>
        </p:nvGrpSpPr>
        <p:grpSpPr>
          <a:xfrm>
            <a:off x="7096822" y="1724628"/>
            <a:ext cx="4102976" cy="4102974"/>
            <a:chOff x="2823505" y="1273603"/>
            <a:chExt cx="3598106" cy="3598104"/>
          </a:xfrm>
        </p:grpSpPr>
        <p:grpSp>
          <p:nvGrpSpPr>
            <p:cNvPr id="97" name="组合 96"/>
            <p:cNvGrpSpPr/>
            <p:nvPr/>
          </p:nvGrpSpPr>
          <p:grpSpPr>
            <a:xfrm>
              <a:off x="2823505" y="1273603"/>
              <a:ext cx="3598106" cy="3598104"/>
              <a:chOff x="2823505" y="1273603"/>
              <a:chExt cx="3598106" cy="3598104"/>
            </a:xfrm>
          </p:grpSpPr>
          <p:sp>
            <p:nvSpPr>
              <p:cNvPr id="108" name="椭圆 107"/>
              <p:cNvSpPr/>
              <p:nvPr/>
            </p:nvSpPr>
            <p:spPr>
              <a:xfrm>
                <a:off x="2823505" y="1273603"/>
                <a:ext cx="3598106" cy="3598104"/>
              </a:xfrm>
              <a:prstGeom prst="ellipse">
                <a:avLst/>
              </a:prstGeom>
              <a:noFill/>
              <a:ln w="19050" cap="flat"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useBgFill="1">
            <p:nvSpPr>
              <p:cNvPr id="109" name="椭圆 108"/>
              <p:cNvSpPr/>
              <p:nvPr/>
            </p:nvSpPr>
            <p:spPr>
              <a:xfrm>
                <a:off x="2973950" y="1424048"/>
                <a:ext cx="3297217" cy="3297215"/>
              </a:xfrm>
              <a:prstGeom prst="ellipse">
                <a:avLst/>
              </a:pr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486781" y="1908608"/>
              <a:ext cx="2295312" cy="2295316"/>
              <a:chOff x="4723759" y="1114821"/>
              <a:chExt cx="2958730" cy="2958734"/>
            </a:xfrm>
            <a:noFill/>
          </p:grpSpPr>
          <p:grpSp>
            <p:nvGrpSpPr>
              <p:cNvPr id="99" name="组合 98"/>
              <p:cNvGrpSpPr/>
              <p:nvPr/>
            </p:nvGrpSpPr>
            <p:grpSpPr>
              <a:xfrm rot="7200000">
                <a:off x="4723758" y="1739191"/>
                <a:ext cx="2958731" cy="1709997"/>
                <a:chOff x="8115005" y="603349"/>
                <a:chExt cx="2958731" cy="1709997"/>
              </a:xfrm>
              <a:grpFill/>
            </p:grpSpPr>
            <p:sp useBgFill="1">
              <p:nvSpPr>
                <p:cNvPr id="106" name="任意多边形 83"/>
                <p:cNvSpPr/>
                <p:nvPr/>
              </p:nvSpPr>
              <p:spPr>
                <a:xfrm>
                  <a:off x="8115005" y="603349"/>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899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899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899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useBgFill="1">
              <p:nvSpPr>
                <p:cNvPr id="107" name="任意多边形 84"/>
                <p:cNvSpPr/>
                <p:nvPr/>
              </p:nvSpPr>
              <p:spPr>
                <a:xfrm>
                  <a:off x="8115005" y="1458345"/>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899 w 2958730"/>
                    <a:gd name="connsiteY8-18" fmla="*/ 1843535 h 1843535"/>
                    <a:gd name="connsiteX0-19" fmla="*/ 61406 w 2958730"/>
                    <a:gd name="connsiteY0-20" fmla="*/ 956077 h 1843535"/>
                    <a:gd name="connsiteX1-21" fmla="*/ 0 w 2958730"/>
                    <a:gd name="connsiteY1-22" fmla="*/ 855000 h 1843535"/>
                    <a:gd name="connsiteX2-23" fmla="*/ 61406 w 2958730"/>
                    <a:gd name="connsiteY2-24" fmla="*/ 753923 h 1843535"/>
                    <a:gd name="connsiteX3-25" fmla="*/ 1479365 w 2958730"/>
                    <a:gd name="connsiteY3-26" fmla="*/ 0 h 1843535"/>
                    <a:gd name="connsiteX4-27" fmla="*/ 2897324 w 2958730"/>
                    <a:gd name="connsiteY4-28" fmla="*/ 753923 h 1843535"/>
                    <a:gd name="connsiteX5-29" fmla="*/ 2958730 w 2958730"/>
                    <a:gd name="connsiteY5-30" fmla="*/ 855000 h 1843535"/>
                    <a:gd name="connsiteX6-31" fmla="*/ 2897324 w 2958730"/>
                    <a:gd name="connsiteY6-32" fmla="*/ 956077 h 1843535"/>
                    <a:gd name="connsiteX7-33" fmla="*/ 1612899 w 2958730"/>
                    <a:gd name="connsiteY7-34" fmla="*/ 1843535 h 1843535"/>
                    <a:gd name="connsiteX0-35" fmla="*/ 0 w 2958730"/>
                    <a:gd name="connsiteY0-36" fmla="*/ 855000 h 1843535"/>
                    <a:gd name="connsiteX1-37" fmla="*/ 61406 w 2958730"/>
                    <a:gd name="connsiteY1-38" fmla="*/ 753923 h 1843535"/>
                    <a:gd name="connsiteX2-39" fmla="*/ 1479365 w 2958730"/>
                    <a:gd name="connsiteY2-40" fmla="*/ 0 h 1843535"/>
                    <a:gd name="connsiteX3-41" fmla="*/ 2897324 w 2958730"/>
                    <a:gd name="connsiteY3-42" fmla="*/ 753923 h 1843535"/>
                    <a:gd name="connsiteX4-43" fmla="*/ 2958730 w 2958730"/>
                    <a:gd name="connsiteY4-44" fmla="*/ 855000 h 1843535"/>
                    <a:gd name="connsiteX5-45" fmla="*/ 2897324 w 2958730"/>
                    <a:gd name="connsiteY5-46" fmla="*/ 956077 h 1843535"/>
                    <a:gd name="connsiteX6-47" fmla="*/ 1612899 w 2958730"/>
                    <a:gd name="connsiteY6-48" fmla="*/ 1843535 h 1843535"/>
                    <a:gd name="connsiteX0-49" fmla="*/ 0 w 2958730"/>
                    <a:gd name="connsiteY0-50" fmla="*/ 855000 h 956077"/>
                    <a:gd name="connsiteX1-51" fmla="*/ 61406 w 2958730"/>
                    <a:gd name="connsiteY1-52" fmla="*/ 753923 h 956077"/>
                    <a:gd name="connsiteX2-53" fmla="*/ 1479365 w 2958730"/>
                    <a:gd name="connsiteY2-54" fmla="*/ 0 h 956077"/>
                    <a:gd name="connsiteX3-55" fmla="*/ 2897324 w 2958730"/>
                    <a:gd name="connsiteY3-56" fmla="*/ 753923 h 956077"/>
                    <a:gd name="connsiteX4-57" fmla="*/ 2958730 w 2958730"/>
                    <a:gd name="connsiteY4-58" fmla="*/ 855000 h 956077"/>
                    <a:gd name="connsiteX5-59" fmla="*/ 2897324 w 2958730"/>
                    <a:gd name="connsiteY5-60" fmla="*/ 956077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rot="14400000">
                <a:off x="4723755" y="1739188"/>
                <a:ext cx="2958734" cy="1710000"/>
                <a:chOff x="8115002" y="603345"/>
                <a:chExt cx="2958734" cy="1710000"/>
              </a:xfrm>
              <a:grpFill/>
            </p:grpSpPr>
            <p:sp useBgFill="1">
              <p:nvSpPr>
                <p:cNvPr id="104" name="任意多边形 81"/>
                <p:cNvSpPr/>
                <p:nvPr/>
              </p:nvSpPr>
              <p:spPr>
                <a:xfrm>
                  <a:off x="8115004" y="603345"/>
                  <a:ext cx="2958732"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900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900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useBgFill="1">
              <p:nvSpPr>
                <p:cNvPr id="105" name="任意多边形 82"/>
                <p:cNvSpPr/>
                <p:nvPr/>
              </p:nvSpPr>
              <p:spPr>
                <a:xfrm>
                  <a:off x="8115002" y="1458344"/>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900 w 2958730"/>
                    <a:gd name="connsiteY8-18" fmla="*/ 1843535 h 1843535"/>
                    <a:gd name="connsiteX0-19" fmla="*/ 1479365 w 2958730"/>
                    <a:gd name="connsiteY0-20" fmla="*/ 1710000 h 1710000"/>
                    <a:gd name="connsiteX1-21" fmla="*/ 61406 w 2958730"/>
                    <a:gd name="connsiteY1-22" fmla="*/ 956077 h 1710000"/>
                    <a:gd name="connsiteX2-23" fmla="*/ 0 w 2958730"/>
                    <a:gd name="connsiteY2-24" fmla="*/ 855000 h 1710000"/>
                    <a:gd name="connsiteX3-25" fmla="*/ 61406 w 2958730"/>
                    <a:gd name="connsiteY3-26" fmla="*/ 753923 h 1710000"/>
                    <a:gd name="connsiteX4-27" fmla="*/ 1479365 w 2958730"/>
                    <a:gd name="connsiteY4-28" fmla="*/ 0 h 1710000"/>
                    <a:gd name="connsiteX5-29" fmla="*/ 2897324 w 2958730"/>
                    <a:gd name="connsiteY5-30" fmla="*/ 753923 h 1710000"/>
                    <a:gd name="connsiteX6-31" fmla="*/ 2958730 w 2958730"/>
                    <a:gd name="connsiteY6-32" fmla="*/ 855000 h 1710000"/>
                    <a:gd name="connsiteX7-33" fmla="*/ 2897324 w 2958730"/>
                    <a:gd name="connsiteY7-34" fmla="*/ 956077 h 1710000"/>
                    <a:gd name="connsiteX0-35" fmla="*/ 1479365 w 2958730"/>
                    <a:gd name="connsiteY0-36" fmla="*/ 1710000 h 1710000"/>
                    <a:gd name="connsiteX1-37" fmla="*/ 61406 w 2958730"/>
                    <a:gd name="connsiteY1-38" fmla="*/ 956077 h 1710000"/>
                    <a:gd name="connsiteX2-39" fmla="*/ 0 w 2958730"/>
                    <a:gd name="connsiteY2-40" fmla="*/ 855000 h 1710000"/>
                    <a:gd name="connsiteX3-41" fmla="*/ 61406 w 2958730"/>
                    <a:gd name="connsiteY3-42" fmla="*/ 753923 h 1710000"/>
                    <a:gd name="connsiteX4-43" fmla="*/ 1479365 w 2958730"/>
                    <a:gd name="connsiteY4-44" fmla="*/ 0 h 1710000"/>
                    <a:gd name="connsiteX5-45" fmla="*/ 2897324 w 2958730"/>
                    <a:gd name="connsiteY5-46" fmla="*/ 753923 h 1710000"/>
                    <a:gd name="connsiteX6-47" fmla="*/ 2958730 w 2958730"/>
                    <a:gd name="connsiteY6-48" fmla="*/ 855000 h 1710000"/>
                    <a:gd name="connsiteX0-49" fmla="*/ 61406 w 2958730"/>
                    <a:gd name="connsiteY0-50" fmla="*/ 956077 h 956077"/>
                    <a:gd name="connsiteX1-51" fmla="*/ 0 w 2958730"/>
                    <a:gd name="connsiteY1-52" fmla="*/ 855000 h 956077"/>
                    <a:gd name="connsiteX2-53" fmla="*/ 61406 w 2958730"/>
                    <a:gd name="connsiteY2-54" fmla="*/ 753923 h 956077"/>
                    <a:gd name="connsiteX3-55" fmla="*/ 1479365 w 2958730"/>
                    <a:gd name="connsiteY3-56" fmla="*/ 0 h 956077"/>
                    <a:gd name="connsiteX4-57" fmla="*/ 2897324 w 2958730"/>
                    <a:gd name="connsiteY4-58" fmla="*/ 753923 h 956077"/>
                    <a:gd name="connsiteX5-59" fmla="*/ 2958730 w 2958730"/>
                    <a:gd name="connsiteY5-60" fmla="*/ 855000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4723759" y="1739189"/>
                <a:ext cx="2958730" cy="1710000"/>
                <a:chOff x="8115003" y="603348"/>
                <a:chExt cx="2958730" cy="1710000"/>
              </a:xfrm>
              <a:grpFill/>
            </p:grpSpPr>
            <p:sp useBgFill="1">
              <p:nvSpPr>
                <p:cNvPr id="102" name="任意多边形 79"/>
                <p:cNvSpPr/>
                <p:nvPr/>
              </p:nvSpPr>
              <p:spPr>
                <a:xfrm>
                  <a:off x="8115003" y="603348"/>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1479365 w 2958730"/>
                    <a:gd name="connsiteY0-20" fmla="*/ 0 h 1710000"/>
                    <a:gd name="connsiteX1-21" fmla="*/ 2897324 w 2958730"/>
                    <a:gd name="connsiteY1-22" fmla="*/ 753923 h 1710000"/>
                    <a:gd name="connsiteX2-23" fmla="*/ 2958730 w 2958730"/>
                    <a:gd name="connsiteY2-24" fmla="*/ 855000 h 1710000"/>
                    <a:gd name="connsiteX3-25" fmla="*/ 2897324 w 2958730"/>
                    <a:gd name="connsiteY3-26" fmla="*/ 956077 h 1710000"/>
                    <a:gd name="connsiteX4-27" fmla="*/ 1479365 w 2958730"/>
                    <a:gd name="connsiteY4-28" fmla="*/ 1710000 h 1710000"/>
                    <a:gd name="connsiteX5-29" fmla="*/ 61406 w 2958730"/>
                    <a:gd name="connsiteY5-30" fmla="*/ 956077 h 1710000"/>
                    <a:gd name="connsiteX6-31" fmla="*/ 0 w 2958730"/>
                    <a:gd name="connsiteY6-32" fmla="*/ 855000 h 1710000"/>
                    <a:gd name="connsiteX7-33" fmla="*/ 61406 w 2958730"/>
                    <a:gd name="connsiteY7-34" fmla="*/ 753923 h 1710000"/>
                    <a:gd name="connsiteX0-35" fmla="*/ 1479365 w 2958730"/>
                    <a:gd name="connsiteY0-36" fmla="*/ 0 h 1710000"/>
                    <a:gd name="connsiteX1-37" fmla="*/ 2897324 w 2958730"/>
                    <a:gd name="connsiteY1-38" fmla="*/ 753923 h 1710000"/>
                    <a:gd name="connsiteX2-39" fmla="*/ 2958730 w 2958730"/>
                    <a:gd name="connsiteY2-40" fmla="*/ 855000 h 1710000"/>
                    <a:gd name="connsiteX3-41" fmla="*/ 2897324 w 2958730"/>
                    <a:gd name="connsiteY3-42" fmla="*/ 956077 h 1710000"/>
                    <a:gd name="connsiteX4-43" fmla="*/ 1479365 w 2958730"/>
                    <a:gd name="connsiteY4-44" fmla="*/ 1710000 h 1710000"/>
                    <a:gd name="connsiteX5-45" fmla="*/ 61406 w 2958730"/>
                    <a:gd name="connsiteY5-46" fmla="*/ 956077 h 1710000"/>
                    <a:gd name="connsiteX6-47" fmla="*/ 0 w 2958730"/>
                    <a:gd name="connsiteY6-48" fmla="*/ 855000 h 1710000"/>
                    <a:gd name="connsiteX0-49" fmla="*/ 2897324 w 2958730"/>
                    <a:gd name="connsiteY0-50" fmla="*/ 0 h 956077"/>
                    <a:gd name="connsiteX1-51" fmla="*/ 2958730 w 2958730"/>
                    <a:gd name="connsiteY1-52" fmla="*/ 101077 h 956077"/>
                    <a:gd name="connsiteX2-53" fmla="*/ 2897324 w 2958730"/>
                    <a:gd name="connsiteY2-54" fmla="*/ 202154 h 956077"/>
                    <a:gd name="connsiteX3-55" fmla="*/ 1479365 w 2958730"/>
                    <a:gd name="connsiteY3-56" fmla="*/ 956077 h 956077"/>
                    <a:gd name="connsiteX4-57" fmla="*/ 61406 w 2958730"/>
                    <a:gd name="connsiteY4-58" fmla="*/ 202154 h 956077"/>
                    <a:gd name="connsiteX5-59" fmla="*/ 0 w 2958730"/>
                    <a:gd name="connsiteY5-60" fmla="*/ 101077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useBgFill="1">
              <p:nvSpPr>
                <p:cNvPr id="103" name="任意多边形 80"/>
                <p:cNvSpPr/>
                <p:nvPr/>
              </p:nvSpPr>
              <p:spPr>
                <a:xfrm>
                  <a:off x="8115003" y="1458347"/>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643"/>
                    <a:gd name="connsiteX1-3" fmla="*/ 2897324 w 2958730"/>
                    <a:gd name="connsiteY1-4" fmla="*/ 753923 h 1710643"/>
                    <a:gd name="connsiteX2-5" fmla="*/ 2958730 w 2958730"/>
                    <a:gd name="connsiteY2-6" fmla="*/ 855000 h 1710643"/>
                    <a:gd name="connsiteX3-7" fmla="*/ 2897324 w 2958730"/>
                    <a:gd name="connsiteY3-8" fmla="*/ 956077 h 1710643"/>
                    <a:gd name="connsiteX4-9" fmla="*/ 1479365 w 2958730"/>
                    <a:gd name="connsiteY4-10" fmla="*/ 1710000 h 1710643"/>
                    <a:gd name="connsiteX5-11" fmla="*/ 0 w 2958730"/>
                    <a:gd name="connsiteY5-12" fmla="*/ 855000 h 1710643"/>
                    <a:gd name="connsiteX6-13" fmla="*/ 61406 w 2958730"/>
                    <a:gd name="connsiteY6-14" fmla="*/ 753923 h 1710643"/>
                    <a:gd name="connsiteX7-15" fmla="*/ 1479365 w 2958730"/>
                    <a:gd name="connsiteY7-16" fmla="*/ 0 h 1710643"/>
                    <a:gd name="connsiteX0-17" fmla="*/ 1479365 w 2958730"/>
                    <a:gd name="connsiteY0-18" fmla="*/ 0 h 1710000"/>
                    <a:gd name="connsiteX1-19" fmla="*/ 2897324 w 2958730"/>
                    <a:gd name="connsiteY1-20" fmla="*/ 753923 h 1710000"/>
                    <a:gd name="connsiteX2-21" fmla="*/ 2958730 w 2958730"/>
                    <a:gd name="connsiteY2-22" fmla="*/ 855000 h 1710000"/>
                    <a:gd name="connsiteX3-23" fmla="*/ 1479365 w 2958730"/>
                    <a:gd name="connsiteY3-24" fmla="*/ 1710000 h 1710000"/>
                    <a:gd name="connsiteX4-25" fmla="*/ 0 w 2958730"/>
                    <a:gd name="connsiteY4-26" fmla="*/ 855000 h 1710000"/>
                    <a:gd name="connsiteX5-27" fmla="*/ 61406 w 2958730"/>
                    <a:gd name="connsiteY5-28" fmla="*/ 753923 h 1710000"/>
                    <a:gd name="connsiteX6-29" fmla="*/ 1479365 w 2958730"/>
                    <a:gd name="connsiteY6-30" fmla="*/ 0 h 1710000"/>
                    <a:gd name="connsiteX0-31" fmla="*/ 1479365 w 2958730"/>
                    <a:gd name="connsiteY0-32" fmla="*/ 1710000 h 1843535"/>
                    <a:gd name="connsiteX1-33" fmla="*/ 0 w 2958730"/>
                    <a:gd name="connsiteY1-34" fmla="*/ 855000 h 1843535"/>
                    <a:gd name="connsiteX2-35" fmla="*/ 61406 w 2958730"/>
                    <a:gd name="connsiteY2-36" fmla="*/ 753923 h 1843535"/>
                    <a:gd name="connsiteX3-37" fmla="*/ 1479365 w 2958730"/>
                    <a:gd name="connsiteY3-38" fmla="*/ 0 h 1843535"/>
                    <a:gd name="connsiteX4-39" fmla="*/ 2897324 w 2958730"/>
                    <a:gd name="connsiteY4-40" fmla="*/ 753923 h 1843535"/>
                    <a:gd name="connsiteX5-41" fmla="*/ 2958730 w 2958730"/>
                    <a:gd name="connsiteY5-42" fmla="*/ 855000 h 1843535"/>
                    <a:gd name="connsiteX6-43" fmla="*/ 1612900 w 2958730"/>
                    <a:gd name="connsiteY6-44" fmla="*/ 1843535 h 1843535"/>
                    <a:gd name="connsiteX0-45" fmla="*/ 1479365 w 2958730"/>
                    <a:gd name="connsiteY0-46" fmla="*/ 1710000 h 1710000"/>
                    <a:gd name="connsiteX1-47" fmla="*/ 0 w 2958730"/>
                    <a:gd name="connsiteY1-48" fmla="*/ 855000 h 1710000"/>
                    <a:gd name="connsiteX2-49" fmla="*/ 61406 w 2958730"/>
                    <a:gd name="connsiteY2-50" fmla="*/ 753923 h 1710000"/>
                    <a:gd name="connsiteX3-51" fmla="*/ 1479365 w 2958730"/>
                    <a:gd name="connsiteY3-52" fmla="*/ 0 h 1710000"/>
                    <a:gd name="connsiteX4-53" fmla="*/ 2897324 w 2958730"/>
                    <a:gd name="connsiteY4-54" fmla="*/ 753923 h 1710000"/>
                    <a:gd name="connsiteX5-55" fmla="*/ 2958730 w 2958730"/>
                    <a:gd name="connsiteY5-56" fmla="*/ 855000 h 1710000"/>
                    <a:gd name="connsiteX0-57" fmla="*/ 0 w 2958730"/>
                    <a:gd name="connsiteY0-58" fmla="*/ 855000 h 855001"/>
                    <a:gd name="connsiteX1-59" fmla="*/ 61406 w 2958730"/>
                    <a:gd name="connsiteY1-60" fmla="*/ 753923 h 855001"/>
                    <a:gd name="connsiteX2-61" fmla="*/ 1479365 w 2958730"/>
                    <a:gd name="connsiteY2-62" fmla="*/ 0 h 855001"/>
                    <a:gd name="connsiteX3-63" fmla="*/ 2897324 w 2958730"/>
                    <a:gd name="connsiteY3-64" fmla="*/ 753923 h 855001"/>
                    <a:gd name="connsiteX4-65" fmla="*/ 2958730 w 2958730"/>
                    <a:gd name="connsiteY4-66" fmla="*/ 855000 h 855001"/>
                  </a:gdLst>
                  <a:ahLst/>
                  <a:cxnLst>
                    <a:cxn ang="0">
                      <a:pos x="connsiteX0-57" y="connsiteY0-58"/>
                    </a:cxn>
                    <a:cxn ang="0">
                      <a:pos x="connsiteX1-59" y="connsiteY1-60"/>
                    </a:cxn>
                    <a:cxn ang="0">
                      <a:pos x="connsiteX2-61" y="connsiteY2-62"/>
                    </a:cxn>
                    <a:cxn ang="0">
                      <a:pos x="connsiteX3-63" y="connsiteY3-64"/>
                    </a:cxn>
                    <a:cxn ang="0">
                      <a:pos x="connsiteX4-65" y="connsiteY4-66"/>
                    </a:cxn>
                  </a:cxnLst>
                  <a:rect l="l" t="t" r="r" b="b"/>
                  <a:pathLst>
                    <a:path w="2958730" h="855001">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grpSp>
        </p:grpSp>
      </p:grpSp>
      <p:sp>
        <p:nvSpPr>
          <p:cNvPr id="110" name="文本框 86"/>
          <p:cNvSpPr txBox="1"/>
          <p:nvPr/>
        </p:nvSpPr>
        <p:spPr>
          <a:xfrm>
            <a:off x="8343710" y="3234941"/>
            <a:ext cx="1882158" cy="1117870"/>
          </a:xfrm>
          <a:prstGeom prst="rect">
            <a:avLst/>
          </a:prstGeom>
          <a:noFill/>
        </p:spPr>
        <p:txBody>
          <a:bodyPr wrap="square" rtlCol="0">
            <a:spAutoFit/>
          </a:bodyPr>
          <a:lstStyle/>
          <a:p>
            <a:pPr algn="ctr"/>
            <a:r>
              <a:rPr lang="zh-CN" altLang="en-US" sz="3330" dirty="0">
                <a:solidFill>
                  <a:srgbClr val="C00000"/>
                </a:solidFill>
                <a:latin typeface="微软雅黑" panose="020B0503020204020204" pitchFamily="34" charset="-122"/>
                <a:ea typeface="微软雅黑" panose="020B0503020204020204" pitchFamily="34" charset="-122"/>
              </a:rPr>
              <a:t>重点项</a:t>
            </a:r>
            <a:endParaRPr lang="en-US" altLang="zh-CN" sz="3330" dirty="0">
              <a:solidFill>
                <a:srgbClr val="C00000"/>
              </a:solidFill>
              <a:latin typeface="微软雅黑" panose="020B0503020204020204" pitchFamily="34" charset="-122"/>
              <a:ea typeface="微软雅黑" panose="020B0503020204020204" pitchFamily="34" charset="-122"/>
            </a:endParaRPr>
          </a:p>
          <a:p>
            <a:pPr algn="ctr"/>
            <a:r>
              <a:rPr lang="zh-CN" altLang="en-US" sz="3330" dirty="0">
                <a:solidFill>
                  <a:srgbClr val="C00000"/>
                </a:solidFill>
                <a:latin typeface="微软雅黑" panose="020B0503020204020204" pitchFamily="34" charset="-122"/>
                <a:ea typeface="微软雅黑" panose="020B0503020204020204" pitchFamily="34" charset="-122"/>
              </a:rPr>
              <a:t>目标题</a:t>
            </a:r>
            <a:endParaRPr lang="zh-CN" altLang="en-US" sz="3330" dirty="0">
              <a:solidFill>
                <a:srgbClr val="C00000"/>
              </a:solidFill>
              <a:latin typeface="微软雅黑" panose="020B0503020204020204" pitchFamily="34" charset="-122"/>
              <a:ea typeface="微软雅黑" panose="020B0503020204020204" pitchFamily="34" charset="-122"/>
            </a:endParaRPr>
          </a:p>
        </p:txBody>
      </p:sp>
      <p:grpSp>
        <p:nvGrpSpPr>
          <p:cNvPr id="111" name="组合 110"/>
          <p:cNvGrpSpPr/>
          <p:nvPr/>
        </p:nvGrpSpPr>
        <p:grpSpPr>
          <a:xfrm>
            <a:off x="6823931" y="1274660"/>
            <a:ext cx="4695695" cy="4915650"/>
            <a:chOff x="792065" y="1039956"/>
            <a:chExt cx="3522858" cy="3687875"/>
          </a:xfrm>
        </p:grpSpPr>
        <p:grpSp>
          <p:nvGrpSpPr>
            <p:cNvPr id="112" name="组合 111"/>
            <p:cNvGrpSpPr/>
            <p:nvPr/>
          </p:nvGrpSpPr>
          <p:grpSpPr>
            <a:xfrm>
              <a:off x="2087465" y="1039956"/>
              <a:ext cx="961329" cy="795904"/>
              <a:chOff x="2087465" y="1039956"/>
              <a:chExt cx="961329" cy="795904"/>
            </a:xfrm>
          </p:grpSpPr>
          <p:sp>
            <p:nvSpPr>
              <p:cNvPr id="132" name="椭圆 131"/>
              <p:cNvSpPr/>
              <p:nvPr/>
            </p:nvSpPr>
            <p:spPr>
              <a:xfrm>
                <a:off x="2185278" y="1039956"/>
                <a:ext cx="795904" cy="795904"/>
              </a:xfrm>
              <a:prstGeom prst="ellipse">
                <a:avLst/>
              </a:prstGeom>
              <a:solidFill>
                <a:srgbClr val="C00000"/>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33" name="文本框 86"/>
              <p:cNvSpPr txBox="1"/>
              <p:nvPr/>
            </p:nvSpPr>
            <p:spPr>
              <a:xfrm>
                <a:off x="2087465" y="1149623"/>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3321765" y="1738389"/>
              <a:ext cx="961329" cy="795906"/>
              <a:chOff x="3321765" y="1738389"/>
              <a:chExt cx="961329" cy="795906"/>
            </a:xfrm>
          </p:grpSpPr>
          <p:sp>
            <p:nvSpPr>
              <p:cNvPr id="130" name="椭圆 129"/>
              <p:cNvSpPr/>
              <p:nvPr/>
            </p:nvSpPr>
            <p:spPr>
              <a:xfrm rot="3600000">
                <a:off x="3404477" y="1738389"/>
                <a:ext cx="795906" cy="795906"/>
              </a:xfrm>
              <a:prstGeom prst="ellipse">
                <a:avLst/>
              </a:prstGeom>
              <a:solidFill>
                <a:srgbClr val="5F5F5F"/>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31" name="文本框 86"/>
              <p:cNvSpPr txBox="1"/>
              <p:nvPr/>
            </p:nvSpPr>
            <p:spPr>
              <a:xfrm>
                <a:off x="3321765" y="1869673"/>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3353594" y="3249756"/>
              <a:ext cx="961329" cy="795904"/>
              <a:chOff x="3353594" y="3249756"/>
              <a:chExt cx="961329" cy="795904"/>
            </a:xfrm>
          </p:grpSpPr>
          <p:sp>
            <p:nvSpPr>
              <p:cNvPr id="128" name="椭圆 127"/>
              <p:cNvSpPr/>
              <p:nvPr/>
            </p:nvSpPr>
            <p:spPr>
              <a:xfrm rot="7200000">
                <a:off x="3421206" y="3249756"/>
                <a:ext cx="795904" cy="795904"/>
              </a:xfrm>
              <a:prstGeom prst="ellipse">
                <a:avLst/>
              </a:prstGeom>
              <a:solidFill>
                <a:srgbClr val="C00000"/>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29" name="文本框 86"/>
              <p:cNvSpPr txBox="1"/>
              <p:nvPr/>
            </p:nvSpPr>
            <p:spPr>
              <a:xfrm>
                <a:off x="3353594" y="3381778"/>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2088155" y="3931927"/>
              <a:ext cx="961329" cy="795904"/>
              <a:chOff x="2088155" y="3931927"/>
              <a:chExt cx="961329" cy="795904"/>
            </a:xfrm>
          </p:grpSpPr>
          <p:sp>
            <p:nvSpPr>
              <p:cNvPr id="126" name="椭圆 125"/>
              <p:cNvSpPr/>
              <p:nvPr/>
            </p:nvSpPr>
            <p:spPr>
              <a:xfrm rot="10800000">
                <a:off x="2183334" y="3931927"/>
                <a:ext cx="795904" cy="795904"/>
              </a:xfrm>
              <a:prstGeom prst="ellipse">
                <a:avLst/>
              </a:prstGeom>
              <a:solidFill>
                <a:srgbClr val="5F5F5F"/>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27" name="文本框 86"/>
              <p:cNvSpPr txBox="1"/>
              <p:nvPr/>
            </p:nvSpPr>
            <p:spPr>
              <a:xfrm>
                <a:off x="2088155" y="4079786"/>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838806" y="3233027"/>
              <a:ext cx="961329" cy="795906"/>
              <a:chOff x="838806" y="3233027"/>
              <a:chExt cx="961329" cy="795906"/>
            </a:xfrm>
          </p:grpSpPr>
          <p:sp>
            <p:nvSpPr>
              <p:cNvPr id="124" name="椭圆 123"/>
              <p:cNvSpPr/>
              <p:nvPr/>
            </p:nvSpPr>
            <p:spPr>
              <a:xfrm rot="14400000">
                <a:off x="906605" y="3233027"/>
                <a:ext cx="795906" cy="795906"/>
              </a:xfrm>
              <a:prstGeom prst="ellipse">
                <a:avLst/>
              </a:prstGeom>
              <a:solidFill>
                <a:srgbClr val="C00000"/>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25" name="文本框 86"/>
              <p:cNvSpPr txBox="1"/>
              <p:nvPr/>
            </p:nvSpPr>
            <p:spPr>
              <a:xfrm>
                <a:off x="838806" y="3359736"/>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792065" y="1801956"/>
              <a:ext cx="961329" cy="795904"/>
              <a:chOff x="792065" y="1801956"/>
              <a:chExt cx="961329" cy="795904"/>
            </a:xfrm>
          </p:grpSpPr>
          <p:grpSp>
            <p:nvGrpSpPr>
              <p:cNvPr id="118" name="组合 117"/>
              <p:cNvGrpSpPr/>
              <p:nvPr/>
            </p:nvGrpSpPr>
            <p:grpSpPr>
              <a:xfrm>
                <a:off x="889878" y="1801956"/>
                <a:ext cx="795904" cy="795904"/>
                <a:chOff x="2936832" y="1956990"/>
                <a:chExt cx="592872" cy="592872"/>
              </a:xfrm>
              <a:solidFill>
                <a:srgbClr val="000000">
                  <a:lumMod val="65000"/>
                </a:srgbClr>
              </a:solidFill>
            </p:grpSpPr>
            <p:sp>
              <p:nvSpPr>
                <p:cNvPr id="120" name="椭圆 119"/>
                <p:cNvSpPr/>
                <p:nvPr/>
              </p:nvSpPr>
              <p:spPr>
                <a:xfrm rot="18000000">
                  <a:off x="2936832" y="1956990"/>
                  <a:ext cx="592872" cy="592872"/>
                </a:xfrm>
                <a:prstGeom prst="ellipse">
                  <a:avLst/>
                </a:prstGeom>
                <a:solidFill>
                  <a:srgbClr val="5F5F5F"/>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3058114" y="2278121"/>
                  <a:ext cx="3670" cy="4999"/>
                  <a:chOff x="-2531686" y="4568826"/>
                  <a:chExt cx="18674" cy="25439"/>
                </a:xfrm>
                <a:grpFill/>
                <a:effectLst>
                  <a:outerShdw blurRad="88900" sx="102000" sy="102000" algn="ctr" rotWithShape="0">
                    <a:srgbClr val="FFFFFF">
                      <a:lumMod val="65000"/>
                      <a:alpha val="40000"/>
                    </a:srgbClr>
                  </a:outerShdw>
                </a:effectLst>
              </p:grpSpPr>
              <p:sp>
                <p:nvSpPr>
                  <p:cNvPr id="122" name="Freeform 98"/>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w="9525">
                    <a:solidFill>
                      <a:srgbClr val="000000"/>
                    </a:solidFill>
                    <a:round/>
                  </a:ln>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sp>
                <p:nvSpPr>
                  <p:cNvPr id="123" name="Freeform 99"/>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w="9525">
                    <a:solidFill>
                      <a:srgbClr val="000000"/>
                    </a:solidFill>
                    <a:round/>
                  </a:ln>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grpSp>
          </p:grpSp>
          <p:sp>
            <p:nvSpPr>
              <p:cNvPr id="119" name="文本框 86"/>
              <p:cNvSpPr txBox="1"/>
              <p:nvPr/>
            </p:nvSpPr>
            <p:spPr>
              <a:xfrm>
                <a:off x="792065" y="1941678"/>
                <a:ext cx="961329" cy="530886"/>
              </a:xfrm>
              <a:prstGeom prst="rect">
                <a:avLst/>
              </a:prstGeom>
              <a:noFill/>
            </p:spPr>
            <p:txBody>
              <a:bodyPr wrap="square" rtlCol="0">
                <a:spAutoFit/>
              </a:bodyPr>
              <a:lstStyle/>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文字</a:t>
                </a:r>
                <a:endParaRPr lang="en-US" altLang="zh-CN" sz="2000" kern="0"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000" kern="0" dirty="0">
                    <a:solidFill>
                      <a:srgbClr val="FFFFFF"/>
                    </a:solidFill>
                    <a:latin typeface="微软雅黑" panose="020B0503020204020204" pitchFamily="34" charset="-122"/>
                    <a:ea typeface="微软雅黑" panose="020B0503020204020204" pitchFamily="34" charset="-122"/>
                  </a:rPr>
                  <a:t>名称</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2" presetClass="entr" presetSubtype="8" fill="hold" nodeType="afterEffect">
                                  <p:stCondLst>
                                    <p:cond delay="0"/>
                                  </p:stCondLst>
                                  <p:childTnLst>
                                    <p:set>
                                      <p:cBhvr>
                                        <p:cTn id="13" dur="1" fill="hold">
                                          <p:stCondLst>
                                            <p:cond delay="0"/>
                                          </p:stCondLst>
                                        </p:cTn>
                                        <p:tgtEl>
                                          <p:spTgt spid="92"/>
                                        </p:tgtEl>
                                        <p:attrNameLst>
                                          <p:attrName>style.visibility</p:attrName>
                                        </p:attrNameLst>
                                      </p:cBhvr>
                                      <p:to>
                                        <p:strVal val="visible"/>
                                      </p:to>
                                    </p:set>
                                    <p:anim calcmode="lin" valueType="num">
                                      <p:cBhvr additive="base">
                                        <p:cTn id="14" dur="500" fill="hold"/>
                                        <p:tgtEl>
                                          <p:spTgt spid="92"/>
                                        </p:tgtEl>
                                        <p:attrNameLst>
                                          <p:attrName>ppt_x</p:attrName>
                                        </p:attrNameLst>
                                      </p:cBhvr>
                                      <p:tavLst>
                                        <p:tav tm="0">
                                          <p:val>
                                            <p:strVal val="0-#ppt_w/2"/>
                                          </p:val>
                                        </p:tav>
                                        <p:tav tm="100000">
                                          <p:val>
                                            <p:strVal val="#ppt_x"/>
                                          </p:val>
                                        </p:tav>
                                      </p:tavLst>
                                    </p:anim>
                                    <p:anim calcmode="lin" valueType="num">
                                      <p:cBhvr additive="base">
                                        <p:cTn id="15" dur="500" fill="hold"/>
                                        <p:tgtEl>
                                          <p:spTgt spid="92"/>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55"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1000" fill="hold"/>
                                        <p:tgtEl>
                                          <p:spTgt spid="46"/>
                                        </p:tgtEl>
                                        <p:attrNameLst>
                                          <p:attrName>ppt_w</p:attrName>
                                        </p:attrNameLst>
                                      </p:cBhvr>
                                      <p:tavLst>
                                        <p:tav tm="0">
                                          <p:val>
                                            <p:strVal val="#ppt_w*0.70"/>
                                          </p:val>
                                        </p:tav>
                                        <p:tav tm="100000">
                                          <p:val>
                                            <p:strVal val="#ppt_w"/>
                                          </p:val>
                                        </p:tav>
                                      </p:tavLst>
                                    </p:anim>
                                    <p:anim calcmode="lin" valueType="num">
                                      <p:cBhvr>
                                        <p:cTn id="20" dur="1000" fill="hold"/>
                                        <p:tgtEl>
                                          <p:spTgt spid="46"/>
                                        </p:tgtEl>
                                        <p:attrNameLst>
                                          <p:attrName>ppt_h</p:attrName>
                                        </p:attrNameLst>
                                      </p:cBhvr>
                                      <p:tavLst>
                                        <p:tav tm="0">
                                          <p:val>
                                            <p:strVal val="#ppt_h"/>
                                          </p:val>
                                        </p:tav>
                                        <p:tav tm="100000">
                                          <p:val>
                                            <p:strVal val="#ppt_h"/>
                                          </p:val>
                                        </p:tav>
                                      </p:tavLst>
                                    </p:anim>
                                    <p:animEffect transition="in" filter="fade">
                                      <p:cBhvr>
                                        <p:cTn id="21" dur="1000"/>
                                        <p:tgtEl>
                                          <p:spTgt spid="46"/>
                                        </p:tgtEl>
                                      </p:cBhvr>
                                    </p:animEffect>
                                  </p:childTnLst>
                                </p:cTn>
                              </p:par>
                            </p:childTnLst>
                          </p:cTn>
                        </p:par>
                        <p:par>
                          <p:cTn id="22" fill="hold">
                            <p:stCondLst>
                              <p:cond delay="1500"/>
                            </p:stCondLst>
                            <p:childTnLst>
                              <p:par>
                                <p:cTn id="23" presetID="35" presetClass="entr" presetSubtype="0" fill="hold" nodeType="after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fade">
                                      <p:cBhvr>
                                        <p:cTn id="25" dur="2000"/>
                                        <p:tgtEl>
                                          <p:spTgt spid="96"/>
                                        </p:tgtEl>
                                      </p:cBhvr>
                                    </p:animEffect>
                                    <p:anim calcmode="lin" valueType="num">
                                      <p:cBhvr>
                                        <p:cTn id="26" dur="2000" fill="hold"/>
                                        <p:tgtEl>
                                          <p:spTgt spid="96"/>
                                        </p:tgtEl>
                                        <p:attrNameLst>
                                          <p:attrName>style.rotation</p:attrName>
                                        </p:attrNameLst>
                                      </p:cBhvr>
                                      <p:tavLst>
                                        <p:tav tm="0">
                                          <p:val>
                                            <p:fltVal val="720"/>
                                          </p:val>
                                        </p:tav>
                                        <p:tav tm="100000">
                                          <p:val>
                                            <p:fltVal val="0"/>
                                          </p:val>
                                        </p:tav>
                                      </p:tavLst>
                                    </p:anim>
                                    <p:anim calcmode="lin" valueType="num">
                                      <p:cBhvr>
                                        <p:cTn id="27" dur="2000" fill="hold"/>
                                        <p:tgtEl>
                                          <p:spTgt spid="96"/>
                                        </p:tgtEl>
                                        <p:attrNameLst>
                                          <p:attrName>ppt_h</p:attrName>
                                        </p:attrNameLst>
                                      </p:cBhvr>
                                      <p:tavLst>
                                        <p:tav tm="0">
                                          <p:val>
                                            <p:fltVal val="0"/>
                                          </p:val>
                                        </p:tav>
                                        <p:tav tm="100000">
                                          <p:val>
                                            <p:strVal val="#ppt_h"/>
                                          </p:val>
                                        </p:tav>
                                      </p:tavLst>
                                    </p:anim>
                                    <p:anim calcmode="lin" valueType="num">
                                      <p:cBhvr>
                                        <p:cTn id="28" dur="2000" fill="hold"/>
                                        <p:tgtEl>
                                          <p:spTgt spid="96"/>
                                        </p:tgtEl>
                                        <p:attrNameLst>
                                          <p:attrName>ppt_w</p:attrName>
                                        </p:attrNameLst>
                                      </p:cBhvr>
                                      <p:tavLst>
                                        <p:tav tm="0">
                                          <p:val>
                                            <p:fltVal val="0"/>
                                          </p:val>
                                        </p:tav>
                                        <p:tav tm="100000">
                                          <p:val>
                                            <p:strVal val="#ppt_w"/>
                                          </p:val>
                                        </p:tav>
                                      </p:tavLst>
                                    </p:anim>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childTnLst>
                          </p:cTn>
                        </p:par>
                        <p:par>
                          <p:cTn id="35" fill="hold">
                            <p:stCondLst>
                              <p:cond delay="4000"/>
                            </p:stCondLst>
                            <p:childTnLst>
                              <p:par>
                                <p:cTn id="36" presetID="35" presetClass="entr" presetSubtype="0"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fade">
                                      <p:cBhvr>
                                        <p:cTn id="38" dur="2000"/>
                                        <p:tgtEl>
                                          <p:spTgt spid="111"/>
                                        </p:tgtEl>
                                      </p:cBhvr>
                                    </p:animEffect>
                                    <p:anim calcmode="lin" valueType="num">
                                      <p:cBhvr>
                                        <p:cTn id="39" dur="2000" fill="hold"/>
                                        <p:tgtEl>
                                          <p:spTgt spid="111"/>
                                        </p:tgtEl>
                                        <p:attrNameLst>
                                          <p:attrName>style.rotation</p:attrName>
                                        </p:attrNameLst>
                                      </p:cBhvr>
                                      <p:tavLst>
                                        <p:tav tm="0">
                                          <p:val>
                                            <p:fltVal val="720"/>
                                          </p:val>
                                        </p:tav>
                                        <p:tav tm="100000">
                                          <p:val>
                                            <p:fltVal val="0"/>
                                          </p:val>
                                        </p:tav>
                                      </p:tavLst>
                                    </p:anim>
                                    <p:anim calcmode="lin" valueType="num">
                                      <p:cBhvr>
                                        <p:cTn id="40" dur="2000" fill="hold"/>
                                        <p:tgtEl>
                                          <p:spTgt spid="111"/>
                                        </p:tgtEl>
                                        <p:attrNameLst>
                                          <p:attrName>ppt_h</p:attrName>
                                        </p:attrNameLst>
                                      </p:cBhvr>
                                      <p:tavLst>
                                        <p:tav tm="0">
                                          <p:val>
                                            <p:fltVal val="0"/>
                                          </p:val>
                                        </p:tav>
                                        <p:tav tm="100000">
                                          <p:val>
                                            <p:strVal val="#ppt_h"/>
                                          </p:val>
                                        </p:tav>
                                      </p:tavLst>
                                    </p:anim>
                                    <p:anim calcmode="lin" valueType="num">
                                      <p:cBhvr>
                                        <p:cTn id="41" dur="2000" fill="hold"/>
                                        <p:tgtEl>
                                          <p:spTgt spid="1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1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明年重点项目</a:t>
            </a:r>
            <a:endParaRPr lang="en-US" altLang="zh-CN" sz="3465" dirty="0">
              <a:solidFill>
                <a:srgbClr val="C40000"/>
              </a:solidFill>
              <a:latin typeface="方正剪纸简体" panose="02000000000000000000" pitchFamily="65" charset="-122"/>
              <a:ea typeface="方正剪纸简体" panose="02000000000000000000" pitchFamily="65" charset="-122"/>
            </a:endParaRPr>
          </a:p>
        </p:txBody>
      </p:sp>
      <p:sp>
        <p:nvSpPr>
          <p:cNvPr id="51" name="Round Same Side Corner Rectangle 154"/>
          <p:cNvSpPr/>
          <p:nvPr/>
        </p:nvSpPr>
        <p:spPr>
          <a:xfrm>
            <a:off x="931192" y="2493913"/>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52" name="Freeform 116"/>
          <p:cNvSpPr>
            <a:spLocks noEditPoints="1"/>
          </p:cNvSpPr>
          <p:nvPr/>
        </p:nvSpPr>
        <p:spPr bwMode="auto">
          <a:xfrm>
            <a:off x="1954044" y="1884530"/>
            <a:ext cx="586304" cy="47288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a:solidFill>
                <a:srgbClr val="7F7F7F">
                  <a:lumMod val="50000"/>
                </a:srgbClr>
              </a:solidFill>
            </a:endParaRPr>
          </a:p>
        </p:txBody>
      </p:sp>
      <p:sp>
        <p:nvSpPr>
          <p:cNvPr id="54" name="文本框 70"/>
          <p:cNvSpPr txBox="1"/>
          <p:nvPr/>
        </p:nvSpPr>
        <p:spPr>
          <a:xfrm>
            <a:off x="1171187" y="2546320"/>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55" name="Freeform 105"/>
          <p:cNvSpPr>
            <a:spLocks noEditPoints="1"/>
          </p:cNvSpPr>
          <p:nvPr/>
        </p:nvSpPr>
        <p:spPr bwMode="auto">
          <a:xfrm>
            <a:off x="5805727" y="1850720"/>
            <a:ext cx="540492" cy="532733"/>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dirty="0">
              <a:solidFill>
                <a:srgbClr val="7F7F7F">
                  <a:lumMod val="50000"/>
                </a:srgbClr>
              </a:solidFill>
            </a:endParaRPr>
          </a:p>
        </p:txBody>
      </p:sp>
      <p:sp>
        <p:nvSpPr>
          <p:cNvPr id="56" name="Freeform 15"/>
          <p:cNvSpPr>
            <a:spLocks noEditPoints="1"/>
          </p:cNvSpPr>
          <p:nvPr/>
        </p:nvSpPr>
        <p:spPr bwMode="auto">
          <a:xfrm>
            <a:off x="9569930" y="1881223"/>
            <a:ext cx="578306" cy="433787"/>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a:solidFill>
                <a:srgbClr val="7F7F7F">
                  <a:lumMod val="50000"/>
                </a:srgbClr>
              </a:solidFill>
            </a:endParaRPr>
          </a:p>
        </p:txBody>
      </p:sp>
      <p:sp>
        <p:nvSpPr>
          <p:cNvPr id="57" name="Freeform 57"/>
          <p:cNvSpPr>
            <a:spLocks noEditPoints="1"/>
          </p:cNvSpPr>
          <p:nvPr/>
        </p:nvSpPr>
        <p:spPr bwMode="auto">
          <a:xfrm>
            <a:off x="2020711" y="4122682"/>
            <a:ext cx="537803" cy="537871"/>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a:solidFill>
                <a:srgbClr val="7F7F7F">
                  <a:lumMod val="50000"/>
                </a:srgbClr>
              </a:solidFill>
            </a:endParaRPr>
          </a:p>
        </p:txBody>
      </p:sp>
      <p:sp>
        <p:nvSpPr>
          <p:cNvPr id="58" name="Freeform 52"/>
          <p:cNvSpPr>
            <a:spLocks noEditPoints="1"/>
          </p:cNvSpPr>
          <p:nvPr/>
        </p:nvSpPr>
        <p:spPr bwMode="auto">
          <a:xfrm>
            <a:off x="5899714" y="4138050"/>
            <a:ext cx="513100" cy="513168"/>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a:solidFill>
                <a:srgbClr val="7F7F7F">
                  <a:lumMod val="50000"/>
                </a:srgbClr>
              </a:solidFill>
            </a:endParaRPr>
          </a:p>
        </p:txBody>
      </p:sp>
      <p:sp>
        <p:nvSpPr>
          <p:cNvPr id="59" name="Freeform 245"/>
          <p:cNvSpPr/>
          <p:nvPr/>
        </p:nvSpPr>
        <p:spPr bwMode="auto">
          <a:xfrm>
            <a:off x="9610521" y="4115733"/>
            <a:ext cx="548965" cy="549040"/>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C00000"/>
          </a:solidFill>
          <a:ln w="9525">
            <a:noFill/>
            <a:round/>
          </a:ln>
        </p:spPr>
        <p:txBody>
          <a:bodyPr vert="horz" wrap="square" lIns="91424" tIns="45713" rIns="91424" bIns="45713" numCol="1" anchor="t" anchorCtr="0" compatLnSpc="1"/>
          <a:lstStyle/>
          <a:p>
            <a:pPr defTabSz="1218565">
              <a:defRPr/>
            </a:pPr>
            <a:endParaRPr lang="en-US" sz="2400" kern="0">
              <a:solidFill>
                <a:srgbClr val="7F7F7F">
                  <a:lumMod val="50000"/>
                </a:srgbClr>
              </a:solidFill>
            </a:endParaRPr>
          </a:p>
        </p:txBody>
      </p:sp>
      <p:sp>
        <p:nvSpPr>
          <p:cNvPr id="60" name="TextBox 22"/>
          <p:cNvSpPr txBox="1"/>
          <p:nvPr/>
        </p:nvSpPr>
        <p:spPr>
          <a:xfrm>
            <a:off x="815170" y="3068399"/>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
        <p:nvSpPr>
          <p:cNvPr id="61" name="Round Same Side Corner Rectangle 154"/>
          <p:cNvSpPr/>
          <p:nvPr/>
        </p:nvSpPr>
        <p:spPr>
          <a:xfrm>
            <a:off x="4682158" y="2493913"/>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62" name="文本框 70"/>
          <p:cNvSpPr txBox="1"/>
          <p:nvPr/>
        </p:nvSpPr>
        <p:spPr>
          <a:xfrm>
            <a:off x="4922154" y="2546320"/>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63" name="TextBox 22"/>
          <p:cNvSpPr txBox="1"/>
          <p:nvPr/>
        </p:nvSpPr>
        <p:spPr>
          <a:xfrm>
            <a:off x="4566136" y="3068399"/>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
        <p:nvSpPr>
          <p:cNvPr id="64" name="Round Same Side Corner Rectangle 154"/>
          <p:cNvSpPr/>
          <p:nvPr/>
        </p:nvSpPr>
        <p:spPr>
          <a:xfrm>
            <a:off x="8319140" y="2493913"/>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65" name="文本框 70"/>
          <p:cNvSpPr txBox="1"/>
          <p:nvPr/>
        </p:nvSpPr>
        <p:spPr>
          <a:xfrm>
            <a:off x="8559135" y="2546320"/>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66" name="TextBox 22"/>
          <p:cNvSpPr txBox="1"/>
          <p:nvPr/>
        </p:nvSpPr>
        <p:spPr>
          <a:xfrm>
            <a:off x="8203118" y="3068399"/>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
        <p:nvSpPr>
          <p:cNvPr id="67" name="Round Same Side Corner Rectangle 154"/>
          <p:cNvSpPr/>
          <p:nvPr/>
        </p:nvSpPr>
        <p:spPr>
          <a:xfrm>
            <a:off x="931192" y="4763610"/>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68" name="文本框 70"/>
          <p:cNvSpPr txBox="1"/>
          <p:nvPr/>
        </p:nvSpPr>
        <p:spPr>
          <a:xfrm>
            <a:off x="1171187" y="4816017"/>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69" name="TextBox 22"/>
          <p:cNvSpPr txBox="1"/>
          <p:nvPr/>
        </p:nvSpPr>
        <p:spPr>
          <a:xfrm>
            <a:off x="815170" y="5338096"/>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
        <p:nvSpPr>
          <p:cNvPr id="70" name="Round Same Side Corner Rectangle 154"/>
          <p:cNvSpPr/>
          <p:nvPr/>
        </p:nvSpPr>
        <p:spPr>
          <a:xfrm>
            <a:off x="4719660" y="4763610"/>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71" name="文本框 70"/>
          <p:cNvSpPr txBox="1"/>
          <p:nvPr/>
        </p:nvSpPr>
        <p:spPr>
          <a:xfrm>
            <a:off x="4959655" y="4816017"/>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72" name="TextBox 22"/>
          <p:cNvSpPr txBox="1"/>
          <p:nvPr/>
        </p:nvSpPr>
        <p:spPr>
          <a:xfrm>
            <a:off x="4603638" y="5338096"/>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
        <p:nvSpPr>
          <p:cNvPr id="73" name="Round Same Side Corner Rectangle 154"/>
          <p:cNvSpPr/>
          <p:nvPr/>
        </p:nvSpPr>
        <p:spPr>
          <a:xfrm>
            <a:off x="8375392" y="4763610"/>
            <a:ext cx="2740729" cy="528180"/>
          </a:xfrm>
          <a:prstGeom prst="round2SameRect">
            <a:avLst/>
          </a:prstGeom>
          <a:noFill/>
          <a:ln w="28575" cap="flat" cmpd="sng" algn="ctr">
            <a:solidFill>
              <a:srgbClr val="C00000"/>
            </a:solidFill>
            <a:prstDash val="solid"/>
          </a:ln>
          <a:effectLst/>
        </p:spPr>
        <p:txBody>
          <a:bodyPr lIns="91424" tIns="45713" rIns="91424" bIns="45713" rtlCol="0" anchor="ctr"/>
          <a:lstStyle/>
          <a:p>
            <a:pPr algn="ctr" defTabSz="1218565">
              <a:defRPr/>
            </a:pPr>
            <a:endParaRPr lang="en-US" sz="1200" b="1" kern="0" dirty="0">
              <a:solidFill>
                <a:srgbClr val="7F7F7F">
                  <a:lumMod val="50000"/>
                </a:srgbClr>
              </a:solidFill>
              <a:latin typeface="Palatino Linotype" panose="02040502050505030304"/>
            </a:endParaRPr>
          </a:p>
        </p:txBody>
      </p:sp>
      <p:sp>
        <p:nvSpPr>
          <p:cNvPr id="74" name="文本框 70"/>
          <p:cNvSpPr txBox="1"/>
          <p:nvPr/>
        </p:nvSpPr>
        <p:spPr>
          <a:xfrm>
            <a:off x="8615387" y="4816017"/>
            <a:ext cx="2094459" cy="420550"/>
          </a:xfrm>
          <a:prstGeom prst="rect">
            <a:avLst/>
          </a:prstGeom>
          <a:noFill/>
        </p:spPr>
        <p:txBody>
          <a:bodyPr wrap="square" lIns="91424" tIns="45713" rIns="91424" bIns="45713" rtlCol="0">
            <a:spAutoFit/>
          </a:bodyPr>
          <a:lstStyle/>
          <a:p>
            <a:pPr algn="ctr" defTabSz="1218565">
              <a:defRPr/>
            </a:pPr>
            <a:r>
              <a:rPr lang="zh-CN" altLang="en-US" sz="2135" kern="0" dirty="0">
                <a:solidFill>
                  <a:srgbClr val="C00000"/>
                </a:solidFill>
                <a:latin typeface="微软雅黑" panose="020B0503020204020204" pitchFamily="34" charset="-122"/>
                <a:ea typeface="微软雅黑" panose="020B0503020204020204" pitchFamily="34" charset="-122"/>
              </a:rPr>
              <a:t>请输入标题</a:t>
            </a:r>
            <a:endParaRPr lang="zh-CN" altLang="en-US" sz="2135" kern="0" dirty="0">
              <a:solidFill>
                <a:srgbClr val="C00000"/>
              </a:solidFill>
              <a:latin typeface="微软雅黑" panose="020B0503020204020204" pitchFamily="34" charset="-122"/>
              <a:ea typeface="微软雅黑" panose="020B0503020204020204" pitchFamily="34" charset="-122"/>
            </a:endParaRPr>
          </a:p>
        </p:txBody>
      </p:sp>
      <p:sp>
        <p:nvSpPr>
          <p:cNvPr id="75" name="TextBox 22"/>
          <p:cNvSpPr txBox="1"/>
          <p:nvPr/>
        </p:nvSpPr>
        <p:spPr>
          <a:xfrm>
            <a:off x="8259370" y="5338096"/>
            <a:ext cx="3118200" cy="630031"/>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42"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anim calcmode="lin" valueType="num">
                                      <p:cBhvr>
                                        <p:cTn id="15" dur="500" fill="hold"/>
                                        <p:tgtEl>
                                          <p:spTgt spid="52"/>
                                        </p:tgtEl>
                                        <p:attrNameLst>
                                          <p:attrName>ppt_x</p:attrName>
                                        </p:attrNameLst>
                                      </p:cBhvr>
                                      <p:tavLst>
                                        <p:tav tm="0">
                                          <p:val>
                                            <p:strVal val="#ppt_x"/>
                                          </p:val>
                                        </p:tav>
                                        <p:tav tm="100000">
                                          <p:val>
                                            <p:strVal val="#ppt_x"/>
                                          </p:val>
                                        </p:tav>
                                      </p:tavLst>
                                    </p:anim>
                                    <p:anim calcmode="lin" valueType="num">
                                      <p:cBhvr>
                                        <p:cTn id="16" dur="500" fill="hold"/>
                                        <p:tgtEl>
                                          <p:spTgt spid="52"/>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barn(inVertical)">
                                      <p:cBhvr>
                                        <p:cTn id="20" dur="500"/>
                                        <p:tgtEl>
                                          <p:spTgt spid="51"/>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wipe(up)">
                                      <p:cBhvr>
                                        <p:cTn id="27" dur="500"/>
                                        <p:tgtEl>
                                          <p:spTgt spid="60"/>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anim calcmode="lin" valueType="num">
                                      <p:cBhvr>
                                        <p:cTn id="32" dur="500" fill="hold"/>
                                        <p:tgtEl>
                                          <p:spTgt spid="55"/>
                                        </p:tgtEl>
                                        <p:attrNameLst>
                                          <p:attrName>ppt_x</p:attrName>
                                        </p:attrNameLst>
                                      </p:cBhvr>
                                      <p:tavLst>
                                        <p:tav tm="0">
                                          <p:val>
                                            <p:strVal val="#ppt_x"/>
                                          </p:val>
                                        </p:tav>
                                        <p:tav tm="100000">
                                          <p:val>
                                            <p:strVal val="#ppt_x"/>
                                          </p:val>
                                        </p:tav>
                                      </p:tavLst>
                                    </p:anim>
                                    <p:anim calcmode="lin" valueType="num">
                                      <p:cBhvr>
                                        <p:cTn id="33" dur="500" fill="hold"/>
                                        <p:tgtEl>
                                          <p:spTgt spid="5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16" presetClass="entr" presetSubtype="21"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arn(inVertical)">
                                      <p:cBhvr>
                                        <p:cTn id="37" dur="500"/>
                                        <p:tgtEl>
                                          <p:spTgt spid="61"/>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ipe(left)">
                                      <p:cBhvr>
                                        <p:cTn id="41" dur="500"/>
                                        <p:tgtEl>
                                          <p:spTgt spid="6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up)">
                                      <p:cBhvr>
                                        <p:cTn id="44" dur="500"/>
                                        <p:tgtEl>
                                          <p:spTgt spid="63"/>
                                        </p:tgtEl>
                                      </p:cBhvr>
                                    </p:animEffect>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strVal val="#ppt_x"/>
                                          </p:val>
                                        </p:tav>
                                        <p:tav tm="100000">
                                          <p:val>
                                            <p:strVal val="#ppt_x"/>
                                          </p:val>
                                        </p:tav>
                                      </p:tavLst>
                                    </p:anim>
                                    <p:anim calcmode="lin" valueType="num">
                                      <p:cBhvr>
                                        <p:cTn id="50" dur="500" fill="hold"/>
                                        <p:tgtEl>
                                          <p:spTgt spid="56"/>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16" presetClass="entr" presetSubtype="21"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barn(inVertical)">
                                      <p:cBhvr>
                                        <p:cTn id="54" dur="500"/>
                                        <p:tgtEl>
                                          <p:spTgt spid="64"/>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left)">
                                      <p:cBhvr>
                                        <p:cTn id="58" dur="500"/>
                                        <p:tgtEl>
                                          <p:spTgt spid="65"/>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up)">
                                      <p:cBhvr>
                                        <p:cTn id="61" dur="500"/>
                                        <p:tgtEl>
                                          <p:spTgt spid="66"/>
                                        </p:tgtEl>
                                      </p:cBhvr>
                                    </p:animEffect>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anim calcmode="lin" valueType="num">
                                      <p:cBhvr>
                                        <p:cTn id="66" dur="500" fill="hold"/>
                                        <p:tgtEl>
                                          <p:spTgt spid="57"/>
                                        </p:tgtEl>
                                        <p:attrNameLst>
                                          <p:attrName>ppt_x</p:attrName>
                                        </p:attrNameLst>
                                      </p:cBhvr>
                                      <p:tavLst>
                                        <p:tav tm="0">
                                          <p:val>
                                            <p:strVal val="#ppt_x"/>
                                          </p:val>
                                        </p:tav>
                                        <p:tav tm="100000">
                                          <p:val>
                                            <p:strVal val="#ppt_x"/>
                                          </p:val>
                                        </p:tav>
                                      </p:tavLst>
                                    </p:anim>
                                    <p:anim calcmode="lin" valueType="num">
                                      <p:cBhvr>
                                        <p:cTn id="67" dur="500" fill="hold"/>
                                        <p:tgtEl>
                                          <p:spTgt spid="57"/>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6" presetClass="entr" presetSubtype="21"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barn(inVertical)">
                                      <p:cBhvr>
                                        <p:cTn id="71" dur="500"/>
                                        <p:tgtEl>
                                          <p:spTgt spid="67"/>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wipe(left)">
                                      <p:cBhvr>
                                        <p:cTn id="75" dur="500"/>
                                        <p:tgtEl>
                                          <p:spTgt spid="68"/>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up)">
                                      <p:cBhvr>
                                        <p:cTn id="78" dur="500"/>
                                        <p:tgtEl>
                                          <p:spTgt spid="69"/>
                                        </p:tgtEl>
                                      </p:cBhvr>
                                    </p:animEffect>
                                  </p:childTnLst>
                                </p:cTn>
                              </p:par>
                            </p:childTnLst>
                          </p:cTn>
                        </p:par>
                        <p:par>
                          <p:cTn id="79" fill="hold">
                            <p:stCondLst>
                              <p:cond delay="6000"/>
                            </p:stCondLst>
                            <p:childTnLst>
                              <p:par>
                                <p:cTn id="80" presetID="42" presetClass="entr" presetSubtype="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500"/>
                                        <p:tgtEl>
                                          <p:spTgt spid="58"/>
                                        </p:tgtEl>
                                      </p:cBhvr>
                                    </p:animEffect>
                                    <p:anim calcmode="lin" valueType="num">
                                      <p:cBhvr>
                                        <p:cTn id="83" dur="500" fill="hold"/>
                                        <p:tgtEl>
                                          <p:spTgt spid="58"/>
                                        </p:tgtEl>
                                        <p:attrNameLst>
                                          <p:attrName>ppt_x</p:attrName>
                                        </p:attrNameLst>
                                      </p:cBhvr>
                                      <p:tavLst>
                                        <p:tav tm="0">
                                          <p:val>
                                            <p:strVal val="#ppt_x"/>
                                          </p:val>
                                        </p:tav>
                                        <p:tav tm="100000">
                                          <p:val>
                                            <p:strVal val="#ppt_x"/>
                                          </p:val>
                                        </p:tav>
                                      </p:tavLst>
                                    </p:anim>
                                    <p:anim calcmode="lin" valueType="num">
                                      <p:cBhvr>
                                        <p:cTn id="84" dur="500" fill="hold"/>
                                        <p:tgtEl>
                                          <p:spTgt spid="58"/>
                                        </p:tgtEl>
                                        <p:attrNameLst>
                                          <p:attrName>ppt_y</p:attrName>
                                        </p:attrNameLst>
                                      </p:cBhvr>
                                      <p:tavLst>
                                        <p:tav tm="0">
                                          <p:val>
                                            <p:strVal val="#ppt_y+.1"/>
                                          </p:val>
                                        </p:tav>
                                        <p:tav tm="100000">
                                          <p:val>
                                            <p:strVal val="#ppt_y"/>
                                          </p:val>
                                        </p:tav>
                                      </p:tavLst>
                                    </p:anim>
                                  </p:childTnLst>
                                </p:cTn>
                              </p:par>
                            </p:childTnLst>
                          </p:cTn>
                        </p:par>
                        <p:par>
                          <p:cTn id="85" fill="hold">
                            <p:stCondLst>
                              <p:cond delay="6500"/>
                            </p:stCondLst>
                            <p:childTnLst>
                              <p:par>
                                <p:cTn id="86" presetID="16" presetClass="entr" presetSubtype="21" fill="hold" grpId="0" nodeType="afterEffect">
                                  <p:stCondLst>
                                    <p:cond delay="0"/>
                                  </p:stCondLst>
                                  <p:childTnLst>
                                    <p:set>
                                      <p:cBhvr>
                                        <p:cTn id="87" dur="1" fill="hold">
                                          <p:stCondLst>
                                            <p:cond delay="0"/>
                                          </p:stCondLst>
                                        </p:cTn>
                                        <p:tgtEl>
                                          <p:spTgt spid="70"/>
                                        </p:tgtEl>
                                        <p:attrNameLst>
                                          <p:attrName>style.visibility</p:attrName>
                                        </p:attrNameLst>
                                      </p:cBhvr>
                                      <p:to>
                                        <p:strVal val="visible"/>
                                      </p:to>
                                    </p:set>
                                    <p:animEffect transition="in" filter="barn(inVertical)">
                                      <p:cBhvr>
                                        <p:cTn id="88" dur="500"/>
                                        <p:tgtEl>
                                          <p:spTgt spid="70"/>
                                        </p:tgtEl>
                                      </p:cBhvr>
                                    </p:animEffect>
                                  </p:childTnLst>
                                </p:cTn>
                              </p:par>
                            </p:childTnLst>
                          </p:cTn>
                        </p:par>
                        <p:par>
                          <p:cTn id="89" fill="hold">
                            <p:stCondLst>
                              <p:cond delay="7000"/>
                            </p:stCondLst>
                            <p:childTnLst>
                              <p:par>
                                <p:cTn id="90" presetID="22" presetClass="entr" presetSubtype="8" fill="hold" grpId="0" nodeType="after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left)">
                                      <p:cBhvr>
                                        <p:cTn id="92" dur="500"/>
                                        <p:tgtEl>
                                          <p:spTgt spid="71"/>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wipe(up)">
                                      <p:cBhvr>
                                        <p:cTn id="95" dur="500"/>
                                        <p:tgtEl>
                                          <p:spTgt spid="72"/>
                                        </p:tgtEl>
                                      </p:cBhvr>
                                    </p:animEffect>
                                  </p:childTnLst>
                                </p:cTn>
                              </p:par>
                            </p:childTnLst>
                          </p:cTn>
                        </p:par>
                        <p:par>
                          <p:cTn id="96" fill="hold">
                            <p:stCondLst>
                              <p:cond delay="7500"/>
                            </p:stCondLst>
                            <p:childTnLst>
                              <p:par>
                                <p:cTn id="97" presetID="42" presetClass="entr" presetSubtype="0" fill="hold" grpId="0"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anim calcmode="lin" valueType="num">
                                      <p:cBhvr>
                                        <p:cTn id="100" dur="500" fill="hold"/>
                                        <p:tgtEl>
                                          <p:spTgt spid="59"/>
                                        </p:tgtEl>
                                        <p:attrNameLst>
                                          <p:attrName>ppt_x</p:attrName>
                                        </p:attrNameLst>
                                      </p:cBhvr>
                                      <p:tavLst>
                                        <p:tav tm="0">
                                          <p:val>
                                            <p:strVal val="#ppt_x"/>
                                          </p:val>
                                        </p:tav>
                                        <p:tav tm="100000">
                                          <p:val>
                                            <p:strVal val="#ppt_x"/>
                                          </p:val>
                                        </p:tav>
                                      </p:tavLst>
                                    </p:anim>
                                    <p:anim calcmode="lin" valueType="num">
                                      <p:cBhvr>
                                        <p:cTn id="101" dur="500" fill="hold"/>
                                        <p:tgtEl>
                                          <p:spTgt spid="59"/>
                                        </p:tgtEl>
                                        <p:attrNameLst>
                                          <p:attrName>ppt_y</p:attrName>
                                        </p:attrNameLst>
                                      </p:cBhvr>
                                      <p:tavLst>
                                        <p:tav tm="0">
                                          <p:val>
                                            <p:strVal val="#ppt_y+.1"/>
                                          </p:val>
                                        </p:tav>
                                        <p:tav tm="100000">
                                          <p:val>
                                            <p:strVal val="#ppt_y"/>
                                          </p:val>
                                        </p:tav>
                                      </p:tavLst>
                                    </p:anim>
                                  </p:childTnLst>
                                </p:cTn>
                              </p:par>
                            </p:childTnLst>
                          </p:cTn>
                        </p:par>
                        <p:par>
                          <p:cTn id="102" fill="hold">
                            <p:stCondLst>
                              <p:cond delay="8000"/>
                            </p:stCondLst>
                            <p:childTnLst>
                              <p:par>
                                <p:cTn id="103" presetID="16" presetClass="entr" presetSubtype="21" fill="hold" grpId="0" nodeType="after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barn(inVertical)">
                                      <p:cBhvr>
                                        <p:cTn id="105" dur="500"/>
                                        <p:tgtEl>
                                          <p:spTgt spid="73"/>
                                        </p:tgtEl>
                                      </p:cBhvr>
                                    </p:animEffect>
                                  </p:childTnLst>
                                </p:cTn>
                              </p:par>
                            </p:childTnLst>
                          </p:cTn>
                        </p:par>
                        <p:par>
                          <p:cTn id="106" fill="hold">
                            <p:stCondLst>
                              <p:cond delay="8500"/>
                            </p:stCondLst>
                            <p:childTnLst>
                              <p:par>
                                <p:cTn id="107" presetID="22" presetClass="entr" presetSubtype="8" fill="hold" grpId="0" nodeType="after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wipe(left)">
                                      <p:cBhvr>
                                        <p:cTn id="109" dur="500"/>
                                        <p:tgtEl>
                                          <p:spTgt spid="74"/>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wipe(up)">
                                      <p:cBhvr>
                                        <p:cTn id="11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1" grpId="0" animBg="1"/>
      <p:bldP spid="52" grpId="0" animBg="1"/>
      <p:bldP spid="54" grpId="0"/>
      <p:bldP spid="55" grpId="0" animBg="1"/>
      <p:bldP spid="56" grpId="0" animBg="1"/>
      <p:bldP spid="57" grpId="0" animBg="1"/>
      <p:bldP spid="58" grpId="0" animBg="1"/>
      <p:bldP spid="59" grpId="0" animBg="1"/>
      <p:bldP spid="60" grpId="0"/>
      <p:bldP spid="61" grpId="0" animBg="1"/>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23"/>
          <p:cNvSpPr txBox="1">
            <a:spLocks noChangeArrowheads="1"/>
          </p:cNvSpPr>
          <p:nvPr/>
        </p:nvSpPr>
        <p:spPr bwMode="auto">
          <a:xfrm>
            <a:off x="3740396" y="269402"/>
            <a:ext cx="4701782" cy="625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zh-CN" altLang="en-US" sz="3465" dirty="0">
                <a:solidFill>
                  <a:srgbClr val="C40000"/>
                </a:solidFill>
                <a:latin typeface="方正剪纸简体" panose="02000000000000000000" pitchFamily="65" charset="-122"/>
                <a:ea typeface="方正剪纸简体" panose="02000000000000000000" pitchFamily="65" charset="-122"/>
              </a:rPr>
              <a:t>详细工作计划方案</a:t>
            </a:r>
            <a:endParaRPr lang="zh-CN" altLang="en-US" sz="3465" dirty="0">
              <a:solidFill>
                <a:srgbClr val="C40000"/>
              </a:solidFill>
              <a:latin typeface="方正剪纸简体" panose="02000000000000000000" pitchFamily="65" charset="-122"/>
              <a:ea typeface="方正剪纸简体" panose="02000000000000000000" pitchFamily="65" charset="-122"/>
            </a:endParaRPr>
          </a:p>
        </p:txBody>
      </p:sp>
      <p:sp>
        <p:nvSpPr>
          <p:cNvPr id="3" name="文本框 31"/>
          <p:cNvSpPr txBox="1"/>
          <p:nvPr/>
        </p:nvSpPr>
        <p:spPr>
          <a:xfrm>
            <a:off x="945244" y="3724752"/>
            <a:ext cx="2247160" cy="461522"/>
          </a:xfrm>
          <a:prstGeom prst="rect">
            <a:avLst/>
          </a:prstGeom>
          <a:noFill/>
        </p:spPr>
        <p:txBody>
          <a:bodyPr wrap="square" lIns="91424" tIns="45713" rIns="91424" bIns="45713"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请输入标题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261621" y="1950596"/>
            <a:ext cx="1524508" cy="1524712"/>
            <a:chOff x="1143060" y="1657257"/>
            <a:chExt cx="1143734" cy="1143887"/>
          </a:xfrm>
          <a:solidFill>
            <a:srgbClr val="C00000"/>
          </a:solidFill>
        </p:grpSpPr>
        <p:sp>
          <p:nvSpPr>
            <p:cNvPr id="5" name="Teardrop 40"/>
            <p:cNvSpPr/>
            <p:nvPr/>
          </p:nvSpPr>
          <p:spPr>
            <a:xfrm>
              <a:off x="1143060" y="1657257"/>
              <a:ext cx="1143734" cy="1143887"/>
            </a:xfrm>
            <a:prstGeom prst="teardrop">
              <a:avLst/>
            </a:prstGeom>
            <a:grpFill/>
            <a:ln w="38100" cap="flat" cmpd="sng" algn="ctr">
              <a:noFill/>
              <a:prstDash val="solid"/>
            </a:ln>
            <a:effectLst/>
          </p:spPr>
          <p:txBody>
            <a:bodyPr rtlCol="0" anchor="ctr"/>
            <a:lstStyle/>
            <a:p>
              <a:pPr algn="ctr" defTabSz="1218565">
                <a:defRPr/>
              </a:pPr>
              <a:endParaRPr lang="en-GB" sz="2400" kern="0">
                <a:solidFill>
                  <a:srgbClr val="C0A062"/>
                </a:solidFill>
                <a:latin typeface="Palatino Linotype" panose="02040502050505030304"/>
              </a:endParaRPr>
            </a:p>
          </p:txBody>
        </p:sp>
        <p:grpSp>
          <p:nvGrpSpPr>
            <p:cNvPr id="6" name="组合 5"/>
            <p:cNvGrpSpPr/>
            <p:nvPr/>
          </p:nvGrpSpPr>
          <p:grpSpPr>
            <a:xfrm>
              <a:off x="1504195" y="1902986"/>
              <a:ext cx="376199" cy="674548"/>
              <a:chOff x="9451975" y="2651125"/>
              <a:chExt cx="398463" cy="714375"/>
            </a:xfrm>
            <a:grpFill/>
          </p:grpSpPr>
          <p:sp>
            <p:nvSpPr>
              <p:cNvPr id="10" name="Freeform 10"/>
              <p:cNvSpPr/>
              <p:nvPr/>
            </p:nvSpPr>
            <p:spPr bwMode="auto">
              <a:xfrm>
                <a:off x="9526588"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solidFill>
                <a:sysClr val="window" lastClr="FFFFFF"/>
              </a:solidFill>
              <a:ln w="9525">
                <a:noFill/>
                <a:round/>
              </a:ln>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11" name="Freeform 11"/>
              <p:cNvSpPr/>
              <p:nvPr/>
            </p:nvSpPr>
            <p:spPr bwMode="auto">
              <a:xfrm>
                <a:off x="9451975" y="2813050"/>
                <a:ext cx="398463" cy="552450"/>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solidFill>
                <a:sysClr val="window" lastClr="FFFFFF"/>
              </a:solidFill>
              <a:ln w="9525">
                <a:noFill/>
                <a:round/>
              </a:ln>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grpSp>
        <p:grpSp>
          <p:nvGrpSpPr>
            <p:cNvPr id="7" name="组合 6"/>
            <p:cNvGrpSpPr/>
            <p:nvPr/>
          </p:nvGrpSpPr>
          <p:grpSpPr>
            <a:xfrm>
              <a:off x="1758195" y="1902986"/>
              <a:ext cx="376199" cy="674548"/>
              <a:chOff x="9451975" y="2651125"/>
              <a:chExt cx="398463" cy="714375"/>
            </a:xfrm>
            <a:grpFill/>
          </p:grpSpPr>
          <p:sp>
            <p:nvSpPr>
              <p:cNvPr id="8" name="Freeform 10"/>
              <p:cNvSpPr/>
              <p:nvPr/>
            </p:nvSpPr>
            <p:spPr bwMode="auto">
              <a:xfrm>
                <a:off x="9526588"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solidFill>
                <a:sysClr val="window" lastClr="FFFFFF"/>
              </a:solidFill>
              <a:ln w="9525">
                <a:noFill/>
                <a:round/>
              </a:ln>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9" name="Freeform 11"/>
              <p:cNvSpPr/>
              <p:nvPr/>
            </p:nvSpPr>
            <p:spPr bwMode="auto">
              <a:xfrm>
                <a:off x="9451975" y="2813050"/>
                <a:ext cx="398463" cy="552450"/>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solidFill>
                <a:sysClr val="window" lastClr="FFFFFF"/>
              </a:solidFill>
              <a:ln w="9525">
                <a:noFill/>
                <a:round/>
              </a:ln>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grpSp>
      </p:grpSp>
      <p:sp>
        <p:nvSpPr>
          <p:cNvPr id="12" name="TextBox 22"/>
          <p:cNvSpPr txBox="1"/>
          <p:nvPr/>
        </p:nvSpPr>
        <p:spPr>
          <a:xfrm>
            <a:off x="712862" y="4199526"/>
            <a:ext cx="2682680" cy="900746"/>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grpSp>
        <p:nvGrpSpPr>
          <p:cNvPr id="13" name="组合 12"/>
          <p:cNvGrpSpPr/>
          <p:nvPr/>
        </p:nvGrpSpPr>
        <p:grpSpPr>
          <a:xfrm>
            <a:off x="3974956" y="2763145"/>
            <a:ext cx="1524508" cy="1524712"/>
            <a:chOff x="3102489" y="2266857"/>
            <a:chExt cx="1143734" cy="1143887"/>
          </a:xfrm>
        </p:grpSpPr>
        <p:sp>
          <p:nvSpPr>
            <p:cNvPr id="14" name="Teardrop 40"/>
            <p:cNvSpPr/>
            <p:nvPr/>
          </p:nvSpPr>
          <p:spPr>
            <a:xfrm>
              <a:off x="3102489" y="2266857"/>
              <a:ext cx="1143734" cy="1143887"/>
            </a:xfrm>
            <a:prstGeom prst="teardrop">
              <a:avLst/>
            </a:prstGeom>
            <a:solidFill>
              <a:srgbClr val="C00000"/>
            </a:solidFill>
            <a:ln w="38100" cap="flat" cmpd="sng" algn="ctr">
              <a:noFill/>
              <a:prstDash val="solid"/>
            </a:ln>
            <a:effectLst/>
          </p:spPr>
          <p:txBody>
            <a:bodyPr rtlCol="0" anchor="ctr"/>
            <a:lstStyle/>
            <a:p>
              <a:pPr algn="ctr" defTabSz="1218565">
                <a:defRPr/>
              </a:pPr>
              <a:endParaRPr lang="en-GB" sz="2400" kern="0">
                <a:solidFill>
                  <a:srgbClr val="C0A062"/>
                </a:solidFill>
                <a:latin typeface="Palatino Linotype" panose="02040502050505030304"/>
              </a:endParaRPr>
            </a:p>
          </p:txBody>
        </p:sp>
        <p:grpSp>
          <p:nvGrpSpPr>
            <p:cNvPr id="15" name="Group 80"/>
            <p:cNvGrpSpPr>
              <a:grpSpLocks noChangeAspect="1"/>
            </p:cNvGrpSpPr>
            <p:nvPr/>
          </p:nvGrpSpPr>
          <p:grpSpPr bwMode="auto">
            <a:xfrm>
              <a:off x="3429794" y="2490880"/>
              <a:ext cx="560154" cy="594490"/>
              <a:chOff x="4738" y="3130"/>
              <a:chExt cx="551" cy="590"/>
            </a:xfrm>
            <a:solidFill>
              <a:srgbClr val="C0A062"/>
            </a:solidFill>
          </p:grpSpPr>
          <p:sp>
            <p:nvSpPr>
              <p:cNvPr id="16" name="Freeform 81"/>
              <p:cNvSpPr/>
              <p:nvPr/>
            </p:nvSpPr>
            <p:spPr bwMode="auto">
              <a:xfrm>
                <a:off x="4738" y="3376"/>
                <a:ext cx="307" cy="344"/>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17" name="Freeform 82"/>
              <p:cNvSpPr/>
              <p:nvPr/>
            </p:nvSpPr>
            <p:spPr bwMode="auto">
              <a:xfrm>
                <a:off x="4940" y="3216"/>
                <a:ext cx="313" cy="504"/>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18" name="Freeform 83"/>
              <p:cNvSpPr/>
              <p:nvPr/>
            </p:nvSpPr>
            <p:spPr bwMode="auto">
              <a:xfrm>
                <a:off x="5081" y="3412"/>
                <a:ext cx="208" cy="298"/>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19" name="Freeform 84"/>
              <p:cNvSpPr/>
              <p:nvPr/>
            </p:nvSpPr>
            <p:spPr bwMode="auto">
              <a:xfrm>
                <a:off x="5129" y="3130"/>
                <a:ext cx="102" cy="102"/>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grpSp>
      </p:grpSp>
      <p:sp>
        <p:nvSpPr>
          <p:cNvPr id="20" name="文本框 31"/>
          <p:cNvSpPr txBox="1"/>
          <p:nvPr/>
        </p:nvSpPr>
        <p:spPr>
          <a:xfrm>
            <a:off x="3586029" y="4592563"/>
            <a:ext cx="2247160" cy="461522"/>
          </a:xfrm>
          <a:prstGeom prst="rect">
            <a:avLst/>
          </a:prstGeom>
          <a:noFill/>
        </p:spPr>
        <p:txBody>
          <a:bodyPr wrap="square" lIns="91424" tIns="45713" rIns="91424" bIns="45713"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请输入标题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21" name="TextBox 22"/>
          <p:cNvSpPr txBox="1"/>
          <p:nvPr/>
        </p:nvSpPr>
        <p:spPr>
          <a:xfrm>
            <a:off x="3353647" y="5067337"/>
            <a:ext cx="2682680" cy="900746"/>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grpSp>
        <p:nvGrpSpPr>
          <p:cNvPr id="22" name="组合 21"/>
          <p:cNvGrpSpPr/>
          <p:nvPr/>
        </p:nvGrpSpPr>
        <p:grpSpPr>
          <a:xfrm>
            <a:off x="6644760" y="1950596"/>
            <a:ext cx="1524508" cy="1524712"/>
            <a:chOff x="4984491" y="1429544"/>
            <a:chExt cx="1143734" cy="1143887"/>
          </a:xfrm>
        </p:grpSpPr>
        <p:sp>
          <p:nvSpPr>
            <p:cNvPr id="23" name="Teardrop 40"/>
            <p:cNvSpPr/>
            <p:nvPr/>
          </p:nvSpPr>
          <p:spPr>
            <a:xfrm>
              <a:off x="4984491" y="1429544"/>
              <a:ext cx="1143734" cy="1143887"/>
            </a:xfrm>
            <a:prstGeom prst="teardrop">
              <a:avLst/>
            </a:prstGeom>
            <a:solidFill>
              <a:srgbClr val="C00000"/>
            </a:solidFill>
            <a:ln w="38100" cap="flat" cmpd="sng" algn="ctr">
              <a:noFill/>
              <a:prstDash val="solid"/>
            </a:ln>
            <a:effectLst/>
          </p:spPr>
          <p:txBody>
            <a:bodyPr rtlCol="0" anchor="ctr"/>
            <a:lstStyle/>
            <a:p>
              <a:pPr algn="ctr" defTabSz="1218565">
                <a:defRPr/>
              </a:pPr>
              <a:endParaRPr lang="en-GB" sz="2400" kern="0">
                <a:solidFill>
                  <a:srgbClr val="C0A062"/>
                </a:solidFill>
                <a:latin typeface="Palatino Linotype" panose="02040502050505030304"/>
              </a:endParaRPr>
            </a:p>
          </p:txBody>
        </p:sp>
        <p:grpSp>
          <p:nvGrpSpPr>
            <p:cNvPr id="24" name="Group 30"/>
            <p:cNvGrpSpPr>
              <a:grpSpLocks noChangeAspect="1"/>
            </p:cNvGrpSpPr>
            <p:nvPr/>
          </p:nvGrpSpPr>
          <p:grpSpPr bwMode="auto">
            <a:xfrm>
              <a:off x="5182394" y="1660793"/>
              <a:ext cx="766919" cy="550514"/>
              <a:chOff x="3670" y="2036"/>
              <a:chExt cx="581" cy="417"/>
            </a:xfrm>
            <a:solidFill>
              <a:srgbClr val="C0A062"/>
            </a:solidFill>
          </p:grpSpPr>
          <p:sp>
            <p:nvSpPr>
              <p:cNvPr id="25" name="Oval 31"/>
              <p:cNvSpPr>
                <a:spLocks noChangeArrowheads="1"/>
              </p:cNvSpPr>
              <p:nvPr/>
            </p:nvSpPr>
            <p:spPr bwMode="auto">
              <a:xfrm>
                <a:off x="3919" y="2251"/>
                <a:ext cx="82" cy="82"/>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26" name="Freeform 32"/>
              <p:cNvSpPr/>
              <p:nvPr/>
            </p:nvSpPr>
            <p:spPr bwMode="auto">
              <a:xfrm>
                <a:off x="3887" y="2337"/>
                <a:ext cx="147" cy="116"/>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27" name="Oval 33"/>
              <p:cNvSpPr>
                <a:spLocks noChangeArrowheads="1"/>
              </p:cNvSpPr>
              <p:nvPr/>
            </p:nvSpPr>
            <p:spPr bwMode="auto">
              <a:xfrm>
                <a:off x="3707" y="2251"/>
                <a:ext cx="77" cy="82"/>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28" name="Freeform 34"/>
              <p:cNvSpPr/>
              <p:nvPr/>
            </p:nvSpPr>
            <p:spPr bwMode="auto">
              <a:xfrm>
                <a:off x="3670" y="2337"/>
                <a:ext cx="151" cy="116"/>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29" name="Oval 35"/>
              <p:cNvSpPr>
                <a:spLocks noChangeArrowheads="1"/>
              </p:cNvSpPr>
              <p:nvPr/>
            </p:nvSpPr>
            <p:spPr bwMode="auto">
              <a:xfrm>
                <a:off x="4136" y="2251"/>
                <a:ext cx="78" cy="82"/>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30" name="Freeform 36"/>
              <p:cNvSpPr/>
              <p:nvPr/>
            </p:nvSpPr>
            <p:spPr bwMode="auto">
              <a:xfrm>
                <a:off x="4099" y="2337"/>
                <a:ext cx="152" cy="116"/>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31" name="Oval 37"/>
              <p:cNvSpPr>
                <a:spLocks noChangeArrowheads="1"/>
              </p:cNvSpPr>
              <p:nvPr/>
            </p:nvSpPr>
            <p:spPr bwMode="auto">
              <a:xfrm>
                <a:off x="3813" y="2036"/>
                <a:ext cx="82" cy="82"/>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32" name="Freeform 38"/>
              <p:cNvSpPr/>
              <p:nvPr/>
            </p:nvSpPr>
            <p:spPr bwMode="auto">
              <a:xfrm>
                <a:off x="3776" y="2123"/>
                <a:ext cx="152" cy="115"/>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33" name="Oval 39"/>
              <p:cNvSpPr>
                <a:spLocks noChangeArrowheads="1"/>
              </p:cNvSpPr>
              <p:nvPr/>
            </p:nvSpPr>
            <p:spPr bwMode="auto">
              <a:xfrm>
                <a:off x="4026" y="2036"/>
                <a:ext cx="82" cy="82"/>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34" name="Freeform 40"/>
              <p:cNvSpPr/>
              <p:nvPr/>
            </p:nvSpPr>
            <p:spPr bwMode="auto">
              <a:xfrm>
                <a:off x="3993" y="2123"/>
                <a:ext cx="151" cy="115"/>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grpSp>
      </p:grpSp>
      <p:sp>
        <p:nvSpPr>
          <p:cNvPr id="35" name="文本框 31"/>
          <p:cNvSpPr txBox="1"/>
          <p:nvPr/>
        </p:nvSpPr>
        <p:spPr>
          <a:xfrm>
            <a:off x="6352926" y="3737991"/>
            <a:ext cx="2247160" cy="461522"/>
          </a:xfrm>
          <a:prstGeom prst="rect">
            <a:avLst/>
          </a:prstGeom>
          <a:noFill/>
        </p:spPr>
        <p:txBody>
          <a:bodyPr wrap="square" lIns="91424" tIns="45713" rIns="91424" bIns="45713"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请输入标题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36" name="TextBox 22"/>
          <p:cNvSpPr txBox="1"/>
          <p:nvPr/>
        </p:nvSpPr>
        <p:spPr>
          <a:xfrm>
            <a:off x="6120544" y="4212765"/>
            <a:ext cx="2682680" cy="900746"/>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grpSp>
        <p:nvGrpSpPr>
          <p:cNvPr id="37" name="组合 36"/>
          <p:cNvGrpSpPr/>
          <p:nvPr/>
        </p:nvGrpSpPr>
        <p:grpSpPr>
          <a:xfrm>
            <a:off x="9425807" y="2763145"/>
            <a:ext cx="1524508" cy="1524712"/>
            <a:chOff x="6905820" y="2039144"/>
            <a:chExt cx="1143734" cy="1143887"/>
          </a:xfrm>
        </p:grpSpPr>
        <p:sp>
          <p:nvSpPr>
            <p:cNvPr id="38" name="Teardrop 40"/>
            <p:cNvSpPr/>
            <p:nvPr/>
          </p:nvSpPr>
          <p:spPr>
            <a:xfrm>
              <a:off x="6905820" y="2039144"/>
              <a:ext cx="1143734" cy="1143887"/>
            </a:xfrm>
            <a:prstGeom prst="teardrop">
              <a:avLst/>
            </a:prstGeom>
            <a:solidFill>
              <a:srgbClr val="C00000"/>
            </a:solidFill>
            <a:ln w="38100" cap="flat" cmpd="sng" algn="ctr">
              <a:noFill/>
              <a:prstDash val="solid"/>
            </a:ln>
            <a:effectLst/>
          </p:spPr>
          <p:txBody>
            <a:bodyPr rtlCol="0" anchor="ctr"/>
            <a:lstStyle/>
            <a:p>
              <a:pPr algn="ctr" defTabSz="1218565">
                <a:defRPr/>
              </a:pPr>
              <a:endParaRPr lang="en-GB" sz="2400" kern="0">
                <a:solidFill>
                  <a:srgbClr val="C0A062"/>
                </a:solidFill>
                <a:latin typeface="Palatino Linotype" panose="02040502050505030304"/>
              </a:endParaRPr>
            </a:p>
          </p:txBody>
        </p:sp>
        <p:grpSp>
          <p:nvGrpSpPr>
            <p:cNvPr id="39" name="组合 38"/>
            <p:cNvGrpSpPr/>
            <p:nvPr/>
          </p:nvGrpSpPr>
          <p:grpSpPr>
            <a:xfrm>
              <a:off x="7276629" y="2267185"/>
              <a:ext cx="471036" cy="533959"/>
              <a:chOff x="2471074" y="6170447"/>
              <a:chExt cx="1106488" cy="1254125"/>
            </a:xfrm>
            <a:solidFill>
              <a:srgbClr val="C0A062"/>
            </a:solidFill>
          </p:grpSpPr>
          <p:sp>
            <p:nvSpPr>
              <p:cNvPr id="40" name="Freeform 11"/>
              <p:cNvSpPr/>
              <p:nvPr/>
            </p:nvSpPr>
            <p:spPr bwMode="auto">
              <a:xfrm>
                <a:off x="2471074" y="6843547"/>
                <a:ext cx="1106488" cy="581025"/>
              </a:xfrm>
              <a:custGeom>
                <a:avLst/>
                <a:gdLst>
                  <a:gd name="T0" fmla="*/ 0 w 38"/>
                  <a:gd name="T1" fmla="*/ 9 h 19"/>
                  <a:gd name="T2" fmla="*/ 4 w 38"/>
                  <a:gd name="T3" fmla="*/ 2 h 19"/>
                  <a:gd name="T4" fmla="*/ 12 w 38"/>
                  <a:gd name="T5" fmla="*/ 0 h 19"/>
                  <a:gd name="T6" fmla="*/ 19 w 38"/>
                  <a:gd name="T7" fmla="*/ 17 h 19"/>
                  <a:gd name="T8" fmla="*/ 26 w 38"/>
                  <a:gd name="T9" fmla="*/ 0 h 19"/>
                  <a:gd name="T10" fmla="*/ 34 w 38"/>
                  <a:gd name="T11" fmla="*/ 2 h 19"/>
                  <a:gd name="T12" fmla="*/ 38 w 38"/>
                  <a:gd name="T13" fmla="*/ 9 h 19"/>
                  <a:gd name="T14" fmla="*/ 38 w 38"/>
                  <a:gd name="T15" fmla="*/ 19 h 19"/>
                  <a:gd name="T16" fmla="*/ 19 w 38"/>
                  <a:gd name="T17" fmla="*/ 19 h 19"/>
                  <a:gd name="T18" fmla="*/ 0 w 38"/>
                  <a:gd name="T19" fmla="*/ 19 h 19"/>
                  <a:gd name="T20" fmla="*/ 0 w 3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9">
                    <a:moveTo>
                      <a:pt x="0" y="9"/>
                    </a:moveTo>
                    <a:cubicBezTo>
                      <a:pt x="0" y="6"/>
                      <a:pt x="1" y="3"/>
                      <a:pt x="4" y="2"/>
                    </a:cubicBezTo>
                    <a:cubicBezTo>
                      <a:pt x="12" y="0"/>
                      <a:pt x="12" y="0"/>
                      <a:pt x="12" y="0"/>
                    </a:cubicBezTo>
                    <a:cubicBezTo>
                      <a:pt x="19" y="17"/>
                      <a:pt x="19" y="17"/>
                      <a:pt x="19" y="17"/>
                    </a:cubicBezTo>
                    <a:cubicBezTo>
                      <a:pt x="26" y="0"/>
                      <a:pt x="26" y="0"/>
                      <a:pt x="26" y="0"/>
                    </a:cubicBezTo>
                    <a:cubicBezTo>
                      <a:pt x="34" y="2"/>
                      <a:pt x="34" y="2"/>
                      <a:pt x="34" y="2"/>
                    </a:cubicBezTo>
                    <a:cubicBezTo>
                      <a:pt x="36" y="3"/>
                      <a:pt x="38" y="6"/>
                      <a:pt x="38" y="9"/>
                    </a:cubicBezTo>
                    <a:cubicBezTo>
                      <a:pt x="38" y="19"/>
                      <a:pt x="38" y="19"/>
                      <a:pt x="38" y="19"/>
                    </a:cubicBezTo>
                    <a:cubicBezTo>
                      <a:pt x="19" y="19"/>
                      <a:pt x="19" y="19"/>
                      <a:pt x="19" y="19"/>
                    </a:cubicBezTo>
                    <a:cubicBezTo>
                      <a:pt x="0" y="19"/>
                      <a:pt x="0" y="19"/>
                      <a:pt x="0" y="19"/>
                    </a:cubicBezTo>
                    <a:cubicBezTo>
                      <a:pt x="0" y="9"/>
                      <a:pt x="0" y="9"/>
                      <a:pt x="0" y="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41" name="Freeform 12"/>
              <p:cNvSpPr/>
              <p:nvPr/>
            </p:nvSpPr>
            <p:spPr bwMode="auto">
              <a:xfrm>
                <a:off x="2761587" y="6170447"/>
                <a:ext cx="495300" cy="611188"/>
              </a:xfrm>
              <a:custGeom>
                <a:avLst/>
                <a:gdLst>
                  <a:gd name="T0" fmla="*/ 9 w 17"/>
                  <a:gd name="T1" fmla="*/ 20 h 20"/>
                  <a:gd name="T2" fmla="*/ 3 w 17"/>
                  <a:gd name="T3" fmla="*/ 16 h 20"/>
                  <a:gd name="T4" fmla="*/ 1 w 17"/>
                  <a:gd name="T5" fmla="*/ 6 h 20"/>
                  <a:gd name="T6" fmla="*/ 9 w 17"/>
                  <a:gd name="T7" fmla="*/ 0 h 20"/>
                  <a:gd name="T8" fmla="*/ 16 w 17"/>
                  <a:gd name="T9" fmla="*/ 6 h 20"/>
                  <a:gd name="T10" fmla="*/ 15 w 17"/>
                  <a:gd name="T11" fmla="*/ 16 h 20"/>
                  <a:gd name="T12" fmla="*/ 9 w 1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9" y="20"/>
                    </a:moveTo>
                    <a:cubicBezTo>
                      <a:pt x="6" y="20"/>
                      <a:pt x="4" y="18"/>
                      <a:pt x="3" y="16"/>
                    </a:cubicBezTo>
                    <a:cubicBezTo>
                      <a:pt x="1" y="13"/>
                      <a:pt x="0" y="9"/>
                      <a:pt x="1" y="6"/>
                    </a:cubicBezTo>
                    <a:cubicBezTo>
                      <a:pt x="2" y="3"/>
                      <a:pt x="4" y="0"/>
                      <a:pt x="9" y="0"/>
                    </a:cubicBezTo>
                    <a:cubicBezTo>
                      <a:pt x="13" y="0"/>
                      <a:pt x="16" y="3"/>
                      <a:pt x="16" y="6"/>
                    </a:cubicBezTo>
                    <a:cubicBezTo>
                      <a:pt x="17" y="9"/>
                      <a:pt x="16" y="13"/>
                      <a:pt x="15" y="16"/>
                    </a:cubicBezTo>
                    <a:cubicBezTo>
                      <a:pt x="13" y="18"/>
                      <a:pt x="11" y="20"/>
                      <a:pt x="9" y="2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42" name="Freeform 13"/>
              <p:cNvSpPr/>
              <p:nvPr/>
            </p:nvSpPr>
            <p:spPr bwMode="auto">
              <a:xfrm>
                <a:off x="2936212" y="6965785"/>
                <a:ext cx="174625" cy="396875"/>
              </a:xfrm>
              <a:custGeom>
                <a:avLst/>
                <a:gdLst>
                  <a:gd name="T0" fmla="*/ 37 w 110"/>
                  <a:gd name="T1" fmla="*/ 0 h 250"/>
                  <a:gd name="T2" fmla="*/ 74 w 110"/>
                  <a:gd name="T3" fmla="*/ 0 h 250"/>
                  <a:gd name="T4" fmla="*/ 110 w 110"/>
                  <a:gd name="T5" fmla="*/ 250 h 250"/>
                  <a:gd name="T6" fmla="*/ 0 w 110"/>
                  <a:gd name="T7" fmla="*/ 250 h 250"/>
                  <a:gd name="T8" fmla="*/ 37 w 110"/>
                  <a:gd name="T9" fmla="*/ 0 h 250"/>
                  <a:gd name="T10" fmla="*/ 37 w 110"/>
                  <a:gd name="T11" fmla="*/ 0 h 250"/>
                </a:gdLst>
                <a:ahLst/>
                <a:cxnLst>
                  <a:cxn ang="0">
                    <a:pos x="T0" y="T1"/>
                  </a:cxn>
                  <a:cxn ang="0">
                    <a:pos x="T2" y="T3"/>
                  </a:cxn>
                  <a:cxn ang="0">
                    <a:pos x="T4" y="T5"/>
                  </a:cxn>
                  <a:cxn ang="0">
                    <a:pos x="T6" y="T7"/>
                  </a:cxn>
                  <a:cxn ang="0">
                    <a:pos x="T8" y="T9"/>
                  </a:cxn>
                  <a:cxn ang="0">
                    <a:pos x="T10" y="T11"/>
                  </a:cxn>
                </a:cxnLst>
                <a:rect l="0" t="0" r="r" b="b"/>
                <a:pathLst>
                  <a:path w="110" h="250">
                    <a:moveTo>
                      <a:pt x="37" y="0"/>
                    </a:moveTo>
                    <a:lnTo>
                      <a:pt x="74" y="0"/>
                    </a:lnTo>
                    <a:lnTo>
                      <a:pt x="110" y="250"/>
                    </a:lnTo>
                    <a:lnTo>
                      <a:pt x="0" y="250"/>
                    </a:lnTo>
                    <a:lnTo>
                      <a:pt x="37" y="0"/>
                    </a:lnTo>
                    <a:lnTo>
                      <a:pt x="37"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sp>
            <p:nvSpPr>
              <p:cNvPr id="43" name="Oval 14"/>
              <p:cNvSpPr>
                <a:spLocks noChangeArrowheads="1"/>
              </p:cNvSpPr>
              <p:nvPr/>
            </p:nvSpPr>
            <p:spPr bwMode="auto">
              <a:xfrm>
                <a:off x="2936212" y="6843547"/>
                <a:ext cx="146050" cy="152400"/>
              </a:xfrm>
              <a:prstGeom prst="ellipse">
                <a:avLst/>
              </a:pr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pPr defTabSz="1218565">
                  <a:defRPr/>
                </a:pPr>
                <a:endParaRPr lang="zh-CN" altLang="en-US" sz="2400" kern="0">
                  <a:solidFill>
                    <a:srgbClr val="C0A062"/>
                  </a:solidFill>
                </a:endParaRPr>
              </a:p>
            </p:txBody>
          </p:sp>
        </p:grpSp>
      </p:grpSp>
      <p:sp>
        <p:nvSpPr>
          <p:cNvPr id="44" name="文本框 31"/>
          <p:cNvSpPr txBox="1"/>
          <p:nvPr/>
        </p:nvSpPr>
        <p:spPr>
          <a:xfrm>
            <a:off x="9070736" y="4592563"/>
            <a:ext cx="2247160" cy="461522"/>
          </a:xfrm>
          <a:prstGeom prst="rect">
            <a:avLst/>
          </a:prstGeom>
          <a:noFill/>
        </p:spPr>
        <p:txBody>
          <a:bodyPr wrap="square" lIns="91424" tIns="45713" rIns="91424" bIns="45713"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请输入标题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45" name="TextBox 22"/>
          <p:cNvSpPr txBox="1"/>
          <p:nvPr/>
        </p:nvSpPr>
        <p:spPr>
          <a:xfrm>
            <a:off x="8838354" y="5067337"/>
            <a:ext cx="2682680" cy="900746"/>
          </a:xfrm>
          <a:prstGeom prst="rect">
            <a:avLst/>
          </a:prstGeom>
          <a:noFill/>
        </p:spPr>
        <p:txBody>
          <a:bodyPr wrap="square" lIns="87744" tIns="43872" rIns="87744" bIns="43872"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1218565">
              <a:defRPr/>
            </a:pPr>
            <a:r>
              <a:rPr lang="zh-CN" altLang="en-US" sz="1465" kern="0" noProof="1">
                <a:solidFill>
                  <a:schemeClr val="bg1">
                    <a:lumMod val="50000"/>
                  </a:schemeClr>
                </a:solidFill>
              </a:rPr>
              <a:t>您的内容打在这里，或者通过复制您的文本后，在此框中选择粘贴。</a:t>
            </a:r>
            <a:endParaRPr lang="en-US" altLang="zh-CN" sz="1465" kern="0" noProof="1">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left)">
                                      <p:cBhvr>
                                        <p:cTn id="62" dur="500"/>
                                        <p:tgtEl>
                                          <p:spTgt spid="44"/>
                                        </p:tgtEl>
                                      </p:cBhvr>
                                    </p:animEffect>
                                  </p:childTnLst>
                                </p:cTn>
                              </p:par>
                            </p:childTnLst>
                          </p:cTn>
                        </p:par>
                        <p:par>
                          <p:cTn id="63" fill="hold">
                            <p:stCondLst>
                              <p:cond delay="5500"/>
                            </p:stCondLst>
                            <p:childTnLst>
                              <p:par>
                                <p:cTn id="64" presetID="22" presetClass="entr" presetSubtype="1"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up)">
                                      <p:cBhvr>
                                        <p:cTn id="6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 grpId="0"/>
      <p:bldP spid="12" grpId="0"/>
      <p:bldP spid="20" grpId="0"/>
      <p:bldP spid="21" grpId="0"/>
      <p:bldP spid="35" grpId="0"/>
      <p:bldP spid="36" grpId="0"/>
      <p:bldP spid="44"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3" descr="灯笼"/>
          <p:cNvPicPr>
            <a:picLocks noChangeAspect="1" noChangeArrowheads="1"/>
          </p:cNvPicPr>
          <p:nvPr/>
        </p:nvPicPr>
        <p:blipFill>
          <a:blip r:embed="rId1" cstate="print">
            <a:lum bright="-8000"/>
            <a:extLst>
              <a:ext uri="{28A0092B-C50C-407E-A947-70E740481C1C}">
                <a14:useLocalDpi xmlns:a14="http://schemas.microsoft.com/office/drawing/2010/main" val="0"/>
              </a:ext>
            </a:extLst>
          </a:blip>
          <a:srcRect l="-10884" t="4425"/>
          <a:stretch>
            <a:fillRect/>
          </a:stretch>
        </p:blipFill>
        <p:spPr bwMode="auto">
          <a:xfrm>
            <a:off x="2055473" y="0"/>
            <a:ext cx="480334" cy="18049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4" descr="灯笼"/>
          <p:cNvPicPr>
            <a:picLocks noChangeAspect="1" noChangeArrowheads="1"/>
          </p:cNvPicPr>
          <p:nvPr/>
        </p:nvPicPr>
        <p:blipFill>
          <a:blip r:embed="rId2" cstate="print">
            <a:lum bright="-8000"/>
            <a:extLst>
              <a:ext uri="{28A0092B-C50C-407E-A947-70E740481C1C}">
                <a14:useLocalDpi xmlns:a14="http://schemas.microsoft.com/office/drawing/2010/main" val="0"/>
              </a:ext>
            </a:extLst>
          </a:blip>
          <a:srcRect l="-10884" t="4425"/>
          <a:stretch>
            <a:fillRect/>
          </a:stretch>
        </p:blipFill>
        <p:spPr bwMode="auto">
          <a:xfrm>
            <a:off x="1164631" y="0"/>
            <a:ext cx="700401" cy="26175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6" descr="灯笼"/>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10884" t="4425"/>
          <a:stretch>
            <a:fillRect/>
          </a:stretch>
        </p:blipFill>
        <p:spPr bwMode="auto">
          <a:xfrm>
            <a:off x="104508" y="-25393"/>
            <a:ext cx="914118" cy="3430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9" descr="灯笼"/>
          <p:cNvPicPr>
            <a:picLocks noChangeAspect="1" noChangeArrowheads="1"/>
          </p:cNvPicPr>
          <p:nvPr/>
        </p:nvPicPr>
        <p:blipFill>
          <a:blip r:embed="rId4" cstate="print">
            <a:lum bright="-8000"/>
            <a:extLst>
              <a:ext uri="{28A0092B-C50C-407E-A947-70E740481C1C}">
                <a14:useLocalDpi xmlns:a14="http://schemas.microsoft.com/office/drawing/2010/main" val="0"/>
              </a:ext>
            </a:extLst>
          </a:blip>
          <a:srcRect t="4425" r="-10884"/>
          <a:stretch>
            <a:fillRect/>
          </a:stretch>
        </p:blipFill>
        <p:spPr bwMode="auto">
          <a:xfrm>
            <a:off x="9550393" y="0"/>
            <a:ext cx="484566" cy="18176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0" descr="灯笼"/>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t="4425" r="-10884"/>
          <a:stretch>
            <a:fillRect/>
          </a:stretch>
        </p:blipFill>
        <p:spPr bwMode="auto">
          <a:xfrm>
            <a:off x="10225401" y="0"/>
            <a:ext cx="706749" cy="2636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1" descr="灯笼"/>
          <p:cNvPicPr>
            <a:picLocks noChangeAspect="1" noChangeArrowheads="1"/>
          </p:cNvPicPr>
          <p:nvPr/>
        </p:nvPicPr>
        <p:blipFill>
          <a:blip r:embed="rId6" cstate="print">
            <a:lum bright="-8000"/>
            <a:extLst>
              <a:ext uri="{28A0092B-C50C-407E-A947-70E740481C1C}">
                <a14:useLocalDpi xmlns:a14="http://schemas.microsoft.com/office/drawing/2010/main" val="0"/>
              </a:ext>
            </a:extLst>
          </a:blip>
          <a:srcRect t="4425" r="-10884"/>
          <a:stretch>
            <a:fillRect/>
          </a:stretch>
        </p:blipFill>
        <p:spPr bwMode="auto">
          <a:xfrm>
            <a:off x="11080270" y="-25393"/>
            <a:ext cx="920467" cy="34554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452643" y="728680"/>
            <a:ext cx="5274208" cy="5587084"/>
          </a:xfrm>
          <a:prstGeom prst="rect">
            <a:avLst/>
          </a:prstGeom>
          <a:noFill/>
          <a:extLst>
            <a:ext uri="{909E8E84-426E-40DD-AFC4-6F175D3DCCD1}">
              <a14:hiddenFill xmlns:a14="http://schemas.microsoft.com/office/drawing/2010/main">
                <a:solidFill>
                  <a:srgbClr val="FFFFFF"/>
                </a:solidFill>
              </a14:hiddenFill>
            </a:ext>
          </a:extLst>
        </p:spPr>
      </p:pic>
      <p:sp useBgFill="1">
        <p:nvSpPr>
          <p:cNvPr id="11" name="矩形 10"/>
          <p:cNvSpPr>
            <a:spLocks noChangeArrowheads="1"/>
          </p:cNvSpPr>
          <p:nvPr/>
        </p:nvSpPr>
        <p:spPr bwMode="auto">
          <a:xfrm>
            <a:off x="1406600" y="3038021"/>
            <a:ext cx="9378799" cy="1235210"/>
          </a:xfrm>
          <a:prstGeom prst="rect">
            <a:avLst/>
          </a:prstGeom>
          <a:ln>
            <a:noFill/>
          </a:ln>
          <a:extLst>
            <a:ext uri="{909E8E84-426E-40DD-AFC4-6F175D3DCCD1}">
              <a14:hiddenFill xmlns:a14="http://schemas.microsoft.com/office/drawing/2010/main">
                <a:solidFill>
                  <a:srgbClr val="077EC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lgn="dist"/>
            <a:r>
              <a:rPr lang="zh-CN" altLang="en-US" sz="9600" b="1" dirty="0">
                <a:solidFill>
                  <a:srgbClr val="C10000"/>
                </a:solidFill>
                <a:latin typeface="方正剪纸简体" panose="02000000000000000000" pitchFamily="65" charset="-122"/>
                <a:ea typeface="方正剪纸简体" panose="02000000000000000000" pitchFamily="65" charset="-122"/>
              </a:rPr>
              <a:t>感谢您的聆听</a:t>
            </a:r>
            <a:endParaRPr lang="zh-CN" altLang="en-US" sz="9600" b="1" dirty="0">
              <a:solidFill>
                <a:srgbClr val="C10000"/>
              </a:solidFill>
              <a:latin typeface="方正剪纸简体" panose="02000000000000000000" pitchFamily="65" charset="-122"/>
              <a:ea typeface="方正剪纸简体" panose="02000000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2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4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4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2" presetClass="entr" presetSubtype="8"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2000" fill="hold"/>
                                        <p:tgtEl>
                                          <p:spTgt spid="10"/>
                                        </p:tgtEl>
                                        <p:attrNameLst>
                                          <p:attrName>ppt_x</p:attrName>
                                        </p:attrNameLst>
                                      </p:cBhvr>
                                      <p:tavLst>
                                        <p:tav tm="0">
                                          <p:val>
                                            <p:strVal val="0-#ppt_w/2"/>
                                          </p:val>
                                        </p:tav>
                                        <p:tav tm="100000">
                                          <p:val>
                                            <p:strVal val="#ppt_x"/>
                                          </p:val>
                                        </p:tav>
                                      </p:tavLst>
                                    </p:anim>
                                    <p:anim calcmode="lin" valueType="num">
                                      <p:cBhvr additive="base">
                                        <p:cTn id="39" dur="2000" fill="hold"/>
                                        <p:tgtEl>
                                          <p:spTgt spid="10"/>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43200000">
                                      <p:cBhvr>
                                        <p:cTn id="41" dur="2000" fill="hold"/>
                                        <p:tgtEl>
                                          <p:spTgt spid="10"/>
                                        </p:tgtEl>
                                        <p:attrNameLst>
                                          <p:attrName>r</p:attrName>
                                        </p:attrNameLst>
                                      </p:cBhvr>
                                    </p:animRot>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2000" fill="hold"/>
                                        <p:tgtEl>
                                          <p:spTgt spid="10"/>
                                        </p:tgtEl>
                                        <p:attrNameLst>
                                          <p:attrName>ppt_w</p:attrName>
                                        </p:attrNameLst>
                                      </p:cBhvr>
                                      <p:tavLst>
                                        <p:tav tm="0">
                                          <p:val>
                                            <p:fltVal val="0"/>
                                          </p:val>
                                        </p:tav>
                                        <p:tav tm="100000">
                                          <p:val>
                                            <p:strVal val="#ppt_w"/>
                                          </p:val>
                                        </p:tav>
                                      </p:tavLst>
                                    </p:anim>
                                    <p:anim calcmode="lin" valueType="num">
                                      <p:cBhvr>
                                        <p:cTn id="46" dur="2000" fill="hold"/>
                                        <p:tgtEl>
                                          <p:spTgt spid="10"/>
                                        </p:tgtEl>
                                        <p:attrNameLst>
                                          <p:attrName>ppt_h</p:attrName>
                                        </p:attrNameLst>
                                      </p:cBhvr>
                                      <p:tavLst>
                                        <p:tav tm="0">
                                          <p:val>
                                            <p:fltVal val="0"/>
                                          </p:val>
                                        </p:tav>
                                        <p:tav tm="100000">
                                          <p:val>
                                            <p:strVal val="#ppt_h"/>
                                          </p:val>
                                        </p:tav>
                                      </p:tavLst>
                                    </p:anim>
                                    <p:animEffect transition="in" filter="fade">
                                      <p:cBhvr>
                                        <p:cTn id="47" dur="2000"/>
                                        <p:tgtEl>
                                          <p:spTgt spid="10"/>
                                        </p:tgtEl>
                                      </p:cBhvr>
                                    </p:animEffect>
                                  </p:childTnLst>
                                </p:cTn>
                              </p:par>
                              <p:par>
                                <p:cTn id="48" presetID="16" presetClass="entr" presetSubtype="21" fill="hold" grpId="0" nodeType="withEffect">
                                  <p:stCondLst>
                                    <p:cond delay="1200"/>
                                  </p:stCondLst>
                                  <p:childTnLst>
                                    <p:set>
                                      <p:cBhvr>
                                        <p:cTn id="49" dur="1" fill="hold">
                                          <p:stCondLst>
                                            <p:cond delay="0"/>
                                          </p:stCondLst>
                                        </p:cTn>
                                        <p:tgtEl>
                                          <p:spTgt spid="11"/>
                                        </p:tgtEl>
                                        <p:attrNameLst>
                                          <p:attrName>style.visibility</p:attrName>
                                        </p:attrNameLst>
                                      </p:cBhvr>
                                      <p:to>
                                        <p:strVal val="visible"/>
                                      </p:to>
                                    </p:set>
                                    <p:animEffect transition="in" filter="barn(inVertical)">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ags/tag1.xml><?xml version="1.0" encoding="utf-8"?>
<p:tagLst xmlns:p="http://schemas.openxmlformats.org/presentationml/2006/main">
  <p:tag name="MH" val="20171015151958"/>
  <p:tag name="MH_LIBRARY" val="CONTENTS"/>
  <p:tag name="MH_TYPE" val="ENTRY"/>
  <p:tag name="ID" val="553522"/>
  <p:tag name="MH_ORDER" val="1"/>
</p:tagLst>
</file>

<file path=ppt/tags/tag2.xml><?xml version="1.0" encoding="utf-8"?>
<p:tagLst xmlns:p="http://schemas.openxmlformats.org/presentationml/2006/main">
  <p:tag name="MH" val="20171015151958"/>
  <p:tag name="MH_LIBRARY" val="CONTENTS"/>
  <p:tag name="MH_TYPE" val="NUMBER"/>
  <p:tag name="ID" val="553522"/>
  <p:tag name="MH_ORDER" val="1"/>
</p:tagLst>
</file>

<file path=ppt/tags/tag3.xml><?xml version="1.0" encoding="utf-8"?>
<p:tagLst xmlns:p="http://schemas.openxmlformats.org/presentationml/2006/main">
  <p:tag name="MH" val="20171015151958"/>
  <p:tag name="MH_LIBRARY" val="CONTENTS"/>
  <p:tag name="MH_TYPE" val="ENTRY"/>
  <p:tag name="ID" val="553522"/>
  <p:tag name="MH_ORDER" val="2"/>
</p:tagLst>
</file>

<file path=ppt/tags/tag4.xml><?xml version="1.0" encoding="utf-8"?>
<p:tagLst xmlns:p="http://schemas.openxmlformats.org/presentationml/2006/main">
  <p:tag name="MH" val="20171015151958"/>
  <p:tag name="MH_LIBRARY" val="CONTENTS"/>
  <p:tag name="MH_TYPE" val="NUMBER"/>
  <p:tag name="ID" val="553522"/>
  <p:tag name="MH_ORDER" val="2"/>
</p:tagLst>
</file>

<file path=ppt/tags/tag5.xml><?xml version="1.0" encoding="utf-8"?>
<p:tagLst xmlns:p="http://schemas.openxmlformats.org/presentationml/2006/main">
  <p:tag name="MH" val="20171015151958"/>
  <p:tag name="MH_LIBRARY" val="CONTENTS"/>
  <p:tag name="MH_TYPE" val="ENTRY"/>
  <p:tag name="ID" val="553522"/>
  <p:tag name="MH_ORDER" val="3"/>
</p:tagLst>
</file>

<file path=ppt/tags/tag6.xml><?xml version="1.0" encoding="utf-8"?>
<p:tagLst xmlns:p="http://schemas.openxmlformats.org/presentationml/2006/main">
  <p:tag name="MH" val="20171015151958"/>
  <p:tag name="MH_LIBRARY" val="CONTENTS"/>
  <p:tag name="MH_TYPE" val="NUMBER"/>
  <p:tag name="ID" val="553522"/>
  <p:tag name="MH_ORDER" val="3"/>
</p:tagLst>
</file>

<file path=ppt/tags/tag7.xml><?xml version="1.0" encoding="utf-8"?>
<p:tagLst xmlns:p="http://schemas.openxmlformats.org/presentationml/2006/main">
  <p:tag name="MH" val="20171015151958"/>
  <p:tag name="MH_LIBRARY" val="CONTENTS"/>
  <p:tag name="MH_TYPE" val="ENTRY"/>
  <p:tag name="ID" val="553522"/>
  <p:tag name="MH_ORDER" val="4"/>
</p:tagLst>
</file>

<file path=ppt/tags/tag8.xml><?xml version="1.0" encoding="utf-8"?>
<p:tagLst xmlns:p="http://schemas.openxmlformats.org/presentationml/2006/main">
  <p:tag name="MH" val="20171015151958"/>
  <p:tag name="MH_LIBRARY" val="CONTENTS"/>
  <p:tag name="MH_TYPE" val="NUMBER"/>
  <p:tag name="ID" val="553522"/>
  <p:tag name="MH_ORDER" val="4"/>
</p:tagLst>
</file>

<file path=ppt/tags/tag9.xml><?xml version="1.0" encoding="utf-8"?>
<p:tagLst xmlns:p="http://schemas.openxmlformats.org/presentationml/2006/main">
  <p:tag name="MH" val="20171015151958"/>
  <p:tag name="MH_LIBRARY" val="CONTENTS"/>
  <p:tag name="MH_TYPE" val="ENTRY"/>
  <p:tag name="ID" val="553522"/>
  <p:tag name="MH_ORDER" val="5"/>
</p:tagLst>
</file>

<file path=ppt/tags/tag10.xml><?xml version="1.0" encoding="utf-8"?>
<p:tagLst xmlns:p="http://schemas.openxmlformats.org/presentationml/2006/main">
  <p:tag name="MH" val="20171015151958"/>
  <p:tag name="MH_LIBRARY" val="CONTENTS"/>
  <p:tag name="MH_TYPE" val="NUMBER"/>
  <p:tag name="ID" val="553522"/>
  <p:tag name="MH_ORDER" val="5"/>
</p:tagLst>
</file>

<file path=ppt/theme/theme1.xml><?xml version="1.0" encoding="utf-8"?>
<a:theme xmlns:a="http://schemas.openxmlformats.org/drawingml/2006/main" name="Office 主题​​">
  <a:themeElements>
    <a:clrScheme name="自定义 4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C00000"/>
      </a:hlink>
      <a:folHlink>
        <a:srgbClr val="C000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3492</Words>
  <Application>WPS 演示</Application>
  <PresentationFormat>宽屏</PresentationFormat>
  <Paragraphs>461</Paragraphs>
  <Slides>30</Slides>
  <Notes>31</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30</vt:i4>
      </vt:variant>
    </vt:vector>
  </HeadingPairs>
  <TitlesOfParts>
    <vt:vector size="49" baseType="lpstr">
      <vt:lpstr>Arial</vt:lpstr>
      <vt:lpstr>宋体</vt:lpstr>
      <vt:lpstr>Wingdings</vt:lpstr>
      <vt:lpstr>方正剪纸简体</vt:lpstr>
      <vt:lpstr>微软雅黑</vt:lpstr>
      <vt:lpstr>方正正中黑简体</vt:lpstr>
      <vt:lpstr>华文细黑</vt:lpstr>
      <vt:lpstr>Times New Roman</vt:lpstr>
      <vt:lpstr>Impact</vt:lpstr>
      <vt:lpstr>Calibri</vt:lpstr>
      <vt:lpstr>方正兰亭黑_GBK</vt:lpstr>
      <vt:lpstr>Calibri</vt:lpstr>
      <vt:lpstr>Arial Unicode MS</vt:lpstr>
      <vt:lpstr>等线</vt:lpstr>
      <vt:lpstr>Palatino Linotype</vt:lpstr>
      <vt:lpstr>Aharoni</vt:lpstr>
      <vt:lpstr>黑体</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幻页科技</dc:creator>
  <cp:lastModifiedBy>策马笑西风</cp:lastModifiedBy>
  <cp:revision>15</cp:revision>
  <dcterms:created xsi:type="dcterms:W3CDTF">2017-10-15T06:39:00Z</dcterms:created>
  <dcterms:modified xsi:type="dcterms:W3CDTF">2017-12-01T03:20:24Z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