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5706" r:id="rId3"/>
    <p:sldId id="5707" r:id="rId5"/>
    <p:sldId id="5710" r:id="rId6"/>
    <p:sldId id="5717" r:id="rId7"/>
    <p:sldId id="5719" r:id="rId8"/>
    <p:sldId id="5720" r:id="rId9"/>
    <p:sldId id="5727" r:id="rId10"/>
    <p:sldId id="5711" r:id="rId11"/>
    <p:sldId id="5714" r:id="rId12"/>
    <p:sldId id="5715" r:id="rId13"/>
    <p:sldId id="5726" r:id="rId14"/>
    <p:sldId id="5716" r:id="rId15"/>
    <p:sldId id="5712" r:id="rId16"/>
    <p:sldId id="5725" r:id="rId17"/>
    <p:sldId id="5723" r:id="rId18"/>
    <p:sldId id="5729" r:id="rId19"/>
    <p:sldId id="5730" r:id="rId20"/>
    <p:sldId id="5713" r:id="rId21"/>
    <p:sldId id="5721" r:id="rId22"/>
    <p:sldId id="5722" r:id="rId23"/>
    <p:sldId id="5724" r:id="rId24"/>
    <p:sldId id="5728" r:id="rId25"/>
    <p:sldId id="5718" r:id="rId26"/>
    <p:sldId id="5708" r:id="rId27"/>
  </p:sldIdLst>
  <p:sldSz cx="9144000" cy="5143500" type="screen16x9"/>
  <p:notesSz cx="6858000" cy="9144000"/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034EA2"/>
    <a:srgbClr val="1C1C1C"/>
    <a:srgbClr val="FFFFFF"/>
    <a:srgbClr val="F5D544"/>
    <a:srgbClr val="FFFF21"/>
    <a:srgbClr val="FF9933"/>
    <a:srgbClr val="B9CCA4"/>
    <a:srgbClr val="0075BF"/>
    <a:srgbClr val="008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9" autoAdjust="0"/>
    <p:restoredTop sz="95097" autoAdjust="0"/>
  </p:normalViewPr>
  <p:slideViewPr>
    <p:cSldViewPr>
      <p:cViewPr varScale="1">
        <p:scale>
          <a:sx n="116" d="100"/>
          <a:sy n="116" d="100"/>
        </p:scale>
        <p:origin x="-27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4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06" y="6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5587072"/>
        <c:axId val="555588608"/>
      </c:barChart>
      <c:catAx>
        <c:axId val="555587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9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  <c:crossAx val="555588608"/>
        <c:crosses val="autoZero"/>
        <c:auto val="1"/>
        <c:lblAlgn val="ctr"/>
        <c:lblOffset val="100"/>
        <c:noMultiLvlLbl val="0"/>
      </c:catAx>
      <c:valAx>
        <c:axId val="555588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</a:p>
        </c:txPr>
        <c:crossAx val="555587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7DE730-E7F5-4CF8-BBFA-6764648D361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BD312-4345-49C7-9471-91FF69C0AA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1642922-16C9-4390-B7D7-B29829D9C40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763D-9BC5-4E2A-A15B-DF11F44058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356595" y="267494"/>
            <a:ext cx="4468411" cy="492410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l"/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MORE THAN TEMPLATE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  <a:p>
            <a:pPr algn="l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点击此处添加副标题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58" y="148525"/>
            <a:ext cx="8867484" cy="484645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</a:fld>
            <a:endParaRPr lang="zh-CN" altLang="en-US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2337794" y="699542"/>
            <a:ext cx="4468411" cy="338522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pPr algn="ctr"/>
            <a:r>
              <a:rPr lang="zh-CN" altLang="en-US" sz="1400" dirty="0">
                <a:solidFill>
                  <a:schemeClr val="accent1"/>
                </a:solidFill>
                <a:effectLst/>
              </a:rPr>
              <a:t>点击此处添加副标题</a:t>
            </a:r>
            <a:endParaRPr lang="zh-CN" altLang="en-US" sz="1400" dirty="0">
              <a:solidFill>
                <a:schemeClr val="accent1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89298" y="78582"/>
            <a:ext cx="5026819" cy="498514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5163702" y="78581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7131786" y="2595274"/>
            <a:ext cx="1920241" cy="246964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Image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75545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240652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005760" y="881870"/>
            <a:ext cx="2650411" cy="2816467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750">
                <a:latin typeface="Calibri Light" panose="020F0302020204030204"/>
                <a:cs typeface="Calibri Light" panose="020F0302020204030204"/>
              </a:defRPr>
            </a:lvl1pPr>
          </a:lstStyle>
          <a:p>
            <a:pPr lvl="0"/>
            <a:endParaRPr lang="en-US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752601" y="361950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4600" y="713941"/>
            <a:ext cx="4114800" cy="200746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-9031"/>
            <a:ext cx="9144000" cy="5152531"/>
          </a:xfrm>
          <a:prstGeom prst="rect">
            <a:avLst/>
          </a:prstGeom>
          <a:solidFill>
            <a:srgbClr val="231F2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4572000" y="1043151"/>
            <a:ext cx="2710543" cy="357694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ecent Pro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0"/>
          </p:nvPr>
        </p:nvSpPr>
        <p:spPr>
          <a:xfrm>
            <a:off x="1373983" y="685800"/>
            <a:ext cx="3198019" cy="18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572000" y="2571750"/>
            <a:ext cx="3198019" cy="18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with content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452439" y="1100821"/>
            <a:ext cx="2948682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4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452441" y="1462467"/>
            <a:ext cx="2948683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8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r>
              <a:rPr lang="es-ES_tradnl" dirty="0"/>
              <a:t> </a:t>
            </a:r>
            <a:r>
              <a:rPr lang="es-ES_tradnl" dirty="0" err="1"/>
              <a:t>Here</a:t>
            </a:r>
            <a:endParaRPr lang="es-ES_tradnl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467787" y="1710698"/>
            <a:ext cx="2932641" cy="1614211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364490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endParaRPr lang="en-US" dirty="0"/>
          </a:p>
          <a:p>
            <a:pPr lvl="0"/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fringillascipit</a:t>
            </a:r>
            <a:r>
              <a:rPr lang="en-US" dirty="0"/>
              <a:t> </a:t>
            </a:r>
            <a:r>
              <a:rPr lang="en-US" dirty="0" err="1"/>
              <a:t>cursus</a:t>
            </a:r>
            <a:r>
              <a:rPr lang="en-US" dirty="0"/>
              <a:t>. </a:t>
            </a:r>
            <a:r>
              <a:rPr lang="en-US" dirty="0" err="1"/>
              <a:t>Aenean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malesuada</a:t>
            </a:r>
            <a:r>
              <a:rPr lang="en-US" dirty="0"/>
              <a:t> </a:t>
            </a:r>
            <a:r>
              <a:rPr lang="en-US" dirty="0" err="1"/>
              <a:t>hendrerit</a:t>
            </a:r>
            <a:r>
              <a:rPr lang="en-US" dirty="0"/>
              <a:t>. </a:t>
            </a:r>
            <a:r>
              <a:rPr lang="en-US" dirty="0" err="1"/>
              <a:t>Morbi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dolor ante.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, in </a:t>
            </a:r>
            <a:r>
              <a:rPr lang="en-US" dirty="0" err="1"/>
              <a:t>ultricies</a:t>
            </a:r>
            <a:r>
              <a:rPr lang="en-US" dirty="0"/>
              <a:t> diam. 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67786" y="4070930"/>
            <a:ext cx="2932641" cy="63104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67786" y="3577125"/>
            <a:ext cx="2932641" cy="2590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baseline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RESULT 1</a:t>
            </a:r>
            <a:endParaRPr lang="es-ES_tradnl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467786" y="3885817"/>
            <a:ext cx="2932641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8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0957" y="274636"/>
            <a:ext cx="2755681" cy="355983"/>
          </a:xfrm>
          <a:prstGeom prst="rect">
            <a:avLst/>
          </a:prstGeom>
        </p:spPr>
        <p:txBody>
          <a:bodyPr/>
          <a:lstStyle>
            <a:lvl1pPr>
              <a:defRPr sz="1600" b="0">
                <a:solidFill>
                  <a:srgbClr val="613620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 flipV="1">
            <a:off x="0" y="5056414"/>
            <a:ext cx="9144000" cy="87086"/>
            <a:chOff x="1239791" y="3373704"/>
            <a:chExt cx="5327375" cy="56535"/>
          </a:xfrm>
        </p:grpSpPr>
        <p:sp>
          <p:nvSpPr>
            <p:cNvPr id="4" name="矩形 3"/>
            <p:cNvSpPr/>
            <p:nvPr/>
          </p:nvSpPr>
          <p:spPr>
            <a:xfrm>
              <a:off x="1239791" y="3373704"/>
              <a:ext cx="1068443" cy="56535"/>
            </a:xfrm>
            <a:prstGeom prst="rect">
              <a:avLst/>
            </a:prstGeom>
            <a:solidFill>
              <a:srgbClr val="2E56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498723" y="3373704"/>
              <a:ext cx="1068443" cy="56535"/>
            </a:xfrm>
            <a:prstGeom prst="rect">
              <a:avLst/>
            </a:prstGeom>
            <a:solidFill>
              <a:srgbClr val="CAA88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305265" y="3373704"/>
              <a:ext cx="1068443" cy="56535"/>
            </a:xfrm>
            <a:prstGeom prst="rect">
              <a:avLst/>
            </a:prstGeom>
            <a:solidFill>
              <a:srgbClr val="61362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433247" y="3373704"/>
              <a:ext cx="1068443" cy="56535"/>
            </a:xfrm>
            <a:prstGeom prst="rect">
              <a:avLst/>
            </a:prstGeom>
            <a:solidFill>
              <a:srgbClr val="C5172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370741" y="3373704"/>
              <a:ext cx="1068443" cy="56535"/>
            </a:xfrm>
            <a:prstGeom prst="rect">
              <a:avLst/>
            </a:prstGeom>
            <a:solidFill>
              <a:srgbClr val="D8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0" y="148513"/>
            <a:ext cx="441434" cy="608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331263" y="1"/>
            <a:ext cx="2812737" cy="2989257"/>
          </a:xfrm>
          <a:custGeom>
            <a:avLst/>
            <a:gdLst>
              <a:gd name="connsiteX0" fmla="*/ 0 w 3750316"/>
              <a:gd name="connsiteY0" fmla="*/ 0 h 3985676"/>
              <a:gd name="connsiteX1" fmla="*/ 3750315 w 3750316"/>
              <a:gd name="connsiteY1" fmla="*/ 0 h 3985676"/>
              <a:gd name="connsiteX2" fmla="*/ 3750316 w 3750316"/>
              <a:gd name="connsiteY2" fmla="*/ 2112432 h 3985676"/>
              <a:gd name="connsiteX3" fmla="*/ 3706366 w 3750316"/>
              <a:gd name="connsiteY3" fmla="*/ 2159832 h 3985676"/>
              <a:gd name="connsiteX4" fmla="*/ 1290736 w 3750316"/>
              <a:gd name="connsiteY4" fmla="*/ 3985676 h 3985676"/>
              <a:gd name="connsiteX5" fmla="*/ 336297 w 3750316"/>
              <a:gd name="connsiteY5" fmla="*/ 1205301 h 398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50316" h="3985676">
                <a:moveTo>
                  <a:pt x="0" y="0"/>
                </a:moveTo>
                <a:lnTo>
                  <a:pt x="3750315" y="0"/>
                </a:lnTo>
                <a:lnTo>
                  <a:pt x="3750316" y="2112432"/>
                </a:lnTo>
                <a:lnTo>
                  <a:pt x="3706366" y="2159832"/>
                </a:lnTo>
                <a:cubicBezTo>
                  <a:pt x="3015456" y="2882747"/>
                  <a:pt x="2267396" y="3548512"/>
                  <a:pt x="1290736" y="3985676"/>
                </a:cubicBezTo>
                <a:cubicBezTo>
                  <a:pt x="901152" y="3087460"/>
                  <a:pt x="606817" y="2151142"/>
                  <a:pt x="336297" y="120530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B04BA93-52C8-48D1-AFCC-D916E1C5D690}" type="datetime1">
              <a:rPr lang="zh-CN" altLang="en-US"/>
            </a:fld>
            <a:endParaRPr lang="zh-CN" altLang="en-US" sz="1420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8A834C-A173-490B-9B01-7995B236AE02}" type="slidenum">
              <a:rPr lang="zh-CN" altLang="en-US"/>
            </a:fld>
            <a:endParaRPr lang="zh-CN" altLang="en-US" sz="142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ic lis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483132" y="1229006"/>
            <a:ext cx="2272768" cy="5872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826036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55" hasCustomPrompt="1"/>
          </p:nvPr>
        </p:nvSpPr>
        <p:spPr>
          <a:xfrm>
            <a:off x="1438806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452438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52442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65" name="Rounded Rectangle 64"/>
          <p:cNvSpPr/>
          <p:nvPr userDrawn="1"/>
        </p:nvSpPr>
        <p:spPr>
          <a:xfrm>
            <a:off x="3411539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66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3785135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69" name="Text Placeholder 7"/>
          <p:cNvSpPr>
            <a:spLocks noGrp="1"/>
          </p:cNvSpPr>
          <p:nvPr>
            <p:ph type="body" sz="quarter" idx="56" hasCustomPrompt="1"/>
          </p:nvPr>
        </p:nvSpPr>
        <p:spPr>
          <a:xfrm>
            <a:off x="4364040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71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3411539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92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3411541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10" name="Rounded Rectangle 109"/>
          <p:cNvSpPr/>
          <p:nvPr userDrawn="1"/>
        </p:nvSpPr>
        <p:spPr>
          <a:xfrm>
            <a:off x="6378577" y="1229006"/>
            <a:ext cx="2303462" cy="5872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11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6752173" y="1263297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12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7314145" y="1370932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13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6378577" y="1941704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14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6378579" y="2234962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30" name="Rounded Rectangle 129"/>
          <p:cNvSpPr/>
          <p:nvPr userDrawn="1"/>
        </p:nvSpPr>
        <p:spPr>
          <a:xfrm>
            <a:off x="483135" y="3050184"/>
            <a:ext cx="2272767" cy="5872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1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826036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36" name="Text Placeholder 7"/>
          <p:cNvSpPr>
            <a:spLocks noGrp="1"/>
          </p:cNvSpPr>
          <p:nvPr>
            <p:ph type="body" sz="quarter" idx="58" hasCustomPrompt="1"/>
          </p:nvPr>
        </p:nvSpPr>
        <p:spPr>
          <a:xfrm>
            <a:off x="1438806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3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452438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40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452442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45" name="Rounded Rectangle 144"/>
          <p:cNvSpPr/>
          <p:nvPr userDrawn="1"/>
        </p:nvSpPr>
        <p:spPr>
          <a:xfrm>
            <a:off x="3411540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46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3785135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49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4364040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51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3411539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2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3411541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155" name="Rounded Rectangle 154"/>
          <p:cNvSpPr/>
          <p:nvPr userDrawn="1"/>
        </p:nvSpPr>
        <p:spPr>
          <a:xfrm>
            <a:off x="6378578" y="3050184"/>
            <a:ext cx="2303460" cy="58721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56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6752173" y="3084475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57" name="Text Placeholder 7"/>
          <p:cNvSpPr>
            <a:spLocks noGrp="1"/>
          </p:cNvSpPr>
          <p:nvPr>
            <p:ph type="body" sz="quarter" idx="60" hasCustomPrompt="1"/>
          </p:nvPr>
        </p:nvSpPr>
        <p:spPr>
          <a:xfrm>
            <a:off x="7314145" y="3191153"/>
            <a:ext cx="1185860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250" b="1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80%</a:t>
            </a:r>
            <a:endParaRPr lang="es-ES_tradnl" dirty="0"/>
          </a:p>
        </p:txBody>
      </p:sp>
      <p:sp>
        <p:nvSpPr>
          <p:cNvPr id="158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6378577" y="3762881"/>
            <a:ext cx="2303462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2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159" name="Text Placeholder 2"/>
          <p:cNvSpPr>
            <a:spLocks noGrp="1"/>
          </p:cNvSpPr>
          <p:nvPr>
            <p:ph type="body" sz="quarter" idx="54" hasCustomPrompt="1"/>
          </p:nvPr>
        </p:nvSpPr>
        <p:spPr>
          <a:xfrm>
            <a:off x="6378579" y="4071379"/>
            <a:ext cx="23034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5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animBg="1"/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0" grpId="0" animBg="1"/>
      <p:bldP spid="11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1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0" grpId="0" animBg="1"/>
      <p:bldP spid="1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3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5" grpId="0" animBg="1"/>
      <p:bldP spid="1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9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5" grpId="0" animBg="1"/>
      <p:bldP spid="1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7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57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1336222"/>
            <a:ext cx="9144000" cy="2296886"/>
          </a:xfrm>
          <a:custGeom>
            <a:avLst/>
            <a:gdLst>
              <a:gd name="connsiteX0" fmla="*/ 0 w 12192000"/>
              <a:gd name="connsiteY0" fmla="*/ 0 h 3062515"/>
              <a:gd name="connsiteX1" fmla="*/ 12192000 w 12192000"/>
              <a:gd name="connsiteY1" fmla="*/ 0 h 3062515"/>
              <a:gd name="connsiteX2" fmla="*/ 12192000 w 12192000"/>
              <a:gd name="connsiteY2" fmla="*/ 3062515 h 3062515"/>
              <a:gd name="connsiteX3" fmla="*/ 0 w 12192000"/>
              <a:gd name="connsiteY3" fmla="*/ 3062515 h 306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062515">
                <a:moveTo>
                  <a:pt x="0" y="0"/>
                </a:moveTo>
                <a:lnTo>
                  <a:pt x="12192000" y="0"/>
                </a:lnTo>
                <a:lnTo>
                  <a:pt x="12192000" y="3062515"/>
                </a:lnTo>
                <a:lnTo>
                  <a:pt x="0" y="30625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951310"/>
          </a:xfrm>
          <a:custGeom>
            <a:avLst/>
            <a:gdLst>
              <a:gd name="connsiteX0" fmla="*/ 0 w 12192000"/>
              <a:gd name="connsiteY0" fmla="*/ 0 h 1268413"/>
              <a:gd name="connsiteX1" fmla="*/ 12192000 w 12192000"/>
              <a:gd name="connsiteY1" fmla="*/ 0 h 1268413"/>
              <a:gd name="connsiteX2" fmla="*/ 12192000 w 12192000"/>
              <a:gd name="connsiteY2" fmla="*/ 1268413 h 1268413"/>
              <a:gd name="connsiteX3" fmla="*/ 0 w 12192000"/>
              <a:gd name="connsiteY3" fmla="*/ 1268413 h 12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268413">
                <a:moveTo>
                  <a:pt x="0" y="0"/>
                </a:moveTo>
                <a:lnTo>
                  <a:pt x="12192000" y="0"/>
                </a:lnTo>
                <a:lnTo>
                  <a:pt x="12192000" y="1268413"/>
                </a:lnTo>
                <a:lnTo>
                  <a:pt x="0" y="12684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B618-3004-49F5-BD56-B4A0C0CD26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A58E-532F-41E9-A14C-57F0126E15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xStyles>
    <p:titleStyle>
      <a:lvl1pPr algn="ctr" defTabSz="91376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5.png"/><Relationship Id="rId4" Type="http://schemas.openxmlformats.org/officeDocument/2006/relationships/image" Target="../media/image1.jpeg"/><Relationship Id="rId3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钢琴曲 - 水边的阿狄丽娜 - 理查德 克莱德曼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fade in="5000.000000" out="5000.000000"/>
                </p14:media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-612576" y="91571"/>
            <a:ext cx="487363" cy="4873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895" y="80942"/>
            <a:ext cx="5518210" cy="2850152"/>
          </a:xfrm>
          <a:prstGeom prst="rect">
            <a:avLst/>
          </a:prstGeom>
        </p:spPr>
      </p:pic>
      <p:sp>
        <p:nvSpPr>
          <p:cNvPr id="11" name="TextBox 12"/>
          <p:cNvSpPr txBox="1"/>
          <p:nvPr/>
        </p:nvSpPr>
        <p:spPr>
          <a:xfrm>
            <a:off x="1249615" y="2846707"/>
            <a:ext cx="664476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gradFill>
                  <a:gsLst>
                    <a:gs pos="0">
                      <a:srgbClr val="FFFFFF"/>
                    </a:gs>
                    <a:gs pos="5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effectLst>
                  <a:glow rad="101600">
                    <a:srgbClr val="C00000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新年计划 年会颁奖</a:t>
            </a:r>
            <a:endParaRPr lang="zh-CN" altLang="en-US" sz="2400" b="1" dirty="0">
              <a:gradFill>
                <a:gsLst>
                  <a:gs pos="0">
                    <a:srgbClr val="FFFFFF"/>
                  </a:gs>
                  <a:gs pos="5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effectLst>
                <a:glow rad="101600">
                  <a:srgbClr val="C00000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2383569" y="3710803"/>
            <a:ext cx="4376862" cy="37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2018 New Year plan summary of a business plan PPT</a:t>
            </a:r>
            <a:endParaRPr lang="en-US" altLang="zh-CN" sz="1100" cap="all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1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55776" y="4227934"/>
            <a:ext cx="33842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</a:rPr>
              <a:t>xxx</a:t>
            </a:r>
            <a:r>
              <a:rPr lang="zh-CN" altLang="en-US" sz="1600" dirty="0" smtClean="0">
                <a:solidFill>
                  <a:schemeClr val="bg1"/>
                </a:solidFill>
              </a:rPr>
              <a:t>       </a:t>
            </a:r>
            <a:r>
              <a:rPr lang="zh-CN" altLang="en-US" sz="1600" dirty="0">
                <a:solidFill>
                  <a:schemeClr val="bg1"/>
                </a:solidFill>
              </a:rPr>
              <a:t>汇报时间：xx年xx月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11" grpId="0"/>
      <p:bldP spid="15" grpId="0"/>
      <p:bldP spid="1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16"/>
          <p:cNvSpPr txBox="1"/>
          <p:nvPr/>
        </p:nvSpPr>
        <p:spPr>
          <a:xfrm>
            <a:off x="3406080" y="411510"/>
            <a:ext cx="22621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gradFill>
                  <a:gsLst>
                    <a:gs pos="0">
                      <a:srgbClr val="FFFFFF"/>
                    </a:gs>
                    <a:gs pos="4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latin typeface="华康俪金黑W8" pitchFamily="49" charset="-122"/>
                <a:ea typeface="华康俪金黑W8" pitchFamily="49" charset="-122"/>
              </a:rPr>
              <a:t>目录页</a:t>
            </a:r>
            <a:endParaRPr lang="zh-CN" altLang="en-US" sz="5400" dirty="0">
              <a:gradFill>
                <a:gsLst>
                  <a:gs pos="0">
                    <a:srgbClr val="FFFFFF"/>
                  </a:gs>
                  <a:gs pos="4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latin typeface="华康俪金黑W8" pitchFamily="49" charset="-122"/>
              <a:ea typeface="华康俪金黑W8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67744" y="1407428"/>
            <a:ext cx="4695305" cy="576064"/>
            <a:chOff x="2411760" y="1695460"/>
            <a:chExt cx="4695305" cy="576064"/>
          </a:xfrm>
        </p:grpSpPr>
        <p:pic>
          <p:nvPicPr>
            <p:cNvPr id="9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19"/>
            <p:cNvSpPr txBox="1"/>
            <p:nvPr/>
          </p:nvSpPr>
          <p:spPr>
            <a:xfrm>
              <a:off x="3863014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67744" y="2139702"/>
            <a:ext cx="4695305" cy="576064"/>
            <a:chOff x="2411760" y="1695460"/>
            <a:chExt cx="4695305" cy="576064"/>
          </a:xfrm>
        </p:grpSpPr>
        <p:pic>
          <p:nvPicPr>
            <p:cNvPr id="14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22"/>
            <p:cNvSpPr txBox="1"/>
            <p:nvPr/>
          </p:nvSpPr>
          <p:spPr>
            <a:xfrm>
              <a:off x="3863014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67744" y="2859782"/>
            <a:ext cx="4695305" cy="576064"/>
            <a:chOff x="2411760" y="1695460"/>
            <a:chExt cx="4695305" cy="576064"/>
          </a:xfrm>
        </p:grpSpPr>
        <p:pic>
          <p:nvPicPr>
            <p:cNvPr id="17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25"/>
            <p:cNvSpPr txBox="1"/>
            <p:nvPr/>
          </p:nvSpPr>
          <p:spPr>
            <a:xfrm>
              <a:off x="3863013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67744" y="3579862"/>
            <a:ext cx="4695305" cy="576064"/>
            <a:chOff x="2411760" y="1695460"/>
            <a:chExt cx="4695305" cy="576064"/>
          </a:xfrm>
        </p:grpSpPr>
        <p:pic>
          <p:nvPicPr>
            <p:cNvPr id="20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8"/>
            <p:cNvSpPr txBox="1"/>
            <p:nvPr/>
          </p:nvSpPr>
          <p:spPr>
            <a:xfrm>
              <a:off x="3863013" y="1798826"/>
              <a:ext cx="15696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16"/>
          <p:cNvSpPr txBox="1"/>
          <p:nvPr/>
        </p:nvSpPr>
        <p:spPr>
          <a:xfrm>
            <a:off x="4039266" y="1131590"/>
            <a:ext cx="995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0">
                      <a:srgbClr val="FFFFFF"/>
                    </a:gs>
                    <a:gs pos="4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latin typeface="华康俪金黑W8" pitchFamily="49" charset="-122"/>
                <a:ea typeface="华康俪金黑W8" pitchFamily="49" charset="-122"/>
              </a:rPr>
              <a:t>01</a:t>
            </a:r>
            <a:endParaRPr lang="zh-CN" altLang="en-US" sz="5400" dirty="0">
              <a:gradFill>
                <a:gsLst>
                  <a:gs pos="0">
                    <a:srgbClr val="FFFFFF"/>
                  </a:gs>
                  <a:gs pos="4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latin typeface="华康俪金黑W8" pitchFamily="49" charset="-122"/>
              <a:ea typeface="华康俪金黑W8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67744" y="2127508"/>
            <a:ext cx="4695305" cy="576064"/>
            <a:chOff x="2411760" y="1695460"/>
            <a:chExt cx="4695305" cy="576064"/>
          </a:xfrm>
        </p:grpSpPr>
        <p:pic>
          <p:nvPicPr>
            <p:cNvPr id="9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19"/>
            <p:cNvSpPr txBox="1"/>
            <p:nvPr/>
          </p:nvSpPr>
          <p:spPr>
            <a:xfrm>
              <a:off x="3863014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112778" y="3003798"/>
            <a:ext cx="4918444" cy="435993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  <a:endParaRPr lang="zh-CN" altLang="en-US" sz="9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0781" y="3170323"/>
            <a:ext cx="712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Product</a:t>
            </a:r>
            <a:endParaRPr lang="en-GB" sz="1200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63980" y="3170323"/>
            <a:ext cx="529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Price</a:t>
            </a:r>
            <a:endParaRPr lang="en-GB" sz="1200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9058" y="3170323"/>
            <a:ext cx="5373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Place</a:t>
            </a:r>
            <a:endParaRPr lang="en-GB" sz="1200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294" y="3170323"/>
            <a:ext cx="8840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Promotion</a:t>
            </a:r>
            <a:endParaRPr lang="en-GB" sz="1200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876491" y="3417467"/>
            <a:ext cx="189116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825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825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2675712" y="3417467"/>
            <a:ext cx="189116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825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825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519589" y="3417467"/>
            <a:ext cx="189116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825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825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327817" y="3417467"/>
            <a:ext cx="1891164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825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825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82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825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4837725" y="1779451"/>
            <a:ext cx="1150845" cy="1150843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8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992455" y="1779451"/>
            <a:ext cx="1150845" cy="1150843"/>
            <a:chOff x="3989825" y="2372543"/>
            <a:chExt cx="1534544" cy="1534542"/>
          </a:xfrm>
        </p:grpSpPr>
        <p:grpSp>
          <p:nvGrpSpPr>
            <p:cNvPr id="8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7"/>
          <p:cNvGrpSpPr/>
          <p:nvPr/>
        </p:nvGrpSpPr>
        <p:grpSpPr>
          <a:xfrm>
            <a:off x="6697976" y="1779451"/>
            <a:ext cx="1150845" cy="1150843"/>
            <a:chOff x="8930790" y="2372543"/>
            <a:chExt cx="1534544" cy="1534542"/>
          </a:xfrm>
        </p:grpSpPr>
        <p:grpSp>
          <p:nvGrpSpPr>
            <p:cNvPr id="10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"/>
          <p:cNvGrpSpPr/>
          <p:nvPr/>
        </p:nvGrpSpPr>
        <p:grpSpPr>
          <a:xfrm>
            <a:off x="1161473" y="1750878"/>
            <a:ext cx="1150845" cy="1150843"/>
            <a:chOff x="1548381" y="2334443"/>
            <a:chExt cx="1534544" cy="1534542"/>
          </a:xfrm>
        </p:grpSpPr>
        <p:grpSp>
          <p:nvGrpSpPr>
            <p:cNvPr id="12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58" grpId="0"/>
      <p:bldP spid="59" grpId="0"/>
      <p:bldP spid="60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/>
          <p:cNvSpPr/>
          <p:nvPr/>
        </p:nvSpPr>
        <p:spPr>
          <a:xfrm rot="5400000">
            <a:off x="3875692" y="3705835"/>
            <a:ext cx="1218082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4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 dirty="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13057" y="1145381"/>
            <a:ext cx="836724" cy="8323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1" name="椭圆 20"/>
          <p:cNvSpPr/>
          <p:nvPr/>
        </p:nvSpPr>
        <p:spPr>
          <a:xfrm rot="5400000">
            <a:off x="5306902" y="2125300"/>
            <a:ext cx="836678" cy="8324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2" name="椭圆 21"/>
          <p:cNvSpPr/>
          <p:nvPr/>
        </p:nvSpPr>
        <p:spPr>
          <a:xfrm rot="10800000">
            <a:off x="2814444" y="3032530"/>
            <a:ext cx="836724" cy="8323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3" name="椭圆 22"/>
          <p:cNvSpPr/>
          <p:nvPr/>
        </p:nvSpPr>
        <p:spPr>
          <a:xfrm rot="16200000">
            <a:off x="5306902" y="3867029"/>
            <a:ext cx="836678" cy="8324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9" name="五边形 28"/>
          <p:cNvSpPr/>
          <p:nvPr/>
        </p:nvSpPr>
        <p:spPr>
          <a:xfrm rot="5400000">
            <a:off x="3875692" y="2848702"/>
            <a:ext cx="1218082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3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 dirty="0">
              <a:solidFill>
                <a:srgbClr val="18478F"/>
              </a:solidFill>
            </a:endParaRPr>
          </a:p>
        </p:txBody>
      </p:sp>
      <p:sp>
        <p:nvSpPr>
          <p:cNvPr id="31" name="五边形 30"/>
          <p:cNvSpPr/>
          <p:nvPr/>
        </p:nvSpPr>
        <p:spPr>
          <a:xfrm rot="5400000">
            <a:off x="3875692" y="1941496"/>
            <a:ext cx="1218082" cy="1214438"/>
          </a:xfrm>
          <a:prstGeom prst="homePlate">
            <a:avLst>
              <a:gd name="adj" fmla="val 23462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2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 dirty="0">
              <a:solidFill>
                <a:srgbClr val="18478F"/>
              </a:solidFill>
            </a:endParaRPr>
          </a:p>
        </p:txBody>
      </p:sp>
      <p:sp>
        <p:nvSpPr>
          <p:cNvPr id="33" name="五边形 32"/>
          <p:cNvSpPr/>
          <p:nvPr/>
        </p:nvSpPr>
        <p:spPr>
          <a:xfrm rot="5400000">
            <a:off x="3985412" y="1167443"/>
            <a:ext cx="998642" cy="1214438"/>
          </a:xfrm>
          <a:prstGeom prst="homePlate">
            <a:avLst>
              <a:gd name="adj" fmla="val 29933"/>
            </a:avLst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1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 dirty="0">
              <a:solidFill>
                <a:srgbClr val="18478F"/>
              </a:solidFill>
            </a:endParaRPr>
          </a:p>
        </p:txBody>
      </p:sp>
      <p:grpSp>
        <p:nvGrpSpPr>
          <p:cNvPr id="2" name="组合 33"/>
          <p:cNvGrpSpPr/>
          <p:nvPr/>
        </p:nvGrpSpPr>
        <p:grpSpPr>
          <a:xfrm>
            <a:off x="5539541" y="2275898"/>
            <a:ext cx="364979" cy="540789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prstClr val="white"/>
                </a:solidFill>
              </a:endParaRPr>
            </a:p>
          </p:txBody>
        </p:sp>
      </p:grpSp>
      <p:sp>
        <p:nvSpPr>
          <p:cNvPr id="38" name="Freeform 13"/>
          <p:cNvSpPr>
            <a:spLocks noEditPoints="1"/>
          </p:cNvSpPr>
          <p:nvPr/>
        </p:nvSpPr>
        <p:spPr bwMode="auto">
          <a:xfrm>
            <a:off x="5554963" y="4007138"/>
            <a:ext cx="319172" cy="546700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>
              <a:solidFill>
                <a:prstClr val="white"/>
              </a:solidFill>
            </a:endParaRPr>
          </a:p>
        </p:txBody>
      </p:sp>
      <p:sp>
        <p:nvSpPr>
          <p:cNvPr id="39" name="Freeform 19"/>
          <p:cNvSpPr>
            <a:spLocks noEditPoints="1"/>
          </p:cNvSpPr>
          <p:nvPr/>
        </p:nvSpPr>
        <p:spPr bwMode="auto">
          <a:xfrm>
            <a:off x="3003210" y="3223424"/>
            <a:ext cx="449994" cy="450577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>
              <a:solidFill>
                <a:prstClr val="white"/>
              </a:solidFill>
            </a:endParaRPr>
          </a:p>
        </p:txBody>
      </p:sp>
      <p:grpSp>
        <p:nvGrpSpPr>
          <p:cNvPr id="3" name="组合 39"/>
          <p:cNvGrpSpPr/>
          <p:nvPr/>
        </p:nvGrpSpPr>
        <p:grpSpPr>
          <a:xfrm>
            <a:off x="3013988" y="1332587"/>
            <a:ext cx="428441" cy="412000"/>
            <a:chOff x="2607983" y="4241292"/>
            <a:chExt cx="490600" cy="471805"/>
          </a:xfrm>
        </p:grpSpPr>
        <p:sp>
          <p:nvSpPr>
            <p:cNvPr id="41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prstClr val="black"/>
                </a:solidFill>
              </a:endParaRPr>
            </a:p>
          </p:txBody>
        </p:sp>
        <p:sp>
          <p:nvSpPr>
            <p:cNvPr id="42" name="Freeform 134"/>
            <p:cNvSpPr/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>
                <a:solidFill>
                  <a:prstClr val="black"/>
                </a:solidFill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4236082" y="1766056"/>
            <a:ext cx="464171" cy="266215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128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36082" y="2682318"/>
            <a:ext cx="464171" cy="266215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128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52648" y="3546511"/>
            <a:ext cx="464171" cy="266215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128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252648" y="4457320"/>
            <a:ext cx="464171" cy="266215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128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79666" y="1443297"/>
            <a:ext cx="833343" cy="255314"/>
          </a:xfrm>
          <a:prstGeom prst="rect">
            <a:avLst/>
          </a:prstGeom>
        </p:spPr>
        <p:txBody>
          <a:bodyPr wrap="none" lIns="68567" tIns="34284" rIns="68567" bIns="34284">
            <a:spAutoFit/>
          </a:bodyPr>
          <a:lstStyle/>
          <a:p>
            <a:r>
              <a: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979666" y="2422584"/>
            <a:ext cx="833343" cy="255314"/>
          </a:xfrm>
          <a:prstGeom prst="rect">
            <a:avLst/>
          </a:prstGeom>
        </p:spPr>
        <p:txBody>
          <a:bodyPr wrap="none" lIns="68567" tIns="34284" rIns="68567" bIns="34284">
            <a:spAutoFit/>
          </a:bodyPr>
          <a:lstStyle/>
          <a:p>
            <a:r>
              <a:rPr lang="en-US" altLang="zh-CN" sz="1210" dirty="0">
                <a:solidFill>
                  <a:srgbClr val="18478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10" dirty="0">
              <a:solidFill>
                <a:srgbClr val="18478F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89266" y="3287328"/>
            <a:ext cx="833343" cy="255314"/>
          </a:xfrm>
          <a:prstGeom prst="rect">
            <a:avLst/>
          </a:prstGeom>
        </p:spPr>
        <p:txBody>
          <a:bodyPr wrap="none" lIns="68567" tIns="34284" rIns="68567" bIns="34284">
            <a:spAutoFit/>
          </a:bodyPr>
          <a:lstStyle/>
          <a:p>
            <a:r>
              <a: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989266" y="4266616"/>
            <a:ext cx="833343" cy="255314"/>
          </a:xfrm>
          <a:prstGeom prst="rect">
            <a:avLst/>
          </a:prstGeom>
        </p:spPr>
        <p:txBody>
          <a:bodyPr wrap="none" lIns="68567" tIns="34284" rIns="68567" bIns="34284">
            <a:spAutoFit/>
          </a:bodyPr>
          <a:lstStyle/>
          <a:p>
            <a:r>
              <a:rPr lang="en-US" altLang="zh-CN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2010749"/>
            <a:ext cx="1643457" cy="966535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685165">
              <a:lnSpc>
                <a:spcPct val="125000"/>
              </a:lnSpc>
              <a:defRPr/>
            </a:pPr>
            <a:r>
              <a:rPr lang="zh-CN" altLang="en-US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您的内容打在这里，或通过复制您的文本后您的内容打在这里，或通过复制您的文本后</a:t>
            </a:r>
            <a:endParaRPr lang="zh-CN" altLang="en-US" sz="92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3" y="1131691"/>
            <a:ext cx="1697147" cy="788730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685165">
              <a:lnSpc>
                <a:spcPct val="125000"/>
              </a:lnSpc>
              <a:defRPr/>
            </a:pPr>
            <a:r>
              <a:rPr lang="zh-CN" altLang="en-US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您的内容打在这里，或通过复制您的文本后您的内容打在这里，或通过复制您的文本后</a:t>
            </a:r>
            <a:endParaRPr lang="zh-CN" altLang="en-US" sz="92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6544124" y="3725052"/>
            <a:ext cx="1643457" cy="966535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685165">
              <a:lnSpc>
                <a:spcPct val="125000"/>
              </a:lnSpc>
              <a:defRPr/>
            </a:pPr>
            <a:r>
              <a:rPr lang="zh-CN" altLang="en-US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您的内容打在这里，或通过复制您的文本后您的内容打在这里，或通过复制您的文本后</a:t>
            </a:r>
            <a:endParaRPr lang="zh-CN" altLang="en-US" sz="92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36983" y="3010156"/>
            <a:ext cx="1697147" cy="788730"/>
          </a:xfrm>
          <a:prstGeom prst="rect">
            <a:avLst/>
          </a:prstGeom>
        </p:spPr>
        <p:txBody>
          <a:bodyPr wrap="square" lIns="68567" tIns="34284" rIns="68567" bIns="34284">
            <a:spAutoFit/>
          </a:bodyPr>
          <a:lstStyle/>
          <a:p>
            <a:pPr algn="ctr"/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685165">
              <a:lnSpc>
                <a:spcPct val="125000"/>
              </a:lnSpc>
              <a:defRPr/>
            </a:pPr>
            <a:r>
              <a:rPr lang="zh-CN" altLang="en-US" sz="925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您的内容打在这里，或通过复制您的文本后您的内容打在这里，或通过复制您的文本后</a:t>
            </a:r>
            <a:endParaRPr lang="zh-CN" altLang="en-US" sz="925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9" grpId="0" animBg="1"/>
      <p:bldP spid="31" grpId="0" animBg="1"/>
      <p:bldP spid="33" grpId="0" animBg="1"/>
      <p:bldP spid="38" grpId="0" animBg="1"/>
      <p:bldP spid="39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弧形 44"/>
          <p:cNvSpPr/>
          <p:nvPr/>
        </p:nvSpPr>
        <p:spPr>
          <a:xfrm>
            <a:off x="2308602" y="2314533"/>
            <a:ext cx="4522808" cy="4522559"/>
          </a:xfrm>
          <a:prstGeom prst="arc">
            <a:avLst>
              <a:gd name="adj1" fmla="val 10792630"/>
              <a:gd name="adj2" fmla="val 0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lIns="68577" tIns="34289" rIns="68577" bIns="34289" rtlCol="0" anchor="ctr"/>
          <a:lstStyle/>
          <a:p>
            <a:pPr algn="ctr"/>
            <a:endParaRPr lang="zh-CN" altLang="en-US" sz="1280"/>
          </a:p>
        </p:txBody>
      </p:sp>
      <p:grpSp>
        <p:nvGrpSpPr>
          <p:cNvPr id="2" name="组合 51"/>
          <p:cNvGrpSpPr/>
          <p:nvPr/>
        </p:nvGrpSpPr>
        <p:grpSpPr>
          <a:xfrm>
            <a:off x="2322029" y="3513330"/>
            <a:ext cx="404832" cy="404810"/>
            <a:chOff x="2228850" y="838200"/>
            <a:chExt cx="781050" cy="781050"/>
          </a:xfrm>
          <a:solidFill>
            <a:schemeClr val="accent3"/>
          </a:solidFill>
        </p:grpSpPr>
        <p:sp>
          <p:nvSpPr>
            <p:cNvPr id="53" name="椭圆 52"/>
            <p:cNvSpPr/>
            <p:nvPr/>
          </p:nvSpPr>
          <p:spPr>
            <a:xfrm>
              <a:off x="2228850" y="838200"/>
              <a:ext cx="781050" cy="7810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grpSp>
          <p:nvGrpSpPr>
            <p:cNvPr id="3" name="组 20"/>
            <p:cNvGrpSpPr/>
            <p:nvPr/>
          </p:nvGrpSpPr>
          <p:grpSpPr>
            <a:xfrm>
              <a:off x="2311400" y="1025525"/>
              <a:ext cx="615950" cy="406400"/>
              <a:chOff x="3786188" y="1143000"/>
              <a:chExt cx="615950" cy="406400"/>
            </a:xfrm>
            <a:grpFill/>
          </p:grpSpPr>
          <p:sp>
            <p:nvSpPr>
              <p:cNvPr id="55" name="Freeform 134"/>
              <p:cNvSpPr>
                <a:spLocks noEditPoints="1"/>
              </p:cNvSpPr>
              <p:nvPr/>
            </p:nvSpPr>
            <p:spPr bwMode="auto">
              <a:xfrm>
                <a:off x="3887788" y="1355725"/>
                <a:ext cx="396875" cy="193675"/>
              </a:xfrm>
              <a:custGeom>
                <a:avLst/>
                <a:gdLst/>
                <a:ahLst/>
                <a:cxnLst>
                  <a:cxn ang="0">
                    <a:pos x="124" y="122"/>
                  </a:cxn>
                  <a:cxn ang="0">
                    <a:pos x="102" y="118"/>
                  </a:cxn>
                  <a:cxn ang="0">
                    <a:pos x="24" y="84"/>
                  </a:cxn>
                  <a:cxn ang="0">
                    <a:pos x="6" y="70"/>
                  </a:cxn>
                  <a:cxn ang="0">
                    <a:pos x="0" y="48"/>
                  </a:cxn>
                  <a:cxn ang="0">
                    <a:pos x="0" y="10"/>
                  </a:cxn>
                  <a:cxn ang="0">
                    <a:pos x="2" y="4"/>
                  </a:cxn>
                  <a:cxn ang="0">
                    <a:pos x="8" y="0"/>
                  </a:cxn>
                  <a:cxn ang="0">
                    <a:pos x="38" y="0"/>
                  </a:cxn>
                  <a:cxn ang="0">
                    <a:pos x="106" y="26"/>
                  </a:cxn>
                  <a:cxn ang="0">
                    <a:pos x="116" y="28"/>
                  </a:cxn>
                  <a:cxn ang="0">
                    <a:pos x="126" y="30"/>
                  </a:cxn>
                  <a:cxn ang="0">
                    <a:pos x="146" y="26"/>
                  </a:cxn>
                  <a:cxn ang="0">
                    <a:pos x="204" y="2"/>
                  </a:cxn>
                  <a:cxn ang="0">
                    <a:pos x="240" y="0"/>
                  </a:cxn>
                  <a:cxn ang="0">
                    <a:pos x="244" y="2"/>
                  </a:cxn>
                  <a:cxn ang="0">
                    <a:pos x="248" y="6"/>
                  </a:cxn>
                  <a:cxn ang="0">
                    <a:pos x="250" y="48"/>
                  </a:cxn>
                  <a:cxn ang="0">
                    <a:pos x="248" y="58"/>
                  </a:cxn>
                  <a:cxn ang="0">
                    <a:pos x="234" y="78"/>
                  </a:cxn>
                  <a:cxn ang="0">
                    <a:pos x="146" y="118"/>
                  </a:cxn>
                  <a:cxn ang="0">
                    <a:pos x="136" y="122"/>
                  </a:cxn>
                  <a:cxn ang="0">
                    <a:pos x="124" y="122"/>
                  </a:cxn>
                  <a:cxn ang="0">
                    <a:pos x="16" y="48"/>
                  </a:cxn>
                  <a:cxn ang="0">
                    <a:pos x="18" y="54"/>
                  </a:cxn>
                  <a:cxn ang="0">
                    <a:pos x="24" y="66"/>
                  </a:cxn>
                  <a:cxn ang="0">
                    <a:pos x="108" y="104"/>
                  </a:cxn>
                  <a:cxn ang="0">
                    <a:pos x="116" y="106"/>
                  </a:cxn>
                  <a:cxn ang="0">
                    <a:pos x="124" y="106"/>
                  </a:cxn>
                  <a:cxn ang="0">
                    <a:pos x="140" y="104"/>
                  </a:cxn>
                  <a:cxn ang="0">
                    <a:pos x="218" y="70"/>
                  </a:cxn>
                  <a:cxn ang="0">
                    <a:pos x="228" y="60"/>
                  </a:cxn>
                  <a:cxn ang="0">
                    <a:pos x="232" y="48"/>
                  </a:cxn>
                  <a:cxn ang="0">
                    <a:pos x="208" y="18"/>
                  </a:cxn>
                  <a:cxn ang="0">
                    <a:pos x="154" y="40"/>
                  </a:cxn>
                  <a:cxn ang="0">
                    <a:pos x="126" y="46"/>
                  </a:cxn>
                  <a:cxn ang="0">
                    <a:pos x="114" y="44"/>
                  </a:cxn>
                  <a:cxn ang="0">
                    <a:pos x="38" y="18"/>
                  </a:cxn>
                </a:cxnLst>
                <a:rect l="0" t="0" r="r" b="b"/>
                <a:pathLst>
                  <a:path w="250" h="122">
                    <a:moveTo>
                      <a:pt x="124" y="122"/>
                    </a:moveTo>
                    <a:lnTo>
                      <a:pt x="124" y="122"/>
                    </a:lnTo>
                    <a:lnTo>
                      <a:pt x="112" y="122"/>
                    </a:lnTo>
                    <a:lnTo>
                      <a:pt x="102" y="118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14" y="78"/>
                    </a:lnTo>
                    <a:lnTo>
                      <a:pt x="6" y="70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2"/>
                    </a:lnTo>
                    <a:lnTo>
                      <a:pt x="8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42" y="2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16" y="28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136" y="28"/>
                    </a:lnTo>
                    <a:lnTo>
                      <a:pt x="146" y="26"/>
                    </a:lnTo>
                    <a:lnTo>
                      <a:pt x="204" y="2"/>
                    </a:lnTo>
                    <a:lnTo>
                      <a:pt x="204" y="2"/>
                    </a:lnTo>
                    <a:lnTo>
                      <a:pt x="206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44" y="2"/>
                    </a:lnTo>
                    <a:lnTo>
                      <a:pt x="246" y="4"/>
                    </a:lnTo>
                    <a:lnTo>
                      <a:pt x="248" y="6"/>
                    </a:lnTo>
                    <a:lnTo>
                      <a:pt x="250" y="10"/>
                    </a:lnTo>
                    <a:lnTo>
                      <a:pt x="250" y="48"/>
                    </a:lnTo>
                    <a:lnTo>
                      <a:pt x="250" y="48"/>
                    </a:lnTo>
                    <a:lnTo>
                      <a:pt x="248" y="58"/>
                    </a:lnTo>
                    <a:lnTo>
                      <a:pt x="242" y="70"/>
                    </a:lnTo>
                    <a:lnTo>
                      <a:pt x="234" y="78"/>
                    </a:lnTo>
                    <a:lnTo>
                      <a:pt x="224" y="84"/>
                    </a:lnTo>
                    <a:lnTo>
                      <a:pt x="146" y="118"/>
                    </a:lnTo>
                    <a:lnTo>
                      <a:pt x="146" y="118"/>
                    </a:lnTo>
                    <a:lnTo>
                      <a:pt x="136" y="122"/>
                    </a:lnTo>
                    <a:lnTo>
                      <a:pt x="124" y="122"/>
                    </a:lnTo>
                    <a:lnTo>
                      <a:pt x="124" y="122"/>
                    </a:lnTo>
                    <a:close/>
                    <a:moveTo>
                      <a:pt x="16" y="18"/>
                    </a:moveTo>
                    <a:lnTo>
                      <a:pt x="16" y="48"/>
                    </a:lnTo>
                    <a:lnTo>
                      <a:pt x="16" y="48"/>
                    </a:lnTo>
                    <a:lnTo>
                      <a:pt x="18" y="54"/>
                    </a:lnTo>
                    <a:lnTo>
                      <a:pt x="20" y="60"/>
                    </a:lnTo>
                    <a:lnTo>
                      <a:pt x="24" y="66"/>
                    </a:lnTo>
                    <a:lnTo>
                      <a:pt x="30" y="70"/>
                    </a:lnTo>
                    <a:lnTo>
                      <a:pt x="108" y="104"/>
                    </a:lnTo>
                    <a:lnTo>
                      <a:pt x="108" y="104"/>
                    </a:lnTo>
                    <a:lnTo>
                      <a:pt x="116" y="106"/>
                    </a:lnTo>
                    <a:lnTo>
                      <a:pt x="124" y="106"/>
                    </a:lnTo>
                    <a:lnTo>
                      <a:pt x="124" y="106"/>
                    </a:lnTo>
                    <a:lnTo>
                      <a:pt x="132" y="106"/>
                    </a:lnTo>
                    <a:lnTo>
                      <a:pt x="140" y="104"/>
                    </a:lnTo>
                    <a:lnTo>
                      <a:pt x="218" y="70"/>
                    </a:lnTo>
                    <a:lnTo>
                      <a:pt x="218" y="70"/>
                    </a:lnTo>
                    <a:lnTo>
                      <a:pt x="224" y="66"/>
                    </a:lnTo>
                    <a:lnTo>
                      <a:pt x="228" y="60"/>
                    </a:lnTo>
                    <a:lnTo>
                      <a:pt x="232" y="54"/>
                    </a:lnTo>
                    <a:lnTo>
                      <a:pt x="232" y="48"/>
                    </a:lnTo>
                    <a:lnTo>
                      <a:pt x="232" y="18"/>
                    </a:lnTo>
                    <a:lnTo>
                      <a:pt x="208" y="18"/>
                    </a:lnTo>
                    <a:lnTo>
                      <a:pt x="154" y="40"/>
                    </a:lnTo>
                    <a:lnTo>
                      <a:pt x="154" y="40"/>
                    </a:lnTo>
                    <a:lnTo>
                      <a:pt x="140" y="44"/>
                    </a:lnTo>
                    <a:lnTo>
                      <a:pt x="126" y="46"/>
                    </a:lnTo>
                    <a:lnTo>
                      <a:pt x="126" y="46"/>
                    </a:lnTo>
                    <a:lnTo>
                      <a:pt x="114" y="44"/>
                    </a:lnTo>
                    <a:lnTo>
                      <a:pt x="100" y="42"/>
                    </a:lnTo>
                    <a:lnTo>
                      <a:pt x="38" y="18"/>
                    </a:lnTo>
                    <a:lnTo>
                      <a:pt x="16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56" name="Freeform 135"/>
              <p:cNvSpPr>
                <a:spLocks noEditPoints="1"/>
              </p:cNvSpPr>
              <p:nvPr/>
            </p:nvSpPr>
            <p:spPr bwMode="auto">
              <a:xfrm>
                <a:off x="3786188" y="1143000"/>
                <a:ext cx="615950" cy="333375"/>
              </a:xfrm>
              <a:custGeom>
                <a:avLst/>
                <a:gdLst/>
                <a:ahLst/>
                <a:cxnLst>
                  <a:cxn ang="0">
                    <a:pos x="380" y="210"/>
                  </a:cxn>
                  <a:cxn ang="0">
                    <a:pos x="348" y="210"/>
                  </a:cxn>
                  <a:cxn ang="0">
                    <a:pos x="344" y="210"/>
                  </a:cxn>
                  <a:cxn ang="0">
                    <a:pos x="340" y="206"/>
                  </a:cxn>
                  <a:cxn ang="0">
                    <a:pos x="340" y="198"/>
                  </a:cxn>
                  <a:cxn ang="0">
                    <a:pos x="356" y="90"/>
                  </a:cxn>
                  <a:cxn ang="0">
                    <a:pos x="214" y="150"/>
                  </a:cxn>
                  <a:cxn ang="0">
                    <a:pos x="190" y="154"/>
                  </a:cxn>
                  <a:cxn ang="0">
                    <a:pos x="178" y="154"/>
                  </a:cxn>
                  <a:cxn ang="0">
                    <a:pos x="14" y="92"/>
                  </a:cxn>
                  <a:cxn ang="0">
                    <a:pos x="6" y="88"/>
                  </a:cxn>
                  <a:cxn ang="0">
                    <a:pos x="0" y="80"/>
                  </a:cxn>
                  <a:cxn ang="0">
                    <a:pos x="0" y="76"/>
                  </a:cxn>
                  <a:cxn ang="0">
                    <a:pos x="2" y="70"/>
                  </a:cxn>
                  <a:cxn ang="0">
                    <a:pos x="14" y="62"/>
                  </a:cxn>
                  <a:cxn ang="0">
                    <a:pos x="168" y="4"/>
                  </a:cxn>
                  <a:cxn ang="0">
                    <a:pos x="192" y="0"/>
                  </a:cxn>
                  <a:cxn ang="0">
                    <a:pos x="202" y="2"/>
                  </a:cxn>
                  <a:cxn ang="0">
                    <a:pos x="362" y="56"/>
                  </a:cxn>
                  <a:cxn ang="0">
                    <a:pos x="368" y="60"/>
                  </a:cxn>
                  <a:cxn ang="0">
                    <a:pos x="376" y="66"/>
                  </a:cxn>
                  <a:cxn ang="0">
                    <a:pos x="376" y="70"/>
                  </a:cxn>
                  <a:cxn ang="0">
                    <a:pos x="372" y="80"/>
                  </a:cxn>
                  <a:cxn ang="0">
                    <a:pos x="386" y="198"/>
                  </a:cxn>
                  <a:cxn ang="0">
                    <a:pos x="388" y="202"/>
                  </a:cxn>
                  <a:cxn ang="0">
                    <a:pos x="388" y="206"/>
                  </a:cxn>
                  <a:cxn ang="0">
                    <a:pos x="382" y="210"/>
                  </a:cxn>
                  <a:cxn ang="0">
                    <a:pos x="380" y="210"/>
                  </a:cxn>
                  <a:cxn ang="0">
                    <a:pos x="366" y="194"/>
                  </a:cxn>
                  <a:cxn ang="0">
                    <a:pos x="362" y="194"/>
                  </a:cxn>
                  <a:cxn ang="0">
                    <a:pos x="174" y="136"/>
                  </a:cxn>
                  <a:cxn ang="0">
                    <a:pos x="180" y="138"/>
                  </a:cxn>
                  <a:cxn ang="0">
                    <a:pos x="190" y="138"/>
                  </a:cxn>
                  <a:cxn ang="0">
                    <a:pos x="206" y="136"/>
                  </a:cxn>
                  <a:cxn ang="0">
                    <a:pos x="208" y="18"/>
                  </a:cxn>
                  <a:cxn ang="0">
                    <a:pos x="200" y="18"/>
                  </a:cxn>
                  <a:cxn ang="0">
                    <a:pos x="192" y="16"/>
                  </a:cxn>
                  <a:cxn ang="0">
                    <a:pos x="174" y="20"/>
                  </a:cxn>
                </a:cxnLst>
                <a:rect l="0" t="0" r="r" b="b"/>
                <a:pathLst>
                  <a:path w="388" h="210">
                    <a:moveTo>
                      <a:pt x="380" y="210"/>
                    </a:moveTo>
                    <a:lnTo>
                      <a:pt x="380" y="210"/>
                    </a:lnTo>
                    <a:lnTo>
                      <a:pt x="380" y="210"/>
                    </a:lnTo>
                    <a:lnTo>
                      <a:pt x="348" y="210"/>
                    </a:lnTo>
                    <a:lnTo>
                      <a:pt x="348" y="210"/>
                    </a:lnTo>
                    <a:lnTo>
                      <a:pt x="344" y="210"/>
                    </a:lnTo>
                    <a:lnTo>
                      <a:pt x="340" y="206"/>
                    </a:lnTo>
                    <a:lnTo>
                      <a:pt x="340" y="206"/>
                    </a:lnTo>
                    <a:lnTo>
                      <a:pt x="340" y="202"/>
                    </a:lnTo>
                    <a:lnTo>
                      <a:pt x="340" y="198"/>
                    </a:lnTo>
                    <a:lnTo>
                      <a:pt x="356" y="170"/>
                    </a:lnTo>
                    <a:lnTo>
                      <a:pt x="356" y="90"/>
                    </a:lnTo>
                    <a:lnTo>
                      <a:pt x="214" y="150"/>
                    </a:lnTo>
                    <a:lnTo>
                      <a:pt x="214" y="150"/>
                    </a:lnTo>
                    <a:lnTo>
                      <a:pt x="202" y="154"/>
                    </a:lnTo>
                    <a:lnTo>
                      <a:pt x="190" y="154"/>
                    </a:lnTo>
                    <a:lnTo>
                      <a:pt x="190" y="154"/>
                    </a:lnTo>
                    <a:lnTo>
                      <a:pt x="178" y="154"/>
                    </a:lnTo>
                    <a:lnTo>
                      <a:pt x="168" y="152"/>
                    </a:lnTo>
                    <a:lnTo>
                      <a:pt x="14" y="92"/>
                    </a:lnTo>
                    <a:lnTo>
                      <a:pt x="14" y="92"/>
                    </a:lnTo>
                    <a:lnTo>
                      <a:pt x="6" y="88"/>
                    </a:lnTo>
                    <a:lnTo>
                      <a:pt x="2" y="84"/>
                    </a:lnTo>
                    <a:lnTo>
                      <a:pt x="0" y="80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0" y="74"/>
                    </a:lnTo>
                    <a:lnTo>
                      <a:pt x="2" y="70"/>
                    </a:lnTo>
                    <a:lnTo>
                      <a:pt x="6" y="66"/>
                    </a:lnTo>
                    <a:lnTo>
                      <a:pt x="14" y="62"/>
                    </a:lnTo>
                    <a:lnTo>
                      <a:pt x="168" y="4"/>
                    </a:lnTo>
                    <a:lnTo>
                      <a:pt x="168" y="4"/>
                    </a:lnTo>
                    <a:lnTo>
                      <a:pt x="178" y="2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202" y="2"/>
                    </a:lnTo>
                    <a:lnTo>
                      <a:pt x="214" y="4"/>
                    </a:lnTo>
                    <a:lnTo>
                      <a:pt x="362" y="56"/>
                    </a:lnTo>
                    <a:lnTo>
                      <a:pt x="362" y="56"/>
                    </a:lnTo>
                    <a:lnTo>
                      <a:pt x="368" y="60"/>
                    </a:lnTo>
                    <a:lnTo>
                      <a:pt x="372" y="64"/>
                    </a:lnTo>
                    <a:lnTo>
                      <a:pt x="376" y="66"/>
                    </a:lnTo>
                    <a:lnTo>
                      <a:pt x="376" y="70"/>
                    </a:lnTo>
                    <a:lnTo>
                      <a:pt x="376" y="70"/>
                    </a:lnTo>
                    <a:lnTo>
                      <a:pt x="376" y="74"/>
                    </a:lnTo>
                    <a:lnTo>
                      <a:pt x="372" y="80"/>
                    </a:lnTo>
                    <a:lnTo>
                      <a:pt x="372" y="170"/>
                    </a:lnTo>
                    <a:lnTo>
                      <a:pt x="386" y="198"/>
                    </a:lnTo>
                    <a:lnTo>
                      <a:pt x="386" y="198"/>
                    </a:lnTo>
                    <a:lnTo>
                      <a:pt x="388" y="202"/>
                    </a:lnTo>
                    <a:lnTo>
                      <a:pt x="388" y="202"/>
                    </a:lnTo>
                    <a:lnTo>
                      <a:pt x="388" y="206"/>
                    </a:lnTo>
                    <a:lnTo>
                      <a:pt x="386" y="208"/>
                    </a:lnTo>
                    <a:lnTo>
                      <a:pt x="382" y="210"/>
                    </a:lnTo>
                    <a:lnTo>
                      <a:pt x="380" y="210"/>
                    </a:lnTo>
                    <a:lnTo>
                      <a:pt x="380" y="210"/>
                    </a:lnTo>
                    <a:close/>
                    <a:moveTo>
                      <a:pt x="362" y="194"/>
                    </a:moveTo>
                    <a:lnTo>
                      <a:pt x="366" y="194"/>
                    </a:lnTo>
                    <a:lnTo>
                      <a:pt x="364" y="190"/>
                    </a:lnTo>
                    <a:lnTo>
                      <a:pt x="362" y="194"/>
                    </a:lnTo>
                    <a:close/>
                    <a:moveTo>
                      <a:pt x="20" y="76"/>
                    </a:moveTo>
                    <a:lnTo>
                      <a:pt x="174" y="136"/>
                    </a:lnTo>
                    <a:lnTo>
                      <a:pt x="174" y="136"/>
                    </a:lnTo>
                    <a:lnTo>
                      <a:pt x="180" y="138"/>
                    </a:lnTo>
                    <a:lnTo>
                      <a:pt x="190" y="138"/>
                    </a:lnTo>
                    <a:lnTo>
                      <a:pt x="190" y="138"/>
                    </a:lnTo>
                    <a:lnTo>
                      <a:pt x="198" y="138"/>
                    </a:lnTo>
                    <a:lnTo>
                      <a:pt x="206" y="136"/>
                    </a:lnTo>
                    <a:lnTo>
                      <a:pt x="356" y="72"/>
                    </a:lnTo>
                    <a:lnTo>
                      <a:pt x="208" y="18"/>
                    </a:lnTo>
                    <a:lnTo>
                      <a:pt x="208" y="18"/>
                    </a:lnTo>
                    <a:lnTo>
                      <a:pt x="200" y="18"/>
                    </a:lnTo>
                    <a:lnTo>
                      <a:pt x="192" y="16"/>
                    </a:lnTo>
                    <a:lnTo>
                      <a:pt x="192" y="16"/>
                    </a:lnTo>
                    <a:lnTo>
                      <a:pt x="182" y="18"/>
                    </a:lnTo>
                    <a:lnTo>
                      <a:pt x="174" y="20"/>
                    </a:lnTo>
                    <a:lnTo>
                      <a:pt x="20" y="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zh-CN" altLang="en-US" sz="1280"/>
              </a:p>
            </p:txBody>
          </p:sp>
        </p:grpSp>
      </p:grpSp>
      <p:grpSp>
        <p:nvGrpSpPr>
          <p:cNvPr id="4" name="组合 56"/>
          <p:cNvGrpSpPr/>
          <p:nvPr/>
        </p:nvGrpSpPr>
        <p:grpSpPr>
          <a:xfrm>
            <a:off x="6440005" y="3513330"/>
            <a:ext cx="404832" cy="404810"/>
            <a:chOff x="3009900" y="2307808"/>
            <a:chExt cx="781050" cy="781050"/>
          </a:xfrm>
          <a:solidFill>
            <a:schemeClr val="accent4"/>
          </a:solidFill>
        </p:grpSpPr>
        <p:sp>
          <p:nvSpPr>
            <p:cNvPr id="58" name="椭圆 57"/>
            <p:cNvSpPr/>
            <p:nvPr/>
          </p:nvSpPr>
          <p:spPr>
            <a:xfrm>
              <a:off x="3009900" y="2307808"/>
              <a:ext cx="781050" cy="7810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grpSp>
          <p:nvGrpSpPr>
            <p:cNvPr id="5" name="组 19"/>
            <p:cNvGrpSpPr/>
            <p:nvPr/>
          </p:nvGrpSpPr>
          <p:grpSpPr>
            <a:xfrm>
              <a:off x="3205606" y="2464970"/>
              <a:ext cx="394843" cy="527654"/>
              <a:chOff x="3910013" y="1676400"/>
              <a:chExt cx="349250" cy="466725"/>
            </a:xfrm>
            <a:grpFill/>
          </p:grpSpPr>
          <p:sp>
            <p:nvSpPr>
              <p:cNvPr id="60" name="Freeform 139"/>
              <p:cNvSpPr>
                <a:spLocks noEditPoints="1"/>
              </p:cNvSpPr>
              <p:nvPr/>
            </p:nvSpPr>
            <p:spPr bwMode="auto">
              <a:xfrm>
                <a:off x="3910013" y="1676400"/>
                <a:ext cx="349250" cy="466725"/>
              </a:xfrm>
              <a:custGeom>
                <a:avLst/>
                <a:gdLst/>
                <a:ahLst/>
                <a:cxnLst>
                  <a:cxn ang="0">
                    <a:pos x="110" y="294"/>
                  </a:cxn>
                  <a:cxn ang="0">
                    <a:pos x="96" y="288"/>
                  </a:cxn>
                  <a:cxn ang="0">
                    <a:pos x="76" y="266"/>
                  </a:cxn>
                  <a:cxn ang="0">
                    <a:pos x="44" y="226"/>
                  </a:cxn>
                  <a:cxn ang="0">
                    <a:pos x="14" y="172"/>
                  </a:cxn>
                  <a:cxn ang="0">
                    <a:pos x="4" y="142"/>
                  </a:cxn>
                  <a:cxn ang="0">
                    <a:pos x="0" y="114"/>
                  </a:cxn>
                  <a:cxn ang="0">
                    <a:pos x="0" y="100"/>
                  </a:cxn>
                  <a:cxn ang="0">
                    <a:pos x="6" y="74"/>
                  </a:cxn>
                  <a:cxn ang="0">
                    <a:pos x="14" y="52"/>
                  </a:cxn>
                  <a:cxn ang="0">
                    <a:pos x="28" y="32"/>
                  </a:cxn>
                  <a:cxn ang="0">
                    <a:pos x="36" y="24"/>
                  </a:cxn>
                  <a:cxn ang="0">
                    <a:pos x="70" y="6"/>
                  </a:cxn>
                  <a:cxn ang="0">
                    <a:pos x="110" y="0"/>
                  </a:cxn>
                  <a:cxn ang="0">
                    <a:pos x="132" y="0"/>
                  </a:cxn>
                  <a:cxn ang="0">
                    <a:pos x="168" y="14"/>
                  </a:cxn>
                  <a:cxn ang="0">
                    <a:pos x="184" y="24"/>
                  </a:cxn>
                  <a:cxn ang="0">
                    <a:pos x="200" y="42"/>
                  </a:cxn>
                  <a:cxn ang="0">
                    <a:pos x="212" y="62"/>
                  </a:cxn>
                  <a:cxn ang="0">
                    <a:pos x="218" y="86"/>
                  </a:cxn>
                  <a:cxn ang="0">
                    <a:pos x="220" y="114"/>
                  </a:cxn>
                  <a:cxn ang="0">
                    <a:pos x="220" y="128"/>
                  </a:cxn>
                  <a:cxn ang="0">
                    <a:pos x="212" y="158"/>
                  </a:cxn>
                  <a:cxn ang="0">
                    <a:pos x="192" y="200"/>
                  </a:cxn>
                  <a:cxn ang="0">
                    <a:pos x="160" y="248"/>
                  </a:cxn>
                  <a:cxn ang="0">
                    <a:pos x="126" y="288"/>
                  </a:cxn>
                  <a:cxn ang="0">
                    <a:pos x="118" y="292"/>
                  </a:cxn>
                  <a:cxn ang="0">
                    <a:pos x="110" y="294"/>
                  </a:cxn>
                  <a:cxn ang="0">
                    <a:pos x="110" y="16"/>
                  </a:cxn>
                  <a:cxn ang="0">
                    <a:pos x="86" y="18"/>
                  </a:cxn>
                  <a:cxn ang="0">
                    <a:pos x="66" y="24"/>
                  </a:cxn>
                  <a:cxn ang="0">
                    <a:pos x="38" y="48"/>
                  </a:cxn>
                  <a:cxn ang="0">
                    <a:pos x="22" y="80"/>
                  </a:cxn>
                  <a:cxn ang="0">
                    <a:pos x="16" y="114"/>
                  </a:cxn>
                  <a:cxn ang="0">
                    <a:pos x="18" y="126"/>
                  </a:cxn>
                  <a:cxn ang="0">
                    <a:pos x="24" y="154"/>
                  </a:cxn>
                  <a:cxn ang="0">
                    <a:pos x="42" y="194"/>
                  </a:cxn>
                  <a:cxn ang="0">
                    <a:pos x="74" y="238"/>
                  </a:cxn>
                  <a:cxn ang="0">
                    <a:pos x="106" y="276"/>
                  </a:cxn>
                  <a:cxn ang="0">
                    <a:pos x="110" y="278"/>
                  </a:cxn>
                  <a:cxn ang="0">
                    <a:pos x="114" y="276"/>
                  </a:cxn>
                  <a:cxn ang="0">
                    <a:pos x="146" y="238"/>
                  </a:cxn>
                  <a:cxn ang="0">
                    <a:pos x="178" y="194"/>
                  </a:cxn>
                  <a:cxn ang="0">
                    <a:pos x="196" y="154"/>
                  </a:cxn>
                  <a:cxn ang="0">
                    <a:pos x="204" y="126"/>
                  </a:cxn>
                  <a:cxn ang="0">
                    <a:pos x="204" y="114"/>
                  </a:cxn>
                  <a:cxn ang="0">
                    <a:pos x="200" y="80"/>
                  </a:cxn>
                  <a:cxn ang="0">
                    <a:pos x="184" y="48"/>
                  </a:cxn>
                  <a:cxn ang="0">
                    <a:pos x="154" y="24"/>
                  </a:cxn>
                  <a:cxn ang="0">
                    <a:pos x="134" y="18"/>
                  </a:cxn>
                  <a:cxn ang="0">
                    <a:pos x="110" y="16"/>
                  </a:cxn>
                </a:cxnLst>
                <a:rect l="0" t="0" r="r" b="b"/>
                <a:pathLst>
                  <a:path w="220" h="294">
                    <a:moveTo>
                      <a:pt x="110" y="294"/>
                    </a:moveTo>
                    <a:lnTo>
                      <a:pt x="110" y="294"/>
                    </a:lnTo>
                    <a:lnTo>
                      <a:pt x="102" y="292"/>
                    </a:lnTo>
                    <a:lnTo>
                      <a:pt x="96" y="288"/>
                    </a:lnTo>
                    <a:lnTo>
                      <a:pt x="96" y="288"/>
                    </a:lnTo>
                    <a:lnTo>
                      <a:pt x="76" y="266"/>
                    </a:lnTo>
                    <a:lnTo>
                      <a:pt x="60" y="248"/>
                    </a:lnTo>
                    <a:lnTo>
                      <a:pt x="44" y="226"/>
                    </a:lnTo>
                    <a:lnTo>
                      <a:pt x="28" y="200"/>
                    </a:lnTo>
                    <a:lnTo>
                      <a:pt x="14" y="172"/>
                    </a:lnTo>
                    <a:lnTo>
                      <a:pt x="8" y="158"/>
                    </a:lnTo>
                    <a:lnTo>
                      <a:pt x="4" y="142"/>
                    </a:lnTo>
                    <a:lnTo>
                      <a:pt x="2" y="128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00"/>
                    </a:lnTo>
                    <a:lnTo>
                      <a:pt x="2" y="86"/>
                    </a:lnTo>
                    <a:lnTo>
                      <a:pt x="6" y="74"/>
                    </a:lnTo>
                    <a:lnTo>
                      <a:pt x="10" y="62"/>
                    </a:lnTo>
                    <a:lnTo>
                      <a:pt x="14" y="52"/>
                    </a:lnTo>
                    <a:lnTo>
                      <a:pt x="20" y="42"/>
                    </a:lnTo>
                    <a:lnTo>
                      <a:pt x="28" y="32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52" y="14"/>
                    </a:lnTo>
                    <a:lnTo>
                      <a:pt x="70" y="6"/>
                    </a:lnTo>
                    <a:lnTo>
                      <a:pt x="9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32" y="0"/>
                    </a:lnTo>
                    <a:lnTo>
                      <a:pt x="150" y="6"/>
                    </a:lnTo>
                    <a:lnTo>
                      <a:pt x="168" y="14"/>
                    </a:lnTo>
                    <a:lnTo>
                      <a:pt x="184" y="24"/>
                    </a:lnTo>
                    <a:lnTo>
                      <a:pt x="184" y="24"/>
                    </a:lnTo>
                    <a:lnTo>
                      <a:pt x="192" y="32"/>
                    </a:lnTo>
                    <a:lnTo>
                      <a:pt x="200" y="42"/>
                    </a:lnTo>
                    <a:lnTo>
                      <a:pt x="206" y="52"/>
                    </a:lnTo>
                    <a:lnTo>
                      <a:pt x="212" y="62"/>
                    </a:lnTo>
                    <a:lnTo>
                      <a:pt x="216" y="74"/>
                    </a:lnTo>
                    <a:lnTo>
                      <a:pt x="218" y="86"/>
                    </a:lnTo>
                    <a:lnTo>
                      <a:pt x="220" y="100"/>
                    </a:lnTo>
                    <a:lnTo>
                      <a:pt x="220" y="114"/>
                    </a:lnTo>
                    <a:lnTo>
                      <a:pt x="220" y="114"/>
                    </a:lnTo>
                    <a:lnTo>
                      <a:pt x="220" y="128"/>
                    </a:lnTo>
                    <a:lnTo>
                      <a:pt x="216" y="142"/>
                    </a:lnTo>
                    <a:lnTo>
                      <a:pt x="212" y="158"/>
                    </a:lnTo>
                    <a:lnTo>
                      <a:pt x="206" y="172"/>
                    </a:lnTo>
                    <a:lnTo>
                      <a:pt x="192" y="200"/>
                    </a:lnTo>
                    <a:lnTo>
                      <a:pt x="176" y="226"/>
                    </a:lnTo>
                    <a:lnTo>
                      <a:pt x="160" y="248"/>
                    </a:lnTo>
                    <a:lnTo>
                      <a:pt x="144" y="266"/>
                    </a:lnTo>
                    <a:lnTo>
                      <a:pt x="126" y="288"/>
                    </a:lnTo>
                    <a:lnTo>
                      <a:pt x="126" y="288"/>
                    </a:lnTo>
                    <a:lnTo>
                      <a:pt x="118" y="292"/>
                    </a:lnTo>
                    <a:lnTo>
                      <a:pt x="110" y="294"/>
                    </a:lnTo>
                    <a:lnTo>
                      <a:pt x="110" y="294"/>
                    </a:lnTo>
                    <a:close/>
                    <a:moveTo>
                      <a:pt x="110" y="16"/>
                    </a:moveTo>
                    <a:lnTo>
                      <a:pt x="110" y="16"/>
                    </a:lnTo>
                    <a:lnTo>
                      <a:pt x="98" y="16"/>
                    </a:lnTo>
                    <a:lnTo>
                      <a:pt x="86" y="18"/>
                    </a:lnTo>
                    <a:lnTo>
                      <a:pt x="76" y="20"/>
                    </a:lnTo>
                    <a:lnTo>
                      <a:pt x="66" y="24"/>
                    </a:lnTo>
                    <a:lnTo>
                      <a:pt x="50" y="34"/>
                    </a:lnTo>
                    <a:lnTo>
                      <a:pt x="38" y="48"/>
                    </a:lnTo>
                    <a:lnTo>
                      <a:pt x="28" y="62"/>
                    </a:lnTo>
                    <a:lnTo>
                      <a:pt x="22" y="80"/>
                    </a:lnTo>
                    <a:lnTo>
                      <a:pt x="18" y="96"/>
                    </a:lnTo>
                    <a:lnTo>
                      <a:pt x="16" y="114"/>
                    </a:lnTo>
                    <a:lnTo>
                      <a:pt x="16" y="114"/>
                    </a:lnTo>
                    <a:lnTo>
                      <a:pt x="18" y="126"/>
                    </a:lnTo>
                    <a:lnTo>
                      <a:pt x="20" y="140"/>
                    </a:lnTo>
                    <a:lnTo>
                      <a:pt x="24" y="154"/>
                    </a:lnTo>
                    <a:lnTo>
                      <a:pt x="30" y="168"/>
                    </a:lnTo>
                    <a:lnTo>
                      <a:pt x="42" y="194"/>
                    </a:lnTo>
                    <a:lnTo>
                      <a:pt x="58" y="218"/>
                    </a:lnTo>
                    <a:lnTo>
                      <a:pt x="74" y="238"/>
                    </a:lnTo>
                    <a:lnTo>
                      <a:pt x="88" y="256"/>
                    </a:lnTo>
                    <a:lnTo>
                      <a:pt x="106" y="276"/>
                    </a:lnTo>
                    <a:lnTo>
                      <a:pt x="106" y="276"/>
                    </a:lnTo>
                    <a:lnTo>
                      <a:pt x="110" y="278"/>
                    </a:lnTo>
                    <a:lnTo>
                      <a:pt x="114" y="276"/>
                    </a:lnTo>
                    <a:lnTo>
                      <a:pt x="114" y="276"/>
                    </a:lnTo>
                    <a:lnTo>
                      <a:pt x="132" y="256"/>
                    </a:lnTo>
                    <a:lnTo>
                      <a:pt x="146" y="238"/>
                    </a:lnTo>
                    <a:lnTo>
                      <a:pt x="162" y="218"/>
                    </a:lnTo>
                    <a:lnTo>
                      <a:pt x="178" y="194"/>
                    </a:lnTo>
                    <a:lnTo>
                      <a:pt x="192" y="168"/>
                    </a:lnTo>
                    <a:lnTo>
                      <a:pt x="196" y="154"/>
                    </a:lnTo>
                    <a:lnTo>
                      <a:pt x="200" y="140"/>
                    </a:lnTo>
                    <a:lnTo>
                      <a:pt x="204" y="126"/>
                    </a:lnTo>
                    <a:lnTo>
                      <a:pt x="204" y="114"/>
                    </a:lnTo>
                    <a:lnTo>
                      <a:pt x="204" y="114"/>
                    </a:lnTo>
                    <a:lnTo>
                      <a:pt x="204" y="96"/>
                    </a:lnTo>
                    <a:lnTo>
                      <a:pt x="200" y="80"/>
                    </a:lnTo>
                    <a:lnTo>
                      <a:pt x="192" y="62"/>
                    </a:lnTo>
                    <a:lnTo>
                      <a:pt x="184" y="48"/>
                    </a:lnTo>
                    <a:lnTo>
                      <a:pt x="170" y="34"/>
                    </a:lnTo>
                    <a:lnTo>
                      <a:pt x="154" y="24"/>
                    </a:lnTo>
                    <a:lnTo>
                      <a:pt x="144" y="20"/>
                    </a:lnTo>
                    <a:lnTo>
                      <a:pt x="134" y="18"/>
                    </a:lnTo>
                    <a:lnTo>
                      <a:pt x="122" y="16"/>
                    </a:lnTo>
                    <a:lnTo>
                      <a:pt x="110" y="16"/>
                    </a:lnTo>
                    <a:lnTo>
                      <a:pt x="110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zh-CN" altLang="en-US" sz="1280"/>
              </a:p>
            </p:txBody>
          </p:sp>
          <p:sp>
            <p:nvSpPr>
              <p:cNvPr id="61" name="Freeform 140"/>
              <p:cNvSpPr>
                <a:spLocks noEditPoints="1"/>
              </p:cNvSpPr>
              <p:nvPr/>
            </p:nvSpPr>
            <p:spPr bwMode="auto">
              <a:xfrm>
                <a:off x="3992563" y="1739900"/>
                <a:ext cx="184150" cy="180975"/>
              </a:xfrm>
              <a:custGeom>
                <a:avLst/>
                <a:gdLst/>
                <a:ahLst/>
                <a:cxnLst>
                  <a:cxn ang="0">
                    <a:pos x="58" y="114"/>
                  </a:cxn>
                  <a:cxn ang="0">
                    <a:pos x="36" y="110"/>
                  </a:cxn>
                  <a:cxn ang="0">
                    <a:pos x="18" y="98"/>
                  </a:cxn>
                  <a:cxn ang="0">
                    <a:pos x="6" y="80"/>
                  </a:cxn>
                  <a:cxn ang="0">
                    <a:pos x="0" y="58"/>
                  </a:cxn>
                  <a:cxn ang="0">
                    <a:pos x="2" y="46"/>
                  </a:cxn>
                  <a:cxn ang="0">
                    <a:pos x="10" y="24"/>
                  </a:cxn>
                  <a:cxn ang="0">
                    <a:pos x="26" y="10"/>
                  </a:cxn>
                  <a:cxn ang="0">
                    <a:pos x="46" y="0"/>
                  </a:cxn>
                  <a:cxn ang="0">
                    <a:pos x="58" y="0"/>
                  </a:cxn>
                  <a:cxn ang="0">
                    <a:pos x="80" y="4"/>
                  </a:cxn>
                  <a:cxn ang="0">
                    <a:pos x="100" y="16"/>
                  </a:cxn>
                  <a:cxn ang="0">
                    <a:pos x="112" y="34"/>
                  </a:cxn>
                  <a:cxn ang="0">
                    <a:pos x="116" y="58"/>
                  </a:cxn>
                  <a:cxn ang="0">
                    <a:pos x="114" y="68"/>
                  </a:cxn>
                  <a:cxn ang="0">
                    <a:pos x="106" y="90"/>
                  </a:cxn>
                  <a:cxn ang="0">
                    <a:pos x="90" y="104"/>
                  </a:cxn>
                  <a:cxn ang="0">
                    <a:pos x="70" y="114"/>
                  </a:cxn>
                  <a:cxn ang="0">
                    <a:pos x="58" y="114"/>
                  </a:cxn>
                  <a:cxn ang="0">
                    <a:pos x="58" y="16"/>
                  </a:cxn>
                  <a:cxn ang="0">
                    <a:pos x="42" y="18"/>
                  </a:cxn>
                  <a:cxn ang="0">
                    <a:pos x="30" y="28"/>
                  </a:cxn>
                  <a:cxn ang="0">
                    <a:pos x="20" y="42"/>
                  </a:cxn>
                  <a:cxn ang="0">
                    <a:pos x="16" y="58"/>
                  </a:cxn>
                  <a:cxn ang="0">
                    <a:pos x="18" y="66"/>
                  </a:cxn>
                  <a:cxn ang="0">
                    <a:pos x="24" y="80"/>
                  </a:cxn>
                  <a:cxn ang="0">
                    <a:pos x="36" y="92"/>
                  </a:cxn>
                  <a:cxn ang="0">
                    <a:pos x="50" y="98"/>
                  </a:cxn>
                  <a:cxn ang="0">
                    <a:pos x="58" y="98"/>
                  </a:cxn>
                  <a:cxn ang="0">
                    <a:pos x="74" y="96"/>
                  </a:cxn>
                  <a:cxn ang="0">
                    <a:pos x="88" y="86"/>
                  </a:cxn>
                  <a:cxn ang="0">
                    <a:pos x="96" y="74"/>
                  </a:cxn>
                  <a:cxn ang="0">
                    <a:pos x="100" y="58"/>
                  </a:cxn>
                  <a:cxn ang="0">
                    <a:pos x="98" y="48"/>
                  </a:cxn>
                  <a:cxn ang="0">
                    <a:pos x="92" y="34"/>
                  </a:cxn>
                  <a:cxn ang="0">
                    <a:pos x="82" y="22"/>
                  </a:cxn>
                  <a:cxn ang="0">
                    <a:pos x="66" y="16"/>
                  </a:cxn>
                  <a:cxn ang="0">
                    <a:pos x="58" y="16"/>
                  </a:cxn>
                </a:cxnLst>
                <a:rect l="0" t="0" r="r" b="b"/>
                <a:pathLst>
                  <a:path w="116" h="114">
                    <a:moveTo>
                      <a:pt x="58" y="114"/>
                    </a:moveTo>
                    <a:lnTo>
                      <a:pt x="58" y="114"/>
                    </a:lnTo>
                    <a:lnTo>
                      <a:pt x="46" y="114"/>
                    </a:lnTo>
                    <a:lnTo>
                      <a:pt x="36" y="110"/>
                    </a:lnTo>
                    <a:lnTo>
                      <a:pt x="26" y="104"/>
                    </a:lnTo>
                    <a:lnTo>
                      <a:pt x="18" y="98"/>
                    </a:lnTo>
                    <a:lnTo>
                      <a:pt x="10" y="90"/>
                    </a:lnTo>
                    <a:lnTo>
                      <a:pt x="6" y="80"/>
                    </a:lnTo>
                    <a:lnTo>
                      <a:pt x="2" y="68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46"/>
                    </a:lnTo>
                    <a:lnTo>
                      <a:pt x="6" y="34"/>
                    </a:lnTo>
                    <a:lnTo>
                      <a:pt x="10" y="24"/>
                    </a:lnTo>
                    <a:lnTo>
                      <a:pt x="18" y="16"/>
                    </a:lnTo>
                    <a:lnTo>
                      <a:pt x="26" y="10"/>
                    </a:lnTo>
                    <a:lnTo>
                      <a:pt x="36" y="4"/>
                    </a:lnTo>
                    <a:lnTo>
                      <a:pt x="46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70" y="0"/>
                    </a:lnTo>
                    <a:lnTo>
                      <a:pt x="80" y="4"/>
                    </a:lnTo>
                    <a:lnTo>
                      <a:pt x="90" y="10"/>
                    </a:lnTo>
                    <a:lnTo>
                      <a:pt x="100" y="16"/>
                    </a:lnTo>
                    <a:lnTo>
                      <a:pt x="106" y="24"/>
                    </a:lnTo>
                    <a:lnTo>
                      <a:pt x="112" y="34"/>
                    </a:lnTo>
                    <a:lnTo>
                      <a:pt x="114" y="46"/>
                    </a:lnTo>
                    <a:lnTo>
                      <a:pt x="116" y="58"/>
                    </a:lnTo>
                    <a:lnTo>
                      <a:pt x="116" y="58"/>
                    </a:lnTo>
                    <a:lnTo>
                      <a:pt x="114" y="68"/>
                    </a:lnTo>
                    <a:lnTo>
                      <a:pt x="112" y="80"/>
                    </a:lnTo>
                    <a:lnTo>
                      <a:pt x="106" y="90"/>
                    </a:lnTo>
                    <a:lnTo>
                      <a:pt x="100" y="98"/>
                    </a:lnTo>
                    <a:lnTo>
                      <a:pt x="90" y="104"/>
                    </a:lnTo>
                    <a:lnTo>
                      <a:pt x="80" y="110"/>
                    </a:lnTo>
                    <a:lnTo>
                      <a:pt x="70" y="114"/>
                    </a:lnTo>
                    <a:lnTo>
                      <a:pt x="58" y="114"/>
                    </a:lnTo>
                    <a:lnTo>
                      <a:pt x="58" y="114"/>
                    </a:lnTo>
                    <a:close/>
                    <a:moveTo>
                      <a:pt x="58" y="16"/>
                    </a:moveTo>
                    <a:lnTo>
                      <a:pt x="58" y="16"/>
                    </a:lnTo>
                    <a:lnTo>
                      <a:pt x="50" y="16"/>
                    </a:lnTo>
                    <a:lnTo>
                      <a:pt x="42" y="18"/>
                    </a:lnTo>
                    <a:lnTo>
                      <a:pt x="36" y="22"/>
                    </a:lnTo>
                    <a:lnTo>
                      <a:pt x="30" y="28"/>
                    </a:lnTo>
                    <a:lnTo>
                      <a:pt x="24" y="34"/>
                    </a:lnTo>
                    <a:lnTo>
                      <a:pt x="20" y="42"/>
                    </a:lnTo>
                    <a:lnTo>
                      <a:pt x="18" y="48"/>
                    </a:lnTo>
                    <a:lnTo>
                      <a:pt x="16" y="58"/>
                    </a:lnTo>
                    <a:lnTo>
                      <a:pt x="16" y="58"/>
                    </a:lnTo>
                    <a:lnTo>
                      <a:pt x="18" y="66"/>
                    </a:lnTo>
                    <a:lnTo>
                      <a:pt x="20" y="74"/>
                    </a:lnTo>
                    <a:lnTo>
                      <a:pt x="24" y="80"/>
                    </a:lnTo>
                    <a:lnTo>
                      <a:pt x="30" y="86"/>
                    </a:lnTo>
                    <a:lnTo>
                      <a:pt x="36" y="92"/>
                    </a:lnTo>
                    <a:lnTo>
                      <a:pt x="42" y="96"/>
                    </a:lnTo>
                    <a:lnTo>
                      <a:pt x="50" y="98"/>
                    </a:lnTo>
                    <a:lnTo>
                      <a:pt x="58" y="98"/>
                    </a:lnTo>
                    <a:lnTo>
                      <a:pt x="58" y="98"/>
                    </a:lnTo>
                    <a:lnTo>
                      <a:pt x="66" y="98"/>
                    </a:lnTo>
                    <a:lnTo>
                      <a:pt x="74" y="96"/>
                    </a:lnTo>
                    <a:lnTo>
                      <a:pt x="82" y="92"/>
                    </a:lnTo>
                    <a:lnTo>
                      <a:pt x="88" y="86"/>
                    </a:lnTo>
                    <a:lnTo>
                      <a:pt x="92" y="80"/>
                    </a:lnTo>
                    <a:lnTo>
                      <a:pt x="96" y="74"/>
                    </a:lnTo>
                    <a:lnTo>
                      <a:pt x="98" y="66"/>
                    </a:lnTo>
                    <a:lnTo>
                      <a:pt x="100" y="58"/>
                    </a:lnTo>
                    <a:lnTo>
                      <a:pt x="100" y="58"/>
                    </a:lnTo>
                    <a:lnTo>
                      <a:pt x="98" y="48"/>
                    </a:lnTo>
                    <a:lnTo>
                      <a:pt x="96" y="40"/>
                    </a:lnTo>
                    <a:lnTo>
                      <a:pt x="92" y="34"/>
                    </a:lnTo>
                    <a:lnTo>
                      <a:pt x="88" y="28"/>
                    </a:lnTo>
                    <a:lnTo>
                      <a:pt x="82" y="22"/>
                    </a:lnTo>
                    <a:lnTo>
                      <a:pt x="74" y="18"/>
                    </a:lnTo>
                    <a:lnTo>
                      <a:pt x="66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65024" tIns="32512" rIns="65024" bIns="32512" numCol="1" anchor="t" anchorCtr="0" compatLnSpc="1"/>
              <a:lstStyle/>
              <a:p>
                <a:endParaRPr lang="zh-CN" altLang="en-US" sz="1280"/>
              </a:p>
            </p:txBody>
          </p:sp>
        </p:grpSp>
      </p:grpSp>
      <p:grpSp>
        <p:nvGrpSpPr>
          <p:cNvPr id="6" name="组合 61"/>
          <p:cNvGrpSpPr/>
          <p:nvPr/>
        </p:nvGrpSpPr>
        <p:grpSpPr>
          <a:xfrm>
            <a:off x="3014748" y="2621527"/>
            <a:ext cx="404832" cy="404810"/>
            <a:chOff x="2228850" y="5400172"/>
            <a:chExt cx="781050" cy="781050"/>
          </a:xfrm>
          <a:solidFill>
            <a:schemeClr val="accent3"/>
          </a:solidFill>
        </p:grpSpPr>
        <p:sp>
          <p:nvSpPr>
            <p:cNvPr id="63" name="椭圆 62"/>
            <p:cNvSpPr/>
            <p:nvPr/>
          </p:nvSpPr>
          <p:spPr>
            <a:xfrm>
              <a:off x="2228850" y="5400172"/>
              <a:ext cx="781050" cy="7810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 dirty="0"/>
            </a:p>
          </p:txBody>
        </p:sp>
        <p:sp>
          <p:nvSpPr>
            <p:cNvPr id="64" name="Freeform 148"/>
            <p:cNvSpPr>
              <a:spLocks noEditPoints="1"/>
            </p:cNvSpPr>
            <p:nvPr/>
          </p:nvSpPr>
          <p:spPr bwMode="auto">
            <a:xfrm>
              <a:off x="2376487" y="5535109"/>
              <a:ext cx="485775" cy="511175"/>
            </a:xfrm>
            <a:custGeom>
              <a:avLst/>
              <a:gdLst/>
              <a:ahLst/>
              <a:cxnLst>
                <a:cxn ang="0">
                  <a:pos x="238" y="8"/>
                </a:cxn>
                <a:cxn ang="0">
                  <a:pos x="234" y="2"/>
                </a:cxn>
                <a:cxn ang="0">
                  <a:pos x="78" y="0"/>
                </a:cxn>
                <a:cxn ang="0">
                  <a:pos x="72" y="2"/>
                </a:cxn>
                <a:cxn ang="0">
                  <a:pos x="68" y="48"/>
                </a:cxn>
                <a:cxn ang="0">
                  <a:pos x="16" y="50"/>
                </a:cxn>
                <a:cxn ang="0">
                  <a:pos x="0" y="74"/>
                </a:cxn>
                <a:cxn ang="0">
                  <a:pos x="2" y="88"/>
                </a:cxn>
                <a:cxn ang="0">
                  <a:pos x="44" y="162"/>
                </a:cxn>
                <a:cxn ang="0">
                  <a:pos x="44" y="162"/>
                </a:cxn>
                <a:cxn ang="0">
                  <a:pos x="62" y="178"/>
                </a:cxn>
                <a:cxn ang="0">
                  <a:pos x="72" y="194"/>
                </a:cxn>
                <a:cxn ang="0">
                  <a:pos x="96" y="228"/>
                </a:cxn>
                <a:cxn ang="0">
                  <a:pos x="132" y="248"/>
                </a:cxn>
                <a:cxn ang="0">
                  <a:pos x="126" y="272"/>
                </a:cxn>
                <a:cxn ang="0">
                  <a:pos x="106" y="280"/>
                </a:cxn>
                <a:cxn ang="0">
                  <a:pos x="98" y="308"/>
                </a:cxn>
                <a:cxn ang="0">
                  <a:pos x="72" y="310"/>
                </a:cxn>
                <a:cxn ang="0">
                  <a:pos x="72" y="320"/>
                </a:cxn>
                <a:cxn ang="0">
                  <a:pos x="114" y="322"/>
                </a:cxn>
                <a:cxn ang="0">
                  <a:pos x="228" y="322"/>
                </a:cxn>
                <a:cxn ang="0">
                  <a:pos x="236" y="314"/>
                </a:cxn>
                <a:cxn ang="0">
                  <a:pos x="228" y="308"/>
                </a:cxn>
                <a:cxn ang="0">
                  <a:pos x="208" y="300"/>
                </a:cxn>
                <a:cxn ang="0">
                  <a:pos x="190" y="274"/>
                </a:cxn>
                <a:cxn ang="0">
                  <a:pos x="160" y="250"/>
                </a:cxn>
                <a:cxn ang="0">
                  <a:pos x="188" y="244"/>
                </a:cxn>
                <a:cxn ang="0">
                  <a:pos x="220" y="218"/>
                </a:cxn>
                <a:cxn ang="0">
                  <a:pos x="236" y="180"/>
                </a:cxn>
                <a:cxn ang="0">
                  <a:pos x="252" y="174"/>
                </a:cxn>
                <a:cxn ang="0">
                  <a:pos x="262" y="162"/>
                </a:cxn>
                <a:cxn ang="0">
                  <a:pos x="302" y="88"/>
                </a:cxn>
                <a:cxn ang="0">
                  <a:pos x="306" y="82"/>
                </a:cxn>
                <a:cxn ang="0">
                  <a:pos x="304" y="64"/>
                </a:cxn>
                <a:cxn ang="0">
                  <a:pos x="280" y="48"/>
                </a:cxn>
                <a:cxn ang="0">
                  <a:pos x="68" y="164"/>
                </a:cxn>
                <a:cxn ang="0">
                  <a:pos x="56" y="154"/>
                </a:cxn>
                <a:cxn ang="0">
                  <a:pos x="16" y="82"/>
                </a:cxn>
                <a:cxn ang="0">
                  <a:pos x="14" y="74"/>
                </a:cxn>
                <a:cxn ang="0">
                  <a:pos x="18" y="66"/>
                </a:cxn>
                <a:cxn ang="0">
                  <a:pos x="68" y="64"/>
                </a:cxn>
                <a:cxn ang="0">
                  <a:pos x="180" y="286"/>
                </a:cxn>
                <a:cxn ang="0">
                  <a:pos x="192" y="296"/>
                </a:cxn>
                <a:cxn ang="0">
                  <a:pos x="112" y="308"/>
                </a:cxn>
                <a:cxn ang="0">
                  <a:pos x="114" y="296"/>
                </a:cxn>
                <a:cxn ang="0">
                  <a:pos x="126" y="286"/>
                </a:cxn>
                <a:cxn ang="0">
                  <a:pos x="222" y="56"/>
                </a:cxn>
                <a:cxn ang="0">
                  <a:pos x="222" y="172"/>
                </a:cxn>
                <a:cxn ang="0">
                  <a:pos x="222" y="174"/>
                </a:cxn>
                <a:cxn ang="0">
                  <a:pos x="208" y="208"/>
                </a:cxn>
                <a:cxn ang="0">
                  <a:pos x="178" y="232"/>
                </a:cxn>
                <a:cxn ang="0">
                  <a:pos x="152" y="236"/>
                </a:cxn>
                <a:cxn ang="0">
                  <a:pos x="116" y="226"/>
                </a:cxn>
                <a:cxn ang="0">
                  <a:pos x="90" y="198"/>
                </a:cxn>
                <a:cxn ang="0">
                  <a:pos x="84" y="172"/>
                </a:cxn>
                <a:cxn ang="0">
                  <a:pos x="82" y="56"/>
                </a:cxn>
                <a:cxn ang="0">
                  <a:pos x="222" y="56"/>
                </a:cxn>
                <a:cxn ang="0">
                  <a:pos x="290" y="82"/>
                </a:cxn>
                <a:cxn ang="0">
                  <a:pos x="250" y="154"/>
                </a:cxn>
                <a:cxn ang="0">
                  <a:pos x="238" y="164"/>
                </a:cxn>
                <a:cxn ang="0">
                  <a:pos x="280" y="64"/>
                </a:cxn>
                <a:cxn ang="0">
                  <a:pos x="290" y="70"/>
                </a:cxn>
                <a:cxn ang="0">
                  <a:pos x="290" y="80"/>
                </a:cxn>
              </a:cxnLst>
              <a:rect l="0" t="0" r="r" b="b"/>
              <a:pathLst>
                <a:path w="306" h="322">
                  <a:moveTo>
                    <a:pt x="280" y="48"/>
                  </a:moveTo>
                  <a:lnTo>
                    <a:pt x="238" y="48"/>
                  </a:lnTo>
                  <a:lnTo>
                    <a:pt x="238" y="8"/>
                  </a:lnTo>
                  <a:lnTo>
                    <a:pt x="238" y="8"/>
                  </a:lnTo>
                  <a:lnTo>
                    <a:pt x="236" y="4"/>
                  </a:lnTo>
                  <a:lnTo>
                    <a:pt x="234" y="2"/>
                  </a:lnTo>
                  <a:lnTo>
                    <a:pt x="232" y="0"/>
                  </a:lnTo>
                  <a:lnTo>
                    <a:pt x="228" y="0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4"/>
                  </a:lnTo>
                  <a:lnTo>
                    <a:pt x="68" y="8"/>
                  </a:lnTo>
                  <a:lnTo>
                    <a:pt x="68" y="48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16" y="50"/>
                  </a:lnTo>
                  <a:lnTo>
                    <a:pt x="8" y="56"/>
                  </a:lnTo>
                  <a:lnTo>
                    <a:pt x="2" y="6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82"/>
                  </a:lnTo>
                  <a:lnTo>
                    <a:pt x="2" y="88"/>
                  </a:lnTo>
                  <a:lnTo>
                    <a:pt x="2" y="88"/>
                  </a:lnTo>
                  <a:lnTo>
                    <a:pt x="4" y="88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4" y="162"/>
                  </a:lnTo>
                  <a:lnTo>
                    <a:pt x="48" y="168"/>
                  </a:lnTo>
                  <a:lnTo>
                    <a:pt x="54" y="174"/>
                  </a:lnTo>
                  <a:lnTo>
                    <a:pt x="62" y="178"/>
                  </a:lnTo>
                  <a:lnTo>
                    <a:pt x="70" y="180"/>
                  </a:lnTo>
                  <a:lnTo>
                    <a:pt x="70" y="180"/>
                  </a:lnTo>
                  <a:lnTo>
                    <a:pt x="72" y="194"/>
                  </a:lnTo>
                  <a:lnTo>
                    <a:pt x="78" y="208"/>
                  </a:lnTo>
                  <a:lnTo>
                    <a:pt x="86" y="218"/>
                  </a:lnTo>
                  <a:lnTo>
                    <a:pt x="96" y="228"/>
                  </a:lnTo>
                  <a:lnTo>
                    <a:pt x="106" y="236"/>
                  </a:lnTo>
                  <a:lnTo>
                    <a:pt x="118" y="244"/>
                  </a:lnTo>
                  <a:lnTo>
                    <a:pt x="132" y="248"/>
                  </a:lnTo>
                  <a:lnTo>
                    <a:pt x="146" y="250"/>
                  </a:lnTo>
                  <a:lnTo>
                    <a:pt x="146" y="272"/>
                  </a:lnTo>
                  <a:lnTo>
                    <a:pt x="126" y="272"/>
                  </a:lnTo>
                  <a:lnTo>
                    <a:pt x="126" y="272"/>
                  </a:lnTo>
                  <a:lnTo>
                    <a:pt x="114" y="274"/>
                  </a:lnTo>
                  <a:lnTo>
                    <a:pt x="106" y="280"/>
                  </a:lnTo>
                  <a:lnTo>
                    <a:pt x="100" y="290"/>
                  </a:lnTo>
                  <a:lnTo>
                    <a:pt x="98" y="300"/>
                  </a:lnTo>
                  <a:lnTo>
                    <a:pt x="98" y="308"/>
                  </a:lnTo>
                  <a:lnTo>
                    <a:pt x="78" y="308"/>
                  </a:lnTo>
                  <a:lnTo>
                    <a:pt x="78" y="308"/>
                  </a:lnTo>
                  <a:lnTo>
                    <a:pt x="72" y="310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2" y="320"/>
                  </a:lnTo>
                  <a:lnTo>
                    <a:pt x="78" y="322"/>
                  </a:lnTo>
                  <a:lnTo>
                    <a:pt x="98" y="322"/>
                  </a:lnTo>
                  <a:lnTo>
                    <a:pt x="114" y="322"/>
                  </a:lnTo>
                  <a:lnTo>
                    <a:pt x="192" y="322"/>
                  </a:lnTo>
                  <a:lnTo>
                    <a:pt x="208" y="322"/>
                  </a:lnTo>
                  <a:lnTo>
                    <a:pt x="228" y="322"/>
                  </a:lnTo>
                  <a:lnTo>
                    <a:pt x="228" y="322"/>
                  </a:lnTo>
                  <a:lnTo>
                    <a:pt x="234" y="320"/>
                  </a:lnTo>
                  <a:lnTo>
                    <a:pt x="236" y="314"/>
                  </a:lnTo>
                  <a:lnTo>
                    <a:pt x="236" y="314"/>
                  </a:lnTo>
                  <a:lnTo>
                    <a:pt x="234" y="310"/>
                  </a:lnTo>
                  <a:lnTo>
                    <a:pt x="228" y="308"/>
                  </a:lnTo>
                  <a:lnTo>
                    <a:pt x="208" y="308"/>
                  </a:lnTo>
                  <a:lnTo>
                    <a:pt x="208" y="300"/>
                  </a:lnTo>
                  <a:lnTo>
                    <a:pt x="208" y="300"/>
                  </a:lnTo>
                  <a:lnTo>
                    <a:pt x="206" y="290"/>
                  </a:lnTo>
                  <a:lnTo>
                    <a:pt x="200" y="280"/>
                  </a:lnTo>
                  <a:lnTo>
                    <a:pt x="190" y="274"/>
                  </a:lnTo>
                  <a:lnTo>
                    <a:pt x="180" y="272"/>
                  </a:lnTo>
                  <a:lnTo>
                    <a:pt x="160" y="272"/>
                  </a:lnTo>
                  <a:lnTo>
                    <a:pt x="160" y="250"/>
                  </a:lnTo>
                  <a:lnTo>
                    <a:pt x="160" y="250"/>
                  </a:lnTo>
                  <a:lnTo>
                    <a:pt x="174" y="248"/>
                  </a:lnTo>
                  <a:lnTo>
                    <a:pt x="188" y="244"/>
                  </a:lnTo>
                  <a:lnTo>
                    <a:pt x="200" y="236"/>
                  </a:lnTo>
                  <a:lnTo>
                    <a:pt x="210" y="228"/>
                  </a:lnTo>
                  <a:lnTo>
                    <a:pt x="220" y="218"/>
                  </a:lnTo>
                  <a:lnTo>
                    <a:pt x="228" y="208"/>
                  </a:lnTo>
                  <a:lnTo>
                    <a:pt x="232" y="194"/>
                  </a:lnTo>
                  <a:lnTo>
                    <a:pt x="236" y="180"/>
                  </a:lnTo>
                  <a:lnTo>
                    <a:pt x="236" y="180"/>
                  </a:lnTo>
                  <a:lnTo>
                    <a:pt x="244" y="178"/>
                  </a:lnTo>
                  <a:lnTo>
                    <a:pt x="252" y="174"/>
                  </a:lnTo>
                  <a:lnTo>
                    <a:pt x="258" y="168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262" y="162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2" y="88"/>
                  </a:lnTo>
                  <a:lnTo>
                    <a:pt x="306" y="82"/>
                  </a:lnTo>
                  <a:lnTo>
                    <a:pt x="306" y="74"/>
                  </a:lnTo>
                  <a:lnTo>
                    <a:pt x="306" y="74"/>
                  </a:lnTo>
                  <a:lnTo>
                    <a:pt x="304" y="64"/>
                  </a:lnTo>
                  <a:lnTo>
                    <a:pt x="298" y="56"/>
                  </a:lnTo>
                  <a:lnTo>
                    <a:pt x="290" y="50"/>
                  </a:lnTo>
                  <a:lnTo>
                    <a:pt x="280" y="48"/>
                  </a:lnTo>
                  <a:lnTo>
                    <a:pt x="280" y="48"/>
                  </a:lnTo>
                  <a:close/>
                  <a:moveTo>
                    <a:pt x="68" y="164"/>
                  </a:moveTo>
                  <a:lnTo>
                    <a:pt x="68" y="164"/>
                  </a:lnTo>
                  <a:lnTo>
                    <a:pt x="62" y="160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56" y="154"/>
                  </a:lnTo>
                  <a:lnTo>
                    <a:pt x="16" y="82"/>
                  </a:lnTo>
                  <a:lnTo>
                    <a:pt x="16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6" y="70"/>
                  </a:lnTo>
                  <a:lnTo>
                    <a:pt x="18" y="66"/>
                  </a:lnTo>
                  <a:lnTo>
                    <a:pt x="22" y="64"/>
                  </a:lnTo>
                  <a:lnTo>
                    <a:pt x="26" y="64"/>
                  </a:lnTo>
                  <a:lnTo>
                    <a:pt x="68" y="64"/>
                  </a:lnTo>
                  <a:lnTo>
                    <a:pt x="68" y="164"/>
                  </a:lnTo>
                  <a:close/>
                  <a:moveTo>
                    <a:pt x="180" y="286"/>
                  </a:moveTo>
                  <a:lnTo>
                    <a:pt x="180" y="286"/>
                  </a:lnTo>
                  <a:lnTo>
                    <a:pt x="186" y="288"/>
                  </a:lnTo>
                  <a:lnTo>
                    <a:pt x="190" y="290"/>
                  </a:lnTo>
                  <a:lnTo>
                    <a:pt x="192" y="296"/>
                  </a:lnTo>
                  <a:lnTo>
                    <a:pt x="194" y="300"/>
                  </a:lnTo>
                  <a:lnTo>
                    <a:pt x="194" y="308"/>
                  </a:lnTo>
                  <a:lnTo>
                    <a:pt x="112" y="308"/>
                  </a:lnTo>
                  <a:lnTo>
                    <a:pt x="112" y="300"/>
                  </a:lnTo>
                  <a:lnTo>
                    <a:pt x="112" y="300"/>
                  </a:lnTo>
                  <a:lnTo>
                    <a:pt x="114" y="296"/>
                  </a:lnTo>
                  <a:lnTo>
                    <a:pt x="116" y="290"/>
                  </a:lnTo>
                  <a:lnTo>
                    <a:pt x="120" y="288"/>
                  </a:lnTo>
                  <a:lnTo>
                    <a:pt x="126" y="286"/>
                  </a:lnTo>
                  <a:lnTo>
                    <a:pt x="152" y="286"/>
                  </a:lnTo>
                  <a:lnTo>
                    <a:pt x="180" y="286"/>
                  </a:lnTo>
                  <a:close/>
                  <a:moveTo>
                    <a:pt x="222" y="56"/>
                  </a:moveTo>
                  <a:lnTo>
                    <a:pt x="222" y="170"/>
                  </a:lnTo>
                  <a:lnTo>
                    <a:pt x="222" y="170"/>
                  </a:lnTo>
                  <a:lnTo>
                    <a:pt x="222" y="172"/>
                  </a:lnTo>
                  <a:lnTo>
                    <a:pt x="222" y="172"/>
                  </a:lnTo>
                  <a:lnTo>
                    <a:pt x="222" y="174"/>
                  </a:lnTo>
                  <a:lnTo>
                    <a:pt x="222" y="174"/>
                  </a:lnTo>
                  <a:lnTo>
                    <a:pt x="220" y="186"/>
                  </a:lnTo>
                  <a:lnTo>
                    <a:pt x="216" y="198"/>
                  </a:lnTo>
                  <a:lnTo>
                    <a:pt x="208" y="208"/>
                  </a:lnTo>
                  <a:lnTo>
                    <a:pt x="200" y="218"/>
                  </a:lnTo>
                  <a:lnTo>
                    <a:pt x="190" y="226"/>
                  </a:lnTo>
                  <a:lnTo>
                    <a:pt x="178" y="232"/>
                  </a:lnTo>
                  <a:lnTo>
                    <a:pt x="166" y="234"/>
                  </a:lnTo>
                  <a:lnTo>
                    <a:pt x="152" y="236"/>
                  </a:lnTo>
                  <a:lnTo>
                    <a:pt x="152" y="236"/>
                  </a:lnTo>
                  <a:lnTo>
                    <a:pt x="140" y="234"/>
                  </a:lnTo>
                  <a:lnTo>
                    <a:pt x="128" y="232"/>
                  </a:lnTo>
                  <a:lnTo>
                    <a:pt x="116" y="226"/>
                  </a:lnTo>
                  <a:lnTo>
                    <a:pt x="106" y="218"/>
                  </a:lnTo>
                  <a:lnTo>
                    <a:pt x="98" y="208"/>
                  </a:lnTo>
                  <a:lnTo>
                    <a:pt x="90" y="198"/>
                  </a:lnTo>
                  <a:lnTo>
                    <a:pt x="86" y="186"/>
                  </a:lnTo>
                  <a:lnTo>
                    <a:pt x="84" y="174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0"/>
                  </a:lnTo>
                  <a:lnTo>
                    <a:pt x="82" y="56"/>
                  </a:lnTo>
                  <a:lnTo>
                    <a:pt x="82" y="14"/>
                  </a:lnTo>
                  <a:lnTo>
                    <a:pt x="222" y="14"/>
                  </a:lnTo>
                  <a:lnTo>
                    <a:pt x="222" y="56"/>
                  </a:lnTo>
                  <a:close/>
                  <a:moveTo>
                    <a:pt x="290" y="80"/>
                  </a:moveTo>
                  <a:lnTo>
                    <a:pt x="290" y="80"/>
                  </a:lnTo>
                  <a:lnTo>
                    <a:pt x="290" y="82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50" y="154"/>
                  </a:lnTo>
                  <a:lnTo>
                    <a:pt x="244" y="160"/>
                  </a:lnTo>
                  <a:lnTo>
                    <a:pt x="238" y="164"/>
                  </a:lnTo>
                  <a:lnTo>
                    <a:pt x="238" y="64"/>
                  </a:lnTo>
                  <a:lnTo>
                    <a:pt x="280" y="64"/>
                  </a:lnTo>
                  <a:lnTo>
                    <a:pt x="280" y="64"/>
                  </a:lnTo>
                  <a:lnTo>
                    <a:pt x="284" y="64"/>
                  </a:lnTo>
                  <a:lnTo>
                    <a:pt x="288" y="66"/>
                  </a:lnTo>
                  <a:lnTo>
                    <a:pt x="290" y="70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0" y="80"/>
                  </a:lnTo>
                  <a:lnTo>
                    <a:pt x="290" y="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</p:grpSp>
      <p:grpSp>
        <p:nvGrpSpPr>
          <p:cNvPr id="7" name="组合 64"/>
          <p:cNvGrpSpPr/>
          <p:nvPr/>
        </p:nvGrpSpPr>
        <p:grpSpPr>
          <a:xfrm>
            <a:off x="4382695" y="2114057"/>
            <a:ext cx="404832" cy="404810"/>
            <a:chOff x="2868947" y="3865353"/>
            <a:chExt cx="781050" cy="781050"/>
          </a:xfrm>
          <a:solidFill>
            <a:schemeClr val="accent2"/>
          </a:solidFill>
        </p:grpSpPr>
        <p:sp>
          <p:nvSpPr>
            <p:cNvPr id="66" name="椭圆 65"/>
            <p:cNvSpPr/>
            <p:nvPr/>
          </p:nvSpPr>
          <p:spPr>
            <a:xfrm>
              <a:off x="2868947" y="3865353"/>
              <a:ext cx="781050" cy="7810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67" name="Freeform 145"/>
            <p:cNvSpPr>
              <a:spLocks noEditPoints="1"/>
            </p:cNvSpPr>
            <p:nvPr/>
          </p:nvSpPr>
          <p:spPr bwMode="auto">
            <a:xfrm>
              <a:off x="3011823" y="4028320"/>
              <a:ext cx="495300" cy="447675"/>
            </a:xfrm>
            <a:custGeom>
              <a:avLst/>
              <a:gdLst/>
              <a:ahLst/>
              <a:cxnLst>
                <a:cxn ang="0">
                  <a:pos x="182" y="282"/>
                </a:cxn>
                <a:cxn ang="0">
                  <a:pos x="130" y="180"/>
                </a:cxn>
                <a:cxn ang="0">
                  <a:pos x="58" y="282"/>
                </a:cxn>
                <a:cxn ang="0">
                  <a:pos x="50" y="282"/>
                </a:cxn>
                <a:cxn ang="0">
                  <a:pos x="42" y="278"/>
                </a:cxn>
                <a:cxn ang="0">
                  <a:pos x="36" y="268"/>
                </a:cxn>
                <a:cxn ang="0">
                  <a:pos x="36" y="166"/>
                </a:cxn>
                <a:cxn ang="0">
                  <a:pos x="16" y="166"/>
                </a:cxn>
                <a:cxn ang="0">
                  <a:pos x="4" y="164"/>
                </a:cxn>
                <a:cxn ang="0">
                  <a:pos x="0" y="158"/>
                </a:cxn>
                <a:cxn ang="0">
                  <a:pos x="0" y="156"/>
                </a:cxn>
                <a:cxn ang="0">
                  <a:pos x="0" y="146"/>
                </a:cxn>
                <a:cxn ang="0">
                  <a:pos x="138" y="8"/>
                </a:cxn>
                <a:cxn ang="0">
                  <a:pos x="146" y="2"/>
                </a:cxn>
                <a:cxn ang="0">
                  <a:pos x="156" y="0"/>
                </a:cxn>
                <a:cxn ang="0">
                  <a:pos x="174" y="8"/>
                </a:cxn>
                <a:cxn ang="0">
                  <a:pos x="306" y="142"/>
                </a:cxn>
                <a:cxn ang="0">
                  <a:pos x="312" y="152"/>
                </a:cxn>
                <a:cxn ang="0">
                  <a:pos x="312" y="158"/>
                </a:cxn>
                <a:cxn ang="0">
                  <a:pos x="310" y="160"/>
                </a:cxn>
                <a:cxn ang="0">
                  <a:pos x="302" y="166"/>
                </a:cxn>
                <a:cxn ang="0">
                  <a:pos x="276" y="166"/>
                </a:cxn>
                <a:cxn ang="0">
                  <a:pos x="276" y="262"/>
                </a:cxn>
                <a:cxn ang="0">
                  <a:pos x="274" y="274"/>
                </a:cxn>
                <a:cxn ang="0">
                  <a:pos x="268" y="280"/>
                </a:cxn>
                <a:cxn ang="0">
                  <a:pos x="258" y="282"/>
                </a:cxn>
                <a:cxn ang="0">
                  <a:pos x="196" y="268"/>
                </a:cxn>
                <a:cxn ang="0">
                  <a:pos x="258" y="268"/>
                </a:cxn>
                <a:cxn ang="0">
                  <a:pos x="260" y="268"/>
                </a:cxn>
                <a:cxn ang="0">
                  <a:pos x="260" y="152"/>
                </a:cxn>
                <a:cxn ang="0">
                  <a:pos x="296" y="152"/>
                </a:cxn>
                <a:cxn ang="0">
                  <a:pos x="296" y="152"/>
                </a:cxn>
                <a:cxn ang="0">
                  <a:pos x="164" y="18"/>
                </a:cxn>
                <a:cxn ang="0">
                  <a:pos x="160" y="16"/>
                </a:cxn>
                <a:cxn ang="0">
                  <a:pos x="152" y="16"/>
                </a:cxn>
                <a:cxn ang="0">
                  <a:pos x="16" y="152"/>
                </a:cxn>
                <a:cxn ang="0">
                  <a:pos x="14" y="152"/>
                </a:cxn>
                <a:cxn ang="0">
                  <a:pos x="16" y="152"/>
                </a:cxn>
                <a:cxn ang="0">
                  <a:pos x="50" y="262"/>
                </a:cxn>
                <a:cxn ang="0">
                  <a:pos x="52" y="266"/>
                </a:cxn>
                <a:cxn ang="0">
                  <a:pos x="52" y="266"/>
                </a:cxn>
                <a:cxn ang="0">
                  <a:pos x="114" y="268"/>
                </a:cxn>
                <a:cxn ang="0">
                  <a:pos x="196" y="164"/>
                </a:cxn>
              </a:cxnLst>
              <a:rect l="0" t="0" r="r" b="b"/>
              <a:pathLst>
                <a:path w="312" h="282">
                  <a:moveTo>
                    <a:pt x="258" y="282"/>
                  </a:moveTo>
                  <a:lnTo>
                    <a:pt x="182" y="282"/>
                  </a:lnTo>
                  <a:lnTo>
                    <a:pt x="182" y="180"/>
                  </a:lnTo>
                  <a:lnTo>
                    <a:pt x="130" y="180"/>
                  </a:lnTo>
                  <a:lnTo>
                    <a:pt x="130" y="282"/>
                  </a:lnTo>
                  <a:lnTo>
                    <a:pt x="58" y="282"/>
                  </a:lnTo>
                  <a:lnTo>
                    <a:pt x="58" y="282"/>
                  </a:lnTo>
                  <a:lnTo>
                    <a:pt x="50" y="282"/>
                  </a:lnTo>
                  <a:lnTo>
                    <a:pt x="46" y="280"/>
                  </a:lnTo>
                  <a:lnTo>
                    <a:pt x="42" y="278"/>
                  </a:lnTo>
                  <a:lnTo>
                    <a:pt x="38" y="274"/>
                  </a:lnTo>
                  <a:lnTo>
                    <a:pt x="36" y="268"/>
                  </a:lnTo>
                  <a:lnTo>
                    <a:pt x="36" y="262"/>
                  </a:lnTo>
                  <a:lnTo>
                    <a:pt x="36" y="166"/>
                  </a:lnTo>
                  <a:lnTo>
                    <a:pt x="16" y="166"/>
                  </a:lnTo>
                  <a:lnTo>
                    <a:pt x="16" y="166"/>
                  </a:lnTo>
                  <a:lnTo>
                    <a:pt x="8" y="166"/>
                  </a:lnTo>
                  <a:lnTo>
                    <a:pt x="4" y="164"/>
                  </a:lnTo>
                  <a:lnTo>
                    <a:pt x="2" y="160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0" y="156"/>
                  </a:lnTo>
                  <a:lnTo>
                    <a:pt x="0" y="152"/>
                  </a:lnTo>
                  <a:lnTo>
                    <a:pt x="0" y="146"/>
                  </a:lnTo>
                  <a:lnTo>
                    <a:pt x="4" y="142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46" y="2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66" y="2"/>
                  </a:lnTo>
                  <a:lnTo>
                    <a:pt x="174" y="8"/>
                  </a:lnTo>
                  <a:lnTo>
                    <a:pt x="306" y="142"/>
                  </a:lnTo>
                  <a:lnTo>
                    <a:pt x="306" y="142"/>
                  </a:lnTo>
                  <a:lnTo>
                    <a:pt x="310" y="146"/>
                  </a:lnTo>
                  <a:lnTo>
                    <a:pt x="312" y="152"/>
                  </a:lnTo>
                  <a:lnTo>
                    <a:pt x="312" y="156"/>
                  </a:lnTo>
                  <a:lnTo>
                    <a:pt x="312" y="158"/>
                  </a:lnTo>
                  <a:lnTo>
                    <a:pt x="312" y="158"/>
                  </a:lnTo>
                  <a:lnTo>
                    <a:pt x="310" y="160"/>
                  </a:lnTo>
                  <a:lnTo>
                    <a:pt x="308" y="164"/>
                  </a:lnTo>
                  <a:lnTo>
                    <a:pt x="302" y="166"/>
                  </a:lnTo>
                  <a:lnTo>
                    <a:pt x="296" y="166"/>
                  </a:lnTo>
                  <a:lnTo>
                    <a:pt x="276" y="166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6" y="268"/>
                  </a:lnTo>
                  <a:lnTo>
                    <a:pt x="274" y="274"/>
                  </a:lnTo>
                  <a:lnTo>
                    <a:pt x="272" y="278"/>
                  </a:lnTo>
                  <a:lnTo>
                    <a:pt x="268" y="280"/>
                  </a:lnTo>
                  <a:lnTo>
                    <a:pt x="264" y="282"/>
                  </a:lnTo>
                  <a:lnTo>
                    <a:pt x="258" y="282"/>
                  </a:lnTo>
                  <a:lnTo>
                    <a:pt x="258" y="282"/>
                  </a:lnTo>
                  <a:close/>
                  <a:moveTo>
                    <a:pt x="196" y="268"/>
                  </a:moveTo>
                  <a:lnTo>
                    <a:pt x="258" y="268"/>
                  </a:lnTo>
                  <a:lnTo>
                    <a:pt x="258" y="268"/>
                  </a:lnTo>
                  <a:lnTo>
                    <a:pt x="260" y="268"/>
                  </a:lnTo>
                  <a:lnTo>
                    <a:pt x="260" y="268"/>
                  </a:lnTo>
                  <a:lnTo>
                    <a:pt x="260" y="262"/>
                  </a:lnTo>
                  <a:lnTo>
                    <a:pt x="260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296" y="152"/>
                  </a:lnTo>
                  <a:lnTo>
                    <a:pt x="164" y="18"/>
                  </a:lnTo>
                  <a:lnTo>
                    <a:pt x="164" y="18"/>
                  </a:lnTo>
                  <a:lnTo>
                    <a:pt x="160" y="16"/>
                  </a:lnTo>
                  <a:lnTo>
                    <a:pt x="156" y="14"/>
                  </a:lnTo>
                  <a:lnTo>
                    <a:pt x="152" y="16"/>
                  </a:lnTo>
                  <a:lnTo>
                    <a:pt x="148" y="18"/>
                  </a:lnTo>
                  <a:lnTo>
                    <a:pt x="16" y="152"/>
                  </a:lnTo>
                  <a:lnTo>
                    <a:pt x="16" y="152"/>
                  </a:lnTo>
                  <a:lnTo>
                    <a:pt x="14" y="152"/>
                  </a:lnTo>
                  <a:lnTo>
                    <a:pt x="14" y="152"/>
                  </a:lnTo>
                  <a:lnTo>
                    <a:pt x="16" y="152"/>
                  </a:lnTo>
                  <a:lnTo>
                    <a:pt x="50" y="152"/>
                  </a:lnTo>
                  <a:lnTo>
                    <a:pt x="50" y="262"/>
                  </a:lnTo>
                  <a:lnTo>
                    <a:pt x="50" y="262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2" y="266"/>
                  </a:lnTo>
                  <a:lnTo>
                    <a:pt x="58" y="268"/>
                  </a:lnTo>
                  <a:lnTo>
                    <a:pt x="114" y="268"/>
                  </a:lnTo>
                  <a:lnTo>
                    <a:pt x="114" y="164"/>
                  </a:lnTo>
                  <a:lnTo>
                    <a:pt x="196" y="164"/>
                  </a:lnTo>
                  <a:lnTo>
                    <a:pt x="196" y="26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5024" tIns="32512" rIns="65024" bIns="32512" numCol="1" anchor="t" anchorCtr="0" compatLnSpc="1"/>
            <a:lstStyle/>
            <a:p>
              <a:endParaRPr lang="zh-CN" altLang="en-US" sz="1280"/>
            </a:p>
          </p:txBody>
        </p:sp>
      </p:grpSp>
      <p:grpSp>
        <p:nvGrpSpPr>
          <p:cNvPr id="8" name="组合 76"/>
          <p:cNvGrpSpPr/>
          <p:nvPr/>
        </p:nvGrpSpPr>
        <p:grpSpPr>
          <a:xfrm>
            <a:off x="5761103" y="2621527"/>
            <a:ext cx="404832" cy="404810"/>
            <a:chOff x="7681471" y="3372467"/>
            <a:chExt cx="539776" cy="539776"/>
          </a:xfrm>
          <a:solidFill>
            <a:schemeClr val="accent2"/>
          </a:solidFill>
        </p:grpSpPr>
        <p:sp>
          <p:nvSpPr>
            <p:cNvPr id="78" name="椭圆 77"/>
            <p:cNvSpPr/>
            <p:nvPr/>
          </p:nvSpPr>
          <p:spPr>
            <a:xfrm>
              <a:off x="7681471" y="3372467"/>
              <a:ext cx="539776" cy="539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79" name="Freeform 11"/>
            <p:cNvSpPr>
              <a:spLocks noEditPoints="1"/>
            </p:cNvSpPr>
            <p:nvPr/>
          </p:nvSpPr>
          <p:spPr bwMode="auto">
            <a:xfrm>
              <a:off x="7758930" y="3484474"/>
              <a:ext cx="384857" cy="325122"/>
            </a:xfrm>
            <a:custGeom>
              <a:avLst/>
              <a:gdLst>
                <a:gd name="T0" fmla="*/ 2147483647 w 1031"/>
                <a:gd name="T1" fmla="*/ 2147483647 h 1107"/>
                <a:gd name="T2" fmla="*/ 2147483647 w 1031"/>
                <a:gd name="T3" fmla="*/ 2147483647 h 1107"/>
                <a:gd name="T4" fmla="*/ 2147483647 w 1031"/>
                <a:gd name="T5" fmla="*/ 2147483647 h 1107"/>
                <a:gd name="T6" fmla="*/ 2147483647 w 1031"/>
                <a:gd name="T7" fmla="*/ 2147483647 h 1107"/>
                <a:gd name="T8" fmla="*/ 2147483647 w 1031"/>
                <a:gd name="T9" fmla="*/ 2147483647 h 1107"/>
                <a:gd name="T10" fmla="*/ 2147483647 w 1031"/>
                <a:gd name="T11" fmla="*/ 2147483647 h 1107"/>
                <a:gd name="T12" fmla="*/ 2147483647 w 1031"/>
                <a:gd name="T13" fmla="*/ 2147483647 h 1107"/>
                <a:gd name="T14" fmla="*/ 2147483647 w 1031"/>
                <a:gd name="T15" fmla="*/ 2147483647 h 1107"/>
                <a:gd name="T16" fmla="*/ 2147483647 w 1031"/>
                <a:gd name="T17" fmla="*/ 2147483647 h 1107"/>
                <a:gd name="T18" fmla="*/ 2147483647 w 1031"/>
                <a:gd name="T19" fmla="*/ 2147483647 h 1107"/>
                <a:gd name="T20" fmla="*/ 2147483647 w 1031"/>
                <a:gd name="T21" fmla="*/ 2147483647 h 1107"/>
                <a:gd name="T22" fmla="*/ 2147483647 w 1031"/>
                <a:gd name="T23" fmla="*/ 2147483647 h 1107"/>
                <a:gd name="T24" fmla="*/ 2147483647 w 1031"/>
                <a:gd name="T25" fmla="*/ 2147483647 h 1107"/>
                <a:gd name="T26" fmla="*/ 2147483647 w 1031"/>
                <a:gd name="T27" fmla="*/ 2147483647 h 1107"/>
                <a:gd name="T28" fmla="*/ 2147483647 w 1031"/>
                <a:gd name="T29" fmla="*/ 2147483647 h 1107"/>
                <a:gd name="T30" fmla="*/ 2147483647 w 1031"/>
                <a:gd name="T31" fmla="*/ 2147483647 h 1107"/>
                <a:gd name="T32" fmla="*/ 2147483647 w 1031"/>
                <a:gd name="T33" fmla="*/ 2147483647 h 1107"/>
                <a:gd name="T34" fmla="*/ 2147483647 w 1031"/>
                <a:gd name="T35" fmla="*/ 2147483647 h 1107"/>
                <a:gd name="T36" fmla="*/ 2147483647 w 1031"/>
                <a:gd name="T37" fmla="*/ 2147483647 h 1107"/>
                <a:gd name="T38" fmla="*/ 2147483647 w 1031"/>
                <a:gd name="T39" fmla="*/ 2147483647 h 1107"/>
                <a:gd name="T40" fmla="*/ 2147483647 w 1031"/>
                <a:gd name="T41" fmla="*/ 2147483647 h 1107"/>
                <a:gd name="T42" fmla="*/ 2147483647 w 1031"/>
                <a:gd name="T43" fmla="*/ 2147483647 h 1107"/>
                <a:gd name="T44" fmla="*/ 2147483647 w 1031"/>
                <a:gd name="T45" fmla="*/ 2147483647 h 1107"/>
                <a:gd name="T46" fmla="*/ 2147483647 w 1031"/>
                <a:gd name="T47" fmla="*/ 2147483647 h 1107"/>
                <a:gd name="T48" fmla="*/ 2147483647 w 1031"/>
                <a:gd name="T49" fmla="*/ 2147483647 h 1107"/>
                <a:gd name="T50" fmla="*/ 2147483647 w 1031"/>
                <a:gd name="T51" fmla="*/ 2147483647 h 1107"/>
                <a:gd name="T52" fmla="*/ 2147483647 w 1031"/>
                <a:gd name="T53" fmla="*/ 2147483647 h 1107"/>
                <a:gd name="T54" fmla="*/ 2147483647 w 1031"/>
                <a:gd name="T55" fmla="*/ 2147483647 h 1107"/>
                <a:gd name="T56" fmla="*/ 2147483647 w 1031"/>
                <a:gd name="T57" fmla="*/ 2147483647 h 1107"/>
                <a:gd name="T58" fmla="*/ 2147483647 w 1031"/>
                <a:gd name="T59" fmla="*/ 2147483647 h 1107"/>
                <a:gd name="T60" fmla="*/ 2147483647 w 1031"/>
                <a:gd name="T61" fmla="*/ 2147483647 h 1107"/>
                <a:gd name="T62" fmla="*/ 2147483647 w 1031"/>
                <a:gd name="T63" fmla="*/ 2147483647 h 110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grpSp>
        <p:nvGrpSpPr>
          <p:cNvPr id="9" name="组合 1"/>
          <p:cNvGrpSpPr/>
          <p:nvPr/>
        </p:nvGrpSpPr>
        <p:grpSpPr>
          <a:xfrm>
            <a:off x="3868880" y="3558779"/>
            <a:ext cx="1484548" cy="793453"/>
            <a:chOff x="5158507" y="4745113"/>
            <a:chExt cx="1979398" cy="1057997"/>
          </a:xfrm>
        </p:grpSpPr>
        <p:sp>
          <p:nvSpPr>
            <p:cNvPr id="81" name="文本框 80"/>
            <p:cNvSpPr txBox="1"/>
            <p:nvPr/>
          </p:nvSpPr>
          <p:spPr bwMode="auto">
            <a:xfrm>
              <a:off x="5158507" y="5431876"/>
              <a:ext cx="1979398" cy="3712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1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TITLE</a:t>
              </a:r>
              <a:endParaRPr lang="zh-CN" altLang="en-US" sz="121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0" name="组合 81"/>
            <p:cNvGrpSpPr/>
            <p:nvPr/>
          </p:nvGrpSpPr>
          <p:grpSpPr bwMode="auto">
            <a:xfrm>
              <a:off x="5789956" y="4745113"/>
              <a:ext cx="627578" cy="595435"/>
              <a:chOff x="1471939" y="3548613"/>
              <a:chExt cx="712786" cy="676277"/>
            </a:xfrm>
            <a:solidFill>
              <a:schemeClr val="bg1">
                <a:lumMod val="50000"/>
              </a:schemeClr>
            </a:solidFill>
          </p:grpSpPr>
          <p:sp>
            <p:nvSpPr>
              <p:cNvPr id="83" name="Freeform 7"/>
              <p:cNvSpPr>
                <a:spLocks noEditPoints="1"/>
              </p:cNvSpPr>
              <p:nvPr/>
            </p:nvSpPr>
            <p:spPr bwMode="auto">
              <a:xfrm>
                <a:off x="1891038" y="3548613"/>
                <a:ext cx="219075" cy="219075"/>
              </a:xfrm>
              <a:custGeom>
                <a:avLst/>
                <a:gdLst>
                  <a:gd name="T0" fmla="*/ 221 w 440"/>
                  <a:gd name="T1" fmla="*/ 439 h 439"/>
                  <a:gd name="T2" fmla="*/ 440 w 440"/>
                  <a:gd name="T3" fmla="*/ 219 h 439"/>
                  <a:gd name="T4" fmla="*/ 221 w 440"/>
                  <a:gd name="T5" fmla="*/ 0 h 439"/>
                  <a:gd name="T6" fmla="*/ 0 w 440"/>
                  <a:gd name="T7" fmla="*/ 219 h 439"/>
                  <a:gd name="T8" fmla="*/ 221 w 440"/>
                  <a:gd name="T9" fmla="*/ 439 h 439"/>
                  <a:gd name="T10" fmla="*/ 221 w 440"/>
                  <a:gd name="T11" fmla="*/ 41 h 439"/>
                  <a:gd name="T12" fmla="*/ 399 w 440"/>
                  <a:gd name="T13" fmla="*/ 219 h 439"/>
                  <a:gd name="T14" fmla="*/ 221 w 440"/>
                  <a:gd name="T15" fmla="*/ 398 h 439"/>
                  <a:gd name="T16" fmla="*/ 41 w 440"/>
                  <a:gd name="T17" fmla="*/ 219 h 439"/>
                  <a:gd name="T18" fmla="*/ 221 w 440"/>
                  <a:gd name="T19" fmla="*/ 4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0" h="439">
                    <a:moveTo>
                      <a:pt x="221" y="439"/>
                    </a:moveTo>
                    <a:cubicBezTo>
                      <a:pt x="342" y="439"/>
                      <a:pt x="440" y="340"/>
                      <a:pt x="440" y="219"/>
                    </a:cubicBezTo>
                    <a:cubicBezTo>
                      <a:pt x="440" y="98"/>
                      <a:pt x="342" y="0"/>
                      <a:pt x="221" y="0"/>
                    </a:cubicBezTo>
                    <a:cubicBezTo>
                      <a:pt x="99" y="0"/>
                      <a:pt x="0" y="98"/>
                      <a:pt x="0" y="219"/>
                    </a:cubicBezTo>
                    <a:cubicBezTo>
                      <a:pt x="0" y="340"/>
                      <a:pt x="99" y="439"/>
                      <a:pt x="221" y="439"/>
                    </a:cubicBezTo>
                    <a:close/>
                    <a:moveTo>
                      <a:pt x="221" y="41"/>
                    </a:moveTo>
                    <a:cubicBezTo>
                      <a:pt x="319" y="41"/>
                      <a:pt x="399" y="121"/>
                      <a:pt x="399" y="219"/>
                    </a:cubicBezTo>
                    <a:cubicBezTo>
                      <a:pt x="399" y="318"/>
                      <a:pt x="319" y="398"/>
                      <a:pt x="221" y="398"/>
                    </a:cubicBezTo>
                    <a:cubicBezTo>
                      <a:pt x="122" y="398"/>
                      <a:pt x="41" y="318"/>
                      <a:pt x="41" y="219"/>
                    </a:cubicBezTo>
                    <a:cubicBezTo>
                      <a:pt x="41" y="121"/>
                      <a:pt x="122" y="41"/>
                      <a:pt x="221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280" dirty="0"/>
              </a:p>
            </p:txBody>
          </p:sp>
          <p:sp>
            <p:nvSpPr>
              <p:cNvPr id="84" name="Freeform 8"/>
              <p:cNvSpPr>
                <a:spLocks noEditPoints="1"/>
              </p:cNvSpPr>
              <p:nvPr/>
            </p:nvSpPr>
            <p:spPr bwMode="auto">
              <a:xfrm>
                <a:off x="1544963" y="3548613"/>
                <a:ext cx="219075" cy="219075"/>
              </a:xfrm>
              <a:custGeom>
                <a:avLst/>
                <a:gdLst>
                  <a:gd name="T0" fmla="*/ 220 w 440"/>
                  <a:gd name="T1" fmla="*/ 439 h 439"/>
                  <a:gd name="T2" fmla="*/ 440 w 440"/>
                  <a:gd name="T3" fmla="*/ 219 h 439"/>
                  <a:gd name="T4" fmla="*/ 220 w 440"/>
                  <a:gd name="T5" fmla="*/ 0 h 439"/>
                  <a:gd name="T6" fmla="*/ 0 w 440"/>
                  <a:gd name="T7" fmla="*/ 219 h 439"/>
                  <a:gd name="T8" fmla="*/ 220 w 440"/>
                  <a:gd name="T9" fmla="*/ 439 h 439"/>
                  <a:gd name="T10" fmla="*/ 220 w 440"/>
                  <a:gd name="T11" fmla="*/ 41 h 439"/>
                  <a:gd name="T12" fmla="*/ 399 w 440"/>
                  <a:gd name="T13" fmla="*/ 219 h 439"/>
                  <a:gd name="T14" fmla="*/ 220 w 440"/>
                  <a:gd name="T15" fmla="*/ 398 h 439"/>
                  <a:gd name="T16" fmla="*/ 41 w 440"/>
                  <a:gd name="T17" fmla="*/ 219 h 439"/>
                  <a:gd name="T18" fmla="*/ 220 w 440"/>
                  <a:gd name="T19" fmla="*/ 41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0" h="439">
                    <a:moveTo>
                      <a:pt x="220" y="439"/>
                    </a:moveTo>
                    <a:cubicBezTo>
                      <a:pt x="341" y="439"/>
                      <a:pt x="440" y="340"/>
                      <a:pt x="440" y="219"/>
                    </a:cubicBezTo>
                    <a:cubicBezTo>
                      <a:pt x="440" y="98"/>
                      <a:pt x="341" y="0"/>
                      <a:pt x="220" y="0"/>
                    </a:cubicBezTo>
                    <a:cubicBezTo>
                      <a:pt x="99" y="0"/>
                      <a:pt x="0" y="98"/>
                      <a:pt x="0" y="219"/>
                    </a:cubicBezTo>
                    <a:cubicBezTo>
                      <a:pt x="0" y="340"/>
                      <a:pt x="99" y="439"/>
                      <a:pt x="220" y="439"/>
                    </a:cubicBezTo>
                    <a:close/>
                    <a:moveTo>
                      <a:pt x="220" y="41"/>
                    </a:moveTo>
                    <a:cubicBezTo>
                      <a:pt x="319" y="41"/>
                      <a:pt x="399" y="121"/>
                      <a:pt x="399" y="219"/>
                    </a:cubicBezTo>
                    <a:cubicBezTo>
                      <a:pt x="399" y="318"/>
                      <a:pt x="319" y="398"/>
                      <a:pt x="220" y="398"/>
                    </a:cubicBezTo>
                    <a:cubicBezTo>
                      <a:pt x="121" y="398"/>
                      <a:pt x="41" y="318"/>
                      <a:pt x="41" y="219"/>
                    </a:cubicBezTo>
                    <a:cubicBezTo>
                      <a:pt x="41" y="121"/>
                      <a:pt x="121" y="41"/>
                      <a:pt x="220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280" dirty="0"/>
              </a:p>
            </p:txBody>
          </p:sp>
          <p:sp>
            <p:nvSpPr>
              <p:cNvPr id="85" name="Freeform 9"/>
              <p:cNvSpPr>
                <a:spLocks noEditPoints="1"/>
              </p:cNvSpPr>
              <p:nvPr/>
            </p:nvSpPr>
            <p:spPr bwMode="auto">
              <a:xfrm>
                <a:off x="1471939" y="3718477"/>
                <a:ext cx="712786" cy="506413"/>
              </a:xfrm>
              <a:custGeom>
                <a:avLst/>
                <a:gdLst>
                  <a:gd name="T0" fmla="*/ 1427 w 1428"/>
                  <a:gd name="T1" fmla="*/ 346 h 1012"/>
                  <a:gd name="T2" fmla="*/ 1198 w 1428"/>
                  <a:gd name="T3" fmla="*/ 127 h 1012"/>
                  <a:gd name="T4" fmla="*/ 926 w 1428"/>
                  <a:gd name="T5" fmla="*/ 127 h 1012"/>
                  <a:gd name="T6" fmla="*/ 714 w 1428"/>
                  <a:gd name="T7" fmla="*/ 0 h 1012"/>
                  <a:gd name="T8" fmla="*/ 502 w 1428"/>
                  <a:gd name="T9" fmla="*/ 127 h 1012"/>
                  <a:gd name="T10" fmla="*/ 229 w 1428"/>
                  <a:gd name="T11" fmla="*/ 127 h 1012"/>
                  <a:gd name="T12" fmla="*/ 0 w 1428"/>
                  <a:gd name="T13" fmla="*/ 346 h 1012"/>
                  <a:gd name="T14" fmla="*/ 0 w 1428"/>
                  <a:gd name="T15" fmla="*/ 350 h 1012"/>
                  <a:gd name="T16" fmla="*/ 0 w 1428"/>
                  <a:gd name="T17" fmla="*/ 570 h 1012"/>
                  <a:gd name="T18" fmla="*/ 20 w 1428"/>
                  <a:gd name="T19" fmla="*/ 590 h 1012"/>
                  <a:gd name="T20" fmla="*/ 392 w 1428"/>
                  <a:gd name="T21" fmla="*/ 590 h 1012"/>
                  <a:gd name="T22" fmla="*/ 326 w 1428"/>
                  <a:gd name="T23" fmla="*/ 746 h 1012"/>
                  <a:gd name="T24" fmla="*/ 326 w 1428"/>
                  <a:gd name="T25" fmla="*/ 752 h 1012"/>
                  <a:gd name="T26" fmla="*/ 326 w 1428"/>
                  <a:gd name="T27" fmla="*/ 971 h 1012"/>
                  <a:gd name="T28" fmla="*/ 367 w 1428"/>
                  <a:gd name="T29" fmla="*/ 1012 h 1012"/>
                  <a:gd name="T30" fmla="*/ 1061 w 1428"/>
                  <a:gd name="T31" fmla="*/ 1012 h 1012"/>
                  <a:gd name="T32" fmla="*/ 1101 w 1428"/>
                  <a:gd name="T33" fmla="*/ 971 h 1012"/>
                  <a:gd name="T34" fmla="*/ 1101 w 1428"/>
                  <a:gd name="T35" fmla="*/ 752 h 1012"/>
                  <a:gd name="T36" fmla="*/ 1101 w 1428"/>
                  <a:gd name="T37" fmla="*/ 746 h 1012"/>
                  <a:gd name="T38" fmla="*/ 1036 w 1428"/>
                  <a:gd name="T39" fmla="*/ 590 h 1012"/>
                  <a:gd name="T40" fmla="*/ 1407 w 1428"/>
                  <a:gd name="T41" fmla="*/ 590 h 1012"/>
                  <a:gd name="T42" fmla="*/ 1428 w 1428"/>
                  <a:gd name="T43" fmla="*/ 570 h 1012"/>
                  <a:gd name="T44" fmla="*/ 1428 w 1428"/>
                  <a:gd name="T45" fmla="*/ 350 h 1012"/>
                  <a:gd name="T46" fmla="*/ 1427 w 1428"/>
                  <a:gd name="T47" fmla="*/ 346 h 1012"/>
                  <a:gd name="T48" fmla="*/ 714 w 1428"/>
                  <a:gd name="T49" fmla="*/ 82 h 1012"/>
                  <a:gd name="T50" fmla="*/ 872 w 1428"/>
                  <a:gd name="T51" fmla="*/ 240 h 1012"/>
                  <a:gd name="T52" fmla="*/ 714 w 1428"/>
                  <a:gd name="T53" fmla="*/ 398 h 1012"/>
                  <a:gd name="T54" fmla="*/ 555 w 1428"/>
                  <a:gd name="T55" fmla="*/ 240 h 1012"/>
                  <a:gd name="T56" fmla="*/ 714 w 1428"/>
                  <a:gd name="T57" fmla="*/ 82 h 1012"/>
                  <a:gd name="T58" fmla="*/ 41 w 1428"/>
                  <a:gd name="T59" fmla="*/ 354 h 1012"/>
                  <a:gd name="T60" fmla="*/ 41 w 1428"/>
                  <a:gd name="T61" fmla="*/ 351 h 1012"/>
                  <a:gd name="T62" fmla="*/ 229 w 1428"/>
                  <a:gd name="T63" fmla="*/ 168 h 1012"/>
                  <a:gd name="T64" fmla="*/ 484 w 1428"/>
                  <a:gd name="T65" fmla="*/ 168 h 1012"/>
                  <a:gd name="T66" fmla="*/ 473 w 1428"/>
                  <a:gd name="T67" fmla="*/ 240 h 1012"/>
                  <a:gd name="T68" fmla="*/ 693 w 1428"/>
                  <a:gd name="T69" fmla="*/ 479 h 1012"/>
                  <a:gd name="T70" fmla="*/ 693 w 1428"/>
                  <a:gd name="T71" fmla="*/ 508 h 1012"/>
                  <a:gd name="T72" fmla="*/ 576 w 1428"/>
                  <a:gd name="T73" fmla="*/ 508 h 1012"/>
                  <a:gd name="T74" fmla="*/ 440 w 1428"/>
                  <a:gd name="T75" fmla="*/ 549 h 1012"/>
                  <a:gd name="T76" fmla="*/ 41 w 1428"/>
                  <a:gd name="T77" fmla="*/ 549 h 1012"/>
                  <a:gd name="T78" fmla="*/ 41 w 1428"/>
                  <a:gd name="T79" fmla="*/ 354 h 1012"/>
                  <a:gd name="T80" fmla="*/ 1019 w 1428"/>
                  <a:gd name="T81" fmla="*/ 753 h 1012"/>
                  <a:gd name="T82" fmla="*/ 1019 w 1428"/>
                  <a:gd name="T83" fmla="*/ 757 h 1012"/>
                  <a:gd name="T84" fmla="*/ 1019 w 1428"/>
                  <a:gd name="T85" fmla="*/ 930 h 1012"/>
                  <a:gd name="T86" fmla="*/ 408 w 1428"/>
                  <a:gd name="T87" fmla="*/ 930 h 1012"/>
                  <a:gd name="T88" fmla="*/ 408 w 1428"/>
                  <a:gd name="T89" fmla="*/ 756 h 1012"/>
                  <a:gd name="T90" fmla="*/ 408 w 1428"/>
                  <a:gd name="T91" fmla="*/ 753 h 1012"/>
                  <a:gd name="T92" fmla="*/ 573 w 1428"/>
                  <a:gd name="T93" fmla="*/ 590 h 1012"/>
                  <a:gd name="T94" fmla="*/ 714 w 1428"/>
                  <a:gd name="T95" fmla="*/ 590 h 1012"/>
                  <a:gd name="T96" fmla="*/ 714 w 1428"/>
                  <a:gd name="T97" fmla="*/ 590 h 1012"/>
                  <a:gd name="T98" fmla="*/ 854 w 1428"/>
                  <a:gd name="T99" fmla="*/ 590 h 1012"/>
                  <a:gd name="T100" fmla="*/ 1019 w 1428"/>
                  <a:gd name="T101" fmla="*/ 753 h 1012"/>
                  <a:gd name="T102" fmla="*/ 1387 w 1428"/>
                  <a:gd name="T103" fmla="*/ 549 h 1012"/>
                  <a:gd name="T104" fmla="*/ 988 w 1428"/>
                  <a:gd name="T105" fmla="*/ 549 h 1012"/>
                  <a:gd name="T106" fmla="*/ 851 w 1428"/>
                  <a:gd name="T107" fmla="*/ 508 h 1012"/>
                  <a:gd name="T108" fmla="*/ 734 w 1428"/>
                  <a:gd name="T109" fmla="*/ 508 h 1012"/>
                  <a:gd name="T110" fmla="*/ 734 w 1428"/>
                  <a:gd name="T111" fmla="*/ 479 h 1012"/>
                  <a:gd name="T112" fmla="*/ 954 w 1428"/>
                  <a:gd name="T113" fmla="*/ 240 h 1012"/>
                  <a:gd name="T114" fmla="*/ 943 w 1428"/>
                  <a:gd name="T115" fmla="*/ 168 h 1012"/>
                  <a:gd name="T116" fmla="*/ 1198 w 1428"/>
                  <a:gd name="T117" fmla="*/ 168 h 1012"/>
                  <a:gd name="T118" fmla="*/ 1386 w 1428"/>
                  <a:gd name="T119" fmla="*/ 351 h 1012"/>
                  <a:gd name="T120" fmla="*/ 1387 w 1428"/>
                  <a:gd name="T121" fmla="*/ 354 h 1012"/>
                  <a:gd name="T122" fmla="*/ 1387 w 1428"/>
                  <a:gd name="T123" fmla="*/ 549 h 1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28" h="1012">
                    <a:moveTo>
                      <a:pt x="1427" y="346"/>
                    </a:moveTo>
                    <a:cubicBezTo>
                      <a:pt x="1422" y="225"/>
                      <a:pt x="1320" y="127"/>
                      <a:pt x="1198" y="127"/>
                    </a:cubicBezTo>
                    <a:cubicBezTo>
                      <a:pt x="926" y="127"/>
                      <a:pt x="926" y="127"/>
                      <a:pt x="926" y="127"/>
                    </a:cubicBezTo>
                    <a:cubicBezTo>
                      <a:pt x="885" y="51"/>
                      <a:pt x="805" y="0"/>
                      <a:pt x="714" y="0"/>
                    </a:cubicBezTo>
                    <a:cubicBezTo>
                      <a:pt x="622" y="0"/>
                      <a:pt x="542" y="51"/>
                      <a:pt x="502" y="127"/>
                    </a:cubicBezTo>
                    <a:cubicBezTo>
                      <a:pt x="229" y="127"/>
                      <a:pt x="229" y="127"/>
                      <a:pt x="229" y="127"/>
                    </a:cubicBezTo>
                    <a:cubicBezTo>
                      <a:pt x="108" y="127"/>
                      <a:pt x="5" y="225"/>
                      <a:pt x="0" y="346"/>
                    </a:cubicBezTo>
                    <a:cubicBezTo>
                      <a:pt x="0" y="348"/>
                      <a:pt x="0" y="349"/>
                      <a:pt x="0" y="350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0" y="581"/>
                      <a:pt x="9" y="590"/>
                      <a:pt x="20" y="590"/>
                    </a:cubicBezTo>
                    <a:cubicBezTo>
                      <a:pt x="392" y="590"/>
                      <a:pt x="392" y="590"/>
                      <a:pt x="392" y="590"/>
                    </a:cubicBezTo>
                    <a:cubicBezTo>
                      <a:pt x="354" y="632"/>
                      <a:pt x="329" y="687"/>
                      <a:pt x="326" y="746"/>
                    </a:cubicBezTo>
                    <a:cubicBezTo>
                      <a:pt x="326" y="748"/>
                      <a:pt x="326" y="750"/>
                      <a:pt x="326" y="752"/>
                    </a:cubicBezTo>
                    <a:cubicBezTo>
                      <a:pt x="326" y="971"/>
                      <a:pt x="326" y="971"/>
                      <a:pt x="326" y="971"/>
                    </a:cubicBezTo>
                    <a:cubicBezTo>
                      <a:pt x="326" y="994"/>
                      <a:pt x="344" y="1012"/>
                      <a:pt x="367" y="1012"/>
                    </a:cubicBezTo>
                    <a:cubicBezTo>
                      <a:pt x="1061" y="1012"/>
                      <a:pt x="1061" y="1012"/>
                      <a:pt x="1061" y="1012"/>
                    </a:cubicBezTo>
                    <a:cubicBezTo>
                      <a:pt x="1083" y="1012"/>
                      <a:pt x="1101" y="994"/>
                      <a:pt x="1101" y="971"/>
                    </a:cubicBezTo>
                    <a:cubicBezTo>
                      <a:pt x="1101" y="752"/>
                      <a:pt x="1101" y="752"/>
                      <a:pt x="1101" y="752"/>
                    </a:cubicBezTo>
                    <a:cubicBezTo>
                      <a:pt x="1101" y="750"/>
                      <a:pt x="1101" y="748"/>
                      <a:pt x="1101" y="746"/>
                    </a:cubicBezTo>
                    <a:cubicBezTo>
                      <a:pt x="1098" y="686"/>
                      <a:pt x="1074" y="632"/>
                      <a:pt x="1036" y="590"/>
                    </a:cubicBezTo>
                    <a:cubicBezTo>
                      <a:pt x="1407" y="590"/>
                      <a:pt x="1407" y="590"/>
                      <a:pt x="1407" y="590"/>
                    </a:cubicBezTo>
                    <a:cubicBezTo>
                      <a:pt x="1418" y="590"/>
                      <a:pt x="1428" y="581"/>
                      <a:pt x="1428" y="570"/>
                    </a:cubicBezTo>
                    <a:cubicBezTo>
                      <a:pt x="1428" y="350"/>
                      <a:pt x="1428" y="350"/>
                      <a:pt x="1428" y="350"/>
                    </a:cubicBezTo>
                    <a:cubicBezTo>
                      <a:pt x="1428" y="349"/>
                      <a:pt x="1428" y="348"/>
                      <a:pt x="1427" y="346"/>
                    </a:cubicBezTo>
                    <a:close/>
                    <a:moveTo>
                      <a:pt x="714" y="82"/>
                    </a:moveTo>
                    <a:cubicBezTo>
                      <a:pt x="801" y="82"/>
                      <a:pt x="872" y="153"/>
                      <a:pt x="872" y="240"/>
                    </a:cubicBezTo>
                    <a:cubicBezTo>
                      <a:pt x="872" y="327"/>
                      <a:pt x="801" y="398"/>
                      <a:pt x="714" y="398"/>
                    </a:cubicBezTo>
                    <a:cubicBezTo>
                      <a:pt x="627" y="398"/>
                      <a:pt x="555" y="327"/>
                      <a:pt x="555" y="240"/>
                    </a:cubicBezTo>
                    <a:cubicBezTo>
                      <a:pt x="555" y="153"/>
                      <a:pt x="627" y="82"/>
                      <a:pt x="714" y="82"/>
                    </a:cubicBezTo>
                    <a:close/>
                    <a:moveTo>
                      <a:pt x="41" y="354"/>
                    </a:moveTo>
                    <a:cubicBezTo>
                      <a:pt x="41" y="353"/>
                      <a:pt x="41" y="352"/>
                      <a:pt x="41" y="351"/>
                    </a:cubicBezTo>
                    <a:cubicBezTo>
                      <a:pt x="44" y="250"/>
                      <a:pt x="128" y="168"/>
                      <a:pt x="229" y="168"/>
                    </a:cubicBezTo>
                    <a:cubicBezTo>
                      <a:pt x="484" y="168"/>
                      <a:pt x="484" y="168"/>
                      <a:pt x="484" y="168"/>
                    </a:cubicBezTo>
                    <a:cubicBezTo>
                      <a:pt x="477" y="190"/>
                      <a:pt x="473" y="215"/>
                      <a:pt x="473" y="240"/>
                    </a:cubicBezTo>
                    <a:cubicBezTo>
                      <a:pt x="473" y="365"/>
                      <a:pt x="570" y="469"/>
                      <a:pt x="693" y="479"/>
                    </a:cubicBezTo>
                    <a:cubicBezTo>
                      <a:pt x="693" y="508"/>
                      <a:pt x="693" y="508"/>
                      <a:pt x="693" y="508"/>
                    </a:cubicBezTo>
                    <a:cubicBezTo>
                      <a:pt x="576" y="508"/>
                      <a:pt x="576" y="508"/>
                      <a:pt x="576" y="508"/>
                    </a:cubicBezTo>
                    <a:cubicBezTo>
                      <a:pt x="526" y="508"/>
                      <a:pt x="479" y="523"/>
                      <a:pt x="440" y="549"/>
                    </a:cubicBezTo>
                    <a:cubicBezTo>
                      <a:pt x="41" y="549"/>
                      <a:pt x="41" y="549"/>
                      <a:pt x="41" y="549"/>
                    </a:cubicBezTo>
                    <a:lnTo>
                      <a:pt x="41" y="354"/>
                    </a:lnTo>
                    <a:close/>
                    <a:moveTo>
                      <a:pt x="1019" y="753"/>
                    </a:moveTo>
                    <a:cubicBezTo>
                      <a:pt x="1019" y="754"/>
                      <a:pt x="1019" y="756"/>
                      <a:pt x="1019" y="757"/>
                    </a:cubicBezTo>
                    <a:cubicBezTo>
                      <a:pt x="1019" y="930"/>
                      <a:pt x="1019" y="930"/>
                      <a:pt x="1019" y="930"/>
                    </a:cubicBezTo>
                    <a:cubicBezTo>
                      <a:pt x="408" y="930"/>
                      <a:pt x="408" y="930"/>
                      <a:pt x="408" y="930"/>
                    </a:cubicBezTo>
                    <a:cubicBezTo>
                      <a:pt x="408" y="756"/>
                      <a:pt x="408" y="756"/>
                      <a:pt x="408" y="756"/>
                    </a:cubicBezTo>
                    <a:cubicBezTo>
                      <a:pt x="408" y="755"/>
                      <a:pt x="408" y="754"/>
                      <a:pt x="408" y="753"/>
                    </a:cubicBezTo>
                    <a:cubicBezTo>
                      <a:pt x="411" y="664"/>
                      <a:pt x="484" y="592"/>
                      <a:pt x="573" y="590"/>
                    </a:cubicBezTo>
                    <a:cubicBezTo>
                      <a:pt x="714" y="590"/>
                      <a:pt x="714" y="590"/>
                      <a:pt x="714" y="590"/>
                    </a:cubicBezTo>
                    <a:cubicBezTo>
                      <a:pt x="714" y="590"/>
                      <a:pt x="714" y="590"/>
                      <a:pt x="714" y="590"/>
                    </a:cubicBezTo>
                    <a:cubicBezTo>
                      <a:pt x="854" y="590"/>
                      <a:pt x="854" y="590"/>
                      <a:pt x="854" y="590"/>
                    </a:cubicBezTo>
                    <a:cubicBezTo>
                      <a:pt x="943" y="592"/>
                      <a:pt x="1017" y="664"/>
                      <a:pt x="1019" y="753"/>
                    </a:cubicBezTo>
                    <a:close/>
                    <a:moveTo>
                      <a:pt x="1387" y="549"/>
                    </a:moveTo>
                    <a:cubicBezTo>
                      <a:pt x="988" y="549"/>
                      <a:pt x="988" y="549"/>
                      <a:pt x="988" y="549"/>
                    </a:cubicBezTo>
                    <a:cubicBezTo>
                      <a:pt x="948" y="523"/>
                      <a:pt x="901" y="508"/>
                      <a:pt x="851" y="508"/>
                    </a:cubicBezTo>
                    <a:cubicBezTo>
                      <a:pt x="734" y="508"/>
                      <a:pt x="734" y="508"/>
                      <a:pt x="734" y="508"/>
                    </a:cubicBezTo>
                    <a:cubicBezTo>
                      <a:pt x="734" y="479"/>
                      <a:pt x="734" y="479"/>
                      <a:pt x="734" y="479"/>
                    </a:cubicBezTo>
                    <a:cubicBezTo>
                      <a:pt x="857" y="469"/>
                      <a:pt x="954" y="365"/>
                      <a:pt x="954" y="240"/>
                    </a:cubicBezTo>
                    <a:cubicBezTo>
                      <a:pt x="954" y="215"/>
                      <a:pt x="950" y="190"/>
                      <a:pt x="943" y="168"/>
                    </a:cubicBezTo>
                    <a:cubicBezTo>
                      <a:pt x="1198" y="168"/>
                      <a:pt x="1198" y="168"/>
                      <a:pt x="1198" y="168"/>
                    </a:cubicBezTo>
                    <a:cubicBezTo>
                      <a:pt x="1299" y="168"/>
                      <a:pt x="1384" y="250"/>
                      <a:pt x="1386" y="351"/>
                    </a:cubicBezTo>
                    <a:cubicBezTo>
                      <a:pt x="1386" y="352"/>
                      <a:pt x="1386" y="353"/>
                      <a:pt x="1387" y="354"/>
                    </a:cubicBezTo>
                    <a:lnTo>
                      <a:pt x="1387" y="5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1280" dirty="0"/>
              </a:p>
            </p:txBody>
          </p:sp>
        </p:grpSp>
      </p:grpSp>
      <p:grpSp>
        <p:nvGrpSpPr>
          <p:cNvPr id="11" name="组合 95"/>
          <p:cNvGrpSpPr/>
          <p:nvPr/>
        </p:nvGrpSpPr>
        <p:grpSpPr>
          <a:xfrm>
            <a:off x="3091270" y="1069000"/>
            <a:ext cx="3016570" cy="922355"/>
            <a:chOff x="4121693" y="1521892"/>
            <a:chExt cx="4022093" cy="1229874"/>
          </a:xfrm>
        </p:grpSpPr>
        <p:sp>
          <p:nvSpPr>
            <p:cNvPr id="86" name="矩形 85"/>
            <p:cNvSpPr/>
            <p:nvPr/>
          </p:nvSpPr>
          <p:spPr>
            <a:xfrm>
              <a:off x="5430550" y="1521892"/>
              <a:ext cx="1708161" cy="41492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165" eaLnBrk="0" hangingPunct="0"/>
              <a:r>
                <a:rPr lang="zh-CN" altLang="en-US" sz="142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3625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7" name="文本框 66"/>
            <p:cNvSpPr txBox="1">
              <a:spLocks noChangeArrowheads="1"/>
            </p:cNvSpPr>
            <p:nvPr/>
          </p:nvSpPr>
          <p:spPr bwMode="auto">
            <a:xfrm>
              <a:off x="4121693" y="1889175"/>
              <a:ext cx="4022093" cy="86259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165" eaLnBrk="0" hangingPunct="0">
                <a:lnSpc>
                  <a:spcPct val="130000"/>
                </a:lnSpc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组合 96"/>
          <p:cNvGrpSpPr/>
          <p:nvPr/>
        </p:nvGrpSpPr>
        <p:grpSpPr>
          <a:xfrm>
            <a:off x="6282915" y="2232380"/>
            <a:ext cx="2631868" cy="923893"/>
            <a:chOff x="8377223" y="2976479"/>
            <a:chExt cx="3509157" cy="1231924"/>
          </a:xfrm>
        </p:grpSpPr>
        <p:sp>
          <p:nvSpPr>
            <p:cNvPr id="88" name="矩形 87"/>
            <p:cNvSpPr/>
            <p:nvPr/>
          </p:nvSpPr>
          <p:spPr>
            <a:xfrm>
              <a:off x="8377223" y="2976479"/>
              <a:ext cx="1708161" cy="41492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165" eaLnBrk="0" hangingPunct="0"/>
              <a:r>
                <a:rPr lang="zh-CN" altLang="en-US" sz="142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3625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9" name="文本框 66"/>
            <p:cNvSpPr txBox="1">
              <a:spLocks noChangeArrowheads="1"/>
            </p:cNvSpPr>
            <p:nvPr/>
          </p:nvSpPr>
          <p:spPr bwMode="auto">
            <a:xfrm>
              <a:off x="8458362" y="3345812"/>
              <a:ext cx="3428018" cy="86259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165" eaLnBrk="0" hangingPunct="0">
                <a:lnSpc>
                  <a:spcPct val="130000"/>
                </a:lnSpc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" name="组合 97"/>
          <p:cNvGrpSpPr/>
          <p:nvPr/>
        </p:nvGrpSpPr>
        <p:grpSpPr>
          <a:xfrm>
            <a:off x="6841267" y="3438540"/>
            <a:ext cx="2073516" cy="1108748"/>
            <a:chOff x="9121693" y="4584776"/>
            <a:chExt cx="2764689" cy="1478411"/>
          </a:xfrm>
        </p:grpSpPr>
        <p:sp>
          <p:nvSpPr>
            <p:cNvPr id="90" name="矩形 89"/>
            <p:cNvSpPr/>
            <p:nvPr/>
          </p:nvSpPr>
          <p:spPr>
            <a:xfrm>
              <a:off x="9121693" y="4584776"/>
              <a:ext cx="1708162" cy="41492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165" eaLnBrk="0" hangingPunct="0"/>
              <a:r>
                <a:rPr lang="zh-CN" altLang="en-US" sz="142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3625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1" name="文本框 66"/>
            <p:cNvSpPr txBox="1">
              <a:spLocks noChangeArrowheads="1"/>
            </p:cNvSpPr>
            <p:nvPr/>
          </p:nvSpPr>
          <p:spPr bwMode="auto">
            <a:xfrm>
              <a:off x="9202836" y="4954105"/>
              <a:ext cx="2683546" cy="110908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165" eaLnBrk="0" hangingPunct="0">
                <a:lnSpc>
                  <a:spcPct val="130000"/>
                </a:lnSpc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" name="组合 98"/>
          <p:cNvGrpSpPr/>
          <p:nvPr/>
        </p:nvGrpSpPr>
        <p:grpSpPr>
          <a:xfrm>
            <a:off x="322559" y="2310623"/>
            <a:ext cx="2474505" cy="923891"/>
            <a:chOff x="430078" y="3080806"/>
            <a:chExt cx="3299339" cy="1231922"/>
          </a:xfrm>
        </p:grpSpPr>
        <p:sp>
          <p:nvSpPr>
            <p:cNvPr id="92" name="矩形 91"/>
            <p:cNvSpPr/>
            <p:nvPr/>
          </p:nvSpPr>
          <p:spPr>
            <a:xfrm>
              <a:off x="2021256" y="3080806"/>
              <a:ext cx="1708161" cy="41492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165" eaLnBrk="0" hangingPunct="0"/>
              <a:r>
                <a:rPr lang="zh-CN" altLang="en-US" sz="142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3625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3" name="文本框 66"/>
            <p:cNvSpPr txBox="1">
              <a:spLocks noChangeArrowheads="1"/>
            </p:cNvSpPr>
            <p:nvPr/>
          </p:nvSpPr>
          <p:spPr bwMode="auto">
            <a:xfrm>
              <a:off x="430078" y="3450137"/>
              <a:ext cx="3257019" cy="86259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165" eaLnBrk="0" hangingPunct="0">
                <a:lnSpc>
                  <a:spcPct val="130000"/>
                </a:lnSpc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组合 99"/>
          <p:cNvGrpSpPr/>
          <p:nvPr/>
        </p:nvGrpSpPr>
        <p:grpSpPr>
          <a:xfrm>
            <a:off x="216570" y="3483351"/>
            <a:ext cx="2104342" cy="1108751"/>
            <a:chOff x="288758" y="4644532"/>
            <a:chExt cx="2805790" cy="1478415"/>
          </a:xfrm>
        </p:grpSpPr>
        <p:sp>
          <p:nvSpPr>
            <p:cNvPr id="94" name="矩形 93"/>
            <p:cNvSpPr/>
            <p:nvPr/>
          </p:nvSpPr>
          <p:spPr>
            <a:xfrm>
              <a:off x="1386386" y="4644532"/>
              <a:ext cx="1708162" cy="41492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165" eaLnBrk="0" hangingPunct="0"/>
              <a:r>
                <a:rPr lang="zh-CN" altLang="en-US" sz="142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点击添加标题</a:t>
              </a:r>
              <a:endParaRPr lang="zh-CN" altLang="en-US" sz="3625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95" name="文本框 66"/>
            <p:cNvSpPr txBox="1">
              <a:spLocks noChangeArrowheads="1"/>
            </p:cNvSpPr>
            <p:nvPr/>
          </p:nvSpPr>
          <p:spPr bwMode="auto">
            <a:xfrm>
              <a:off x="288758" y="5013865"/>
              <a:ext cx="2763470" cy="110908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685165" eaLnBrk="0" hangingPunct="0">
                <a:lnSpc>
                  <a:spcPct val="130000"/>
                </a:lnSpc>
              </a:pPr>
              <a:r>
                <a:rPr lang="zh-CN" altLang="en-US" sz="925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标题数字等都可以通过点击和重新输入进行更改，顶部“开始”面板中可以对字体、字号、颜色、行距等进行修改。</a:t>
              </a:r>
              <a:endPara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1714508" y="1232429"/>
            <a:ext cx="1401111" cy="3001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sz="142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1714508" y="1875563"/>
            <a:ext cx="1401111" cy="30015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142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714508" y="2511863"/>
            <a:ext cx="1401111" cy="30015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142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1714508" y="3139892"/>
            <a:ext cx="1401111" cy="30015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142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1714508" y="3767920"/>
            <a:ext cx="1401111" cy="30015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42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142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2230738" y="1685762"/>
            <a:ext cx="311243" cy="138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2387052" y="1680401"/>
            <a:ext cx="4400880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2387052" y="2339355"/>
            <a:ext cx="4400880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2387052" y="2951435"/>
            <a:ext cx="4400880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2387052" y="3580059"/>
            <a:ext cx="4400880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3432818" y="1211072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3432818" y="1829986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3432818" y="2425372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3432818" y="3061672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/>
          <p:nvPr/>
        </p:nvSpPr>
        <p:spPr>
          <a:xfrm>
            <a:off x="3432818" y="3719670"/>
            <a:ext cx="3175848" cy="3152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79375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/>
          <p:nvPr/>
        </p:nvSpPr>
        <p:spPr>
          <a:xfrm>
            <a:off x="6916138" y="1361916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3750">
              <a:spcBef>
                <a:spcPct val="20000"/>
              </a:spcBef>
              <a:defRPr/>
            </a:pPr>
            <a:r>
              <a:rPr lang="en-US" sz="199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99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 Placeholder 3"/>
          <p:cNvSpPr txBox="1"/>
          <p:nvPr/>
        </p:nvSpPr>
        <p:spPr>
          <a:xfrm>
            <a:off x="6916138" y="1994677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3750">
              <a:spcBef>
                <a:spcPct val="20000"/>
              </a:spcBef>
              <a:defRPr/>
            </a:pPr>
            <a:r>
              <a:rPr lang="en-US" sz="199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199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Text Placeholder 3"/>
          <p:cNvSpPr txBox="1"/>
          <p:nvPr/>
        </p:nvSpPr>
        <p:spPr>
          <a:xfrm>
            <a:off x="6916138" y="2627435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3750">
              <a:spcBef>
                <a:spcPct val="20000"/>
              </a:spcBef>
              <a:defRPr/>
            </a:pPr>
            <a:r>
              <a:rPr lang="en-US" sz="199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sz="199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3"/>
          <p:cNvSpPr txBox="1"/>
          <p:nvPr/>
        </p:nvSpPr>
        <p:spPr>
          <a:xfrm>
            <a:off x="6916138" y="3260196"/>
            <a:ext cx="496398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3750">
              <a:spcBef>
                <a:spcPct val="20000"/>
              </a:spcBef>
              <a:defRPr/>
            </a:pPr>
            <a:r>
              <a:rPr lang="en-US" sz="199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  <a:endParaRPr lang="en-US" sz="199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Text Placeholder 3"/>
          <p:cNvSpPr txBox="1"/>
          <p:nvPr/>
        </p:nvSpPr>
        <p:spPr>
          <a:xfrm>
            <a:off x="6840908" y="3892956"/>
            <a:ext cx="646859" cy="374176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79375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199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199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2387053" y="4213922"/>
            <a:ext cx="4400880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2230738" y="2328206"/>
            <a:ext cx="311243" cy="138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2230738" y="2960503"/>
            <a:ext cx="311243" cy="138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2230738" y="3590549"/>
            <a:ext cx="311243" cy="138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2230738" y="4223000"/>
            <a:ext cx="311243" cy="138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16"/>
          <p:cNvSpPr txBox="1"/>
          <p:nvPr/>
        </p:nvSpPr>
        <p:spPr>
          <a:xfrm>
            <a:off x="4039266" y="1131590"/>
            <a:ext cx="995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0">
                      <a:srgbClr val="FFFFFF"/>
                    </a:gs>
                    <a:gs pos="4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latin typeface="华康俪金黑W8" pitchFamily="49" charset="-122"/>
                <a:ea typeface="华康俪金黑W8" pitchFamily="49" charset="-122"/>
              </a:rPr>
              <a:t>02</a:t>
            </a:r>
            <a:endParaRPr lang="zh-CN" altLang="en-US" sz="5400" dirty="0">
              <a:gradFill>
                <a:gsLst>
                  <a:gs pos="0">
                    <a:srgbClr val="FFFFFF"/>
                  </a:gs>
                  <a:gs pos="4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latin typeface="华康俪金黑W8" pitchFamily="49" charset="-122"/>
              <a:ea typeface="华康俪金黑W8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67744" y="2127508"/>
            <a:ext cx="4695305" cy="576064"/>
            <a:chOff x="2411760" y="1695460"/>
            <a:chExt cx="4695305" cy="576064"/>
          </a:xfrm>
        </p:grpSpPr>
        <p:pic>
          <p:nvPicPr>
            <p:cNvPr id="9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19"/>
            <p:cNvSpPr txBox="1"/>
            <p:nvPr/>
          </p:nvSpPr>
          <p:spPr>
            <a:xfrm>
              <a:off x="3863014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112778" y="3003798"/>
            <a:ext cx="4918444" cy="435993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  <a:endParaRPr lang="zh-CN" altLang="en-US" sz="9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36"/>
          <p:cNvGrpSpPr/>
          <p:nvPr/>
        </p:nvGrpSpPr>
        <p:grpSpPr bwMode="auto">
          <a:xfrm>
            <a:off x="5499496" y="1479948"/>
            <a:ext cx="206347" cy="442912"/>
            <a:chOff x="0" y="0"/>
            <a:chExt cx="384175" cy="823913"/>
          </a:xfrm>
          <a:solidFill>
            <a:schemeClr val="accent1"/>
          </a:solidFill>
        </p:grpSpPr>
        <p:sp>
          <p:nvSpPr>
            <p:cNvPr id="4" name="Freeform 81"/>
            <p:cNvSpPr>
              <a:spLocks noChangeArrowheads="1"/>
            </p:cNvSpPr>
            <p:nvPr/>
          </p:nvSpPr>
          <p:spPr bwMode="auto">
            <a:xfrm>
              <a:off x="0" y="147638"/>
              <a:ext cx="384175" cy="676275"/>
            </a:xfrm>
            <a:custGeom>
              <a:avLst/>
              <a:gdLst>
                <a:gd name="T0" fmla="*/ 270123 w 128"/>
                <a:gd name="T1" fmla="*/ 96181 h 225"/>
                <a:gd name="T2" fmla="*/ 258118 w 128"/>
                <a:gd name="T3" fmla="*/ 96181 h 225"/>
                <a:gd name="T4" fmla="*/ 351160 w 128"/>
                <a:gd name="T5" fmla="*/ 411776 h 225"/>
                <a:gd name="T6" fmla="*/ 270123 w 128"/>
                <a:gd name="T7" fmla="*/ 411776 h 225"/>
                <a:gd name="T8" fmla="*/ 270123 w 128"/>
                <a:gd name="T9" fmla="*/ 631190 h 225"/>
                <a:gd name="T10" fmla="*/ 234107 w 128"/>
                <a:gd name="T11" fmla="*/ 676275 h 225"/>
                <a:gd name="T12" fmla="*/ 201092 w 128"/>
                <a:gd name="T13" fmla="*/ 631190 h 225"/>
                <a:gd name="T14" fmla="*/ 201092 w 128"/>
                <a:gd name="T15" fmla="*/ 411776 h 225"/>
                <a:gd name="T16" fmla="*/ 183083 w 128"/>
                <a:gd name="T17" fmla="*/ 411776 h 225"/>
                <a:gd name="T18" fmla="*/ 183083 w 128"/>
                <a:gd name="T19" fmla="*/ 631190 h 225"/>
                <a:gd name="T20" fmla="*/ 150068 w 128"/>
                <a:gd name="T21" fmla="*/ 676275 h 225"/>
                <a:gd name="T22" fmla="*/ 117053 w 128"/>
                <a:gd name="T23" fmla="*/ 631190 h 225"/>
                <a:gd name="T24" fmla="*/ 117053 w 128"/>
                <a:gd name="T25" fmla="*/ 411776 h 225"/>
                <a:gd name="T26" fmla="*/ 33015 w 128"/>
                <a:gd name="T27" fmla="*/ 411776 h 225"/>
                <a:gd name="T28" fmla="*/ 126057 w 128"/>
                <a:gd name="T29" fmla="*/ 96181 h 225"/>
                <a:gd name="T30" fmla="*/ 117053 w 128"/>
                <a:gd name="T31" fmla="*/ 96181 h 225"/>
                <a:gd name="T32" fmla="*/ 63029 w 128"/>
                <a:gd name="T33" fmla="*/ 261493 h 225"/>
                <a:gd name="T34" fmla="*/ 30014 w 128"/>
                <a:gd name="T35" fmla="*/ 291550 h 225"/>
                <a:gd name="T36" fmla="*/ 0 w 128"/>
                <a:gd name="T37" fmla="*/ 264499 h 225"/>
                <a:gd name="T38" fmla="*/ 6003 w 128"/>
                <a:gd name="T39" fmla="*/ 243459 h 225"/>
                <a:gd name="T40" fmla="*/ 54025 w 128"/>
                <a:gd name="T41" fmla="*/ 81153 h 225"/>
                <a:gd name="T42" fmla="*/ 153070 w 128"/>
                <a:gd name="T43" fmla="*/ 0 h 225"/>
                <a:gd name="T44" fmla="*/ 231105 w 128"/>
                <a:gd name="T45" fmla="*/ 0 h 225"/>
                <a:gd name="T46" fmla="*/ 330150 w 128"/>
                <a:gd name="T47" fmla="*/ 81153 h 225"/>
                <a:gd name="T48" fmla="*/ 381174 w 128"/>
                <a:gd name="T49" fmla="*/ 243459 h 225"/>
                <a:gd name="T50" fmla="*/ 384175 w 128"/>
                <a:gd name="T51" fmla="*/ 264499 h 225"/>
                <a:gd name="T52" fmla="*/ 354161 w 128"/>
                <a:gd name="T53" fmla="*/ 291550 h 225"/>
                <a:gd name="T54" fmla="*/ 321146 w 128"/>
                <a:gd name="T55" fmla="*/ 261493 h 225"/>
                <a:gd name="T56" fmla="*/ 270123 w 128"/>
                <a:gd name="T57" fmla="*/ 96181 h 2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28"/>
                <a:gd name="T88" fmla="*/ 0 h 225"/>
                <a:gd name="T89" fmla="*/ 128 w 128"/>
                <a:gd name="T90" fmla="*/ 225 h 2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28" h="225">
                  <a:moveTo>
                    <a:pt x="90" y="32"/>
                  </a:moveTo>
                  <a:cubicBezTo>
                    <a:pt x="86" y="32"/>
                    <a:pt x="86" y="32"/>
                    <a:pt x="86" y="32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90" y="210"/>
                    <a:pt x="90" y="210"/>
                    <a:pt x="90" y="210"/>
                  </a:cubicBezTo>
                  <a:cubicBezTo>
                    <a:pt x="90" y="218"/>
                    <a:pt x="87" y="225"/>
                    <a:pt x="78" y="225"/>
                  </a:cubicBezTo>
                  <a:cubicBezTo>
                    <a:pt x="70" y="225"/>
                    <a:pt x="67" y="218"/>
                    <a:pt x="67" y="210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1" y="218"/>
                    <a:pt x="59" y="225"/>
                    <a:pt x="50" y="225"/>
                  </a:cubicBezTo>
                  <a:cubicBezTo>
                    <a:pt x="41" y="225"/>
                    <a:pt x="39" y="218"/>
                    <a:pt x="39" y="210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19" y="93"/>
                    <a:pt x="16" y="97"/>
                    <a:pt x="10" y="97"/>
                  </a:cubicBezTo>
                  <a:cubicBezTo>
                    <a:pt x="5" y="97"/>
                    <a:pt x="0" y="94"/>
                    <a:pt x="0" y="88"/>
                  </a:cubicBezTo>
                  <a:cubicBezTo>
                    <a:pt x="0" y="86"/>
                    <a:pt x="1" y="84"/>
                    <a:pt x="2" y="81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23" y="10"/>
                    <a:pt x="32" y="0"/>
                    <a:pt x="5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6" y="0"/>
                    <a:pt x="105" y="10"/>
                    <a:pt x="110" y="27"/>
                  </a:cubicBezTo>
                  <a:cubicBezTo>
                    <a:pt x="127" y="81"/>
                    <a:pt x="127" y="81"/>
                    <a:pt x="127" y="81"/>
                  </a:cubicBezTo>
                  <a:cubicBezTo>
                    <a:pt x="127" y="83"/>
                    <a:pt x="128" y="86"/>
                    <a:pt x="128" y="88"/>
                  </a:cubicBezTo>
                  <a:cubicBezTo>
                    <a:pt x="128" y="94"/>
                    <a:pt x="123" y="97"/>
                    <a:pt x="118" y="97"/>
                  </a:cubicBezTo>
                  <a:cubicBezTo>
                    <a:pt x="112" y="97"/>
                    <a:pt x="109" y="93"/>
                    <a:pt x="107" y="87"/>
                  </a:cubicBezTo>
                  <a:lnTo>
                    <a:pt x="9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5" name="Oval 82"/>
            <p:cNvSpPr>
              <a:spLocks noChangeArrowheads="1"/>
            </p:cNvSpPr>
            <p:nvPr/>
          </p:nvSpPr>
          <p:spPr bwMode="auto">
            <a:xfrm>
              <a:off x="128588" y="0"/>
              <a:ext cx="130175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dirty="0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  <p:grpSp>
        <p:nvGrpSpPr>
          <p:cNvPr id="3" name="组合 135"/>
          <p:cNvGrpSpPr/>
          <p:nvPr/>
        </p:nvGrpSpPr>
        <p:grpSpPr bwMode="auto">
          <a:xfrm>
            <a:off x="5516957" y="2776935"/>
            <a:ext cx="173014" cy="436563"/>
            <a:chOff x="0" y="0"/>
            <a:chExt cx="266700" cy="673100"/>
          </a:xfrm>
          <a:solidFill>
            <a:schemeClr val="accent3"/>
          </a:solidFill>
        </p:grpSpPr>
        <p:sp>
          <p:nvSpPr>
            <p:cNvPr id="7" name="Freeform 83"/>
            <p:cNvSpPr>
              <a:spLocks noChangeArrowheads="1"/>
            </p:cNvSpPr>
            <p:nvPr/>
          </p:nvSpPr>
          <p:spPr bwMode="auto">
            <a:xfrm>
              <a:off x="0" y="120650"/>
              <a:ext cx="266700" cy="552450"/>
            </a:xfrm>
            <a:custGeom>
              <a:avLst/>
              <a:gdLst>
                <a:gd name="T0" fmla="*/ 59933 w 89"/>
                <a:gd name="T1" fmla="*/ 90073 h 184"/>
                <a:gd name="T2" fmla="*/ 53939 w 89"/>
                <a:gd name="T3" fmla="*/ 90073 h 184"/>
                <a:gd name="T4" fmla="*/ 53939 w 89"/>
                <a:gd name="T5" fmla="*/ 231188 h 184"/>
                <a:gd name="T6" fmla="*/ 26970 w 89"/>
                <a:gd name="T7" fmla="*/ 267218 h 184"/>
                <a:gd name="T8" fmla="*/ 0 w 89"/>
                <a:gd name="T9" fmla="*/ 231188 h 184"/>
                <a:gd name="T10" fmla="*/ 0 w 89"/>
                <a:gd name="T11" fmla="*/ 90073 h 184"/>
                <a:gd name="T12" fmla="*/ 74916 w 89"/>
                <a:gd name="T13" fmla="*/ 0 h 184"/>
                <a:gd name="T14" fmla="*/ 191784 w 89"/>
                <a:gd name="T15" fmla="*/ 0 h 184"/>
                <a:gd name="T16" fmla="*/ 266700 w 89"/>
                <a:gd name="T17" fmla="*/ 90073 h 184"/>
                <a:gd name="T18" fmla="*/ 266700 w 89"/>
                <a:gd name="T19" fmla="*/ 231188 h 184"/>
                <a:gd name="T20" fmla="*/ 239730 w 89"/>
                <a:gd name="T21" fmla="*/ 267218 h 184"/>
                <a:gd name="T22" fmla="*/ 212761 w 89"/>
                <a:gd name="T23" fmla="*/ 231188 h 184"/>
                <a:gd name="T24" fmla="*/ 212761 w 89"/>
                <a:gd name="T25" fmla="*/ 90073 h 184"/>
                <a:gd name="T26" fmla="*/ 206767 w 89"/>
                <a:gd name="T27" fmla="*/ 90073 h 184"/>
                <a:gd name="T28" fmla="*/ 206767 w 89"/>
                <a:gd name="T29" fmla="*/ 507413 h 184"/>
                <a:gd name="T30" fmla="*/ 206767 w 89"/>
                <a:gd name="T31" fmla="*/ 513418 h 184"/>
                <a:gd name="T32" fmla="*/ 170808 w 89"/>
                <a:gd name="T33" fmla="*/ 552450 h 184"/>
                <a:gd name="T34" fmla="*/ 137845 w 89"/>
                <a:gd name="T35" fmla="*/ 513418 h 184"/>
                <a:gd name="T36" fmla="*/ 137845 w 89"/>
                <a:gd name="T37" fmla="*/ 507413 h 184"/>
                <a:gd name="T38" fmla="*/ 137845 w 89"/>
                <a:gd name="T39" fmla="*/ 270220 h 184"/>
                <a:gd name="T40" fmla="*/ 128855 w 89"/>
                <a:gd name="T41" fmla="*/ 270220 h 184"/>
                <a:gd name="T42" fmla="*/ 128855 w 89"/>
                <a:gd name="T43" fmla="*/ 507413 h 184"/>
                <a:gd name="T44" fmla="*/ 128855 w 89"/>
                <a:gd name="T45" fmla="*/ 513418 h 184"/>
                <a:gd name="T46" fmla="*/ 95892 w 89"/>
                <a:gd name="T47" fmla="*/ 552450 h 184"/>
                <a:gd name="T48" fmla="*/ 59933 w 89"/>
                <a:gd name="T49" fmla="*/ 513418 h 184"/>
                <a:gd name="T50" fmla="*/ 59933 w 89"/>
                <a:gd name="T51" fmla="*/ 507413 h 184"/>
                <a:gd name="T52" fmla="*/ 59933 w 89"/>
                <a:gd name="T53" fmla="*/ 90073 h 18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89"/>
                <a:gd name="T82" fmla="*/ 0 h 184"/>
                <a:gd name="T83" fmla="*/ 89 w 89"/>
                <a:gd name="T84" fmla="*/ 184 h 18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89" h="184">
                  <a:moveTo>
                    <a:pt x="20" y="30"/>
                  </a:moveTo>
                  <a:cubicBezTo>
                    <a:pt x="18" y="30"/>
                    <a:pt x="18" y="30"/>
                    <a:pt x="18" y="30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83"/>
                    <a:pt x="16" y="89"/>
                    <a:pt x="9" y="89"/>
                  </a:cubicBezTo>
                  <a:cubicBezTo>
                    <a:pt x="2" y="89"/>
                    <a:pt x="0" y="83"/>
                    <a:pt x="0" y="7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7" y="0"/>
                    <a:pt x="2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2" y="0"/>
                    <a:pt x="89" y="15"/>
                    <a:pt x="89" y="30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9" y="83"/>
                    <a:pt x="87" y="89"/>
                    <a:pt x="80" y="89"/>
                  </a:cubicBezTo>
                  <a:cubicBezTo>
                    <a:pt x="73" y="89"/>
                    <a:pt x="71" y="83"/>
                    <a:pt x="71" y="77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69" y="178"/>
                    <a:pt x="64" y="184"/>
                    <a:pt x="57" y="184"/>
                  </a:cubicBezTo>
                  <a:cubicBezTo>
                    <a:pt x="50" y="184"/>
                    <a:pt x="46" y="178"/>
                    <a:pt x="46" y="171"/>
                  </a:cubicBezTo>
                  <a:cubicBezTo>
                    <a:pt x="46" y="169"/>
                    <a:pt x="46" y="169"/>
                    <a:pt x="46" y="169"/>
                  </a:cubicBezTo>
                  <a:cubicBezTo>
                    <a:pt x="46" y="90"/>
                    <a:pt x="46" y="90"/>
                    <a:pt x="46" y="90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3" y="169"/>
                    <a:pt x="43" y="169"/>
                    <a:pt x="43" y="169"/>
                  </a:cubicBezTo>
                  <a:cubicBezTo>
                    <a:pt x="43" y="171"/>
                    <a:pt x="43" y="171"/>
                    <a:pt x="43" y="171"/>
                  </a:cubicBezTo>
                  <a:cubicBezTo>
                    <a:pt x="43" y="178"/>
                    <a:pt x="39" y="184"/>
                    <a:pt x="32" y="184"/>
                  </a:cubicBezTo>
                  <a:cubicBezTo>
                    <a:pt x="25" y="184"/>
                    <a:pt x="20" y="178"/>
                    <a:pt x="20" y="171"/>
                  </a:cubicBezTo>
                  <a:cubicBezTo>
                    <a:pt x="20" y="169"/>
                    <a:pt x="20" y="169"/>
                    <a:pt x="20" y="169"/>
                  </a:cubicBezTo>
                  <a:lnTo>
                    <a:pt x="2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" name="Oval 84"/>
            <p:cNvSpPr>
              <a:spLocks noChangeArrowheads="1"/>
            </p:cNvSpPr>
            <p:nvPr/>
          </p:nvSpPr>
          <p:spPr bwMode="auto">
            <a:xfrm>
              <a:off x="80963" y="0"/>
              <a:ext cx="10477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dirty="0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5810603" y="1676797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设计机构。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Freeform 100"/>
          <p:cNvSpPr>
            <a:spLocks noEditPoints="1" noChangeArrowheads="1"/>
          </p:cNvSpPr>
          <p:nvPr/>
        </p:nvSpPr>
        <p:spPr bwMode="auto">
          <a:xfrm>
            <a:off x="5502670" y="2133998"/>
            <a:ext cx="203172" cy="414337"/>
          </a:xfrm>
          <a:custGeom>
            <a:avLst/>
            <a:gdLst>
              <a:gd name="T0" fmla="*/ 127000 w 40"/>
              <a:gd name="T1" fmla="*/ 51153 h 81"/>
              <a:gd name="T2" fmla="*/ 30480 w 40"/>
              <a:gd name="T3" fmla="*/ 51153 h 81"/>
              <a:gd name="T4" fmla="*/ 91440 w 40"/>
              <a:gd name="T5" fmla="*/ 271109 h 81"/>
              <a:gd name="T6" fmla="*/ 132080 w 40"/>
              <a:gd name="T7" fmla="*/ 265994 h 81"/>
              <a:gd name="T8" fmla="*/ 76200 w 40"/>
              <a:gd name="T9" fmla="*/ 281340 h 81"/>
              <a:gd name="T10" fmla="*/ 66040 w 40"/>
              <a:gd name="T11" fmla="*/ 414337 h 81"/>
              <a:gd name="T12" fmla="*/ 25400 w 40"/>
              <a:gd name="T13" fmla="*/ 271109 h 81"/>
              <a:gd name="T14" fmla="*/ 0 w 40"/>
              <a:gd name="T15" fmla="*/ 153458 h 81"/>
              <a:gd name="T16" fmla="*/ 106680 w 40"/>
              <a:gd name="T17" fmla="*/ 107421 h 81"/>
              <a:gd name="T18" fmla="*/ 152400 w 40"/>
              <a:gd name="T19" fmla="*/ 230187 h 81"/>
              <a:gd name="T20" fmla="*/ 152400 w 40"/>
              <a:gd name="T21" fmla="*/ 271109 h 81"/>
              <a:gd name="T22" fmla="*/ 203200 w 40"/>
              <a:gd name="T23" fmla="*/ 281340 h 81"/>
              <a:gd name="T24" fmla="*/ 193040 w 40"/>
              <a:gd name="T25" fmla="*/ 363184 h 81"/>
              <a:gd name="T26" fmla="*/ 81280 w 40"/>
              <a:gd name="T27" fmla="*/ 352954 h 81"/>
              <a:gd name="T28" fmla="*/ 91440 w 40"/>
              <a:gd name="T29" fmla="*/ 271109 h 81"/>
              <a:gd name="T30" fmla="*/ 162560 w 40"/>
              <a:gd name="T31" fmla="*/ 301801 h 81"/>
              <a:gd name="T32" fmla="*/ 147320 w 40"/>
              <a:gd name="T33" fmla="*/ 286455 h 81"/>
              <a:gd name="T34" fmla="*/ 142240 w 40"/>
              <a:gd name="T35" fmla="*/ 281340 h 81"/>
              <a:gd name="T36" fmla="*/ 127000 w 40"/>
              <a:gd name="T37" fmla="*/ 291570 h 81"/>
              <a:gd name="T38" fmla="*/ 127000 w 40"/>
              <a:gd name="T39" fmla="*/ 306916 h 81"/>
              <a:gd name="T40" fmla="*/ 142240 w 40"/>
              <a:gd name="T41" fmla="*/ 322262 h 81"/>
              <a:gd name="T42" fmla="*/ 147320 w 40"/>
              <a:gd name="T43" fmla="*/ 332493 h 81"/>
              <a:gd name="T44" fmla="*/ 142240 w 40"/>
              <a:gd name="T45" fmla="*/ 337608 h 81"/>
              <a:gd name="T46" fmla="*/ 142240 w 40"/>
              <a:gd name="T47" fmla="*/ 327377 h 81"/>
              <a:gd name="T48" fmla="*/ 127000 w 40"/>
              <a:gd name="T49" fmla="*/ 322262 h 81"/>
              <a:gd name="T50" fmla="*/ 132080 w 40"/>
              <a:gd name="T51" fmla="*/ 342723 h 81"/>
              <a:gd name="T52" fmla="*/ 142240 w 40"/>
              <a:gd name="T53" fmla="*/ 352954 h 81"/>
              <a:gd name="T54" fmla="*/ 147320 w 40"/>
              <a:gd name="T55" fmla="*/ 347838 h 81"/>
              <a:gd name="T56" fmla="*/ 162560 w 40"/>
              <a:gd name="T57" fmla="*/ 327377 h 81"/>
              <a:gd name="T58" fmla="*/ 157480 w 40"/>
              <a:gd name="T59" fmla="*/ 317147 h 81"/>
              <a:gd name="T60" fmla="*/ 142240 w 40"/>
              <a:gd name="T61" fmla="*/ 301801 h 81"/>
              <a:gd name="T62" fmla="*/ 142240 w 40"/>
              <a:gd name="T63" fmla="*/ 296686 h 81"/>
              <a:gd name="T64" fmla="*/ 147320 w 40"/>
              <a:gd name="T65" fmla="*/ 296686 h 81"/>
              <a:gd name="T66" fmla="*/ 147320 w 40"/>
              <a:gd name="T67" fmla="*/ 301801 h 81"/>
              <a:gd name="T68" fmla="*/ 127000 w 40"/>
              <a:gd name="T69" fmla="*/ 368300 h 81"/>
              <a:gd name="T70" fmla="*/ 86360 w 40"/>
              <a:gd name="T71" fmla="*/ 368300 h 81"/>
              <a:gd name="T72" fmla="*/ 127000 w 40"/>
              <a:gd name="T73" fmla="*/ 414337 h 8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40"/>
              <a:gd name="T112" fmla="*/ 0 h 81"/>
              <a:gd name="T113" fmla="*/ 40 w 40"/>
              <a:gd name="T114" fmla="*/ 81 h 81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40" h="81">
                <a:moveTo>
                  <a:pt x="15" y="0"/>
                </a:moveTo>
                <a:cubicBezTo>
                  <a:pt x="21" y="0"/>
                  <a:pt x="25" y="5"/>
                  <a:pt x="25" y="10"/>
                </a:cubicBezTo>
                <a:cubicBezTo>
                  <a:pt x="25" y="15"/>
                  <a:pt x="21" y="19"/>
                  <a:pt x="15" y="19"/>
                </a:cubicBezTo>
                <a:cubicBezTo>
                  <a:pt x="10" y="19"/>
                  <a:pt x="6" y="15"/>
                  <a:pt x="6" y="10"/>
                </a:cubicBezTo>
                <a:cubicBezTo>
                  <a:pt x="6" y="5"/>
                  <a:pt x="10" y="0"/>
                  <a:pt x="15" y="0"/>
                </a:cubicBezTo>
                <a:close/>
                <a:moveTo>
                  <a:pt x="18" y="53"/>
                </a:moveTo>
                <a:cubicBezTo>
                  <a:pt x="26" y="53"/>
                  <a:pt x="26" y="53"/>
                  <a:pt x="26" y="53"/>
                </a:cubicBezTo>
                <a:cubicBezTo>
                  <a:pt x="26" y="52"/>
                  <a:pt x="26" y="52"/>
                  <a:pt x="26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6" y="52"/>
                  <a:pt x="15" y="53"/>
                  <a:pt x="15" y="55"/>
                </a:cubicBezTo>
                <a:cubicBezTo>
                  <a:pt x="15" y="68"/>
                  <a:pt x="15" y="68"/>
                  <a:pt x="15" y="68"/>
                </a:cubicBezTo>
                <a:cubicBezTo>
                  <a:pt x="13" y="81"/>
                  <a:pt x="13" y="81"/>
                  <a:pt x="13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53"/>
                  <a:pt x="5" y="53"/>
                  <a:pt x="5" y="53"/>
                </a:cubicBezTo>
                <a:cubicBezTo>
                  <a:pt x="2" y="51"/>
                  <a:pt x="0" y="48"/>
                  <a:pt x="0" y="45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5"/>
                  <a:pt x="4" y="21"/>
                  <a:pt x="9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6" y="21"/>
                  <a:pt x="30" y="25"/>
                  <a:pt x="30" y="30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5"/>
                  <a:pt x="30" y="46"/>
                  <a:pt x="30" y="46"/>
                </a:cubicBezTo>
                <a:cubicBezTo>
                  <a:pt x="30" y="53"/>
                  <a:pt x="30" y="53"/>
                  <a:pt x="30" y="53"/>
                </a:cubicBezTo>
                <a:cubicBezTo>
                  <a:pt x="38" y="53"/>
                  <a:pt x="38" y="53"/>
                  <a:pt x="38" y="53"/>
                </a:cubicBezTo>
                <a:cubicBezTo>
                  <a:pt x="39" y="53"/>
                  <a:pt x="40" y="54"/>
                  <a:pt x="40" y="55"/>
                </a:cubicBezTo>
                <a:cubicBezTo>
                  <a:pt x="40" y="69"/>
                  <a:pt x="40" y="69"/>
                  <a:pt x="40" y="69"/>
                </a:cubicBezTo>
                <a:cubicBezTo>
                  <a:pt x="40" y="70"/>
                  <a:pt x="39" y="71"/>
                  <a:pt x="38" y="71"/>
                </a:cubicBezTo>
                <a:cubicBezTo>
                  <a:pt x="18" y="71"/>
                  <a:pt x="18" y="71"/>
                  <a:pt x="18" y="71"/>
                </a:cubicBezTo>
                <a:cubicBezTo>
                  <a:pt x="17" y="71"/>
                  <a:pt x="16" y="70"/>
                  <a:pt x="16" y="69"/>
                </a:cubicBezTo>
                <a:cubicBezTo>
                  <a:pt x="16" y="55"/>
                  <a:pt x="16" y="55"/>
                  <a:pt x="16" y="55"/>
                </a:cubicBezTo>
                <a:cubicBezTo>
                  <a:pt x="16" y="54"/>
                  <a:pt x="17" y="53"/>
                  <a:pt x="18" y="53"/>
                </a:cubicBezTo>
                <a:close/>
                <a:moveTo>
                  <a:pt x="32" y="59"/>
                </a:moveTo>
                <a:cubicBezTo>
                  <a:pt x="32" y="59"/>
                  <a:pt x="32" y="59"/>
                  <a:pt x="32" y="59"/>
                </a:cubicBezTo>
                <a:cubicBezTo>
                  <a:pt x="32" y="58"/>
                  <a:pt x="31" y="57"/>
                  <a:pt x="31" y="57"/>
                </a:cubicBezTo>
                <a:cubicBezTo>
                  <a:pt x="30" y="56"/>
                  <a:pt x="30" y="56"/>
                  <a:pt x="29" y="56"/>
                </a:cubicBezTo>
                <a:cubicBezTo>
                  <a:pt x="29" y="55"/>
                  <a:pt x="29" y="55"/>
                  <a:pt x="29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56"/>
                  <a:pt x="28" y="56"/>
                  <a:pt x="28" y="56"/>
                </a:cubicBezTo>
                <a:cubicBezTo>
                  <a:pt x="27" y="56"/>
                  <a:pt x="26" y="56"/>
                  <a:pt x="25" y="57"/>
                </a:cubicBezTo>
                <a:cubicBezTo>
                  <a:pt x="25" y="57"/>
                  <a:pt x="25" y="58"/>
                  <a:pt x="25" y="59"/>
                </a:cubicBezTo>
                <a:cubicBezTo>
                  <a:pt x="25" y="59"/>
                  <a:pt x="25" y="60"/>
                  <a:pt x="25" y="60"/>
                </a:cubicBezTo>
                <a:cubicBezTo>
                  <a:pt x="25" y="61"/>
                  <a:pt x="25" y="61"/>
                  <a:pt x="26" y="62"/>
                </a:cubicBezTo>
                <a:cubicBezTo>
                  <a:pt x="26" y="62"/>
                  <a:pt x="27" y="62"/>
                  <a:pt x="28" y="63"/>
                </a:cubicBezTo>
                <a:cubicBezTo>
                  <a:pt x="28" y="63"/>
                  <a:pt x="28" y="63"/>
                  <a:pt x="29" y="64"/>
                </a:cubicBezTo>
                <a:cubicBezTo>
                  <a:pt x="29" y="64"/>
                  <a:pt x="29" y="64"/>
                  <a:pt x="29" y="65"/>
                </a:cubicBezTo>
                <a:cubicBezTo>
                  <a:pt x="29" y="65"/>
                  <a:pt x="29" y="66"/>
                  <a:pt x="29" y="66"/>
                </a:cubicBezTo>
                <a:cubicBezTo>
                  <a:pt x="28" y="66"/>
                  <a:pt x="28" y="66"/>
                  <a:pt x="28" y="66"/>
                </a:cubicBezTo>
                <a:cubicBezTo>
                  <a:pt x="28" y="66"/>
                  <a:pt x="28" y="66"/>
                  <a:pt x="28" y="66"/>
                </a:cubicBezTo>
                <a:cubicBezTo>
                  <a:pt x="28" y="65"/>
                  <a:pt x="28" y="65"/>
                  <a:pt x="28" y="64"/>
                </a:cubicBezTo>
                <a:cubicBezTo>
                  <a:pt x="28" y="63"/>
                  <a:pt x="28" y="63"/>
                  <a:pt x="28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25" y="64"/>
                  <a:pt x="25" y="64"/>
                  <a:pt x="25" y="64"/>
                </a:cubicBezTo>
                <a:cubicBezTo>
                  <a:pt x="25" y="65"/>
                  <a:pt x="25" y="66"/>
                  <a:pt x="26" y="67"/>
                </a:cubicBezTo>
                <a:cubicBezTo>
                  <a:pt x="26" y="67"/>
                  <a:pt x="27" y="68"/>
                  <a:pt x="28" y="68"/>
                </a:cubicBezTo>
                <a:cubicBezTo>
                  <a:pt x="28" y="69"/>
                  <a:pt x="28" y="69"/>
                  <a:pt x="28" y="69"/>
                </a:cubicBezTo>
                <a:cubicBezTo>
                  <a:pt x="29" y="69"/>
                  <a:pt x="29" y="69"/>
                  <a:pt x="29" y="69"/>
                </a:cubicBezTo>
                <a:cubicBezTo>
                  <a:pt x="29" y="68"/>
                  <a:pt x="29" y="68"/>
                  <a:pt x="29" y="68"/>
                </a:cubicBezTo>
                <a:cubicBezTo>
                  <a:pt x="30" y="68"/>
                  <a:pt x="31" y="67"/>
                  <a:pt x="31" y="67"/>
                </a:cubicBezTo>
                <a:cubicBezTo>
                  <a:pt x="32" y="66"/>
                  <a:pt x="32" y="65"/>
                  <a:pt x="32" y="64"/>
                </a:cubicBezTo>
                <a:cubicBezTo>
                  <a:pt x="32" y="64"/>
                  <a:pt x="32" y="63"/>
                  <a:pt x="32" y="63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61"/>
                  <a:pt x="30" y="61"/>
                  <a:pt x="29" y="61"/>
                </a:cubicBezTo>
                <a:cubicBezTo>
                  <a:pt x="29" y="60"/>
                  <a:pt x="28" y="60"/>
                  <a:pt x="28" y="59"/>
                </a:cubicBezTo>
                <a:cubicBezTo>
                  <a:pt x="28" y="59"/>
                  <a:pt x="28" y="59"/>
                  <a:pt x="28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8"/>
                  <a:pt x="28" y="58"/>
                  <a:pt x="28" y="58"/>
                </a:cubicBezTo>
                <a:cubicBezTo>
                  <a:pt x="28" y="58"/>
                  <a:pt x="28" y="58"/>
                  <a:pt x="29" y="58"/>
                </a:cubicBezTo>
                <a:cubicBezTo>
                  <a:pt x="29" y="58"/>
                  <a:pt x="29" y="58"/>
                  <a:pt x="29" y="59"/>
                </a:cubicBezTo>
                <a:cubicBezTo>
                  <a:pt x="29" y="59"/>
                  <a:pt x="29" y="59"/>
                  <a:pt x="29" y="59"/>
                </a:cubicBezTo>
                <a:cubicBezTo>
                  <a:pt x="32" y="59"/>
                  <a:pt x="32" y="59"/>
                  <a:pt x="32" y="59"/>
                </a:cubicBezTo>
                <a:close/>
                <a:moveTo>
                  <a:pt x="25" y="72"/>
                </a:moveTo>
                <a:cubicBezTo>
                  <a:pt x="18" y="72"/>
                  <a:pt x="18" y="72"/>
                  <a:pt x="18" y="72"/>
                </a:cubicBezTo>
                <a:cubicBezTo>
                  <a:pt x="18" y="72"/>
                  <a:pt x="17" y="72"/>
                  <a:pt x="17" y="72"/>
                </a:cubicBezTo>
                <a:cubicBezTo>
                  <a:pt x="18" y="81"/>
                  <a:pt x="18" y="81"/>
                  <a:pt x="18" y="81"/>
                </a:cubicBezTo>
                <a:cubicBezTo>
                  <a:pt x="25" y="81"/>
                  <a:pt x="25" y="81"/>
                  <a:pt x="25" y="81"/>
                </a:cubicBezTo>
                <a:lnTo>
                  <a:pt x="25" y="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0" tIns="45715" rIns="91430" bIns="45715"/>
          <a:lstStyle/>
          <a:p>
            <a:endParaRPr lang="zh-CN" altLang="en-US" sz="1800"/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5810603" y="2297510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设计机构。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Freeform 106"/>
          <p:cNvSpPr>
            <a:spLocks noEditPoints="1" noChangeArrowheads="1"/>
          </p:cNvSpPr>
          <p:nvPr/>
        </p:nvSpPr>
        <p:spPr bwMode="auto">
          <a:xfrm>
            <a:off x="5470925" y="3383360"/>
            <a:ext cx="265077" cy="407988"/>
          </a:xfrm>
          <a:custGeom>
            <a:avLst/>
            <a:gdLst>
              <a:gd name="T0" fmla="*/ 194590 w 203"/>
              <a:gd name="T1" fmla="*/ 64488 h 310"/>
              <a:gd name="T2" fmla="*/ 168471 w 203"/>
              <a:gd name="T3" fmla="*/ 114500 h 310"/>
              <a:gd name="T4" fmla="*/ 100560 w 203"/>
              <a:gd name="T5" fmla="*/ 64488 h 310"/>
              <a:gd name="T6" fmla="*/ 95336 w 203"/>
              <a:gd name="T7" fmla="*/ 40799 h 310"/>
              <a:gd name="T8" fmla="*/ 67911 w 203"/>
              <a:gd name="T9" fmla="*/ 21057 h 310"/>
              <a:gd name="T10" fmla="*/ 219404 w 203"/>
              <a:gd name="T11" fmla="*/ 21057 h 310"/>
              <a:gd name="T12" fmla="*/ 215486 w 203"/>
              <a:gd name="T13" fmla="*/ 32902 h 310"/>
              <a:gd name="T14" fmla="*/ 218098 w 203"/>
              <a:gd name="T15" fmla="*/ 73701 h 310"/>
              <a:gd name="T16" fmla="*/ 208956 w 203"/>
              <a:gd name="T17" fmla="*/ 48695 h 310"/>
              <a:gd name="T18" fmla="*/ 194590 w 203"/>
              <a:gd name="T19" fmla="*/ 40799 h 310"/>
              <a:gd name="T20" fmla="*/ 92724 w 203"/>
              <a:gd name="T21" fmla="*/ 347448 h 310"/>
              <a:gd name="T22" fmla="*/ 6530 w 203"/>
              <a:gd name="T23" fmla="*/ 340867 h 310"/>
              <a:gd name="T24" fmla="*/ 22202 w 203"/>
              <a:gd name="T25" fmla="*/ 310597 h 310"/>
              <a:gd name="T26" fmla="*/ 26120 w 203"/>
              <a:gd name="T27" fmla="*/ 317178 h 310"/>
              <a:gd name="T28" fmla="*/ 35261 w 203"/>
              <a:gd name="T29" fmla="*/ 326390 h 310"/>
              <a:gd name="T30" fmla="*/ 37873 w 203"/>
              <a:gd name="T31" fmla="*/ 317178 h 310"/>
              <a:gd name="T32" fmla="*/ 66605 w 203"/>
              <a:gd name="T33" fmla="*/ 313229 h 310"/>
              <a:gd name="T34" fmla="*/ 70523 w 203"/>
              <a:gd name="T35" fmla="*/ 317178 h 310"/>
              <a:gd name="T36" fmla="*/ 79664 w 203"/>
              <a:gd name="T37" fmla="*/ 326390 h 310"/>
              <a:gd name="T38" fmla="*/ 82276 w 203"/>
              <a:gd name="T39" fmla="*/ 317178 h 310"/>
              <a:gd name="T40" fmla="*/ 97948 w 203"/>
              <a:gd name="T41" fmla="*/ 307965 h 310"/>
              <a:gd name="T42" fmla="*/ 0 w 203"/>
              <a:gd name="T43" fmla="*/ 301385 h 310"/>
              <a:gd name="T44" fmla="*/ 100560 w 203"/>
              <a:gd name="T45" fmla="*/ 267166 h 310"/>
              <a:gd name="T46" fmla="*/ 70523 w 203"/>
              <a:gd name="T47" fmla="*/ 243477 h 310"/>
              <a:gd name="T48" fmla="*/ 75747 w 203"/>
              <a:gd name="T49" fmla="*/ 261902 h 310"/>
              <a:gd name="T50" fmla="*/ 66605 w 203"/>
              <a:gd name="T51" fmla="*/ 251373 h 310"/>
              <a:gd name="T52" fmla="*/ 39179 w 203"/>
              <a:gd name="T53" fmla="*/ 261902 h 310"/>
              <a:gd name="T54" fmla="*/ 30037 w 203"/>
              <a:gd name="T55" fmla="*/ 251373 h 310"/>
              <a:gd name="T56" fmla="*/ 43097 w 203"/>
              <a:gd name="T57" fmla="*/ 242161 h 310"/>
              <a:gd name="T58" fmla="*/ 189366 w 203"/>
              <a:gd name="T59" fmla="*/ 130293 h 310"/>
              <a:gd name="T60" fmla="*/ 265113 w 203"/>
              <a:gd name="T61" fmla="*/ 242161 h 310"/>
              <a:gd name="T62" fmla="*/ 198508 w 203"/>
              <a:gd name="T63" fmla="*/ 218471 h 310"/>
              <a:gd name="T64" fmla="*/ 181531 w 203"/>
              <a:gd name="T65" fmla="*/ 407988 h 310"/>
              <a:gd name="T66" fmla="*/ 154105 w 203"/>
              <a:gd name="T67" fmla="*/ 281643 h 310"/>
              <a:gd name="T68" fmla="*/ 116232 w 203"/>
              <a:gd name="T69" fmla="*/ 406672 h 310"/>
              <a:gd name="T70" fmla="*/ 95336 w 203"/>
              <a:gd name="T71" fmla="*/ 347448 h 31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203"/>
              <a:gd name="T109" fmla="*/ 0 h 310"/>
              <a:gd name="T110" fmla="*/ 203 w 203"/>
              <a:gd name="T111" fmla="*/ 310 h 31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203" h="310">
                <a:moveTo>
                  <a:pt x="149" y="31"/>
                </a:moveTo>
                <a:cubicBezTo>
                  <a:pt x="149" y="49"/>
                  <a:pt x="149" y="49"/>
                  <a:pt x="149" y="49"/>
                </a:cubicBezTo>
                <a:cubicBezTo>
                  <a:pt x="145" y="49"/>
                  <a:pt x="145" y="49"/>
                  <a:pt x="145" y="49"/>
                </a:cubicBezTo>
                <a:cubicBezTo>
                  <a:pt x="149" y="64"/>
                  <a:pt x="143" y="79"/>
                  <a:pt x="129" y="87"/>
                </a:cubicBezTo>
                <a:cubicBezTo>
                  <a:pt x="113" y="97"/>
                  <a:pt x="91" y="92"/>
                  <a:pt x="81" y="76"/>
                </a:cubicBezTo>
                <a:cubicBezTo>
                  <a:pt x="76" y="67"/>
                  <a:pt x="75" y="58"/>
                  <a:pt x="77" y="49"/>
                </a:cubicBezTo>
                <a:cubicBezTo>
                  <a:pt x="73" y="49"/>
                  <a:pt x="73" y="49"/>
                  <a:pt x="73" y="49"/>
                </a:cubicBezTo>
                <a:cubicBezTo>
                  <a:pt x="73" y="31"/>
                  <a:pt x="73" y="31"/>
                  <a:pt x="73" y="31"/>
                </a:cubicBezTo>
                <a:cubicBezTo>
                  <a:pt x="52" y="24"/>
                  <a:pt x="52" y="24"/>
                  <a:pt x="52" y="24"/>
                </a:cubicBezTo>
                <a:cubicBezTo>
                  <a:pt x="52" y="16"/>
                  <a:pt x="52" y="16"/>
                  <a:pt x="52" y="16"/>
                </a:cubicBezTo>
                <a:cubicBezTo>
                  <a:pt x="110" y="0"/>
                  <a:pt x="110" y="0"/>
                  <a:pt x="110" y="0"/>
                </a:cubicBezTo>
                <a:cubicBezTo>
                  <a:pt x="168" y="16"/>
                  <a:pt x="168" y="16"/>
                  <a:pt x="168" y="16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5" y="25"/>
                  <a:pt x="165" y="25"/>
                  <a:pt x="165" y="25"/>
                </a:cubicBezTo>
                <a:cubicBezTo>
                  <a:pt x="165" y="37"/>
                  <a:pt x="165" y="37"/>
                  <a:pt x="165" y="37"/>
                </a:cubicBezTo>
                <a:cubicBezTo>
                  <a:pt x="167" y="56"/>
                  <a:pt x="167" y="56"/>
                  <a:pt x="167" y="56"/>
                </a:cubicBezTo>
                <a:cubicBezTo>
                  <a:pt x="158" y="56"/>
                  <a:pt x="158" y="56"/>
                  <a:pt x="158" y="56"/>
                </a:cubicBezTo>
                <a:cubicBezTo>
                  <a:pt x="160" y="37"/>
                  <a:pt x="160" y="37"/>
                  <a:pt x="160" y="37"/>
                </a:cubicBezTo>
                <a:cubicBezTo>
                  <a:pt x="160" y="27"/>
                  <a:pt x="160" y="27"/>
                  <a:pt x="160" y="27"/>
                </a:cubicBezTo>
                <a:cubicBezTo>
                  <a:pt x="149" y="31"/>
                  <a:pt x="149" y="31"/>
                  <a:pt x="149" y="31"/>
                </a:cubicBezTo>
                <a:close/>
                <a:moveTo>
                  <a:pt x="73" y="264"/>
                </a:moveTo>
                <a:cubicBezTo>
                  <a:pt x="72" y="264"/>
                  <a:pt x="72" y="264"/>
                  <a:pt x="71" y="264"/>
                </a:cubicBezTo>
                <a:cubicBezTo>
                  <a:pt x="10" y="264"/>
                  <a:pt x="10" y="264"/>
                  <a:pt x="10" y="264"/>
                </a:cubicBezTo>
                <a:cubicBezTo>
                  <a:pt x="7" y="264"/>
                  <a:pt x="5" y="262"/>
                  <a:pt x="5" y="259"/>
                </a:cubicBezTo>
                <a:cubicBezTo>
                  <a:pt x="5" y="234"/>
                  <a:pt x="5" y="234"/>
                  <a:pt x="5" y="234"/>
                </a:cubicBezTo>
                <a:cubicBezTo>
                  <a:pt x="9" y="235"/>
                  <a:pt x="13" y="236"/>
                  <a:pt x="17" y="236"/>
                </a:cubicBezTo>
                <a:cubicBezTo>
                  <a:pt x="17" y="241"/>
                  <a:pt x="17" y="241"/>
                  <a:pt x="17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8"/>
                  <a:pt x="20" y="248"/>
                  <a:pt x="20" y="248"/>
                </a:cubicBezTo>
                <a:cubicBezTo>
                  <a:pt x="27" y="248"/>
                  <a:pt x="27" y="248"/>
                  <a:pt x="27" y="248"/>
                </a:cubicBezTo>
                <a:cubicBezTo>
                  <a:pt x="27" y="241"/>
                  <a:pt x="27" y="241"/>
                  <a:pt x="27" y="241"/>
                </a:cubicBezTo>
                <a:cubicBezTo>
                  <a:pt x="29" y="241"/>
                  <a:pt x="29" y="241"/>
                  <a:pt x="29" y="241"/>
                </a:cubicBezTo>
                <a:cubicBezTo>
                  <a:pt x="29" y="238"/>
                  <a:pt x="29" y="238"/>
                  <a:pt x="29" y="238"/>
                </a:cubicBezTo>
                <a:cubicBezTo>
                  <a:pt x="36" y="238"/>
                  <a:pt x="44" y="238"/>
                  <a:pt x="51" y="238"/>
                </a:cubicBezTo>
                <a:cubicBezTo>
                  <a:pt x="51" y="241"/>
                  <a:pt x="51" y="241"/>
                  <a:pt x="51" y="241"/>
                </a:cubicBezTo>
                <a:cubicBezTo>
                  <a:pt x="54" y="241"/>
                  <a:pt x="54" y="241"/>
                  <a:pt x="54" y="241"/>
                </a:cubicBezTo>
                <a:cubicBezTo>
                  <a:pt x="54" y="248"/>
                  <a:pt x="54" y="248"/>
                  <a:pt x="54" y="24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61" y="241"/>
                  <a:pt x="61" y="241"/>
                  <a:pt x="61" y="241"/>
                </a:cubicBezTo>
                <a:cubicBezTo>
                  <a:pt x="63" y="241"/>
                  <a:pt x="63" y="241"/>
                  <a:pt x="63" y="241"/>
                </a:cubicBezTo>
                <a:cubicBezTo>
                  <a:pt x="63" y="236"/>
                  <a:pt x="63" y="236"/>
                  <a:pt x="63" y="236"/>
                </a:cubicBezTo>
                <a:cubicBezTo>
                  <a:pt x="67" y="236"/>
                  <a:pt x="71" y="235"/>
                  <a:pt x="75" y="234"/>
                </a:cubicBezTo>
                <a:cubicBezTo>
                  <a:pt x="75" y="230"/>
                  <a:pt x="75" y="230"/>
                  <a:pt x="75" y="230"/>
                </a:cubicBezTo>
                <a:cubicBezTo>
                  <a:pt x="50" y="236"/>
                  <a:pt x="25" y="235"/>
                  <a:pt x="0" y="229"/>
                </a:cubicBezTo>
                <a:cubicBezTo>
                  <a:pt x="0" y="203"/>
                  <a:pt x="0" y="203"/>
                  <a:pt x="0" y="203"/>
                </a:cubicBezTo>
                <a:cubicBezTo>
                  <a:pt x="77" y="203"/>
                  <a:pt x="77" y="203"/>
                  <a:pt x="77" y="203"/>
                </a:cubicBezTo>
                <a:cubicBezTo>
                  <a:pt x="75" y="157"/>
                  <a:pt x="75" y="157"/>
                  <a:pt x="75" y="157"/>
                </a:cubicBezTo>
                <a:cubicBezTo>
                  <a:pt x="54" y="185"/>
                  <a:pt x="54" y="185"/>
                  <a:pt x="54" y="185"/>
                </a:cubicBezTo>
                <a:cubicBezTo>
                  <a:pt x="56" y="186"/>
                  <a:pt x="58" y="188"/>
                  <a:pt x="58" y="191"/>
                </a:cubicBezTo>
                <a:cubicBezTo>
                  <a:pt x="58" y="199"/>
                  <a:pt x="58" y="199"/>
                  <a:pt x="58" y="199"/>
                </a:cubicBezTo>
                <a:cubicBezTo>
                  <a:pt x="51" y="199"/>
                  <a:pt x="51" y="199"/>
                  <a:pt x="51" y="199"/>
                </a:cubicBezTo>
                <a:cubicBezTo>
                  <a:pt x="51" y="191"/>
                  <a:pt x="51" y="191"/>
                  <a:pt x="51" y="191"/>
                </a:cubicBezTo>
                <a:cubicBezTo>
                  <a:pt x="30" y="191"/>
                  <a:pt x="30" y="191"/>
                  <a:pt x="30" y="191"/>
                </a:cubicBezTo>
                <a:cubicBezTo>
                  <a:pt x="30" y="199"/>
                  <a:pt x="30" y="199"/>
                  <a:pt x="30" y="199"/>
                </a:cubicBezTo>
                <a:cubicBezTo>
                  <a:pt x="23" y="199"/>
                  <a:pt x="23" y="199"/>
                  <a:pt x="23" y="199"/>
                </a:cubicBezTo>
                <a:cubicBezTo>
                  <a:pt x="23" y="191"/>
                  <a:pt x="23" y="191"/>
                  <a:pt x="23" y="191"/>
                </a:cubicBezTo>
                <a:cubicBezTo>
                  <a:pt x="23" y="187"/>
                  <a:pt x="26" y="184"/>
                  <a:pt x="30" y="184"/>
                </a:cubicBezTo>
                <a:cubicBezTo>
                  <a:pt x="33" y="184"/>
                  <a:pt x="33" y="184"/>
                  <a:pt x="33" y="184"/>
                </a:cubicBezTo>
                <a:cubicBezTo>
                  <a:pt x="73" y="99"/>
                  <a:pt x="73" y="99"/>
                  <a:pt x="73" y="99"/>
                </a:cubicBezTo>
                <a:cubicBezTo>
                  <a:pt x="145" y="99"/>
                  <a:pt x="145" y="99"/>
                  <a:pt x="145" y="99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203" y="184"/>
                  <a:pt x="203" y="184"/>
                  <a:pt x="203" y="184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152" y="166"/>
                  <a:pt x="152" y="166"/>
                  <a:pt x="152" y="166"/>
                </a:cubicBezTo>
                <a:cubicBezTo>
                  <a:pt x="151" y="205"/>
                  <a:pt x="151" y="205"/>
                  <a:pt x="151" y="205"/>
                </a:cubicBezTo>
                <a:cubicBezTo>
                  <a:pt x="139" y="310"/>
                  <a:pt x="139" y="310"/>
                  <a:pt x="139" y="310"/>
                </a:cubicBezTo>
                <a:cubicBezTo>
                  <a:pt x="118" y="310"/>
                  <a:pt x="118" y="310"/>
                  <a:pt x="118" y="310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08" y="214"/>
                  <a:pt x="108" y="214"/>
                  <a:pt x="108" y="214"/>
                </a:cubicBezTo>
                <a:cubicBezTo>
                  <a:pt x="89" y="309"/>
                  <a:pt x="89" y="309"/>
                  <a:pt x="89" y="309"/>
                </a:cubicBezTo>
                <a:cubicBezTo>
                  <a:pt x="70" y="309"/>
                  <a:pt x="70" y="309"/>
                  <a:pt x="70" y="309"/>
                </a:cubicBezTo>
                <a:lnTo>
                  <a:pt x="73" y="26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800"/>
          </a:p>
        </p:txBody>
      </p:sp>
      <p:sp>
        <p:nvSpPr>
          <p:cNvPr id="21" name="矩形 1"/>
          <p:cNvSpPr>
            <a:spLocks noChangeArrowheads="1"/>
          </p:cNvSpPr>
          <p:nvPr/>
        </p:nvSpPr>
        <p:spPr bwMode="auto">
          <a:xfrm>
            <a:off x="5810603" y="2927747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设计机构。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矩形 1"/>
          <p:cNvSpPr>
            <a:spLocks noChangeArrowheads="1"/>
          </p:cNvSpPr>
          <p:nvPr/>
        </p:nvSpPr>
        <p:spPr bwMode="auto">
          <a:xfrm>
            <a:off x="5810603" y="3540522"/>
            <a:ext cx="2793301" cy="276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0" tIns="45715" rIns="91430" bIns="4571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AIPPT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是中国第一家精品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设计机构。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任意多边形 137"/>
          <p:cNvSpPr>
            <a:spLocks noChangeArrowheads="1"/>
          </p:cNvSpPr>
          <p:nvPr/>
        </p:nvSpPr>
        <p:spPr bwMode="auto">
          <a:xfrm>
            <a:off x="3348029" y="1725215"/>
            <a:ext cx="2025377" cy="295275"/>
          </a:xfrm>
          <a:custGeom>
            <a:avLst/>
            <a:gdLst>
              <a:gd name="T0" fmla="*/ 0 w 2004060"/>
              <a:gd name="T1" fmla="*/ 295275 h 472440"/>
              <a:gd name="T2" fmla="*/ 182822 w 2004060"/>
              <a:gd name="T3" fmla="*/ 0 h 472440"/>
              <a:gd name="T4" fmla="*/ 2003425 w 2004060"/>
              <a:gd name="T5" fmla="*/ 0 h 472440"/>
              <a:gd name="T6" fmla="*/ 0 60000 65536"/>
              <a:gd name="T7" fmla="*/ 0 60000 65536"/>
              <a:gd name="T8" fmla="*/ 0 60000 65536"/>
              <a:gd name="T9" fmla="*/ 0 w 2004060"/>
              <a:gd name="T10" fmla="*/ 0 h 472440"/>
              <a:gd name="T11" fmla="*/ 2004060 w 2004060"/>
              <a:gd name="T12" fmla="*/ 472440 h 4724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4060" h="472440">
                <a:moveTo>
                  <a:pt x="0" y="472440"/>
                </a:moveTo>
                <a:lnTo>
                  <a:pt x="182880" y="0"/>
                </a:lnTo>
                <a:lnTo>
                  <a:pt x="200406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800"/>
          </a:p>
        </p:txBody>
      </p:sp>
      <p:sp>
        <p:nvSpPr>
          <p:cNvPr id="24" name="任意多边形 138"/>
          <p:cNvSpPr>
            <a:spLocks noChangeArrowheads="1"/>
          </p:cNvSpPr>
          <p:nvPr/>
        </p:nvSpPr>
        <p:spPr bwMode="auto">
          <a:xfrm>
            <a:off x="3587239" y="2360214"/>
            <a:ext cx="1786168" cy="103536"/>
          </a:xfrm>
          <a:custGeom>
            <a:avLst/>
            <a:gdLst>
              <a:gd name="T0" fmla="*/ 0 w 1577340"/>
              <a:gd name="T1" fmla="*/ 0 h 45720"/>
              <a:gd name="T2" fmla="*/ 1704975 w 1577340"/>
              <a:gd name="T3" fmla="*/ 0 h 45720"/>
              <a:gd name="T4" fmla="*/ 0 60000 65536"/>
              <a:gd name="T5" fmla="*/ 0 60000 65536"/>
              <a:gd name="T6" fmla="*/ 0 w 1577340"/>
              <a:gd name="T7" fmla="*/ 0 h 45720"/>
              <a:gd name="T8" fmla="*/ 1577340 w 1577340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77340" h="45720">
                <a:moveTo>
                  <a:pt x="0" y="0"/>
                </a:moveTo>
                <a:lnTo>
                  <a:pt x="157734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800"/>
          </a:p>
        </p:txBody>
      </p:sp>
      <p:sp>
        <p:nvSpPr>
          <p:cNvPr id="25" name="任意多边形 144"/>
          <p:cNvSpPr>
            <a:spLocks noChangeArrowheads="1"/>
          </p:cNvSpPr>
          <p:nvPr/>
        </p:nvSpPr>
        <p:spPr bwMode="auto">
          <a:xfrm>
            <a:off x="4132149" y="3014265"/>
            <a:ext cx="1241258" cy="46038"/>
          </a:xfrm>
          <a:custGeom>
            <a:avLst/>
            <a:gdLst>
              <a:gd name="T0" fmla="*/ 0 w 1577340"/>
              <a:gd name="T1" fmla="*/ 0 h 45720"/>
              <a:gd name="T2" fmla="*/ 1241425 w 1577340"/>
              <a:gd name="T3" fmla="*/ 0 h 45720"/>
              <a:gd name="T4" fmla="*/ 0 60000 65536"/>
              <a:gd name="T5" fmla="*/ 0 60000 65536"/>
              <a:gd name="T6" fmla="*/ 0 w 1577340"/>
              <a:gd name="T7" fmla="*/ 0 h 45720"/>
              <a:gd name="T8" fmla="*/ 1577340 w 1577340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77340" h="45720">
                <a:moveTo>
                  <a:pt x="0" y="0"/>
                </a:moveTo>
                <a:lnTo>
                  <a:pt x="157734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800"/>
          </a:p>
        </p:txBody>
      </p:sp>
      <p:sp>
        <p:nvSpPr>
          <p:cNvPr id="26" name="任意多边形 145"/>
          <p:cNvSpPr>
            <a:spLocks noChangeArrowheads="1"/>
          </p:cNvSpPr>
          <p:nvPr/>
        </p:nvSpPr>
        <p:spPr bwMode="auto">
          <a:xfrm>
            <a:off x="4643998" y="3677841"/>
            <a:ext cx="729408" cy="46038"/>
          </a:xfrm>
          <a:custGeom>
            <a:avLst/>
            <a:gdLst>
              <a:gd name="T0" fmla="*/ 0 w 1577340"/>
              <a:gd name="T1" fmla="*/ 0 h 45720"/>
              <a:gd name="T2" fmla="*/ 696912 w 1577340"/>
              <a:gd name="T3" fmla="*/ 0 h 45720"/>
              <a:gd name="T4" fmla="*/ 0 60000 65536"/>
              <a:gd name="T5" fmla="*/ 0 60000 65536"/>
              <a:gd name="T6" fmla="*/ 0 w 1577340"/>
              <a:gd name="T7" fmla="*/ 0 h 45720"/>
              <a:gd name="T8" fmla="*/ 1577340 w 1577340"/>
              <a:gd name="T9" fmla="*/ 45720 h 457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577340" h="45720">
                <a:moveTo>
                  <a:pt x="0" y="0"/>
                </a:moveTo>
                <a:lnTo>
                  <a:pt x="157734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prstDash val="sysDash"/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 anchor="ctr"/>
          <a:lstStyle/>
          <a:p>
            <a:endParaRPr lang="zh-CN" altLang="en-US" sz="1800"/>
          </a:p>
        </p:txBody>
      </p:sp>
      <p:sp>
        <p:nvSpPr>
          <p:cNvPr id="27" name="TextBox 682"/>
          <p:cNvSpPr>
            <a:spLocks noChangeArrowheads="1"/>
          </p:cNvSpPr>
          <p:nvPr/>
        </p:nvSpPr>
        <p:spPr bwMode="auto">
          <a:xfrm>
            <a:off x="5920174" y="1419622"/>
            <a:ext cx="453867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42%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8" name="TextBox 682"/>
          <p:cNvSpPr>
            <a:spLocks noChangeArrowheads="1"/>
          </p:cNvSpPr>
          <p:nvPr/>
        </p:nvSpPr>
        <p:spPr bwMode="auto">
          <a:xfrm>
            <a:off x="5918679" y="2029222"/>
            <a:ext cx="434637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42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%</a:t>
            </a:r>
            <a:endParaRPr lang="zh-CN" altLang="en-US" sz="11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29" name="TextBox 682"/>
          <p:cNvSpPr>
            <a:spLocks noChangeArrowheads="1"/>
          </p:cNvSpPr>
          <p:nvPr/>
        </p:nvSpPr>
        <p:spPr bwMode="auto">
          <a:xfrm>
            <a:off x="5907567" y="2657872"/>
            <a:ext cx="434637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27</a:t>
            </a:r>
            <a:r>
              <a:rPr lang="en-US" altLang="zh-CN" sz="11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sp>
        <p:nvSpPr>
          <p:cNvPr id="30" name="TextBox 682"/>
          <p:cNvSpPr>
            <a:spLocks noChangeArrowheads="1"/>
          </p:cNvSpPr>
          <p:nvPr/>
        </p:nvSpPr>
        <p:spPr bwMode="auto">
          <a:xfrm>
            <a:off x="5920174" y="3288109"/>
            <a:ext cx="453867" cy="30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latin typeface="方正中等线简体" pitchFamily="65" charset="-122"/>
                <a:ea typeface="方正中等线简体" pitchFamily="65" charset="-122"/>
              </a:rPr>
              <a:t>38%</a:t>
            </a:r>
            <a:endParaRPr lang="zh-CN" altLang="en-US" sz="1400" b="1" dirty="0">
              <a:solidFill>
                <a:schemeClr val="bg1">
                  <a:lumMod val="50000"/>
                </a:schemeClr>
              </a:solidFill>
              <a:latin typeface="方正中等线简体" pitchFamily="65" charset="-122"/>
              <a:ea typeface="方正中等线简体" pitchFamily="65" charset="-122"/>
            </a:endParaRPr>
          </a:p>
        </p:txBody>
      </p:sp>
      <p:grpSp>
        <p:nvGrpSpPr>
          <p:cNvPr id="6" name="组合 1"/>
          <p:cNvGrpSpPr/>
          <p:nvPr/>
        </p:nvGrpSpPr>
        <p:grpSpPr>
          <a:xfrm>
            <a:off x="1043464" y="1503015"/>
            <a:ext cx="3763454" cy="3228975"/>
            <a:chOff x="1042988" y="1503015"/>
            <a:chExt cx="3763962" cy="3228975"/>
          </a:xfrm>
        </p:grpSpPr>
        <p:sp>
          <p:nvSpPr>
            <p:cNvPr id="9" name="Freeform 85"/>
            <p:cNvSpPr>
              <a:spLocks noChangeArrowheads="1"/>
            </p:cNvSpPr>
            <p:nvPr/>
          </p:nvSpPr>
          <p:spPr bwMode="auto">
            <a:xfrm>
              <a:off x="2455863" y="1503015"/>
              <a:ext cx="468312" cy="808037"/>
            </a:xfrm>
            <a:custGeom>
              <a:avLst/>
              <a:gdLst>
                <a:gd name="T0" fmla="*/ 0 w 295"/>
                <a:gd name="T1" fmla="*/ 603250 h 509"/>
                <a:gd name="T2" fmla="*/ 468312 w 295"/>
                <a:gd name="T3" fmla="*/ 808037 h 509"/>
                <a:gd name="T4" fmla="*/ 468312 w 295"/>
                <a:gd name="T5" fmla="*/ 0 h 509"/>
                <a:gd name="T6" fmla="*/ 0 w 295"/>
                <a:gd name="T7" fmla="*/ 603250 h 5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5"/>
                <a:gd name="T13" fmla="*/ 0 h 509"/>
                <a:gd name="T14" fmla="*/ 295 w 295"/>
                <a:gd name="T15" fmla="*/ 509 h 5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5" h="509">
                  <a:moveTo>
                    <a:pt x="0" y="380"/>
                  </a:moveTo>
                  <a:lnTo>
                    <a:pt x="295" y="509"/>
                  </a:lnTo>
                  <a:lnTo>
                    <a:pt x="295" y="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chemeClr val="accent1"/>
            </a:solidFill>
            <a:ln w="952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0" name="Freeform 86"/>
            <p:cNvSpPr>
              <a:spLocks noChangeArrowheads="1"/>
            </p:cNvSpPr>
            <p:nvPr/>
          </p:nvSpPr>
          <p:spPr bwMode="auto">
            <a:xfrm>
              <a:off x="2921000" y="1503015"/>
              <a:ext cx="473075" cy="808037"/>
            </a:xfrm>
            <a:custGeom>
              <a:avLst/>
              <a:gdLst>
                <a:gd name="T0" fmla="*/ 0 w 298"/>
                <a:gd name="T1" fmla="*/ 808037 h 509"/>
                <a:gd name="T2" fmla="*/ 473075 w 298"/>
                <a:gd name="T3" fmla="*/ 603250 h 509"/>
                <a:gd name="T4" fmla="*/ 0 w 298"/>
                <a:gd name="T5" fmla="*/ 0 h 509"/>
                <a:gd name="T6" fmla="*/ 0 w 298"/>
                <a:gd name="T7" fmla="*/ 808037 h 5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8"/>
                <a:gd name="T13" fmla="*/ 0 h 509"/>
                <a:gd name="T14" fmla="*/ 298 w 298"/>
                <a:gd name="T15" fmla="*/ 509 h 5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8" h="509">
                  <a:moveTo>
                    <a:pt x="0" y="509"/>
                  </a:moveTo>
                  <a:lnTo>
                    <a:pt x="298" y="380"/>
                  </a:lnTo>
                  <a:lnTo>
                    <a:pt x="0" y="0"/>
                  </a:lnTo>
                  <a:lnTo>
                    <a:pt x="0" y="509"/>
                  </a:lnTo>
                  <a:close/>
                </a:path>
              </a:pathLst>
            </a:custGeom>
            <a:solidFill>
              <a:schemeClr val="accent1"/>
            </a:solidFill>
            <a:ln w="952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1" name="Freeform 87"/>
            <p:cNvSpPr>
              <a:spLocks noChangeArrowheads="1"/>
            </p:cNvSpPr>
            <p:nvPr/>
          </p:nvSpPr>
          <p:spPr bwMode="auto">
            <a:xfrm>
              <a:off x="1982788" y="2109440"/>
              <a:ext cx="941387" cy="1008062"/>
            </a:xfrm>
            <a:custGeom>
              <a:avLst/>
              <a:gdLst>
                <a:gd name="T0" fmla="*/ 0 w 593"/>
                <a:gd name="T1" fmla="*/ 604837 h 635"/>
                <a:gd name="T2" fmla="*/ 941387 w 593"/>
                <a:gd name="T3" fmla="*/ 1008062 h 635"/>
                <a:gd name="T4" fmla="*/ 941387 w 593"/>
                <a:gd name="T5" fmla="*/ 201612 h 635"/>
                <a:gd name="T6" fmla="*/ 473075 w 593"/>
                <a:gd name="T7" fmla="*/ 0 h 635"/>
                <a:gd name="T8" fmla="*/ 0 w 593"/>
                <a:gd name="T9" fmla="*/ 604837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635"/>
                <a:gd name="T17" fmla="*/ 593 w 593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635">
                  <a:moveTo>
                    <a:pt x="0" y="381"/>
                  </a:moveTo>
                  <a:lnTo>
                    <a:pt x="593" y="635"/>
                  </a:lnTo>
                  <a:lnTo>
                    <a:pt x="593" y="127"/>
                  </a:lnTo>
                  <a:lnTo>
                    <a:pt x="298" y="0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chemeClr val="accent2"/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2" name="Freeform 88"/>
            <p:cNvSpPr>
              <a:spLocks noChangeArrowheads="1"/>
            </p:cNvSpPr>
            <p:nvPr/>
          </p:nvSpPr>
          <p:spPr bwMode="auto">
            <a:xfrm>
              <a:off x="2924175" y="2109440"/>
              <a:ext cx="942975" cy="1008062"/>
            </a:xfrm>
            <a:custGeom>
              <a:avLst/>
              <a:gdLst>
                <a:gd name="T0" fmla="*/ 0 w 593"/>
                <a:gd name="T1" fmla="*/ 1008062 h 635"/>
                <a:gd name="T2" fmla="*/ 942975 w 593"/>
                <a:gd name="T3" fmla="*/ 604837 h 635"/>
                <a:gd name="T4" fmla="*/ 473873 w 593"/>
                <a:gd name="T5" fmla="*/ 0 h 635"/>
                <a:gd name="T6" fmla="*/ 0 w 593"/>
                <a:gd name="T7" fmla="*/ 201612 h 635"/>
                <a:gd name="T8" fmla="*/ 0 w 593"/>
                <a:gd name="T9" fmla="*/ 1008062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3"/>
                <a:gd name="T16" fmla="*/ 0 h 635"/>
                <a:gd name="T17" fmla="*/ 593 w 593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3" h="635">
                  <a:moveTo>
                    <a:pt x="0" y="635"/>
                  </a:moveTo>
                  <a:lnTo>
                    <a:pt x="593" y="381"/>
                  </a:lnTo>
                  <a:lnTo>
                    <a:pt x="298" y="0"/>
                  </a:lnTo>
                  <a:lnTo>
                    <a:pt x="0" y="127"/>
                  </a:lnTo>
                  <a:lnTo>
                    <a:pt x="0" y="635"/>
                  </a:lnTo>
                  <a:close/>
                </a:path>
              </a:pathLst>
            </a:custGeom>
            <a:solidFill>
              <a:schemeClr val="accent2"/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3" name="Freeform 89"/>
            <p:cNvSpPr>
              <a:spLocks noChangeArrowheads="1"/>
            </p:cNvSpPr>
            <p:nvPr/>
          </p:nvSpPr>
          <p:spPr bwMode="auto">
            <a:xfrm>
              <a:off x="1511300" y="2714277"/>
              <a:ext cx="1412875" cy="1208088"/>
            </a:xfrm>
            <a:custGeom>
              <a:avLst/>
              <a:gdLst>
                <a:gd name="T0" fmla="*/ 0 w 890"/>
                <a:gd name="T1" fmla="*/ 604838 h 761"/>
                <a:gd name="T2" fmla="*/ 1412875 w 890"/>
                <a:gd name="T3" fmla="*/ 1208088 h 761"/>
                <a:gd name="T4" fmla="*/ 1412875 w 890"/>
                <a:gd name="T5" fmla="*/ 403225 h 761"/>
                <a:gd name="T6" fmla="*/ 471488 w 890"/>
                <a:gd name="T7" fmla="*/ 0 h 761"/>
                <a:gd name="T8" fmla="*/ 0 w 890"/>
                <a:gd name="T9" fmla="*/ 604838 h 7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0"/>
                <a:gd name="T16" fmla="*/ 0 h 761"/>
                <a:gd name="T17" fmla="*/ 890 w 890"/>
                <a:gd name="T18" fmla="*/ 761 h 7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0" h="761">
                  <a:moveTo>
                    <a:pt x="0" y="381"/>
                  </a:moveTo>
                  <a:lnTo>
                    <a:pt x="890" y="761"/>
                  </a:lnTo>
                  <a:lnTo>
                    <a:pt x="890" y="254"/>
                  </a:lnTo>
                  <a:lnTo>
                    <a:pt x="297" y="0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chemeClr val="accent3"/>
            </a:solidFill>
            <a:ln w="2" cap="flat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4" name="Freeform 90"/>
            <p:cNvSpPr>
              <a:spLocks noChangeArrowheads="1"/>
            </p:cNvSpPr>
            <p:nvPr/>
          </p:nvSpPr>
          <p:spPr bwMode="auto">
            <a:xfrm>
              <a:off x="2924175" y="2714277"/>
              <a:ext cx="1412875" cy="1208088"/>
            </a:xfrm>
            <a:custGeom>
              <a:avLst/>
              <a:gdLst>
                <a:gd name="T0" fmla="*/ 0 w 890"/>
                <a:gd name="T1" fmla="*/ 1208088 h 761"/>
                <a:gd name="T2" fmla="*/ 1412875 w 890"/>
                <a:gd name="T3" fmla="*/ 604838 h 761"/>
                <a:gd name="T4" fmla="*/ 941388 w 890"/>
                <a:gd name="T5" fmla="*/ 0 h 761"/>
                <a:gd name="T6" fmla="*/ 0 w 890"/>
                <a:gd name="T7" fmla="*/ 403225 h 761"/>
                <a:gd name="T8" fmla="*/ 0 w 890"/>
                <a:gd name="T9" fmla="*/ 1208088 h 7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0"/>
                <a:gd name="T16" fmla="*/ 0 h 761"/>
                <a:gd name="T17" fmla="*/ 890 w 890"/>
                <a:gd name="T18" fmla="*/ 761 h 7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0" h="761">
                  <a:moveTo>
                    <a:pt x="0" y="761"/>
                  </a:moveTo>
                  <a:lnTo>
                    <a:pt x="890" y="381"/>
                  </a:lnTo>
                  <a:lnTo>
                    <a:pt x="593" y="0"/>
                  </a:lnTo>
                  <a:lnTo>
                    <a:pt x="0" y="254"/>
                  </a:lnTo>
                  <a:lnTo>
                    <a:pt x="0" y="761"/>
                  </a:lnTo>
                  <a:close/>
                </a:path>
              </a:pathLst>
            </a:custGeom>
            <a:solidFill>
              <a:schemeClr val="accent3"/>
            </a:solidFill>
            <a:ln w="2" cap="flat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5" name="Freeform 91"/>
            <p:cNvSpPr>
              <a:spLocks noChangeArrowheads="1"/>
            </p:cNvSpPr>
            <p:nvPr/>
          </p:nvSpPr>
          <p:spPr bwMode="auto">
            <a:xfrm>
              <a:off x="1042988" y="3319115"/>
              <a:ext cx="1881187" cy="1412875"/>
            </a:xfrm>
            <a:custGeom>
              <a:avLst/>
              <a:gdLst>
                <a:gd name="T0" fmla="*/ 0 w 1185"/>
                <a:gd name="T1" fmla="*/ 603250 h 890"/>
                <a:gd name="T2" fmla="*/ 1881187 w 1185"/>
                <a:gd name="T3" fmla="*/ 1412875 h 890"/>
                <a:gd name="T4" fmla="*/ 1881187 w 1185"/>
                <a:gd name="T5" fmla="*/ 603250 h 890"/>
                <a:gd name="T6" fmla="*/ 468312 w 1185"/>
                <a:gd name="T7" fmla="*/ 0 h 890"/>
                <a:gd name="T8" fmla="*/ 0 w 1185"/>
                <a:gd name="T9" fmla="*/ 603250 h 8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5"/>
                <a:gd name="T16" fmla="*/ 0 h 890"/>
                <a:gd name="T17" fmla="*/ 1185 w 1185"/>
                <a:gd name="T18" fmla="*/ 890 h 8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5" h="890">
                  <a:moveTo>
                    <a:pt x="0" y="380"/>
                  </a:moveTo>
                  <a:lnTo>
                    <a:pt x="1185" y="890"/>
                  </a:lnTo>
                  <a:lnTo>
                    <a:pt x="1185" y="380"/>
                  </a:lnTo>
                  <a:lnTo>
                    <a:pt x="295" y="0"/>
                  </a:lnTo>
                  <a:lnTo>
                    <a:pt x="0" y="380"/>
                  </a:lnTo>
                  <a:close/>
                </a:path>
              </a:pathLst>
            </a:custGeom>
            <a:solidFill>
              <a:schemeClr val="accent4"/>
            </a:solidFill>
            <a:ln w="2" cap="flat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6" name="Freeform 92"/>
            <p:cNvSpPr>
              <a:spLocks noChangeArrowheads="1"/>
            </p:cNvSpPr>
            <p:nvPr/>
          </p:nvSpPr>
          <p:spPr bwMode="auto">
            <a:xfrm>
              <a:off x="2924175" y="3319115"/>
              <a:ext cx="1882775" cy="1412875"/>
            </a:xfrm>
            <a:custGeom>
              <a:avLst/>
              <a:gdLst>
                <a:gd name="T0" fmla="*/ 0 w 1186"/>
                <a:gd name="T1" fmla="*/ 1412875 h 890"/>
                <a:gd name="T2" fmla="*/ 1882775 w 1186"/>
                <a:gd name="T3" fmla="*/ 603250 h 890"/>
                <a:gd name="T4" fmla="*/ 1412875 w 1186"/>
                <a:gd name="T5" fmla="*/ 0 h 890"/>
                <a:gd name="T6" fmla="*/ 0 w 1186"/>
                <a:gd name="T7" fmla="*/ 603250 h 890"/>
                <a:gd name="T8" fmla="*/ 0 w 1186"/>
                <a:gd name="T9" fmla="*/ 1412875 h 8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86"/>
                <a:gd name="T16" fmla="*/ 0 h 890"/>
                <a:gd name="T17" fmla="*/ 1186 w 1186"/>
                <a:gd name="T18" fmla="*/ 890 h 8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86" h="890">
                  <a:moveTo>
                    <a:pt x="0" y="890"/>
                  </a:moveTo>
                  <a:lnTo>
                    <a:pt x="1186" y="380"/>
                  </a:lnTo>
                  <a:lnTo>
                    <a:pt x="890" y="0"/>
                  </a:lnTo>
                  <a:lnTo>
                    <a:pt x="0" y="380"/>
                  </a:lnTo>
                  <a:lnTo>
                    <a:pt x="0" y="890"/>
                  </a:lnTo>
                  <a:close/>
                </a:path>
              </a:pathLst>
            </a:custGeom>
            <a:solidFill>
              <a:schemeClr val="accent4"/>
            </a:solidFill>
            <a:ln w="2" cap="flat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31" name="TextBox 682"/>
            <p:cNvSpPr>
              <a:spLocks noChangeArrowheads="1"/>
            </p:cNvSpPr>
            <p:nvPr/>
          </p:nvSpPr>
          <p:spPr bwMode="auto">
            <a:xfrm>
              <a:off x="2912090" y="1698277"/>
              <a:ext cx="338495" cy="46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A</a:t>
              </a:r>
              <a:endParaRPr lang="zh-CN" altLang="en-US" sz="240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2" name="TextBox 682"/>
            <p:cNvSpPr>
              <a:spLocks noChangeArrowheads="1"/>
            </p:cNvSpPr>
            <p:nvPr/>
          </p:nvSpPr>
          <p:spPr bwMode="auto">
            <a:xfrm>
              <a:off x="3140690" y="2320577"/>
              <a:ext cx="338495" cy="46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B</a:t>
              </a:r>
              <a:endParaRPr lang="zh-CN" altLang="en-US" sz="240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3" name="TextBox 682"/>
            <p:cNvSpPr>
              <a:spLocks noChangeArrowheads="1"/>
            </p:cNvSpPr>
            <p:nvPr/>
          </p:nvSpPr>
          <p:spPr bwMode="auto">
            <a:xfrm>
              <a:off x="3432790" y="2973040"/>
              <a:ext cx="338495" cy="46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4" name="TextBox 682"/>
            <p:cNvSpPr>
              <a:spLocks noChangeArrowheads="1"/>
            </p:cNvSpPr>
            <p:nvPr/>
          </p:nvSpPr>
          <p:spPr bwMode="auto">
            <a:xfrm>
              <a:off x="3733621" y="3660427"/>
              <a:ext cx="338495" cy="46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D</a:t>
              </a:r>
              <a:endParaRPr lang="zh-CN" altLang="en-US" sz="240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 animBg="1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 bwMode="auto">
          <a:xfrm>
            <a:off x="3462097" y="1637202"/>
            <a:ext cx="2198879" cy="2196811"/>
            <a:chOff x="0" y="0"/>
            <a:chExt cx="6753151" cy="6746917"/>
          </a:xfrm>
          <a:effectLst/>
        </p:grpSpPr>
        <p:sp>
          <p:nvSpPr>
            <p:cNvPr id="33794" name="AutoShape 2"/>
            <p:cNvSpPr/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6" tIns="14886" rIns="14886" bIns="14886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/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"/>
          <p:cNvGrpSpPr/>
          <p:nvPr/>
        </p:nvGrpSpPr>
        <p:grpSpPr bwMode="auto">
          <a:xfrm>
            <a:off x="3631641" y="1811396"/>
            <a:ext cx="2476970" cy="1853074"/>
            <a:chOff x="-1" y="0"/>
            <a:chExt cx="7608239" cy="5691704"/>
          </a:xfrm>
          <a:effectLst/>
        </p:grpSpPr>
        <p:sp>
          <p:nvSpPr>
            <p:cNvPr id="33798" name="AutoShape 6"/>
            <p:cNvSpPr/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6" tIns="14886" rIns="14886" bIns="14886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/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"/>
          <p:cNvGrpSpPr/>
          <p:nvPr/>
        </p:nvGrpSpPr>
        <p:grpSpPr bwMode="auto">
          <a:xfrm>
            <a:off x="3781024" y="1960780"/>
            <a:ext cx="1876336" cy="1955421"/>
            <a:chOff x="0" y="0"/>
            <a:chExt cx="5763342" cy="6005116"/>
          </a:xfrm>
          <a:effectLst/>
        </p:grpSpPr>
        <p:sp>
          <p:nvSpPr>
            <p:cNvPr id="33802" name="AutoShape 10"/>
            <p:cNvSpPr/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6" tIns="14886" rIns="14886" bIns="14886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/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"/>
          <p:cNvGrpSpPr/>
          <p:nvPr/>
        </p:nvGrpSpPr>
        <p:grpSpPr bwMode="auto">
          <a:xfrm>
            <a:off x="3472953" y="2110162"/>
            <a:ext cx="1745561" cy="1805004"/>
            <a:chOff x="0" y="0"/>
            <a:chExt cx="5362063" cy="5542360"/>
          </a:xfrm>
          <a:effectLst/>
        </p:grpSpPr>
        <p:sp>
          <p:nvSpPr>
            <p:cNvPr id="33806" name="AutoShape 14"/>
            <p:cNvSpPr/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6" tIns="14886" rIns="14886" bIns="14886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/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7"/>
          <p:cNvGrpSpPr/>
          <p:nvPr/>
        </p:nvGrpSpPr>
        <p:grpSpPr bwMode="auto">
          <a:xfrm>
            <a:off x="3017051" y="2263165"/>
            <a:ext cx="2048979" cy="977451"/>
            <a:chOff x="0" y="-1"/>
            <a:chExt cx="6292395" cy="3002312"/>
          </a:xfrm>
        </p:grpSpPr>
        <p:sp>
          <p:nvSpPr>
            <p:cNvPr id="33810" name="AutoShape 18"/>
            <p:cNvSpPr/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6" tIns="14886" rIns="14886" bIns="14886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/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1"/>
          <p:cNvGrpSpPr/>
          <p:nvPr/>
        </p:nvGrpSpPr>
        <p:grpSpPr bwMode="auto">
          <a:xfrm>
            <a:off x="3472437" y="1634618"/>
            <a:ext cx="1443693" cy="1455581"/>
            <a:chOff x="0" y="0"/>
            <a:chExt cx="4433297" cy="4470884"/>
          </a:xfrm>
          <a:effectLst/>
        </p:grpSpPr>
        <p:sp>
          <p:nvSpPr>
            <p:cNvPr id="33814" name="AutoShape 22"/>
            <p:cNvSpPr/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14886" tIns="14886" rIns="14886" bIns="14886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/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1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</a:ln>
            <a:effectLst/>
          </p:spPr>
          <p:txBody>
            <a:bodyPr lIns="0" tIns="0" rIns="0" bIns="0" anchor="ctr"/>
            <a:lstStyle/>
            <a:p>
              <a:pPr defTabSz="148590">
                <a:defRPr/>
              </a:pPr>
              <a:endParaRPr lang="es-ES" sz="39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/>
          <p:nvPr/>
        </p:nvSpPr>
        <p:spPr bwMode="auto">
          <a:xfrm>
            <a:off x="6009882" y="1817597"/>
            <a:ext cx="1019359" cy="3116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6005747" y="1633066"/>
            <a:ext cx="845641" cy="1664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5" tIns="12405" rIns="12405" bIns="1240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/>
          <p:nvPr/>
        </p:nvSpPr>
        <p:spPr bwMode="auto">
          <a:xfrm>
            <a:off x="5828969" y="1658912"/>
            <a:ext cx="140596" cy="14059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89865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/>
          <p:nvPr/>
        </p:nvSpPr>
        <p:spPr bwMode="auto">
          <a:xfrm>
            <a:off x="6361372" y="2818310"/>
            <a:ext cx="1018938" cy="3116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/>
          <p:nvPr/>
        </p:nvSpPr>
        <p:spPr bwMode="auto">
          <a:xfrm>
            <a:off x="6356719" y="2633778"/>
            <a:ext cx="845641" cy="1664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5" tIns="12405" rIns="12405" bIns="1240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/>
          <p:nvPr/>
        </p:nvSpPr>
        <p:spPr bwMode="auto">
          <a:xfrm>
            <a:off x="6179941" y="2659624"/>
            <a:ext cx="140596" cy="14059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89865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/>
          <p:nvPr/>
        </p:nvSpPr>
        <p:spPr bwMode="auto">
          <a:xfrm>
            <a:off x="5902368" y="3841766"/>
            <a:ext cx="1019359" cy="31168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/>
          <p:nvPr/>
        </p:nvSpPr>
        <p:spPr bwMode="auto">
          <a:xfrm>
            <a:off x="5897715" y="3657234"/>
            <a:ext cx="846194" cy="1664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5" tIns="12405" rIns="12405" bIns="1240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/>
          <p:nvPr/>
        </p:nvSpPr>
        <p:spPr bwMode="auto">
          <a:xfrm>
            <a:off x="5720938" y="3683080"/>
            <a:ext cx="140596" cy="14059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89865">
              <a:lnSpc>
                <a:spcPct val="120000"/>
              </a:lnSpc>
              <a:defRPr/>
            </a:pPr>
            <a:endParaRPr lang="es-ES" sz="1305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/>
          <p:nvPr/>
        </p:nvSpPr>
        <p:spPr bwMode="auto">
          <a:xfrm>
            <a:off x="2093946" y="3882084"/>
            <a:ext cx="1054913" cy="271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/>
          <p:nvPr/>
        </p:nvSpPr>
        <p:spPr bwMode="auto">
          <a:xfrm>
            <a:off x="2269617" y="3697036"/>
            <a:ext cx="874591" cy="1447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5" tIns="12405" rIns="12405" bIns="1240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/>
          <p:nvPr/>
        </p:nvSpPr>
        <p:spPr bwMode="auto">
          <a:xfrm>
            <a:off x="3204167" y="3723398"/>
            <a:ext cx="140596" cy="14059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89865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/>
          <p:nvPr/>
        </p:nvSpPr>
        <p:spPr bwMode="auto">
          <a:xfrm>
            <a:off x="1699554" y="2853460"/>
            <a:ext cx="1054913" cy="271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/>
          <p:nvPr/>
        </p:nvSpPr>
        <p:spPr bwMode="auto">
          <a:xfrm>
            <a:off x="1875223" y="2668411"/>
            <a:ext cx="874590" cy="1447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5" tIns="12405" rIns="12405" bIns="1240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/>
          <p:nvPr/>
        </p:nvSpPr>
        <p:spPr bwMode="auto">
          <a:xfrm>
            <a:off x="2793234" y="2694773"/>
            <a:ext cx="140596" cy="14059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89865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/>
          <p:nvPr/>
        </p:nvSpPr>
        <p:spPr bwMode="auto">
          <a:xfrm>
            <a:off x="2097046" y="1821733"/>
            <a:ext cx="1054913" cy="271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5"/>
              </a:spcBef>
            </a:pPr>
            <a:r>
              <a:rPr lang="zh-CN" altLang="en-US" sz="49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4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s-ES" altLang="zh-CN" sz="6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/>
          <p:nvPr/>
        </p:nvSpPr>
        <p:spPr bwMode="auto">
          <a:xfrm>
            <a:off x="2274079" y="1637201"/>
            <a:ext cx="878914" cy="14473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12405" tIns="12405" rIns="12405" bIns="12405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86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86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/>
          <p:nvPr/>
        </p:nvSpPr>
        <p:spPr bwMode="auto">
          <a:xfrm>
            <a:off x="3207269" y="1663047"/>
            <a:ext cx="140596" cy="14059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189865">
              <a:lnSpc>
                <a:spcPct val="120000"/>
              </a:lnSpc>
              <a:defRPr/>
            </a:pPr>
            <a:endParaRPr lang="es-ES" sz="86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57547" y="1969837"/>
            <a:ext cx="5357027" cy="957618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59554" tIns="29777" rIns="59554" bIns="297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59554" tIns="29777" rIns="59554" bIns="297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59554" tIns="29777" rIns="59554" bIns="297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59554" tIns="29777" rIns="59554" bIns="297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59554" tIns="29777" rIns="59554" bIns="2977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5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5851997" y="2239900"/>
            <a:ext cx="276263" cy="320114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3787924" y="2288586"/>
            <a:ext cx="333640" cy="293080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2829820" y="2288587"/>
            <a:ext cx="305617" cy="304804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6822201" y="2273107"/>
            <a:ext cx="354120" cy="362797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4796109" y="2348995"/>
            <a:ext cx="376561" cy="211018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9554" tIns="29777" rIns="59554" bIns="2977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2930998" y="1694287"/>
            <a:ext cx="0" cy="2311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053109" y="1694287"/>
            <a:ext cx="8778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423048" y="2980788"/>
            <a:ext cx="0" cy="2311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034696" y="3211896"/>
            <a:ext cx="1383338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1589156" y="1496962"/>
            <a:ext cx="356376" cy="350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14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14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1589156" y="3013325"/>
            <a:ext cx="356376" cy="350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14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14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4959157" y="1688259"/>
            <a:ext cx="0" cy="2311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4081268" y="1688258"/>
            <a:ext cx="8778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470114" y="2974759"/>
            <a:ext cx="0" cy="2311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4072304" y="3205866"/>
            <a:ext cx="1406784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3617314" y="1490368"/>
            <a:ext cx="356376" cy="350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14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14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3617315" y="3016748"/>
            <a:ext cx="356375" cy="35022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14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14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1547582" y="3635900"/>
            <a:ext cx="919873" cy="18389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1547583" y="3797775"/>
            <a:ext cx="1137330" cy="42037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3187434" y="3635900"/>
            <a:ext cx="919873" cy="18389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3187435" y="3797775"/>
            <a:ext cx="1137330" cy="42037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4827286" y="3635900"/>
            <a:ext cx="919873" cy="18389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4827287" y="3797775"/>
            <a:ext cx="1137330" cy="42037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6467138" y="3635900"/>
            <a:ext cx="919873" cy="183896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995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6467137" y="3797775"/>
            <a:ext cx="1137330" cy="42037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 flipH="1">
            <a:off x="3000379" y="2851173"/>
            <a:ext cx="1826332" cy="157146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AU" sz="6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347652" y="1236264"/>
            <a:ext cx="1826332" cy="157146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41"/>
          <p:cNvGrpSpPr/>
          <p:nvPr/>
        </p:nvGrpSpPr>
        <p:grpSpPr>
          <a:xfrm>
            <a:off x="970016" y="1236264"/>
            <a:ext cx="1979394" cy="3186369"/>
            <a:chOff x="1293091" y="1708726"/>
            <a:chExt cx="2639337" cy="4248726"/>
          </a:xfrm>
        </p:grpSpPr>
        <p:sp>
          <p:nvSpPr>
            <p:cNvPr id="43" name="Rectangle 42"/>
            <p:cNvSpPr/>
            <p:nvPr/>
          </p:nvSpPr>
          <p:spPr>
            <a:xfrm>
              <a:off x="1293091" y="1708726"/>
              <a:ext cx="2639337" cy="42487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2"/>
            <p:cNvSpPr txBox="1"/>
            <p:nvPr/>
          </p:nvSpPr>
          <p:spPr>
            <a:xfrm>
              <a:off x="1527049" y="2883040"/>
              <a:ext cx="2130552" cy="157667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3"/>
            <p:cNvSpPr txBox="1"/>
            <p:nvPr/>
          </p:nvSpPr>
          <p:spPr>
            <a:xfrm>
              <a:off x="1527049" y="2511284"/>
              <a:ext cx="1551209" cy="20434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3000379" y="1236264"/>
            <a:ext cx="3296304" cy="1571460"/>
            <a:chOff x="4000390" y="1708726"/>
            <a:chExt cx="4395314" cy="2095396"/>
          </a:xfrm>
        </p:grpSpPr>
        <p:sp>
          <p:nvSpPr>
            <p:cNvPr id="67" name="Rectangle 66"/>
            <p:cNvSpPr/>
            <p:nvPr/>
          </p:nvSpPr>
          <p:spPr>
            <a:xfrm>
              <a:off x="4000390" y="1708726"/>
              <a:ext cx="4395314" cy="2095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 Placeholder 32"/>
            <p:cNvSpPr txBox="1"/>
            <p:nvPr/>
          </p:nvSpPr>
          <p:spPr>
            <a:xfrm>
              <a:off x="4305080" y="2594238"/>
              <a:ext cx="3566148" cy="8759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 Placeholder 33"/>
            <p:cNvSpPr txBox="1"/>
            <p:nvPr/>
          </p:nvSpPr>
          <p:spPr>
            <a:xfrm>
              <a:off x="4305080" y="2229297"/>
              <a:ext cx="1586086" cy="2043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4877680" y="2851173"/>
            <a:ext cx="3296304" cy="1571461"/>
            <a:chOff x="6503595" y="3862056"/>
            <a:chExt cx="4395314" cy="2095396"/>
          </a:xfrm>
        </p:grpSpPr>
        <p:sp>
          <p:nvSpPr>
            <p:cNvPr id="71" name="Rectangle 70"/>
            <p:cNvSpPr/>
            <p:nvPr/>
          </p:nvSpPr>
          <p:spPr>
            <a:xfrm flipH="1">
              <a:off x="6503595" y="3862056"/>
              <a:ext cx="4395314" cy="20953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id-ID" sz="57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 Placeholder 32"/>
            <p:cNvSpPr txBox="1"/>
            <p:nvPr/>
          </p:nvSpPr>
          <p:spPr>
            <a:xfrm>
              <a:off x="6847112" y="4735354"/>
              <a:ext cx="3723351" cy="1219028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r>
                <a:rPr lang="en-US" altLang="zh-CN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57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57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 Placeholder 33"/>
            <p:cNvSpPr txBox="1"/>
            <p:nvPr/>
          </p:nvSpPr>
          <p:spPr>
            <a:xfrm>
              <a:off x="6847113" y="4350709"/>
              <a:ext cx="1365506" cy="2043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AU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16"/>
          <p:cNvSpPr txBox="1"/>
          <p:nvPr/>
        </p:nvSpPr>
        <p:spPr>
          <a:xfrm>
            <a:off x="4039266" y="1131590"/>
            <a:ext cx="995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0">
                      <a:srgbClr val="FFFFFF"/>
                    </a:gs>
                    <a:gs pos="4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latin typeface="华康俪金黑W8" pitchFamily="49" charset="-122"/>
                <a:ea typeface="华康俪金黑W8" pitchFamily="49" charset="-122"/>
              </a:rPr>
              <a:t>03</a:t>
            </a:r>
            <a:endParaRPr lang="zh-CN" altLang="en-US" sz="5400" dirty="0">
              <a:gradFill>
                <a:gsLst>
                  <a:gs pos="0">
                    <a:srgbClr val="FFFFFF"/>
                  </a:gs>
                  <a:gs pos="4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latin typeface="华康俪金黑W8" pitchFamily="49" charset="-122"/>
              <a:ea typeface="华康俪金黑W8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67744" y="2127508"/>
            <a:ext cx="4695305" cy="576064"/>
            <a:chOff x="2411760" y="1695460"/>
            <a:chExt cx="4695305" cy="576064"/>
          </a:xfrm>
        </p:grpSpPr>
        <p:pic>
          <p:nvPicPr>
            <p:cNvPr id="9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19"/>
            <p:cNvSpPr txBox="1"/>
            <p:nvPr/>
          </p:nvSpPr>
          <p:spPr>
            <a:xfrm>
              <a:off x="3863014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112778" y="3003798"/>
            <a:ext cx="4918444" cy="435993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  <a:endParaRPr lang="zh-CN" altLang="en-US" sz="9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 bwMode="auto">
          <a:xfrm>
            <a:off x="3230240" y="1222847"/>
            <a:ext cx="2677568" cy="2700189"/>
            <a:chOff x="4306165" y="1925649"/>
            <a:chExt cx="3570288" cy="3600000"/>
          </a:xfrm>
        </p:grpSpPr>
        <p:grpSp>
          <p:nvGrpSpPr>
            <p:cNvPr id="3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4" name="Group 33"/>
              <p:cNvGrpSpPr/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" name="Group 31"/>
                <p:cNvGrpSpPr/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5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5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endParaRPr 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endParaRPr 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6" name="Group 18"/>
              <p:cNvGrpSpPr/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5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995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5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995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5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995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7" name="Group 56"/>
              <p:cNvGrpSpPr/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36"/>
              <p:cNvGrpSpPr/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5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" name="Group 31"/>
                <p:cNvGrpSpPr/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5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5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2" name="Group 49"/>
              <p:cNvGrpSpPr/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5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995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5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995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5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995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23909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68122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69701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39579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1"/>
          <p:cNvGrpSpPr/>
          <p:nvPr/>
        </p:nvGrpSpPr>
        <p:grpSpPr bwMode="auto">
          <a:xfrm>
            <a:off x="6048601" y="1671414"/>
            <a:ext cx="2106492" cy="1758454"/>
            <a:chOff x="7045224" y="1714382"/>
            <a:chExt cx="4137667" cy="2346328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6"/>
          <p:cNvGrpSpPr/>
          <p:nvPr/>
        </p:nvGrpSpPr>
        <p:grpSpPr bwMode="auto">
          <a:xfrm>
            <a:off x="950367" y="1671415"/>
            <a:ext cx="2144252" cy="1757263"/>
            <a:chOff x="7045224" y="1717841"/>
            <a:chExt cx="4137667" cy="2342915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611009" y="3945656"/>
            <a:ext cx="7955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28792" y="4075427"/>
            <a:ext cx="7939918" cy="210186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8882" y="1128080"/>
            <a:ext cx="1515732" cy="3133458"/>
            <a:chOff x="1268882" y="1004935"/>
            <a:chExt cx="1515732" cy="3133630"/>
          </a:xfrm>
        </p:grpSpPr>
        <p:sp>
          <p:nvSpPr>
            <p:cNvPr id="4" name="Trapezoid 4"/>
            <p:cNvSpPr/>
            <p:nvPr/>
          </p:nvSpPr>
          <p:spPr>
            <a:xfrm flipV="1">
              <a:off x="1783252" y="1958465"/>
              <a:ext cx="486992" cy="709612"/>
            </a:xfrm>
            <a:prstGeom prst="trapezoid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Oval 5"/>
            <p:cNvSpPr/>
            <p:nvPr/>
          </p:nvSpPr>
          <p:spPr>
            <a:xfrm>
              <a:off x="1620983" y="2313271"/>
              <a:ext cx="811530" cy="81153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: Shape 7"/>
            <p:cNvSpPr/>
            <p:nvPr/>
          </p:nvSpPr>
          <p:spPr>
            <a:xfrm>
              <a:off x="1683849" y="1004935"/>
              <a:ext cx="685800" cy="1163080"/>
            </a:xfrm>
            <a:custGeom>
              <a:avLst/>
              <a:gdLst>
                <a:gd name="connsiteX0" fmla="*/ 0 w 914400"/>
                <a:gd name="connsiteY0" fmla="*/ 0 h 1550773"/>
                <a:gd name="connsiteX1" fmla="*/ 914400 w 914400"/>
                <a:gd name="connsiteY1" fmla="*/ 0 h 1550773"/>
                <a:gd name="connsiteX2" fmla="*/ 914400 w 914400"/>
                <a:gd name="connsiteY2" fmla="*/ 1093573 h 1550773"/>
                <a:gd name="connsiteX3" fmla="*/ 457200 w 914400"/>
                <a:gd name="connsiteY3" fmla="*/ 1550773 h 1550773"/>
                <a:gd name="connsiteX4" fmla="*/ 0 w 914400"/>
                <a:gd name="connsiteY4" fmla="*/ 1093573 h 1550773"/>
                <a:gd name="connsiteX5" fmla="*/ 0 w 914400"/>
                <a:gd name="connsiteY5" fmla="*/ 0 h 155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1550773">
                  <a:moveTo>
                    <a:pt x="0" y="0"/>
                  </a:moveTo>
                  <a:lnTo>
                    <a:pt x="914400" y="0"/>
                  </a:lnTo>
                  <a:lnTo>
                    <a:pt x="914400" y="1093573"/>
                  </a:lnTo>
                  <a:cubicBezTo>
                    <a:pt x="914400" y="1346078"/>
                    <a:pt x="709705" y="1550773"/>
                    <a:pt x="457200" y="1550773"/>
                  </a:cubicBezTo>
                  <a:cubicBezTo>
                    <a:pt x="204695" y="1550773"/>
                    <a:pt x="0" y="1346078"/>
                    <a:pt x="0" y="10935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Freeform: Shape 11"/>
            <p:cNvSpPr/>
            <p:nvPr/>
          </p:nvSpPr>
          <p:spPr>
            <a:xfrm>
              <a:off x="1816008" y="1004935"/>
              <a:ext cx="421482" cy="1163080"/>
            </a:xfrm>
            <a:custGeom>
              <a:avLst/>
              <a:gdLst>
                <a:gd name="connsiteX0" fmla="*/ 0 w 561976"/>
                <a:gd name="connsiteY0" fmla="*/ 0 h 1550774"/>
                <a:gd name="connsiteX1" fmla="*/ 561976 w 561976"/>
                <a:gd name="connsiteY1" fmla="*/ 0 h 1550774"/>
                <a:gd name="connsiteX2" fmla="*/ 561975 w 561976"/>
                <a:gd name="connsiteY2" fmla="*/ 1269786 h 1550774"/>
                <a:gd name="connsiteX3" fmla="*/ 280987 w 561976"/>
                <a:gd name="connsiteY3" fmla="*/ 1550774 h 1550774"/>
                <a:gd name="connsiteX4" fmla="*/ 280988 w 561976"/>
                <a:gd name="connsiteY4" fmla="*/ 1550773 h 1550774"/>
                <a:gd name="connsiteX5" fmla="*/ 0 w 561976"/>
                <a:gd name="connsiteY5" fmla="*/ 1269785 h 1550774"/>
                <a:gd name="connsiteX6" fmla="*/ 0 w 561976"/>
                <a:gd name="connsiteY6" fmla="*/ 0 h 155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1976" h="1550774">
                  <a:moveTo>
                    <a:pt x="0" y="0"/>
                  </a:moveTo>
                  <a:lnTo>
                    <a:pt x="561976" y="0"/>
                  </a:lnTo>
                  <a:lnTo>
                    <a:pt x="561975" y="1269786"/>
                  </a:lnTo>
                  <a:cubicBezTo>
                    <a:pt x="561975" y="1424971"/>
                    <a:pt x="436172" y="1550774"/>
                    <a:pt x="280987" y="1550774"/>
                  </a:cubicBezTo>
                  <a:lnTo>
                    <a:pt x="280988" y="1550773"/>
                  </a:lnTo>
                  <a:cubicBezTo>
                    <a:pt x="125803" y="1550773"/>
                    <a:pt x="0" y="1424970"/>
                    <a:pt x="0" y="12697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" name="Group 28"/>
            <p:cNvGrpSpPr/>
            <p:nvPr/>
          </p:nvGrpSpPr>
          <p:grpSpPr>
            <a:xfrm>
              <a:off x="1268882" y="3442760"/>
              <a:ext cx="1515732" cy="695805"/>
              <a:chOff x="5122025" y="525814"/>
              <a:chExt cx="2020976" cy="927740"/>
            </a:xfrm>
          </p:grpSpPr>
          <p:sp>
            <p:nvSpPr>
              <p:cNvPr id="24" name="TextBox 29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6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06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Rectangle 30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3765">
                  <a:defRPr/>
                </a:pPr>
                <a:r>
                  <a:rPr lang="zh-CN" altLang="en-US" sz="199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99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9" name="Freeform: Shape 37"/>
            <p:cNvSpPr/>
            <p:nvPr/>
          </p:nvSpPr>
          <p:spPr bwMode="auto">
            <a:xfrm>
              <a:off x="1837939" y="2459672"/>
              <a:ext cx="413551" cy="518728"/>
            </a:xfrm>
            <a:custGeom>
              <a:avLst/>
              <a:gdLst>
                <a:gd name="connsiteX0" fmla="*/ 79065 w 268312"/>
                <a:gd name="connsiteY0" fmla="*/ 303213 h 336550"/>
                <a:gd name="connsiteX1" fmla="*/ 69850 w 268312"/>
                <a:gd name="connsiteY1" fmla="*/ 311945 h 336550"/>
                <a:gd name="connsiteX2" fmla="*/ 79065 w 268312"/>
                <a:gd name="connsiteY2" fmla="*/ 320676 h 336550"/>
                <a:gd name="connsiteX3" fmla="*/ 114610 w 268312"/>
                <a:gd name="connsiteY3" fmla="*/ 320676 h 336550"/>
                <a:gd name="connsiteX4" fmla="*/ 123825 w 268312"/>
                <a:gd name="connsiteY4" fmla="*/ 311945 h 336550"/>
                <a:gd name="connsiteX5" fmla="*/ 114610 w 268312"/>
                <a:gd name="connsiteY5" fmla="*/ 303213 h 336550"/>
                <a:gd name="connsiteX6" fmla="*/ 79065 w 268312"/>
                <a:gd name="connsiteY6" fmla="*/ 303213 h 336550"/>
                <a:gd name="connsiteX7" fmla="*/ 184235 w 268312"/>
                <a:gd name="connsiteY7" fmla="*/ 119063 h 336550"/>
                <a:gd name="connsiteX8" fmla="*/ 181644 w 268312"/>
                <a:gd name="connsiteY8" fmla="*/ 121725 h 336550"/>
                <a:gd name="connsiteX9" fmla="*/ 181644 w 268312"/>
                <a:gd name="connsiteY9" fmla="*/ 125717 h 336550"/>
                <a:gd name="connsiteX10" fmla="*/ 177759 w 268312"/>
                <a:gd name="connsiteY10" fmla="*/ 131039 h 336550"/>
                <a:gd name="connsiteX11" fmla="*/ 164808 w 268312"/>
                <a:gd name="connsiteY11" fmla="*/ 148339 h 336550"/>
                <a:gd name="connsiteX12" fmla="*/ 175169 w 268312"/>
                <a:gd name="connsiteY12" fmla="*/ 165638 h 336550"/>
                <a:gd name="connsiteX13" fmla="*/ 186825 w 268312"/>
                <a:gd name="connsiteY13" fmla="*/ 170961 h 336550"/>
                <a:gd name="connsiteX14" fmla="*/ 192005 w 268312"/>
                <a:gd name="connsiteY14" fmla="*/ 173622 h 336550"/>
                <a:gd name="connsiteX15" fmla="*/ 190710 w 268312"/>
                <a:gd name="connsiteY15" fmla="*/ 185598 h 336550"/>
                <a:gd name="connsiteX16" fmla="*/ 181644 w 268312"/>
                <a:gd name="connsiteY16" fmla="*/ 186929 h 336550"/>
                <a:gd name="connsiteX17" fmla="*/ 169989 w 268312"/>
                <a:gd name="connsiteY17" fmla="*/ 182937 h 336550"/>
                <a:gd name="connsiteX18" fmla="*/ 166103 w 268312"/>
                <a:gd name="connsiteY18" fmla="*/ 184268 h 336550"/>
                <a:gd name="connsiteX19" fmla="*/ 164808 w 268312"/>
                <a:gd name="connsiteY19" fmla="*/ 190921 h 336550"/>
                <a:gd name="connsiteX20" fmla="*/ 166103 w 268312"/>
                <a:gd name="connsiteY20" fmla="*/ 196244 h 336550"/>
                <a:gd name="connsiteX21" fmla="*/ 177759 w 268312"/>
                <a:gd name="connsiteY21" fmla="*/ 198905 h 336550"/>
                <a:gd name="connsiteX22" fmla="*/ 180349 w 268312"/>
                <a:gd name="connsiteY22" fmla="*/ 202898 h 336550"/>
                <a:gd name="connsiteX23" fmla="*/ 180349 w 268312"/>
                <a:gd name="connsiteY23" fmla="*/ 206890 h 336550"/>
                <a:gd name="connsiteX24" fmla="*/ 182939 w 268312"/>
                <a:gd name="connsiteY24" fmla="*/ 209551 h 336550"/>
                <a:gd name="connsiteX25" fmla="*/ 189415 w 268312"/>
                <a:gd name="connsiteY25" fmla="*/ 209551 h 336550"/>
                <a:gd name="connsiteX26" fmla="*/ 192005 w 268312"/>
                <a:gd name="connsiteY26" fmla="*/ 206890 h 336550"/>
                <a:gd name="connsiteX27" fmla="*/ 192005 w 268312"/>
                <a:gd name="connsiteY27" fmla="*/ 201567 h 336550"/>
                <a:gd name="connsiteX28" fmla="*/ 194595 w 268312"/>
                <a:gd name="connsiteY28" fmla="*/ 197575 h 336550"/>
                <a:gd name="connsiteX29" fmla="*/ 204956 w 268312"/>
                <a:gd name="connsiteY29" fmla="*/ 190921 h 336550"/>
                <a:gd name="connsiteX30" fmla="*/ 199775 w 268312"/>
                <a:gd name="connsiteY30" fmla="*/ 160315 h 336550"/>
                <a:gd name="connsiteX31" fmla="*/ 188120 w 268312"/>
                <a:gd name="connsiteY31" fmla="*/ 154992 h 336550"/>
                <a:gd name="connsiteX32" fmla="*/ 182939 w 268312"/>
                <a:gd name="connsiteY32" fmla="*/ 152331 h 336550"/>
                <a:gd name="connsiteX33" fmla="*/ 184235 w 268312"/>
                <a:gd name="connsiteY33" fmla="*/ 141685 h 336550"/>
                <a:gd name="connsiteX34" fmla="*/ 188120 w 268312"/>
                <a:gd name="connsiteY34" fmla="*/ 141685 h 336550"/>
                <a:gd name="connsiteX35" fmla="*/ 201071 w 268312"/>
                <a:gd name="connsiteY35" fmla="*/ 144347 h 336550"/>
                <a:gd name="connsiteX36" fmla="*/ 204956 w 268312"/>
                <a:gd name="connsiteY36" fmla="*/ 143016 h 336550"/>
                <a:gd name="connsiteX37" fmla="*/ 207546 w 268312"/>
                <a:gd name="connsiteY37" fmla="*/ 135032 h 336550"/>
                <a:gd name="connsiteX38" fmla="*/ 204956 w 268312"/>
                <a:gd name="connsiteY38" fmla="*/ 132370 h 336550"/>
                <a:gd name="connsiteX39" fmla="*/ 197185 w 268312"/>
                <a:gd name="connsiteY39" fmla="*/ 129709 h 336550"/>
                <a:gd name="connsiteX40" fmla="*/ 193300 w 268312"/>
                <a:gd name="connsiteY40" fmla="*/ 124386 h 336550"/>
                <a:gd name="connsiteX41" fmla="*/ 186825 w 268312"/>
                <a:gd name="connsiteY41" fmla="*/ 119063 h 336550"/>
                <a:gd name="connsiteX42" fmla="*/ 184235 w 268312"/>
                <a:gd name="connsiteY42" fmla="*/ 119063 h 336550"/>
                <a:gd name="connsiteX43" fmla="*/ 187192 w 268312"/>
                <a:gd name="connsiteY43" fmla="*/ 84090 h 336550"/>
                <a:gd name="connsiteX44" fmla="*/ 244570 w 268312"/>
                <a:gd name="connsiteY44" fmla="*/ 107760 h 336550"/>
                <a:gd name="connsiteX45" fmla="*/ 244570 w 268312"/>
                <a:gd name="connsiteY45" fmla="*/ 222168 h 336550"/>
                <a:gd name="connsiteX46" fmla="*/ 145642 w 268312"/>
                <a:gd name="connsiteY46" fmla="*/ 234003 h 336550"/>
                <a:gd name="connsiteX47" fmla="*/ 111347 w 268312"/>
                <a:gd name="connsiteY47" fmla="*/ 243208 h 336550"/>
                <a:gd name="connsiteX48" fmla="*/ 110028 w 268312"/>
                <a:gd name="connsiteY48" fmla="*/ 237948 h 336550"/>
                <a:gd name="connsiteX49" fmla="*/ 127175 w 268312"/>
                <a:gd name="connsiteY49" fmla="*/ 218223 h 336550"/>
                <a:gd name="connsiteX50" fmla="*/ 125856 w 268312"/>
                <a:gd name="connsiteY50" fmla="*/ 218223 h 336550"/>
                <a:gd name="connsiteX51" fmla="*/ 129813 w 268312"/>
                <a:gd name="connsiteY51" fmla="*/ 107760 h 336550"/>
                <a:gd name="connsiteX52" fmla="*/ 187192 w 268312"/>
                <a:gd name="connsiteY52" fmla="*/ 84090 h 336550"/>
                <a:gd name="connsiteX53" fmla="*/ 36992 w 268312"/>
                <a:gd name="connsiteY53" fmla="*/ 0 h 336550"/>
                <a:gd name="connsiteX54" fmla="*/ 161179 w 268312"/>
                <a:gd name="connsiteY54" fmla="*/ 0 h 336550"/>
                <a:gd name="connsiteX55" fmla="*/ 196850 w 268312"/>
                <a:gd name="connsiteY55" fmla="*/ 36810 h 336550"/>
                <a:gd name="connsiteX56" fmla="*/ 196850 w 268312"/>
                <a:gd name="connsiteY56" fmla="*/ 67047 h 336550"/>
                <a:gd name="connsiteX57" fmla="*/ 187602 w 268312"/>
                <a:gd name="connsiteY57" fmla="*/ 67047 h 336550"/>
                <a:gd name="connsiteX58" fmla="*/ 178354 w 268312"/>
                <a:gd name="connsiteY58" fmla="*/ 67047 h 336550"/>
                <a:gd name="connsiteX59" fmla="*/ 178354 w 268312"/>
                <a:gd name="connsiteY59" fmla="*/ 60474 h 336550"/>
                <a:gd name="connsiteX60" fmla="*/ 178354 w 268312"/>
                <a:gd name="connsiteY60" fmla="*/ 59159 h 336550"/>
                <a:gd name="connsiteX61" fmla="*/ 169106 w 268312"/>
                <a:gd name="connsiteY61" fmla="*/ 48642 h 336550"/>
                <a:gd name="connsiteX62" fmla="*/ 29065 w 268312"/>
                <a:gd name="connsiteY62" fmla="*/ 48642 h 336550"/>
                <a:gd name="connsiteX63" fmla="*/ 19817 w 268312"/>
                <a:gd name="connsiteY63" fmla="*/ 59159 h 336550"/>
                <a:gd name="connsiteX64" fmla="*/ 19817 w 268312"/>
                <a:gd name="connsiteY64" fmla="*/ 278706 h 336550"/>
                <a:gd name="connsiteX65" fmla="*/ 29065 w 268312"/>
                <a:gd name="connsiteY65" fmla="*/ 287908 h 336550"/>
                <a:gd name="connsiteX66" fmla="*/ 169106 w 268312"/>
                <a:gd name="connsiteY66" fmla="*/ 287908 h 336550"/>
                <a:gd name="connsiteX67" fmla="*/ 178354 w 268312"/>
                <a:gd name="connsiteY67" fmla="*/ 278706 h 336550"/>
                <a:gd name="connsiteX68" fmla="*/ 178354 w 268312"/>
                <a:gd name="connsiteY68" fmla="*/ 261615 h 336550"/>
                <a:gd name="connsiteX69" fmla="*/ 187602 w 268312"/>
                <a:gd name="connsiteY69" fmla="*/ 262930 h 336550"/>
                <a:gd name="connsiteX70" fmla="*/ 196850 w 268312"/>
                <a:gd name="connsiteY70" fmla="*/ 261615 h 336550"/>
                <a:gd name="connsiteX71" fmla="*/ 196850 w 268312"/>
                <a:gd name="connsiteY71" fmla="*/ 299740 h 336550"/>
                <a:gd name="connsiteX72" fmla="*/ 161179 w 268312"/>
                <a:gd name="connsiteY72" fmla="*/ 336550 h 336550"/>
                <a:gd name="connsiteX73" fmla="*/ 36992 w 268312"/>
                <a:gd name="connsiteY73" fmla="*/ 336550 h 336550"/>
                <a:gd name="connsiteX74" fmla="*/ 0 w 268312"/>
                <a:gd name="connsiteY74" fmla="*/ 299740 h 336550"/>
                <a:gd name="connsiteX75" fmla="*/ 0 w 268312"/>
                <a:gd name="connsiteY75" fmla="*/ 36810 h 336550"/>
                <a:gd name="connsiteX76" fmla="*/ 36992 w 268312"/>
                <a:gd name="connsiteY7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268312" h="336550">
                  <a:moveTo>
                    <a:pt x="79065" y="303213"/>
                  </a:moveTo>
                  <a:cubicBezTo>
                    <a:pt x="73799" y="303213"/>
                    <a:pt x="69850" y="306955"/>
                    <a:pt x="69850" y="311945"/>
                  </a:cubicBezTo>
                  <a:cubicBezTo>
                    <a:pt x="69850" y="316934"/>
                    <a:pt x="73799" y="320676"/>
                    <a:pt x="79065" y="320676"/>
                  </a:cubicBezTo>
                  <a:cubicBezTo>
                    <a:pt x="79065" y="320676"/>
                    <a:pt x="79065" y="320676"/>
                    <a:pt x="114610" y="320676"/>
                  </a:cubicBezTo>
                  <a:cubicBezTo>
                    <a:pt x="119875" y="320676"/>
                    <a:pt x="123825" y="316934"/>
                    <a:pt x="123825" y="311945"/>
                  </a:cubicBezTo>
                  <a:cubicBezTo>
                    <a:pt x="123825" y="306955"/>
                    <a:pt x="119875" y="303213"/>
                    <a:pt x="114610" y="303213"/>
                  </a:cubicBezTo>
                  <a:cubicBezTo>
                    <a:pt x="114610" y="303213"/>
                    <a:pt x="114610" y="303213"/>
                    <a:pt x="79065" y="303213"/>
                  </a:cubicBezTo>
                  <a:close/>
                  <a:moveTo>
                    <a:pt x="184235" y="119063"/>
                  </a:moveTo>
                  <a:cubicBezTo>
                    <a:pt x="181644" y="119063"/>
                    <a:pt x="181644" y="119063"/>
                    <a:pt x="181644" y="121725"/>
                  </a:cubicBezTo>
                  <a:cubicBezTo>
                    <a:pt x="181644" y="121725"/>
                    <a:pt x="181644" y="121725"/>
                    <a:pt x="181644" y="125717"/>
                  </a:cubicBezTo>
                  <a:cubicBezTo>
                    <a:pt x="181644" y="129709"/>
                    <a:pt x="181644" y="129709"/>
                    <a:pt x="177759" y="131039"/>
                  </a:cubicBezTo>
                  <a:cubicBezTo>
                    <a:pt x="169989" y="133701"/>
                    <a:pt x="164808" y="139024"/>
                    <a:pt x="164808" y="148339"/>
                  </a:cubicBezTo>
                  <a:cubicBezTo>
                    <a:pt x="164808" y="156323"/>
                    <a:pt x="168694" y="161646"/>
                    <a:pt x="175169" y="165638"/>
                  </a:cubicBezTo>
                  <a:cubicBezTo>
                    <a:pt x="179054" y="168299"/>
                    <a:pt x="182939" y="169630"/>
                    <a:pt x="186825" y="170961"/>
                  </a:cubicBezTo>
                  <a:cubicBezTo>
                    <a:pt x="188120" y="172291"/>
                    <a:pt x="190710" y="172291"/>
                    <a:pt x="192005" y="173622"/>
                  </a:cubicBezTo>
                  <a:cubicBezTo>
                    <a:pt x="195890" y="177614"/>
                    <a:pt x="194595" y="182937"/>
                    <a:pt x="190710" y="185598"/>
                  </a:cubicBezTo>
                  <a:cubicBezTo>
                    <a:pt x="188120" y="186929"/>
                    <a:pt x="184235" y="186929"/>
                    <a:pt x="181644" y="186929"/>
                  </a:cubicBezTo>
                  <a:cubicBezTo>
                    <a:pt x="177759" y="185598"/>
                    <a:pt x="173874" y="184268"/>
                    <a:pt x="169989" y="182937"/>
                  </a:cubicBezTo>
                  <a:cubicBezTo>
                    <a:pt x="167398" y="181606"/>
                    <a:pt x="167398" y="181606"/>
                    <a:pt x="166103" y="184268"/>
                  </a:cubicBezTo>
                  <a:cubicBezTo>
                    <a:pt x="166103" y="186929"/>
                    <a:pt x="164808" y="188260"/>
                    <a:pt x="164808" y="190921"/>
                  </a:cubicBezTo>
                  <a:cubicBezTo>
                    <a:pt x="163513" y="193583"/>
                    <a:pt x="163513" y="194913"/>
                    <a:pt x="166103" y="196244"/>
                  </a:cubicBezTo>
                  <a:cubicBezTo>
                    <a:pt x="169989" y="197575"/>
                    <a:pt x="173874" y="198905"/>
                    <a:pt x="177759" y="198905"/>
                  </a:cubicBezTo>
                  <a:cubicBezTo>
                    <a:pt x="180349" y="198905"/>
                    <a:pt x="180349" y="198905"/>
                    <a:pt x="180349" y="202898"/>
                  </a:cubicBezTo>
                  <a:cubicBezTo>
                    <a:pt x="180349" y="204228"/>
                    <a:pt x="180349" y="205559"/>
                    <a:pt x="180349" y="206890"/>
                  </a:cubicBezTo>
                  <a:cubicBezTo>
                    <a:pt x="180349" y="208220"/>
                    <a:pt x="181644" y="209551"/>
                    <a:pt x="182939" y="209551"/>
                  </a:cubicBezTo>
                  <a:cubicBezTo>
                    <a:pt x="185530" y="209551"/>
                    <a:pt x="188120" y="209551"/>
                    <a:pt x="189415" y="209551"/>
                  </a:cubicBezTo>
                  <a:cubicBezTo>
                    <a:pt x="190710" y="209551"/>
                    <a:pt x="192005" y="208220"/>
                    <a:pt x="192005" y="206890"/>
                  </a:cubicBezTo>
                  <a:cubicBezTo>
                    <a:pt x="192005" y="205559"/>
                    <a:pt x="192005" y="202898"/>
                    <a:pt x="192005" y="201567"/>
                  </a:cubicBezTo>
                  <a:cubicBezTo>
                    <a:pt x="192005" y="198905"/>
                    <a:pt x="193300" y="198905"/>
                    <a:pt x="194595" y="197575"/>
                  </a:cubicBezTo>
                  <a:cubicBezTo>
                    <a:pt x="198480" y="196244"/>
                    <a:pt x="202366" y="193583"/>
                    <a:pt x="204956" y="190921"/>
                  </a:cubicBezTo>
                  <a:cubicBezTo>
                    <a:pt x="212726" y="180276"/>
                    <a:pt x="210136" y="166969"/>
                    <a:pt x="199775" y="160315"/>
                  </a:cubicBezTo>
                  <a:cubicBezTo>
                    <a:pt x="195890" y="157654"/>
                    <a:pt x="192005" y="156323"/>
                    <a:pt x="188120" y="154992"/>
                  </a:cubicBezTo>
                  <a:cubicBezTo>
                    <a:pt x="186825" y="153661"/>
                    <a:pt x="184235" y="153661"/>
                    <a:pt x="182939" y="152331"/>
                  </a:cubicBezTo>
                  <a:cubicBezTo>
                    <a:pt x="179054" y="148339"/>
                    <a:pt x="180349" y="144347"/>
                    <a:pt x="184235" y="141685"/>
                  </a:cubicBezTo>
                  <a:cubicBezTo>
                    <a:pt x="185530" y="141685"/>
                    <a:pt x="186825" y="141685"/>
                    <a:pt x="188120" y="141685"/>
                  </a:cubicBezTo>
                  <a:cubicBezTo>
                    <a:pt x="192005" y="141685"/>
                    <a:pt x="197185" y="141685"/>
                    <a:pt x="201071" y="144347"/>
                  </a:cubicBezTo>
                  <a:cubicBezTo>
                    <a:pt x="203661" y="145677"/>
                    <a:pt x="203661" y="145677"/>
                    <a:pt x="204956" y="143016"/>
                  </a:cubicBezTo>
                  <a:cubicBezTo>
                    <a:pt x="204956" y="140354"/>
                    <a:pt x="206251" y="137693"/>
                    <a:pt x="207546" y="135032"/>
                  </a:cubicBezTo>
                  <a:cubicBezTo>
                    <a:pt x="207546" y="133701"/>
                    <a:pt x="206251" y="132370"/>
                    <a:pt x="204956" y="132370"/>
                  </a:cubicBezTo>
                  <a:cubicBezTo>
                    <a:pt x="202366" y="131039"/>
                    <a:pt x="199775" y="129709"/>
                    <a:pt x="197185" y="129709"/>
                  </a:cubicBezTo>
                  <a:cubicBezTo>
                    <a:pt x="193300" y="128378"/>
                    <a:pt x="193300" y="128378"/>
                    <a:pt x="193300" y="124386"/>
                  </a:cubicBezTo>
                  <a:cubicBezTo>
                    <a:pt x="193300" y="119063"/>
                    <a:pt x="193300" y="119063"/>
                    <a:pt x="186825" y="119063"/>
                  </a:cubicBezTo>
                  <a:cubicBezTo>
                    <a:pt x="186825" y="119063"/>
                    <a:pt x="186825" y="119063"/>
                    <a:pt x="184235" y="119063"/>
                  </a:cubicBezTo>
                  <a:close/>
                  <a:moveTo>
                    <a:pt x="187192" y="84090"/>
                  </a:moveTo>
                  <a:cubicBezTo>
                    <a:pt x="207967" y="84090"/>
                    <a:pt x="228741" y="91980"/>
                    <a:pt x="244570" y="107760"/>
                  </a:cubicBezTo>
                  <a:cubicBezTo>
                    <a:pt x="276226" y="139321"/>
                    <a:pt x="276226" y="190607"/>
                    <a:pt x="244570" y="222168"/>
                  </a:cubicBezTo>
                  <a:cubicBezTo>
                    <a:pt x="216870" y="248468"/>
                    <a:pt x="177299" y="252413"/>
                    <a:pt x="145642" y="234003"/>
                  </a:cubicBezTo>
                  <a:cubicBezTo>
                    <a:pt x="132452" y="243208"/>
                    <a:pt x="120580" y="244523"/>
                    <a:pt x="111347" y="243208"/>
                  </a:cubicBezTo>
                  <a:cubicBezTo>
                    <a:pt x="107390" y="243208"/>
                    <a:pt x="107390" y="239263"/>
                    <a:pt x="110028" y="237948"/>
                  </a:cubicBezTo>
                  <a:cubicBezTo>
                    <a:pt x="117942" y="234003"/>
                    <a:pt x="123218" y="224798"/>
                    <a:pt x="127175" y="218223"/>
                  </a:cubicBezTo>
                  <a:cubicBezTo>
                    <a:pt x="127175" y="218223"/>
                    <a:pt x="127175" y="218223"/>
                    <a:pt x="125856" y="218223"/>
                  </a:cubicBezTo>
                  <a:cubicBezTo>
                    <a:pt x="96838" y="186662"/>
                    <a:pt x="98157" y="138006"/>
                    <a:pt x="129813" y="107760"/>
                  </a:cubicBezTo>
                  <a:cubicBezTo>
                    <a:pt x="145642" y="91980"/>
                    <a:pt x="166417" y="84090"/>
                    <a:pt x="187192" y="84090"/>
                  </a:cubicBezTo>
                  <a:close/>
                  <a:moveTo>
                    <a:pt x="36992" y="0"/>
                  </a:moveTo>
                  <a:cubicBezTo>
                    <a:pt x="36992" y="0"/>
                    <a:pt x="36992" y="0"/>
                    <a:pt x="161179" y="0"/>
                  </a:cubicBezTo>
                  <a:cubicBezTo>
                    <a:pt x="180997" y="0"/>
                    <a:pt x="196850" y="15776"/>
                    <a:pt x="196850" y="36810"/>
                  </a:cubicBezTo>
                  <a:cubicBezTo>
                    <a:pt x="196850" y="36810"/>
                    <a:pt x="196850" y="36810"/>
                    <a:pt x="196850" y="67047"/>
                  </a:cubicBezTo>
                  <a:cubicBezTo>
                    <a:pt x="194208" y="67047"/>
                    <a:pt x="191566" y="67047"/>
                    <a:pt x="187602" y="67047"/>
                  </a:cubicBezTo>
                  <a:cubicBezTo>
                    <a:pt x="184960" y="67047"/>
                    <a:pt x="180997" y="67047"/>
                    <a:pt x="178354" y="67047"/>
                  </a:cubicBezTo>
                  <a:cubicBezTo>
                    <a:pt x="178354" y="67047"/>
                    <a:pt x="178354" y="67047"/>
                    <a:pt x="178354" y="60474"/>
                  </a:cubicBezTo>
                  <a:cubicBezTo>
                    <a:pt x="178354" y="60474"/>
                    <a:pt x="178354" y="60474"/>
                    <a:pt x="178354" y="59159"/>
                  </a:cubicBezTo>
                  <a:cubicBezTo>
                    <a:pt x="178354" y="53900"/>
                    <a:pt x="174391" y="48642"/>
                    <a:pt x="169106" y="48642"/>
                  </a:cubicBezTo>
                  <a:cubicBezTo>
                    <a:pt x="169106" y="48642"/>
                    <a:pt x="169106" y="48642"/>
                    <a:pt x="29065" y="48642"/>
                  </a:cubicBezTo>
                  <a:cubicBezTo>
                    <a:pt x="23780" y="48642"/>
                    <a:pt x="19817" y="53900"/>
                    <a:pt x="19817" y="59159"/>
                  </a:cubicBezTo>
                  <a:cubicBezTo>
                    <a:pt x="19817" y="59159"/>
                    <a:pt x="19817" y="59159"/>
                    <a:pt x="19817" y="278706"/>
                  </a:cubicBezTo>
                  <a:cubicBezTo>
                    <a:pt x="19817" y="283964"/>
                    <a:pt x="23780" y="287908"/>
                    <a:pt x="29065" y="287908"/>
                  </a:cubicBezTo>
                  <a:cubicBezTo>
                    <a:pt x="29065" y="287908"/>
                    <a:pt x="29065" y="287908"/>
                    <a:pt x="169106" y="287908"/>
                  </a:cubicBezTo>
                  <a:cubicBezTo>
                    <a:pt x="174391" y="287908"/>
                    <a:pt x="178354" y="282650"/>
                    <a:pt x="178354" y="278706"/>
                  </a:cubicBezTo>
                  <a:cubicBezTo>
                    <a:pt x="178354" y="278706"/>
                    <a:pt x="178354" y="278706"/>
                    <a:pt x="178354" y="261615"/>
                  </a:cubicBezTo>
                  <a:cubicBezTo>
                    <a:pt x="180997" y="261615"/>
                    <a:pt x="184960" y="262930"/>
                    <a:pt x="187602" y="262930"/>
                  </a:cubicBezTo>
                  <a:cubicBezTo>
                    <a:pt x="191566" y="262930"/>
                    <a:pt x="194208" y="261615"/>
                    <a:pt x="196850" y="261615"/>
                  </a:cubicBezTo>
                  <a:cubicBezTo>
                    <a:pt x="196850" y="261615"/>
                    <a:pt x="196850" y="261615"/>
                    <a:pt x="196850" y="299740"/>
                  </a:cubicBezTo>
                  <a:cubicBezTo>
                    <a:pt x="196850" y="320774"/>
                    <a:pt x="180997" y="336550"/>
                    <a:pt x="161179" y="336550"/>
                  </a:cubicBezTo>
                  <a:cubicBezTo>
                    <a:pt x="161179" y="336550"/>
                    <a:pt x="161179" y="336550"/>
                    <a:pt x="36992" y="336550"/>
                  </a:cubicBezTo>
                  <a:cubicBezTo>
                    <a:pt x="17175" y="336550"/>
                    <a:pt x="0" y="320774"/>
                    <a:pt x="0" y="299740"/>
                  </a:cubicBezTo>
                  <a:cubicBezTo>
                    <a:pt x="0" y="299740"/>
                    <a:pt x="0" y="299740"/>
                    <a:pt x="0" y="36810"/>
                  </a:cubicBezTo>
                  <a:cubicBezTo>
                    <a:pt x="0" y="15776"/>
                    <a:pt x="17175" y="0"/>
                    <a:pt x="369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28"/>
          <p:cNvGrpSpPr/>
          <p:nvPr/>
        </p:nvGrpSpPr>
        <p:grpSpPr>
          <a:xfrm>
            <a:off x="3814134" y="1128080"/>
            <a:ext cx="1515732" cy="3133458"/>
            <a:chOff x="3814134" y="1004935"/>
            <a:chExt cx="1515732" cy="3133630"/>
          </a:xfrm>
        </p:grpSpPr>
        <p:sp>
          <p:nvSpPr>
            <p:cNvPr id="8" name="Trapezoid 16"/>
            <p:cNvSpPr/>
            <p:nvPr/>
          </p:nvSpPr>
          <p:spPr>
            <a:xfrm flipV="1">
              <a:off x="4328505" y="1958465"/>
              <a:ext cx="486992" cy="709612"/>
            </a:xfrm>
            <a:prstGeom prst="trapezoid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Oval 17"/>
            <p:cNvSpPr/>
            <p:nvPr/>
          </p:nvSpPr>
          <p:spPr>
            <a:xfrm>
              <a:off x="4166235" y="2313271"/>
              <a:ext cx="811530" cy="81153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: Shape 18"/>
            <p:cNvSpPr/>
            <p:nvPr/>
          </p:nvSpPr>
          <p:spPr>
            <a:xfrm>
              <a:off x="4229101" y="1004935"/>
              <a:ext cx="685800" cy="1163080"/>
            </a:xfrm>
            <a:custGeom>
              <a:avLst/>
              <a:gdLst>
                <a:gd name="connsiteX0" fmla="*/ 0 w 914400"/>
                <a:gd name="connsiteY0" fmla="*/ 0 h 1550773"/>
                <a:gd name="connsiteX1" fmla="*/ 914400 w 914400"/>
                <a:gd name="connsiteY1" fmla="*/ 0 h 1550773"/>
                <a:gd name="connsiteX2" fmla="*/ 914400 w 914400"/>
                <a:gd name="connsiteY2" fmla="*/ 1093573 h 1550773"/>
                <a:gd name="connsiteX3" fmla="*/ 457200 w 914400"/>
                <a:gd name="connsiteY3" fmla="*/ 1550773 h 1550773"/>
                <a:gd name="connsiteX4" fmla="*/ 0 w 914400"/>
                <a:gd name="connsiteY4" fmla="*/ 1093573 h 1550773"/>
                <a:gd name="connsiteX5" fmla="*/ 0 w 914400"/>
                <a:gd name="connsiteY5" fmla="*/ 0 h 155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1550773">
                  <a:moveTo>
                    <a:pt x="0" y="0"/>
                  </a:moveTo>
                  <a:lnTo>
                    <a:pt x="914400" y="0"/>
                  </a:lnTo>
                  <a:lnTo>
                    <a:pt x="914400" y="1093573"/>
                  </a:lnTo>
                  <a:cubicBezTo>
                    <a:pt x="914400" y="1346078"/>
                    <a:pt x="709705" y="1550773"/>
                    <a:pt x="457200" y="1550773"/>
                  </a:cubicBezTo>
                  <a:cubicBezTo>
                    <a:pt x="204695" y="1550773"/>
                    <a:pt x="0" y="1346078"/>
                    <a:pt x="0" y="10935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: Shape 19"/>
            <p:cNvSpPr/>
            <p:nvPr/>
          </p:nvSpPr>
          <p:spPr>
            <a:xfrm>
              <a:off x="4361261" y="1004935"/>
              <a:ext cx="421482" cy="1163080"/>
            </a:xfrm>
            <a:custGeom>
              <a:avLst/>
              <a:gdLst>
                <a:gd name="connsiteX0" fmla="*/ 0 w 561976"/>
                <a:gd name="connsiteY0" fmla="*/ 0 h 1550774"/>
                <a:gd name="connsiteX1" fmla="*/ 561976 w 561976"/>
                <a:gd name="connsiteY1" fmla="*/ 0 h 1550774"/>
                <a:gd name="connsiteX2" fmla="*/ 561975 w 561976"/>
                <a:gd name="connsiteY2" fmla="*/ 1269786 h 1550774"/>
                <a:gd name="connsiteX3" fmla="*/ 280987 w 561976"/>
                <a:gd name="connsiteY3" fmla="*/ 1550774 h 1550774"/>
                <a:gd name="connsiteX4" fmla="*/ 280988 w 561976"/>
                <a:gd name="connsiteY4" fmla="*/ 1550773 h 1550774"/>
                <a:gd name="connsiteX5" fmla="*/ 0 w 561976"/>
                <a:gd name="connsiteY5" fmla="*/ 1269785 h 1550774"/>
                <a:gd name="connsiteX6" fmla="*/ 0 w 561976"/>
                <a:gd name="connsiteY6" fmla="*/ 0 h 155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1976" h="1550774">
                  <a:moveTo>
                    <a:pt x="0" y="0"/>
                  </a:moveTo>
                  <a:lnTo>
                    <a:pt x="561976" y="0"/>
                  </a:lnTo>
                  <a:lnTo>
                    <a:pt x="561975" y="1269786"/>
                  </a:lnTo>
                  <a:cubicBezTo>
                    <a:pt x="561975" y="1424971"/>
                    <a:pt x="436172" y="1550774"/>
                    <a:pt x="280987" y="1550774"/>
                  </a:cubicBezTo>
                  <a:lnTo>
                    <a:pt x="280988" y="1550773"/>
                  </a:lnTo>
                  <a:cubicBezTo>
                    <a:pt x="125803" y="1550773"/>
                    <a:pt x="0" y="1424970"/>
                    <a:pt x="0" y="12697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7" name="Group 25"/>
            <p:cNvGrpSpPr/>
            <p:nvPr/>
          </p:nvGrpSpPr>
          <p:grpSpPr>
            <a:xfrm>
              <a:off x="3814134" y="3442760"/>
              <a:ext cx="1515732" cy="695805"/>
              <a:chOff x="5122025" y="525814"/>
              <a:chExt cx="2020976" cy="927740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Rectangle 27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3765">
                  <a:defRPr/>
                </a:pPr>
                <a:r>
                  <a:rPr lang="zh-CN" altLang="en-US" sz="199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99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0" name="Freeform: Shape 38"/>
            <p:cNvSpPr>
              <a:spLocks noChangeAspect="1"/>
            </p:cNvSpPr>
            <p:nvPr/>
          </p:nvSpPr>
          <p:spPr bwMode="auto">
            <a:xfrm>
              <a:off x="4314599" y="2494847"/>
              <a:ext cx="514801" cy="43504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29"/>
          <p:cNvGrpSpPr/>
          <p:nvPr/>
        </p:nvGrpSpPr>
        <p:grpSpPr>
          <a:xfrm>
            <a:off x="6359386" y="1128080"/>
            <a:ext cx="1515732" cy="3133458"/>
            <a:chOff x="6359386" y="1004935"/>
            <a:chExt cx="1515732" cy="3133630"/>
          </a:xfrm>
        </p:grpSpPr>
        <p:sp>
          <p:nvSpPr>
            <p:cNvPr id="12" name="Trapezoid 21"/>
            <p:cNvSpPr/>
            <p:nvPr/>
          </p:nvSpPr>
          <p:spPr>
            <a:xfrm flipV="1">
              <a:off x="6873756" y="1958465"/>
              <a:ext cx="486992" cy="709612"/>
            </a:xfrm>
            <a:prstGeom prst="trapezoid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Oval 22"/>
            <p:cNvSpPr/>
            <p:nvPr/>
          </p:nvSpPr>
          <p:spPr>
            <a:xfrm>
              <a:off x="6711487" y="2313271"/>
              <a:ext cx="811530" cy="811530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: Shape 23"/>
            <p:cNvSpPr/>
            <p:nvPr/>
          </p:nvSpPr>
          <p:spPr>
            <a:xfrm>
              <a:off x="6774353" y="1004935"/>
              <a:ext cx="685800" cy="1163080"/>
            </a:xfrm>
            <a:custGeom>
              <a:avLst/>
              <a:gdLst>
                <a:gd name="connsiteX0" fmla="*/ 0 w 914400"/>
                <a:gd name="connsiteY0" fmla="*/ 0 h 1550773"/>
                <a:gd name="connsiteX1" fmla="*/ 914400 w 914400"/>
                <a:gd name="connsiteY1" fmla="*/ 0 h 1550773"/>
                <a:gd name="connsiteX2" fmla="*/ 914400 w 914400"/>
                <a:gd name="connsiteY2" fmla="*/ 1093573 h 1550773"/>
                <a:gd name="connsiteX3" fmla="*/ 457200 w 914400"/>
                <a:gd name="connsiteY3" fmla="*/ 1550773 h 1550773"/>
                <a:gd name="connsiteX4" fmla="*/ 0 w 914400"/>
                <a:gd name="connsiteY4" fmla="*/ 1093573 h 1550773"/>
                <a:gd name="connsiteX5" fmla="*/ 0 w 914400"/>
                <a:gd name="connsiteY5" fmla="*/ 0 h 155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400" h="1550773">
                  <a:moveTo>
                    <a:pt x="0" y="0"/>
                  </a:moveTo>
                  <a:lnTo>
                    <a:pt x="914400" y="0"/>
                  </a:lnTo>
                  <a:lnTo>
                    <a:pt x="914400" y="1093573"/>
                  </a:lnTo>
                  <a:cubicBezTo>
                    <a:pt x="914400" y="1346078"/>
                    <a:pt x="709705" y="1550773"/>
                    <a:pt x="457200" y="1550773"/>
                  </a:cubicBezTo>
                  <a:cubicBezTo>
                    <a:pt x="204695" y="1550773"/>
                    <a:pt x="0" y="1346078"/>
                    <a:pt x="0" y="10935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: Shape 24"/>
            <p:cNvSpPr/>
            <p:nvPr/>
          </p:nvSpPr>
          <p:spPr>
            <a:xfrm>
              <a:off x="6906513" y="1004935"/>
              <a:ext cx="421482" cy="1163080"/>
            </a:xfrm>
            <a:custGeom>
              <a:avLst/>
              <a:gdLst>
                <a:gd name="connsiteX0" fmla="*/ 0 w 561976"/>
                <a:gd name="connsiteY0" fmla="*/ 0 h 1550774"/>
                <a:gd name="connsiteX1" fmla="*/ 561976 w 561976"/>
                <a:gd name="connsiteY1" fmla="*/ 0 h 1550774"/>
                <a:gd name="connsiteX2" fmla="*/ 561975 w 561976"/>
                <a:gd name="connsiteY2" fmla="*/ 1269786 h 1550774"/>
                <a:gd name="connsiteX3" fmla="*/ 280987 w 561976"/>
                <a:gd name="connsiteY3" fmla="*/ 1550774 h 1550774"/>
                <a:gd name="connsiteX4" fmla="*/ 280988 w 561976"/>
                <a:gd name="connsiteY4" fmla="*/ 1550773 h 1550774"/>
                <a:gd name="connsiteX5" fmla="*/ 0 w 561976"/>
                <a:gd name="connsiteY5" fmla="*/ 1269785 h 1550774"/>
                <a:gd name="connsiteX6" fmla="*/ 0 w 561976"/>
                <a:gd name="connsiteY6" fmla="*/ 0 h 1550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1976" h="1550774">
                  <a:moveTo>
                    <a:pt x="0" y="0"/>
                  </a:moveTo>
                  <a:lnTo>
                    <a:pt x="561976" y="0"/>
                  </a:lnTo>
                  <a:lnTo>
                    <a:pt x="561975" y="1269786"/>
                  </a:lnTo>
                  <a:cubicBezTo>
                    <a:pt x="561975" y="1424971"/>
                    <a:pt x="436172" y="1550774"/>
                    <a:pt x="280987" y="1550774"/>
                  </a:cubicBezTo>
                  <a:lnTo>
                    <a:pt x="280988" y="1550773"/>
                  </a:lnTo>
                  <a:cubicBezTo>
                    <a:pt x="125803" y="1550773"/>
                    <a:pt x="0" y="1424970"/>
                    <a:pt x="0" y="126978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Group 31"/>
            <p:cNvGrpSpPr/>
            <p:nvPr/>
          </p:nvGrpSpPr>
          <p:grpSpPr>
            <a:xfrm>
              <a:off x="6359386" y="3442760"/>
              <a:ext cx="1515732" cy="695805"/>
              <a:chOff x="5122025" y="525814"/>
              <a:chExt cx="2020976" cy="927740"/>
            </a:xfrm>
          </p:grpSpPr>
          <p:sp>
            <p:nvSpPr>
              <p:cNvPr id="22" name="TextBox 32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此部分内容作为文字排版占位显示 （建议使用主题字体）</a:t>
                </a:r>
                <a:endParaRPr lang="zh-CN" altLang="en-US"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Rectangle 3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 defTabSz="913765">
                  <a:defRPr/>
                </a:pPr>
                <a:r>
                  <a:rPr lang="zh-CN" altLang="en-US" sz="1990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标题文本预设</a:t>
                </a:r>
                <a:endParaRPr lang="zh-CN" altLang="en-US" sz="199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: Shape 39"/>
            <p:cNvSpPr/>
            <p:nvPr/>
          </p:nvSpPr>
          <p:spPr bwMode="auto">
            <a:xfrm>
              <a:off x="6950229" y="2466433"/>
              <a:ext cx="369371" cy="505204"/>
            </a:xfrm>
            <a:custGeom>
              <a:avLst/>
              <a:gdLst>
                <a:gd name="connsiteX0" fmla="*/ 103981 w 246063"/>
                <a:gd name="connsiteY0" fmla="*/ 280987 h 336550"/>
                <a:gd name="connsiteX1" fmla="*/ 84137 w 246063"/>
                <a:gd name="connsiteY1" fmla="*/ 301625 h 336550"/>
                <a:gd name="connsiteX2" fmla="*/ 103981 w 246063"/>
                <a:gd name="connsiteY2" fmla="*/ 322263 h 336550"/>
                <a:gd name="connsiteX3" fmla="*/ 123825 w 246063"/>
                <a:gd name="connsiteY3" fmla="*/ 301625 h 336550"/>
                <a:gd name="connsiteX4" fmla="*/ 103981 w 246063"/>
                <a:gd name="connsiteY4" fmla="*/ 280987 h 336550"/>
                <a:gd name="connsiteX5" fmla="*/ 168411 w 246063"/>
                <a:gd name="connsiteY5" fmla="*/ 107950 h 336550"/>
                <a:gd name="connsiteX6" fmla="*/ 163150 w 246063"/>
                <a:gd name="connsiteY6" fmla="*/ 113163 h 336550"/>
                <a:gd name="connsiteX7" fmla="*/ 163150 w 246063"/>
                <a:gd name="connsiteY7" fmla="*/ 118376 h 336550"/>
                <a:gd name="connsiteX8" fmla="*/ 147365 w 246063"/>
                <a:gd name="connsiteY8" fmla="*/ 136620 h 336550"/>
                <a:gd name="connsiteX9" fmla="*/ 167096 w 246063"/>
                <a:gd name="connsiteY9" fmla="*/ 157471 h 336550"/>
                <a:gd name="connsiteX10" fmla="*/ 176304 w 246063"/>
                <a:gd name="connsiteY10" fmla="*/ 165290 h 336550"/>
                <a:gd name="connsiteX11" fmla="*/ 167096 w 246063"/>
                <a:gd name="connsiteY11" fmla="*/ 171806 h 336550"/>
                <a:gd name="connsiteX12" fmla="*/ 155258 w 246063"/>
                <a:gd name="connsiteY12" fmla="*/ 167896 h 336550"/>
                <a:gd name="connsiteX13" fmla="*/ 153942 w 246063"/>
                <a:gd name="connsiteY13" fmla="*/ 167896 h 336550"/>
                <a:gd name="connsiteX14" fmla="*/ 148681 w 246063"/>
                <a:gd name="connsiteY14" fmla="*/ 170503 h 336550"/>
                <a:gd name="connsiteX15" fmla="*/ 147365 w 246063"/>
                <a:gd name="connsiteY15" fmla="*/ 175716 h 336550"/>
                <a:gd name="connsiteX16" fmla="*/ 149996 w 246063"/>
                <a:gd name="connsiteY16" fmla="*/ 180928 h 336550"/>
                <a:gd name="connsiteX17" fmla="*/ 161834 w 246063"/>
                <a:gd name="connsiteY17" fmla="*/ 184838 h 336550"/>
                <a:gd name="connsiteX18" fmla="*/ 161834 w 246063"/>
                <a:gd name="connsiteY18" fmla="*/ 190051 h 336550"/>
                <a:gd name="connsiteX19" fmla="*/ 167096 w 246063"/>
                <a:gd name="connsiteY19" fmla="*/ 195263 h 336550"/>
                <a:gd name="connsiteX20" fmla="*/ 171042 w 246063"/>
                <a:gd name="connsiteY20" fmla="*/ 195263 h 336550"/>
                <a:gd name="connsiteX21" fmla="*/ 176304 w 246063"/>
                <a:gd name="connsiteY21" fmla="*/ 190051 h 336550"/>
                <a:gd name="connsiteX22" fmla="*/ 176304 w 246063"/>
                <a:gd name="connsiteY22" fmla="*/ 183535 h 336550"/>
                <a:gd name="connsiteX23" fmla="*/ 192088 w 246063"/>
                <a:gd name="connsiteY23" fmla="*/ 165290 h 336550"/>
                <a:gd name="connsiteX24" fmla="*/ 173673 w 246063"/>
                <a:gd name="connsiteY24" fmla="*/ 143136 h 336550"/>
                <a:gd name="connsiteX25" fmla="*/ 163150 w 246063"/>
                <a:gd name="connsiteY25" fmla="*/ 135317 h 336550"/>
                <a:gd name="connsiteX26" fmla="*/ 171042 w 246063"/>
                <a:gd name="connsiteY26" fmla="*/ 131407 h 336550"/>
                <a:gd name="connsiteX27" fmla="*/ 180250 w 246063"/>
                <a:gd name="connsiteY27" fmla="*/ 132711 h 336550"/>
                <a:gd name="connsiteX28" fmla="*/ 182880 w 246063"/>
                <a:gd name="connsiteY28" fmla="*/ 134014 h 336550"/>
                <a:gd name="connsiteX29" fmla="*/ 188142 w 246063"/>
                <a:gd name="connsiteY29" fmla="*/ 130104 h 336550"/>
                <a:gd name="connsiteX30" fmla="*/ 189457 w 246063"/>
                <a:gd name="connsiteY30" fmla="*/ 126195 h 336550"/>
                <a:gd name="connsiteX31" fmla="*/ 186827 w 246063"/>
                <a:gd name="connsiteY31" fmla="*/ 120982 h 336550"/>
                <a:gd name="connsiteX32" fmla="*/ 176304 w 246063"/>
                <a:gd name="connsiteY32" fmla="*/ 118376 h 336550"/>
                <a:gd name="connsiteX33" fmla="*/ 176304 w 246063"/>
                <a:gd name="connsiteY33" fmla="*/ 113163 h 336550"/>
                <a:gd name="connsiteX34" fmla="*/ 171042 w 246063"/>
                <a:gd name="connsiteY34" fmla="*/ 107950 h 336550"/>
                <a:gd name="connsiteX35" fmla="*/ 168411 w 246063"/>
                <a:gd name="connsiteY35" fmla="*/ 107950 h 336550"/>
                <a:gd name="connsiteX36" fmla="*/ 37772 w 246063"/>
                <a:gd name="connsiteY36" fmla="*/ 42862 h 336550"/>
                <a:gd name="connsiteX37" fmla="*/ 28575 w 246063"/>
                <a:gd name="connsiteY37" fmla="*/ 52090 h 336550"/>
                <a:gd name="connsiteX38" fmla="*/ 28575 w 246063"/>
                <a:gd name="connsiteY38" fmla="*/ 259059 h 336550"/>
                <a:gd name="connsiteX39" fmla="*/ 37772 w 246063"/>
                <a:gd name="connsiteY39" fmla="*/ 268287 h 336550"/>
                <a:gd name="connsiteX40" fmla="*/ 171778 w 246063"/>
                <a:gd name="connsiteY40" fmla="*/ 268287 h 336550"/>
                <a:gd name="connsiteX41" fmla="*/ 180975 w 246063"/>
                <a:gd name="connsiteY41" fmla="*/ 259059 h 336550"/>
                <a:gd name="connsiteX42" fmla="*/ 180975 w 246063"/>
                <a:gd name="connsiteY42" fmla="*/ 216875 h 336550"/>
                <a:gd name="connsiteX43" fmla="*/ 156013 w 246063"/>
                <a:gd name="connsiteY43" fmla="*/ 236649 h 336550"/>
                <a:gd name="connsiteX44" fmla="*/ 149444 w 246063"/>
                <a:gd name="connsiteY44" fmla="*/ 239285 h 336550"/>
                <a:gd name="connsiteX45" fmla="*/ 140247 w 246063"/>
                <a:gd name="connsiteY45" fmla="*/ 228739 h 336550"/>
                <a:gd name="connsiteX46" fmla="*/ 140247 w 246063"/>
                <a:gd name="connsiteY46" fmla="*/ 214238 h 336550"/>
                <a:gd name="connsiteX47" fmla="*/ 136306 w 246063"/>
                <a:gd name="connsiteY47" fmla="*/ 208965 h 336550"/>
                <a:gd name="connsiteX48" fmla="*/ 106089 w 246063"/>
                <a:gd name="connsiteY48" fmla="*/ 208965 h 336550"/>
                <a:gd name="connsiteX49" fmla="*/ 91637 w 246063"/>
                <a:gd name="connsiteY49" fmla="*/ 194464 h 336550"/>
                <a:gd name="connsiteX50" fmla="*/ 91637 w 246063"/>
                <a:gd name="connsiteY50" fmla="*/ 108776 h 336550"/>
                <a:gd name="connsiteX51" fmla="*/ 106089 w 246063"/>
                <a:gd name="connsiteY51" fmla="*/ 94274 h 336550"/>
                <a:gd name="connsiteX52" fmla="*/ 180975 w 246063"/>
                <a:gd name="connsiteY52" fmla="*/ 94274 h 336550"/>
                <a:gd name="connsiteX53" fmla="*/ 180975 w 246063"/>
                <a:gd name="connsiteY53" fmla="*/ 52090 h 336550"/>
                <a:gd name="connsiteX54" fmla="*/ 171778 w 246063"/>
                <a:gd name="connsiteY54" fmla="*/ 42862 h 336550"/>
                <a:gd name="connsiteX55" fmla="*/ 37772 w 246063"/>
                <a:gd name="connsiteY55" fmla="*/ 42862 h 336550"/>
                <a:gd name="connsiteX56" fmla="*/ 18521 w 246063"/>
                <a:gd name="connsiteY56" fmla="*/ 0 h 336550"/>
                <a:gd name="connsiteX57" fmla="*/ 189178 w 246063"/>
                <a:gd name="connsiteY57" fmla="*/ 0 h 336550"/>
                <a:gd name="connsiteX58" fmla="*/ 209021 w 246063"/>
                <a:gd name="connsiteY58" fmla="*/ 19719 h 336550"/>
                <a:gd name="connsiteX59" fmla="*/ 209021 w 246063"/>
                <a:gd name="connsiteY59" fmla="*/ 94654 h 336550"/>
                <a:gd name="connsiteX60" fmla="*/ 232834 w 246063"/>
                <a:gd name="connsiteY60" fmla="*/ 94654 h 336550"/>
                <a:gd name="connsiteX61" fmla="*/ 246063 w 246063"/>
                <a:gd name="connsiteY61" fmla="*/ 109116 h 336550"/>
                <a:gd name="connsiteX62" fmla="*/ 246063 w 246063"/>
                <a:gd name="connsiteY62" fmla="*/ 194568 h 336550"/>
                <a:gd name="connsiteX63" fmla="*/ 232834 w 246063"/>
                <a:gd name="connsiteY63" fmla="*/ 209029 h 336550"/>
                <a:gd name="connsiteX64" fmla="*/ 209021 w 246063"/>
                <a:gd name="connsiteY64" fmla="*/ 209029 h 336550"/>
                <a:gd name="connsiteX65" fmla="*/ 209021 w 246063"/>
                <a:gd name="connsiteY65" fmla="*/ 316831 h 336550"/>
                <a:gd name="connsiteX66" fmla="*/ 189178 w 246063"/>
                <a:gd name="connsiteY66" fmla="*/ 336550 h 336550"/>
                <a:gd name="connsiteX67" fmla="*/ 18521 w 246063"/>
                <a:gd name="connsiteY67" fmla="*/ 336550 h 336550"/>
                <a:gd name="connsiteX68" fmla="*/ 0 w 246063"/>
                <a:gd name="connsiteY68" fmla="*/ 316831 h 336550"/>
                <a:gd name="connsiteX69" fmla="*/ 0 w 246063"/>
                <a:gd name="connsiteY69" fmla="*/ 19719 h 336550"/>
                <a:gd name="connsiteX70" fmla="*/ 18521 w 246063"/>
                <a:gd name="connsiteY7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246063" h="336550">
                  <a:moveTo>
                    <a:pt x="103981" y="280987"/>
                  </a:moveTo>
                  <a:cubicBezTo>
                    <a:pt x="93021" y="280987"/>
                    <a:pt x="84137" y="290227"/>
                    <a:pt x="84137" y="301625"/>
                  </a:cubicBezTo>
                  <a:cubicBezTo>
                    <a:pt x="84137" y="313023"/>
                    <a:pt x="93021" y="322263"/>
                    <a:pt x="103981" y="322263"/>
                  </a:cubicBezTo>
                  <a:cubicBezTo>
                    <a:pt x="114941" y="322263"/>
                    <a:pt x="123825" y="313023"/>
                    <a:pt x="123825" y="301625"/>
                  </a:cubicBezTo>
                  <a:cubicBezTo>
                    <a:pt x="123825" y="290227"/>
                    <a:pt x="114941" y="280987"/>
                    <a:pt x="103981" y="280987"/>
                  </a:cubicBezTo>
                  <a:close/>
                  <a:moveTo>
                    <a:pt x="168411" y="107950"/>
                  </a:moveTo>
                  <a:cubicBezTo>
                    <a:pt x="165781" y="107950"/>
                    <a:pt x="163150" y="110557"/>
                    <a:pt x="163150" y="113163"/>
                  </a:cubicBezTo>
                  <a:cubicBezTo>
                    <a:pt x="163150" y="113163"/>
                    <a:pt x="163150" y="113163"/>
                    <a:pt x="163150" y="118376"/>
                  </a:cubicBezTo>
                  <a:cubicBezTo>
                    <a:pt x="153942" y="120982"/>
                    <a:pt x="147365" y="127498"/>
                    <a:pt x="147365" y="136620"/>
                  </a:cubicBezTo>
                  <a:cubicBezTo>
                    <a:pt x="147365" y="148349"/>
                    <a:pt x="157888" y="153562"/>
                    <a:pt x="167096" y="157471"/>
                  </a:cubicBezTo>
                  <a:cubicBezTo>
                    <a:pt x="174988" y="160077"/>
                    <a:pt x="176304" y="162684"/>
                    <a:pt x="176304" y="165290"/>
                  </a:cubicBezTo>
                  <a:cubicBezTo>
                    <a:pt x="176304" y="169200"/>
                    <a:pt x="172357" y="171806"/>
                    <a:pt x="167096" y="171806"/>
                  </a:cubicBezTo>
                  <a:cubicBezTo>
                    <a:pt x="163150" y="171806"/>
                    <a:pt x="156573" y="167896"/>
                    <a:pt x="155258" y="167896"/>
                  </a:cubicBezTo>
                  <a:cubicBezTo>
                    <a:pt x="155258" y="167896"/>
                    <a:pt x="153942" y="167896"/>
                    <a:pt x="153942" y="167896"/>
                  </a:cubicBezTo>
                  <a:cubicBezTo>
                    <a:pt x="151312" y="167896"/>
                    <a:pt x="149996" y="169200"/>
                    <a:pt x="148681" y="170503"/>
                  </a:cubicBezTo>
                  <a:cubicBezTo>
                    <a:pt x="148681" y="170503"/>
                    <a:pt x="148681" y="170503"/>
                    <a:pt x="147365" y="175716"/>
                  </a:cubicBezTo>
                  <a:cubicBezTo>
                    <a:pt x="146050" y="177019"/>
                    <a:pt x="147365" y="179625"/>
                    <a:pt x="149996" y="180928"/>
                  </a:cubicBezTo>
                  <a:cubicBezTo>
                    <a:pt x="153942" y="182231"/>
                    <a:pt x="159204" y="183535"/>
                    <a:pt x="161834" y="184838"/>
                  </a:cubicBezTo>
                  <a:cubicBezTo>
                    <a:pt x="161834" y="184838"/>
                    <a:pt x="161834" y="184838"/>
                    <a:pt x="161834" y="190051"/>
                  </a:cubicBezTo>
                  <a:cubicBezTo>
                    <a:pt x="161834" y="192657"/>
                    <a:pt x="164465" y="195263"/>
                    <a:pt x="167096" y="195263"/>
                  </a:cubicBezTo>
                  <a:cubicBezTo>
                    <a:pt x="167096" y="195263"/>
                    <a:pt x="167096" y="195263"/>
                    <a:pt x="171042" y="195263"/>
                  </a:cubicBezTo>
                  <a:cubicBezTo>
                    <a:pt x="173673" y="195263"/>
                    <a:pt x="176304" y="192657"/>
                    <a:pt x="176304" y="190051"/>
                  </a:cubicBezTo>
                  <a:cubicBezTo>
                    <a:pt x="176304" y="190051"/>
                    <a:pt x="176304" y="190051"/>
                    <a:pt x="176304" y="183535"/>
                  </a:cubicBezTo>
                  <a:cubicBezTo>
                    <a:pt x="185511" y="180928"/>
                    <a:pt x="192088" y="174412"/>
                    <a:pt x="192088" y="165290"/>
                  </a:cubicBezTo>
                  <a:cubicBezTo>
                    <a:pt x="192088" y="154865"/>
                    <a:pt x="186827" y="148349"/>
                    <a:pt x="173673" y="143136"/>
                  </a:cubicBezTo>
                  <a:cubicBezTo>
                    <a:pt x="164465" y="140530"/>
                    <a:pt x="163150" y="137923"/>
                    <a:pt x="163150" y="135317"/>
                  </a:cubicBezTo>
                  <a:cubicBezTo>
                    <a:pt x="163150" y="132711"/>
                    <a:pt x="165781" y="131407"/>
                    <a:pt x="171042" y="131407"/>
                  </a:cubicBezTo>
                  <a:cubicBezTo>
                    <a:pt x="176304" y="131407"/>
                    <a:pt x="180250" y="132711"/>
                    <a:pt x="180250" y="132711"/>
                  </a:cubicBezTo>
                  <a:cubicBezTo>
                    <a:pt x="181565" y="132711"/>
                    <a:pt x="181565" y="134014"/>
                    <a:pt x="182880" y="134014"/>
                  </a:cubicBezTo>
                  <a:cubicBezTo>
                    <a:pt x="185511" y="134014"/>
                    <a:pt x="186827" y="132711"/>
                    <a:pt x="188142" y="130104"/>
                  </a:cubicBezTo>
                  <a:cubicBezTo>
                    <a:pt x="188142" y="130104"/>
                    <a:pt x="188142" y="130104"/>
                    <a:pt x="189457" y="126195"/>
                  </a:cubicBezTo>
                  <a:cubicBezTo>
                    <a:pt x="190773" y="123588"/>
                    <a:pt x="188142" y="120982"/>
                    <a:pt x="186827" y="120982"/>
                  </a:cubicBezTo>
                  <a:cubicBezTo>
                    <a:pt x="184196" y="119679"/>
                    <a:pt x="178934" y="118376"/>
                    <a:pt x="176304" y="118376"/>
                  </a:cubicBezTo>
                  <a:cubicBezTo>
                    <a:pt x="176304" y="118376"/>
                    <a:pt x="176304" y="118376"/>
                    <a:pt x="176304" y="113163"/>
                  </a:cubicBezTo>
                  <a:cubicBezTo>
                    <a:pt x="176304" y="110557"/>
                    <a:pt x="173673" y="107950"/>
                    <a:pt x="171042" y="107950"/>
                  </a:cubicBezTo>
                  <a:cubicBezTo>
                    <a:pt x="171042" y="107950"/>
                    <a:pt x="171042" y="107950"/>
                    <a:pt x="168411" y="107950"/>
                  </a:cubicBezTo>
                  <a:close/>
                  <a:moveTo>
                    <a:pt x="37772" y="42862"/>
                  </a:moveTo>
                  <a:cubicBezTo>
                    <a:pt x="32516" y="42862"/>
                    <a:pt x="28575" y="46817"/>
                    <a:pt x="28575" y="52090"/>
                  </a:cubicBezTo>
                  <a:cubicBezTo>
                    <a:pt x="28575" y="52090"/>
                    <a:pt x="28575" y="52090"/>
                    <a:pt x="28575" y="259059"/>
                  </a:cubicBezTo>
                  <a:cubicBezTo>
                    <a:pt x="28575" y="264332"/>
                    <a:pt x="32516" y="268287"/>
                    <a:pt x="37772" y="268287"/>
                  </a:cubicBezTo>
                  <a:cubicBezTo>
                    <a:pt x="37772" y="268287"/>
                    <a:pt x="37772" y="268287"/>
                    <a:pt x="171778" y="268287"/>
                  </a:cubicBezTo>
                  <a:cubicBezTo>
                    <a:pt x="177034" y="268287"/>
                    <a:pt x="180975" y="264332"/>
                    <a:pt x="180975" y="259059"/>
                  </a:cubicBezTo>
                  <a:lnTo>
                    <a:pt x="180975" y="216875"/>
                  </a:lnTo>
                  <a:cubicBezTo>
                    <a:pt x="180975" y="216875"/>
                    <a:pt x="180975" y="216875"/>
                    <a:pt x="156013" y="236649"/>
                  </a:cubicBezTo>
                  <a:cubicBezTo>
                    <a:pt x="153385" y="237967"/>
                    <a:pt x="150758" y="239285"/>
                    <a:pt x="149444" y="239285"/>
                  </a:cubicBezTo>
                  <a:cubicBezTo>
                    <a:pt x="145503" y="239285"/>
                    <a:pt x="140247" y="236649"/>
                    <a:pt x="140247" y="228739"/>
                  </a:cubicBezTo>
                  <a:cubicBezTo>
                    <a:pt x="140247" y="228739"/>
                    <a:pt x="140247" y="228739"/>
                    <a:pt x="140247" y="214238"/>
                  </a:cubicBezTo>
                  <a:cubicBezTo>
                    <a:pt x="140247" y="211601"/>
                    <a:pt x="138934" y="208965"/>
                    <a:pt x="136306" y="208965"/>
                  </a:cubicBezTo>
                  <a:cubicBezTo>
                    <a:pt x="136306" y="208965"/>
                    <a:pt x="136306" y="208965"/>
                    <a:pt x="106089" y="208965"/>
                  </a:cubicBezTo>
                  <a:cubicBezTo>
                    <a:pt x="98206" y="208965"/>
                    <a:pt x="91637" y="202373"/>
                    <a:pt x="91637" y="194464"/>
                  </a:cubicBezTo>
                  <a:cubicBezTo>
                    <a:pt x="91637" y="194464"/>
                    <a:pt x="91637" y="194464"/>
                    <a:pt x="91637" y="108776"/>
                  </a:cubicBezTo>
                  <a:cubicBezTo>
                    <a:pt x="91637" y="100866"/>
                    <a:pt x="98206" y="94274"/>
                    <a:pt x="106089" y="94274"/>
                  </a:cubicBezTo>
                  <a:cubicBezTo>
                    <a:pt x="106089" y="94274"/>
                    <a:pt x="106089" y="94274"/>
                    <a:pt x="180975" y="94274"/>
                  </a:cubicBezTo>
                  <a:cubicBezTo>
                    <a:pt x="180975" y="94274"/>
                    <a:pt x="180975" y="94274"/>
                    <a:pt x="180975" y="52090"/>
                  </a:cubicBezTo>
                  <a:cubicBezTo>
                    <a:pt x="180975" y="46817"/>
                    <a:pt x="177034" y="42862"/>
                    <a:pt x="171778" y="42862"/>
                  </a:cubicBezTo>
                  <a:cubicBezTo>
                    <a:pt x="171778" y="42862"/>
                    <a:pt x="171778" y="42862"/>
                    <a:pt x="37772" y="42862"/>
                  </a:cubicBezTo>
                  <a:close/>
                  <a:moveTo>
                    <a:pt x="18521" y="0"/>
                  </a:moveTo>
                  <a:cubicBezTo>
                    <a:pt x="18521" y="0"/>
                    <a:pt x="18521" y="0"/>
                    <a:pt x="189178" y="0"/>
                  </a:cubicBezTo>
                  <a:cubicBezTo>
                    <a:pt x="199761" y="0"/>
                    <a:pt x="209021" y="9202"/>
                    <a:pt x="209021" y="19719"/>
                  </a:cubicBezTo>
                  <a:cubicBezTo>
                    <a:pt x="209021" y="19719"/>
                    <a:pt x="209021" y="19719"/>
                    <a:pt x="209021" y="94654"/>
                  </a:cubicBezTo>
                  <a:cubicBezTo>
                    <a:pt x="209021" y="94654"/>
                    <a:pt x="209021" y="94654"/>
                    <a:pt x="232834" y="94654"/>
                  </a:cubicBezTo>
                  <a:cubicBezTo>
                    <a:pt x="240771" y="94654"/>
                    <a:pt x="246063" y="101228"/>
                    <a:pt x="246063" y="109116"/>
                  </a:cubicBezTo>
                  <a:cubicBezTo>
                    <a:pt x="246063" y="109116"/>
                    <a:pt x="246063" y="109116"/>
                    <a:pt x="246063" y="194568"/>
                  </a:cubicBezTo>
                  <a:cubicBezTo>
                    <a:pt x="246063" y="202456"/>
                    <a:pt x="240771" y="209029"/>
                    <a:pt x="232834" y="209029"/>
                  </a:cubicBezTo>
                  <a:cubicBezTo>
                    <a:pt x="232834" y="209029"/>
                    <a:pt x="232834" y="209029"/>
                    <a:pt x="209021" y="209029"/>
                  </a:cubicBezTo>
                  <a:cubicBezTo>
                    <a:pt x="209021" y="209029"/>
                    <a:pt x="209021" y="209029"/>
                    <a:pt x="209021" y="316831"/>
                  </a:cubicBezTo>
                  <a:cubicBezTo>
                    <a:pt x="209021" y="327348"/>
                    <a:pt x="199761" y="336550"/>
                    <a:pt x="189178" y="336550"/>
                  </a:cubicBezTo>
                  <a:cubicBezTo>
                    <a:pt x="189178" y="336550"/>
                    <a:pt x="189178" y="336550"/>
                    <a:pt x="18521" y="336550"/>
                  </a:cubicBezTo>
                  <a:cubicBezTo>
                    <a:pt x="7937" y="336550"/>
                    <a:pt x="0" y="327348"/>
                    <a:pt x="0" y="316831"/>
                  </a:cubicBezTo>
                  <a:cubicBezTo>
                    <a:pt x="0" y="316831"/>
                    <a:pt x="0" y="316831"/>
                    <a:pt x="0" y="19719"/>
                  </a:cubicBezTo>
                  <a:cubicBezTo>
                    <a:pt x="0" y="9202"/>
                    <a:pt x="7937" y="0"/>
                    <a:pt x="185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869"/>
          <p:cNvSpPr/>
          <p:nvPr/>
        </p:nvSpPr>
        <p:spPr>
          <a:xfrm rot="10800000">
            <a:off x="2934844" y="1282630"/>
            <a:ext cx="3274313" cy="1633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8036" y="0"/>
                  <a:pt x="5272" y="2114"/>
                  <a:pt x="3163" y="6342"/>
                </a:cubicBezTo>
                <a:cubicBezTo>
                  <a:pt x="1060" y="10557"/>
                  <a:pt x="7" y="16076"/>
                  <a:pt x="0" y="21600"/>
                </a:cubicBezTo>
                <a:lnTo>
                  <a:pt x="21600" y="21600"/>
                </a:lnTo>
                <a:cubicBezTo>
                  <a:pt x="21593" y="16076"/>
                  <a:pt x="20540" y="10557"/>
                  <a:pt x="18437" y="6342"/>
                </a:cubicBezTo>
                <a:cubicBezTo>
                  <a:pt x="16328" y="2114"/>
                  <a:pt x="1356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4287" tIns="14287" rIns="14287" bIns="14287" anchor="ctr"/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7740650" y="1604963"/>
            <a:ext cx="1403350" cy="841375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spcBef>
                <a:spcPts val="450"/>
              </a:spcBef>
              <a:buNone/>
            </a:pPr>
            <a:r>
              <a:rPr lang="zh-CN" altLang="en-US" sz="227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227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Shape 1851"/>
          <p:cNvSpPr/>
          <p:nvPr/>
        </p:nvSpPr>
        <p:spPr>
          <a:xfrm>
            <a:off x="1416516" y="2188045"/>
            <a:ext cx="1102608" cy="1838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Shape 1852"/>
          <p:cNvSpPr/>
          <p:nvPr/>
        </p:nvSpPr>
        <p:spPr>
          <a:xfrm>
            <a:off x="1630863" y="1275130"/>
            <a:ext cx="673914" cy="6739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Shape 1853"/>
          <p:cNvSpPr/>
          <p:nvPr/>
        </p:nvSpPr>
        <p:spPr>
          <a:xfrm>
            <a:off x="1828275" y="1498504"/>
            <a:ext cx="279087" cy="227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80" h="21024" extrusionOk="0">
                <a:moveTo>
                  <a:pt x="18800" y="1728"/>
                </a:moveTo>
                <a:cubicBezTo>
                  <a:pt x="16810" y="-576"/>
                  <a:pt x="13583" y="-576"/>
                  <a:pt x="11591" y="1728"/>
                </a:cubicBezTo>
                <a:lnTo>
                  <a:pt x="10239" y="3293"/>
                </a:lnTo>
                <a:lnTo>
                  <a:pt x="8887" y="1728"/>
                </a:lnTo>
                <a:cubicBezTo>
                  <a:pt x="6897" y="-576"/>
                  <a:pt x="3670" y="-576"/>
                  <a:pt x="1680" y="1728"/>
                </a:cubicBezTo>
                <a:cubicBezTo>
                  <a:pt x="-560" y="4320"/>
                  <a:pt x="-560" y="8522"/>
                  <a:pt x="1680" y="11115"/>
                </a:cubicBezTo>
                <a:lnTo>
                  <a:pt x="10239" y="21024"/>
                </a:lnTo>
                <a:lnTo>
                  <a:pt x="18800" y="11115"/>
                </a:lnTo>
                <a:cubicBezTo>
                  <a:pt x="21040" y="8522"/>
                  <a:pt x="21040" y="4320"/>
                  <a:pt x="18800" y="1728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1855"/>
          <p:cNvSpPr/>
          <p:nvPr/>
        </p:nvSpPr>
        <p:spPr>
          <a:xfrm>
            <a:off x="2510724" y="3916246"/>
            <a:ext cx="1261272" cy="420371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Shape 1856"/>
          <p:cNvSpPr/>
          <p:nvPr/>
        </p:nvSpPr>
        <p:spPr>
          <a:xfrm>
            <a:off x="2590056" y="3700748"/>
            <a:ext cx="1102608" cy="1838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Shape 1857"/>
          <p:cNvSpPr/>
          <p:nvPr/>
        </p:nvSpPr>
        <p:spPr>
          <a:xfrm>
            <a:off x="2802134" y="2785562"/>
            <a:ext cx="678453" cy="67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Shape 1859"/>
          <p:cNvSpPr/>
          <p:nvPr/>
        </p:nvSpPr>
        <p:spPr>
          <a:xfrm>
            <a:off x="5327176" y="3934517"/>
            <a:ext cx="1261272" cy="4203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Shape 1860"/>
          <p:cNvSpPr/>
          <p:nvPr/>
        </p:nvSpPr>
        <p:spPr>
          <a:xfrm>
            <a:off x="5406509" y="3719018"/>
            <a:ext cx="1102608" cy="1838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Shape 1861"/>
          <p:cNvSpPr/>
          <p:nvPr/>
        </p:nvSpPr>
        <p:spPr>
          <a:xfrm>
            <a:off x="5620145" y="2805392"/>
            <a:ext cx="675337" cy="675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Shape 1862"/>
          <p:cNvSpPr/>
          <p:nvPr/>
        </p:nvSpPr>
        <p:spPr>
          <a:xfrm>
            <a:off x="5828653" y="3002607"/>
            <a:ext cx="258318" cy="231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7" h="21458" extrusionOk="0">
                <a:moveTo>
                  <a:pt x="20906" y="11130"/>
                </a:moveTo>
                <a:lnTo>
                  <a:pt x="11466" y="425"/>
                </a:lnTo>
                <a:cubicBezTo>
                  <a:pt x="10983" y="-142"/>
                  <a:pt x="10193" y="-142"/>
                  <a:pt x="9710" y="425"/>
                </a:cubicBezTo>
                <a:lnTo>
                  <a:pt x="271" y="11130"/>
                </a:lnTo>
                <a:cubicBezTo>
                  <a:pt x="-212" y="11696"/>
                  <a:pt x="-32" y="12160"/>
                  <a:pt x="671" y="12160"/>
                </a:cubicBezTo>
                <a:lnTo>
                  <a:pt x="2638" y="12160"/>
                </a:lnTo>
                <a:lnTo>
                  <a:pt x="2638" y="20381"/>
                </a:lnTo>
                <a:cubicBezTo>
                  <a:pt x="2638" y="20976"/>
                  <a:pt x="2661" y="21458"/>
                  <a:pt x="3609" y="21458"/>
                </a:cubicBezTo>
                <a:lnTo>
                  <a:pt x="8190" y="21458"/>
                </a:lnTo>
                <a:lnTo>
                  <a:pt x="8190" y="13214"/>
                </a:lnTo>
                <a:lnTo>
                  <a:pt x="12986" y="13214"/>
                </a:lnTo>
                <a:lnTo>
                  <a:pt x="12986" y="21458"/>
                </a:lnTo>
                <a:lnTo>
                  <a:pt x="17795" y="21458"/>
                </a:lnTo>
                <a:cubicBezTo>
                  <a:pt x="18518" y="21458"/>
                  <a:pt x="18538" y="20976"/>
                  <a:pt x="18538" y="20381"/>
                </a:cubicBezTo>
                <a:lnTo>
                  <a:pt x="18538" y="12160"/>
                </a:lnTo>
                <a:lnTo>
                  <a:pt x="20505" y="12160"/>
                </a:lnTo>
                <a:cubicBezTo>
                  <a:pt x="21208" y="12160"/>
                  <a:pt x="21388" y="11696"/>
                  <a:pt x="20906" y="1113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Shape 1864"/>
          <p:cNvSpPr/>
          <p:nvPr/>
        </p:nvSpPr>
        <p:spPr>
          <a:xfrm>
            <a:off x="6541608" y="2403544"/>
            <a:ext cx="1261272" cy="42037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>
              <a:defRPr sz="1800">
                <a:solidFill>
                  <a:srgbClr val="000000"/>
                </a:solidFill>
              </a:defRPr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5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Shape 1865"/>
          <p:cNvSpPr/>
          <p:nvPr/>
        </p:nvSpPr>
        <p:spPr>
          <a:xfrm>
            <a:off x="6620940" y="2188046"/>
            <a:ext cx="1102608" cy="1838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spAutoFit/>
          </a:bodyPr>
          <a:lstStyle>
            <a:lvl1pPr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algn="ctr">
              <a:defRPr sz="1800">
                <a:solidFill>
                  <a:srgbClr val="000000"/>
                </a:solidFill>
              </a:defRPr>
            </a:pPr>
            <a:r>
              <a:rPr lang="zh-CN" altLang="en-US" sz="99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sz="99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5" name="Shape 1866"/>
          <p:cNvSpPr/>
          <p:nvPr/>
        </p:nvSpPr>
        <p:spPr>
          <a:xfrm>
            <a:off x="6834575" y="1274419"/>
            <a:ext cx="675337" cy="675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Shape 1857"/>
          <p:cNvSpPr/>
          <p:nvPr/>
        </p:nvSpPr>
        <p:spPr>
          <a:xfrm>
            <a:off x="2802134" y="2786029"/>
            <a:ext cx="678453" cy="678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Shape 1858"/>
          <p:cNvSpPr/>
          <p:nvPr/>
        </p:nvSpPr>
        <p:spPr>
          <a:xfrm>
            <a:off x="3058931" y="2974678"/>
            <a:ext cx="164857" cy="300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867"/>
          <p:cNvSpPr/>
          <p:nvPr/>
        </p:nvSpPr>
        <p:spPr>
          <a:xfrm>
            <a:off x="7052975" y="1487269"/>
            <a:ext cx="238537" cy="249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lnSpc>
                <a:spcPct val="120000"/>
              </a:lnSpc>
            </a:pPr>
            <a:endParaRPr sz="1315">
              <a:solidFill>
                <a:srgbClr val="53585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" grpId="0" build="p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 animBg="1"/>
      <p:bldP spid="21" grpId="0" animBg="1"/>
      <p:bldP spid="23" grpId="0"/>
      <p:bldP spid="24" grpId="0"/>
      <p:bldP spid="25" grpId="0" animBg="1"/>
      <p:bldP spid="28" grpId="0" animBg="1"/>
      <p:bldP spid="28" grpId="1" animBg="1"/>
      <p:bldP spid="16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025565" y="1665503"/>
          <a:ext cx="4494870" cy="1825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6386057" y="2062999"/>
            <a:ext cx="201990" cy="20199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502" y="2037114"/>
            <a:ext cx="139698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86057" y="2494919"/>
            <a:ext cx="201990" cy="20199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13640" y="2477067"/>
            <a:ext cx="1388557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386057" y="2926839"/>
            <a:ext cx="201990" cy="20199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13640" y="2917020"/>
            <a:ext cx="1388557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1053527" y="3853092"/>
            <a:ext cx="7064909" cy="315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053527" y="3683468"/>
            <a:ext cx="7064909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Box 16"/>
          <p:cNvSpPr txBox="1"/>
          <p:nvPr/>
        </p:nvSpPr>
        <p:spPr>
          <a:xfrm>
            <a:off x="4039266" y="1131590"/>
            <a:ext cx="9957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gradFill>
                  <a:gsLst>
                    <a:gs pos="0">
                      <a:srgbClr val="FFFFFF"/>
                    </a:gs>
                    <a:gs pos="4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latin typeface="华康俪金黑W8" pitchFamily="49" charset="-122"/>
                <a:ea typeface="华康俪金黑W8" pitchFamily="49" charset="-122"/>
              </a:rPr>
              <a:t>04</a:t>
            </a:r>
            <a:endParaRPr lang="zh-CN" altLang="en-US" sz="5400" dirty="0">
              <a:gradFill>
                <a:gsLst>
                  <a:gs pos="0">
                    <a:srgbClr val="FFFFFF"/>
                  </a:gs>
                  <a:gs pos="4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latin typeface="华康俪金黑W8" pitchFamily="49" charset="-122"/>
              <a:ea typeface="华康俪金黑W8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67744" y="2127508"/>
            <a:ext cx="4695305" cy="576064"/>
            <a:chOff x="2411760" y="1695460"/>
            <a:chExt cx="4695305" cy="576064"/>
          </a:xfrm>
        </p:grpSpPr>
        <p:pic>
          <p:nvPicPr>
            <p:cNvPr id="9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19"/>
            <p:cNvSpPr txBox="1"/>
            <p:nvPr/>
          </p:nvSpPr>
          <p:spPr>
            <a:xfrm>
              <a:off x="3863014" y="1798826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112778" y="3003798"/>
            <a:ext cx="4918444" cy="435993"/>
          </a:xfrm>
          <a:prstGeom prst="rect">
            <a:avLst/>
          </a:prstGeom>
        </p:spPr>
        <p:txBody>
          <a:bodyPr wrap="square" lIns="68556" tIns="34278" rIns="68556" bIns="34278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200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字以内，据统计每页幻灯片的播放时间最好控制在</a:t>
            </a:r>
            <a:r>
              <a:rPr lang="en-US" altLang="zh-CN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5</a:t>
            </a:r>
            <a:r>
              <a:rPr lang="zh-CN" altLang="en-US" sz="9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分钟之内。</a:t>
            </a:r>
            <a:endParaRPr lang="zh-CN" altLang="en-US" sz="9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2700896" y="1491692"/>
            <a:ext cx="1570378" cy="1239299"/>
            <a:chOff x="4078513" y="2305388"/>
            <a:chExt cx="1683939" cy="1328992"/>
          </a:xfrm>
        </p:grpSpPr>
        <p:sp>
          <p:nvSpPr>
            <p:cNvPr id="41" name="Freeform: Shape 24"/>
            <p:cNvSpPr/>
            <p:nvPr/>
          </p:nvSpPr>
          <p:spPr bwMode="auto">
            <a:xfrm>
              <a:off x="4171565" y="2305388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Straight Connector 25"/>
            <p:cNvSpPr/>
            <p:nvPr/>
          </p:nvSpPr>
          <p:spPr bwMode="auto">
            <a:xfrm>
              <a:off x="5700918" y="290272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Straight Connector 26"/>
            <p:cNvSpPr/>
            <p:nvPr/>
          </p:nvSpPr>
          <p:spPr bwMode="auto">
            <a:xfrm>
              <a:off x="5700918" y="2902721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: Shape 27"/>
            <p:cNvSpPr/>
            <p:nvPr/>
          </p:nvSpPr>
          <p:spPr bwMode="auto">
            <a:xfrm>
              <a:off x="4078513" y="249899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: Shape 28"/>
            <p:cNvSpPr/>
            <p:nvPr/>
          </p:nvSpPr>
          <p:spPr bwMode="auto">
            <a:xfrm>
              <a:off x="5117842" y="3501555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: Shape 23"/>
            <p:cNvSpPr/>
            <p:nvPr/>
          </p:nvSpPr>
          <p:spPr bwMode="auto">
            <a:xfrm>
              <a:off x="4171565" y="2620564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93382" y="1491691"/>
            <a:ext cx="1570378" cy="1239299"/>
            <a:chOff x="6429548" y="2305388"/>
            <a:chExt cx="1683939" cy="1328992"/>
          </a:xfrm>
        </p:grpSpPr>
        <p:sp>
          <p:nvSpPr>
            <p:cNvPr id="35" name="Freeform: Shape 32"/>
            <p:cNvSpPr/>
            <p:nvPr/>
          </p:nvSpPr>
          <p:spPr bwMode="auto">
            <a:xfrm flipH="1">
              <a:off x="6429548" y="2305388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Straight Connector 33"/>
            <p:cNvSpPr/>
            <p:nvPr/>
          </p:nvSpPr>
          <p:spPr bwMode="auto">
            <a:xfrm flipH="1">
              <a:off x="6491082" y="290272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Straight Connector 34"/>
            <p:cNvSpPr/>
            <p:nvPr/>
          </p:nvSpPr>
          <p:spPr bwMode="auto">
            <a:xfrm flipH="1">
              <a:off x="6491082" y="2902722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: Shape 35"/>
            <p:cNvSpPr/>
            <p:nvPr/>
          </p:nvSpPr>
          <p:spPr bwMode="auto">
            <a:xfrm flipH="1">
              <a:off x="6963846" y="249899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: Shape 36"/>
            <p:cNvSpPr/>
            <p:nvPr/>
          </p:nvSpPr>
          <p:spPr bwMode="auto">
            <a:xfrm flipH="1">
              <a:off x="6429548" y="3501556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: Shape 37"/>
            <p:cNvSpPr/>
            <p:nvPr/>
          </p:nvSpPr>
          <p:spPr bwMode="auto">
            <a:xfrm flipH="1">
              <a:off x="7234747" y="2620564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700896" y="2844352"/>
            <a:ext cx="1570378" cy="1239299"/>
            <a:chOff x="4078513" y="3755948"/>
            <a:chExt cx="1683939" cy="1328992"/>
          </a:xfrm>
        </p:grpSpPr>
        <p:sp>
          <p:nvSpPr>
            <p:cNvPr id="29" name="Freeform: Shape 39"/>
            <p:cNvSpPr/>
            <p:nvPr/>
          </p:nvSpPr>
          <p:spPr bwMode="auto">
            <a:xfrm flipV="1">
              <a:off x="4171565" y="3888773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0" name="Straight Connector 40"/>
            <p:cNvSpPr/>
            <p:nvPr/>
          </p:nvSpPr>
          <p:spPr bwMode="auto">
            <a:xfrm flipV="1">
              <a:off x="5700918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1" name="Straight Connector 41"/>
            <p:cNvSpPr/>
            <p:nvPr/>
          </p:nvSpPr>
          <p:spPr bwMode="auto">
            <a:xfrm flipV="1">
              <a:off x="5700918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2" name="Freeform: Shape 42"/>
            <p:cNvSpPr/>
            <p:nvPr/>
          </p:nvSpPr>
          <p:spPr bwMode="auto">
            <a:xfrm flipV="1">
              <a:off x="4078513" y="398557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3" name="Freeform: Shape 43"/>
            <p:cNvSpPr/>
            <p:nvPr/>
          </p:nvSpPr>
          <p:spPr bwMode="auto">
            <a:xfrm flipV="1">
              <a:off x="5117842" y="3864759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4" name="Freeform: Shape 44"/>
            <p:cNvSpPr/>
            <p:nvPr/>
          </p:nvSpPr>
          <p:spPr bwMode="auto">
            <a:xfrm flipV="1">
              <a:off x="4171565" y="3755948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893382" y="2844352"/>
            <a:ext cx="1570378" cy="1239299"/>
            <a:chOff x="6429548" y="3755948"/>
            <a:chExt cx="1683939" cy="1328992"/>
          </a:xfrm>
        </p:grpSpPr>
        <p:sp>
          <p:nvSpPr>
            <p:cNvPr id="23" name="Freeform: Shape 46"/>
            <p:cNvSpPr/>
            <p:nvPr/>
          </p:nvSpPr>
          <p:spPr bwMode="auto">
            <a:xfrm flipH="1" flipV="1">
              <a:off x="6429548" y="3888773"/>
              <a:ext cx="1590887" cy="1196167"/>
            </a:xfrm>
            <a:custGeom>
              <a:avLst/>
              <a:gdLst>
                <a:gd name="T0" fmla="*/ 1375 w 1609"/>
                <a:gd name="T1" fmla="*/ 716 h 1210"/>
                <a:gd name="T2" fmla="*/ 1491 w 1609"/>
                <a:gd name="T3" fmla="*/ 578 h 1210"/>
                <a:gd name="T4" fmla="*/ 1609 w 1609"/>
                <a:gd name="T5" fmla="*/ 1210 h 1210"/>
                <a:gd name="T6" fmla="*/ 957 w 1609"/>
                <a:gd name="T7" fmla="*/ 1210 h 1210"/>
                <a:gd name="T8" fmla="*/ 1069 w 1609"/>
                <a:gd name="T9" fmla="*/ 1080 h 1210"/>
                <a:gd name="T10" fmla="*/ 0 w 1609"/>
                <a:gd name="T11" fmla="*/ 350 h 1210"/>
                <a:gd name="T12" fmla="*/ 235 w 1609"/>
                <a:gd name="T13" fmla="*/ 132 h 1210"/>
                <a:gd name="T14" fmla="*/ 1375 w 1609"/>
                <a:gd name="T15" fmla="*/ 716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9" h="1210">
                  <a:moveTo>
                    <a:pt x="1375" y="716"/>
                  </a:moveTo>
                  <a:cubicBezTo>
                    <a:pt x="1491" y="578"/>
                    <a:pt x="1491" y="578"/>
                    <a:pt x="1491" y="578"/>
                  </a:cubicBezTo>
                  <a:cubicBezTo>
                    <a:pt x="1609" y="1210"/>
                    <a:pt x="1609" y="1210"/>
                    <a:pt x="1609" y="1210"/>
                  </a:cubicBezTo>
                  <a:cubicBezTo>
                    <a:pt x="957" y="1210"/>
                    <a:pt x="957" y="1210"/>
                    <a:pt x="957" y="1210"/>
                  </a:cubicBezTo>
                  <a:cubicBezTo>
                    <a:pt x="1069" y="1080"/>
                    <a:pt x="1069" y="1080"/>
                    <a:pt x="1069" y="1080"/>
                  </a:cubicBezTo>
                  <a:cubicBezTo>
                    <a:pt x="1069" y="1080"/>
                    <a:pt x="149" y="190"/>
                    <a:pt x="0" y="350"/>
                  </a:cubicBezTo>
                  <a:cubicBezTo>
                    <a:pt x="0" y="350"/>
                    <a:pt x="49" y="204"/>
                    <a:pt x="235" y="132"/>
                  </a:cubicBezTo>
                  <a:cubicBezTo>
                    <a:pt x="235" y="132"/>
                    <a:pt x="477" y="0"/>
                    <a:pt x="1375" y="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24" name="Straight Connector 47"/>
            <p:cNvSpPr/>
            <p:nvPr/>
          </p:nvSpPr>
          <p:spPr bwMode="auto">
            <a:xfrm flipH="1" flipV="1">
              <a:off x="6491082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25" name="Straight Connector 48"/>
            <p:cNvSpPr/>
            <p:nvPr/>
          </p:nvSpPr>
          <p:spPr bwMode="auto">
            <a:xfrm flipH="1" flipV="1">
              <a:off x="6491082" y="4487606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26" name="Freeform: Shape 49"/>
            <p:cNvSpPr/>
            <p:nvPr/>
          </p:nvSpPr>
          <p:spPr bwMode="auto">
            <a:xfrm flipH="1" flipV="1">
              <a:off x="6963846" y="3985576"/>
              <a:ext cx="1149641" cy="905755"/>
            </a:xfrm>
            <a:custGeom>
              <a:avLst/>
              <a:gdLst>
                <a:gd name="T0" fmla="*/ 155 w 1163"/>
                <a:gd name="T1" fmla="*/ 167 h 916"/>
                <a:gd name="T2" fmla="*/ 155 w 1163"/>
                <a:gd name="T3" fmla="*/ 167 h 916"/>
                <a:gd name="T4" fmla="*/ 1135 w 1163"/>
                <a:gd name="T5" fmla="*/ 916 h 916"/>
                <a:gd name="T6" fmla="*/ 1163 w 1163"/>
                <a:gd name="T7" fmla="*/ 884 h 916"/>
                <a:gd name="T8" fmla="*/ 94 w 1163"/>
                <a:gd name="T9" fmla="*/ 154 h 916"/>
                <a:gd name="T10" fmla="*/ 95 w 1163"/>
                <a:gd name="T11" fmla="*/ 154 h 916"/>
                <a:gd name="T12" fmla="*/ 94 w 1163"/>
                <a:gd name="T13" fmla="*/ 154 h 916"/>
                <a:gd name="T14" fmla="*/ 196 w 1163"/>
                <a:gd name="T15" fmla="*/ 460 h 916"/>
                <a:gd name="T16" fmla="*/ 155 w 1163"/>
                <a:gd name="T17" fmla="*/ 167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3" h="916">
                  <a:moveTo>
                    <a:pt x="155" y="167"/>
                  </a:moveTo>
                  <a:cubicBezTo>
                    <a:pt x="155" y="167"/>
                    <a:pt x="155" y="167"/>
                    <a:pt x="155" y="167"/>
                  </a:cubicBezTo>
                  <a:cubicBezTo>
                    <a:pt x="271" y="204"/>
                    <a:pt x="565" y="350"/>
                    <a:pt x="1135" y="916"/>
                  </a:cubicBezTo>
                  <a:cubicBezTo>
                    <a:pt x="1163" y="884"/>
                    <a:pt x="1163" y="884"/>
                    <a:pt x="1163" y="884"/>
                  </a:cubicBezTo>
                  <a:cubicBezTo>
                    <a:pt x="1163" y="884"/>
                    <a:pt x="251" y="0"/>
                    <a:pt x="94" y="154"/>
                  </a:cubicBezTo>
                  <a:cubicBezTo>
                    <a:pt x="94" y="154"/>
                    <a:pt x="94" y="154"/>
                    <a:pt x="95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25" y="261"/>
                    <a:pt x="196" y="460"/>
                    <a:pt x="196" y="460"/>
                  </a:cubicBezTo>
                  <a:cubicBezTo>
                    <a:pt x="0" y="184"/>
                    <a:pt x="155" y="167"/>
                    <a:pt x="155" y="16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27" name="Freeform: Shape 50"/>
            <p:cNvSpPr/>
            <p:nvPr/>
          </p:nvSpPr>
          <p:spPr bwMode="auto">
            <a:xfrm flipH="1" flipV="1">
              <a:off x="6429548" y="3864759"/>
              <a:ext cx="644610" cy="24013"/>
            </a:xfrm>
            <a:custGeom>
              <a:avLst/>
              <a:gdLst>
                <a:gd name="T0" fmla="*/ 859 w 859"/>
                <a:gd name="T1" fmla="*/ 0 h 32"/>
                <a:gd name="T2" fmla="*/ 832 w 859"/>
                <a:gd name="T3" fmla="*/ 32 h 32"/>
                <a:gd name="T4" fmla="*/ 16 w 859"/>
                <a:gd name="T5" fmla="*/ 32 h 32"/>
                <a:gd name="T6" fmla="*/ 0 w 859"/>
                <a:gd name="T7" fmla="*/ 0 h 32"/>
                <a:gd name="T8" fmla="*/ 859 w 85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9" h="32">
                  <a:moveTo>
                    <a:pt x="859" y="0"/>
                  </a:moveTo>
                  <a:lnTo>
                    <a:pt x="832" y="32"/>
                  </a:lnTo>
                  <a:lnTo>
                    <a:pt x="16" y="32"/>
                  </a:lnTo>
                  <a:lnTo>
                    <a:pt x="0" y="0"/>
                  </a:lnTo>
                  <a:lnTo>
                    <a:pt x="85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28" name="Freeform: Shape 51"/>
            <p:cNvSpPr/>
            <p:nvPr/>
          </p:nvSpPr>
          <p:spPr bwMode="auto">
            <a:xfrm flipH="1" flipV="1">
              <a:off x="7234747" y="3755948"/>
              <a:ext cx="785688" cy="1013816"/>
            </a:xfrm>
            <a:custGeom>
              <a:avLst/>
              <a:gdLst>
                <a:gd name="T0" fmla="*/ 795 w 795"/>
                <a:gd name="T1" fmla="*/ 1025 h 1025"/>
                <a:gd name="T2" fmla="*/ 139 w 795"/>
                <a:gd name="T3" fmla="*/ 73 h 1025"/>
                <a:gd name="T4" fmla="*/ 6 w 795"/>
                <a:gd name="T5" fmla="*/ 85 h 1025"/>
                <a:gd name="T6" fmla="*/ 1 w 795"/>
                <a:gd name="T7" fmla="*/ 114 h 1025"/>
                <a:gd name="T8" fmla="*/ 1 w 795"/>
                <a:gd name="T9" fmla="*/ 139 h 1025"/>
                <a:gd name="T10" fmla="*/ 795 w 795"/>
                <a:gd name="T11" fmla="*/ 1025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5" h="1025">
                  <a:moveTo>
                    <a:pt x="795" y="1025"/>
                  </a:moveTo>
                  <a:cubicBezTo>
                    <a:pt x="795" y="1025"/>
                    <a:pt x="142" y="356"/>
                    <a:pt x="139" y="73"/>
                  </a:cubicBezTo>
                  <a:cubicBezTo>
                    <a:pt x="139" y="73"/>
                    <a:pt x="27" y="0"/>
                    <a:pt x="6" y="85"/>
                  </a:cubicBezTo>
                  <a:cubicBezTo>
                    <a:pt x="4" y="93"/>
                    <a:pt x="2" y="103"/>
                    <a:pt x="1" y="114"/>
                  </a:cubicBezTo>
                  <a:cubicBezTo>
                    <a:pt x="0" y="123"/>
                    <a:pt x="0" y="132"/>
                    <a:pt x="1" y="139"/>
                  </a:cubicBezTo>
                  <a:cubicBezTo>
                    <a:pt x="3" y="196"/>
                    <a:pt x="77" y="409"/>
                    <a:pt x="795" y="1025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6" name="组合 46"/>
          <p:cNvGrpSpPr/>
          <p:nvPr/>
        </p:nvGrpSpPr>
        <p:grpSpPr>
          <a:xfrm>
            <a:off x="4286406" y="2491765"/>
            <a:ext cx="591853" cy="591821"/>
            <a:chOff x="4286405" y="2491760"/>
            <a:chExt cx="591853" cy="591853"/>
          </a:xfrm>
        </p:grpSpPr>
        <p:sp>
          <p:nvSpPr>
            <p:cNvPr id="17" name="Oval 30"/>
            <p:cNvSpPr/>
            <p:nvPr/>
          </p:nvSpPr>
          <p:spPr>
            <a:xfrm>
              <a:off x="4286405" y="2491760"/>
              <a:ext cx="591853" cy="591853"/>
            </a:xfrm>
            <a:prstGeom prst="ellipse">
              <a:avLst/>
            </a:prstGeom>
            <a:noFill/>
            <a:ln w="28575"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: Shape 54"/>
            <p:cNvSpPr/>
            <p:nvPr/>
          </p:nvSpPr>
          <p:spPr bwMode="auto">
            <a:xfrm>
              <a:off x="4395959" y="2674145"/>
              <a:ext cx="372743" cy="280381"/>
            </a:xfrm>
            <a:custGeom>
              <a:avLst/>
              <a:gdLst/>
              <a:ahLst/>
              <a:cxnLst>
                <a:cxn ang="0">
                  <a:pos x="101" y="2"/>
                </a:cxn>
                <a:cxn ang="0">
                  <a:pos x="27" y="0"/>
                </a:cxn>
                <a:cxn ang="0">
                  <a:pos x="2" y="22"/>
                </a:cxn>
                <a:cxn ang="0">
                  <a:pos x="2" y="32"/>
                </a:cxn>
                <a:cxn ang="0">
                  <a:pos x="61" y="92"/>
                </a:cxn>
                <a:cxn ang="0">
                  <a:pos x="121" y="32"/>
                </a:cxn>
                <a:cxn ang="0">
                  <a:pos x="120" y="22"/>
                </a:cxn>
                <a:cxn ang="0">
                  <a:pos x="86" y="14"/>
                </a:cxn>
                <a:cxn ang="0">
                  <a:pos x="93" y="8"/>
                </a:cxn>
                <a:cxn ang="0">
                  <a:pos x="76" y="27"/>
                </a:cxn>
                <a:cxn ang="0">
                  <a:pos x="93" y="27"/>
                </a:cxn>
                <a:cxn ang="0">
                  <a:pos x="73" y="25"/>
                </a:cxn>
                <a:cxn ang="0">
                  <a:pos x="75" y="9"/>
                </a:cxn>
                <a:cxn ang="0">
                  <a:pos x="70" y="27"/>
                </a:cxn>
                <a:cxn ang="0">
                  <a:pos x="61" y="20"/>
                </a:cxn>
                <a:cxn ang="0">
                  <a:pos x="70" y="8"/>
                </a:cxn>
                <a:cxn ang="0">
                  <a:pos x="53" y="8"/>
                </a:cxn>
                <a:cxn ang="0">
                  <a:pos x="58" y="17"/>
                </a:cxn>
                <a:cxn ang="0">
                  <a:pos x="40" y="16"/>
                </a:cxn>
                <a:cxn ang="0">
                  <a:pos x="58" y="17"/>
                </a:cxn>
                <a:cxn ang="0">
                  <a:pos x="30" y="27"/>
                </a:cxn>
                <a:cxn ang="0">
                  <a:pos x="47" y="27"/>
                </a:cxn>
                <a:cxn ang="0">
                  <a:pos x="37" y="14"/>
                </a:cxn>
                <a:cxn ang="0">
                  <a:pos x="43" y="8"/>
                </a:cxn>
                <a:cxn ang="0">
                  <a:pos x="34" y="17"/>
                </a:cxn>
                <a:cxn ang="0">
                  <a:pos x="8" y="27"/>
                </a:cxn>
                <a:cxn ang="0">
                  <a:pos x="11" y="31"/>
                </a:cxn>
                <a:cxn ang="0">
                  <a:pos x="49" y="71"/>
                </a:cxn>
                <a:cxn ang="0">
                  <a:pos x="29" y="31"/>
                </a:cxn>
                <a:cxn ang="0">
                  <a:pos x="57" y="78"/>
                </a:cxn>
                <a:cxn ang="0">
                  <a:pos x="52" y="31"/>
                </a:cxn>
                <a:cxn ang="0">
                  <a:pos x="61" y="79"/>
                </a:cxn>
                <a:cxn ang="0">
                  <a:pos x="65" y="78"/>
                </a:cxn>
                <a:cxn ang="0">
                  <a:pos x="94" y="31"/>
                </a:cxn>
                <a:cxn ang="0">
                  <a:pos x="74" y="71"/>
                </a:cxn>
                <a:cxn ang="0">
                  <a:pos x="112" y="31"/>
                </a:cxn>
                <a:cxn ang="0">
                  <a:pos x="99" y="27"/>
                </a:cxn>
                <a:cxn ang="0">
                  <a:pos x="97" y="9"/>
                </a:cxn>
                <a:cxn ang="0">
                  <a:pos x="99" y="27"/>
                </a:cxn>
                <a:cxn ang="0">
                  <a:pos x="99" y="27"/>
                </a:cxn>
              </a:cxnLst>
              <a:rect l="0" t="0" r="r" b="b"/>
              <a:pathLst>
                <a:path w="123" h="92">
                  <a:moveTo>
                    <a:pt x="120" y="22"/>
                  </a:moveTo>
                  <a:cubicBezTo>
                    <a:pt x="101" y="2"/>
                    <a:pt x="101" y="2"/>
                    <a:pt x="101" y="2"/>
                  </a:cubicBezTo>
                  <a:cubicBezTo>
                    <a:pt x="100" y="1"/>
                    <a:pt x="98" y="0"/>
                    <a:pt x="9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0"/>
                    <a:pt x="23" y="1"/>
                    <a:pt x="22" y="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3"/>
                    <a:pt x="0" y="25"/>
                    <a:pt x="0" y="27"/>
                  </a:cubicBezTo>
                  <a:cubicBezTo>
                    <a:pt x="0" y="29"/>
                    <a:pt x="1" y="31"/>
                    <a:pt x="2" y="32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7" y="91"/>
                    <a:pt x="59" y="92"/>
                    <a:pt x="61" y="92"/>
                  </a:cubicBezTo>
                  <a:cubicBezTo>
                    <a:pt x="64" y="92"/>
                    <a:pt x="66" y="91"/>
                    <a:pt x="67" y="90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3" y="29"/>
                    <a:pt x="123" y="27"/>
                  </a:cubicBezTo>
                  <a:cubicBezTo>
                    <a:pt x="123" y="25"/>
                    <a:pt x="122" y="23"/>
                    <a:pt x="120" y="22"/>
                  </a:cubicBezTo>
                  <a:close/>
                  <a:moveTo>
                    <a:pt x="93" y="8"/>
                  </a:moveTo>
                  <a:cubicBezTo>
                    <a:pt x="86" y="14"/>
                    <a:pt x="86" y="14"/>
                    <a:pt x="86" y="14"/>
                  </a:cubicBezTo>
                  <a:cubicBezTo>
                    <a:pt x="79" y="8"/>
                    <a:pt x="79" y="8"/>
                    <a:pt x="79" y="8"/>
                  </a:cubicBezTo>
                  <a:lnTo>
                    <a:pt x="93" y="8"/>
                  </a:lnTo>
                  <a:close/>
                  <a:moveTo>
                    <a:pt x="93" y="27"/>
                  </a:moveTo>
                  <a:cubicBezTo>
                    <a:pt x="76" y="27"/>
                    <a:pt x="76" y="27"/>
                    <a:pt x="76" y="27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93" y="27"/>
                  </a:lnTo>
                  <a:close/>
                  <a:moveTo>
                    <a:pt x="83" y="16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75" y="9"/>
                    <a:pt x="75" y="9"/>
                    <a:pt x="75" y="9"/>
                  </a:cubicBezTo>
                  <a:lnTo>
                    <a:pt x="83" y="16"/>
                  </a:lnTo>
                  <a:close/>
                  <a:moveTo>
                    <a:pt x="70" y="27"/>
                  </a:moveTo>
                  <a:cubicBezTo>
                    <a:pt x="53" y="27"/>
                    <a:pt x="53" y="27"/>
                    <a:pt x="53" y="27"/>
                  </a:cubicBezTo>
                  <a:cubicBezTo>
                    <a:pt x="61" y="20"/>
                    <a:pt x="61" y="20"/>
                    <a:pt x="61" y="20"/>
                  </a:cubicBezTo>
                  <a:lnTo>
                    <a:pt x="70" y="27"/>
                  </a:lnTo>
                  <a:close/>
                  <a:moveTo>
                    <a:pt x="70" y="8"/>
                  </a:moveTo>
                  <a:cubicBezTo>
                    <a:pt x="61" y="15"/>
                    <a:pt x="61" y="15"/>
                    <a:pt x="61" y="15"/>
                  </a:cubicBezTo>
                  <a:cubicBezTo>
                    <a:pt x="53" y="8"/>
                    <a:pt x="53" y="8"/>
                    <a:pt x="53" y="8"/>
                  </a:cubicBezTo>
                  <a:lnTo>
                    <a:pt x="70" y="8"/>
                  </a:lnTo>
                  <a:close/>
                  <a:moveTo>
                    <a:pt x="58" y="17"/>
                  </a:moveTo>
                  <a:cubicBezTo>
                    <a:pt x="50" y="25"/>
                    <a:pt x="50" y="25"/>
                    <a:pt x="50" y="2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58" y="17"/>
                  </a:lnTo>
                  <a:close/>
                  <a:moveTo>
                    <a:pt x="47" y="27"/>
                  </a:moveTo>
                  <a:cubicBezTo>
                    <a:pt x="30" y="27"/>
                    <a:pt x="30" y="27"/>
                    <a:pt x="30" y="27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7" y="27"/>
                  </a:lnTo>
                  <a:close/>
                  <a:moveTo>
                    <a:pt x="43" y="8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43" y="8"/>
                  </a:lnTo>
                  <a:close/>
                  <a:moveTo>
                    <a:pt x="26" y="9"/>
                  </a:moveTo>
                  <a:cubicBezTo>
                    <a:pt x="34" y="17"/>
                    <a:pt x="34" y="17"/>
                    <a:pt x="34" y="1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8" y="27"/>
                    <a:pt x="8" y="27"/>
                    <a:pt x="8" y="27"/>
                  </a:cubicBezTo>
                  <a:lnTo>
                    <a:pt x="26" y="9"/>
                  </a:lnTo>
                  <a:close/>
                  <a:moveTo>
                    <a:pt x="11" y="31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9" y="71"/>
                    <a:pt x="49" y="71"/>
                    <a:pt x="49" y="71"/>
                  </a:cubicBezTo>
                  <a:lnTo>
                    <a:pt x="11" y="31"/>
                  </a:lnTo>
                  <a:close/>
                  <a:moveTo>
                    <a:pt x="29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57" y="78"/>
                    <a:pt x="57" y="78"/>
                    <a:pt x="57" y="78"/>
                  </a:cubicBezTo>
                  <a:lnTo>
                    <a:pt x="29" y="31"/>
                  </a:lnTo>
                  <a:close/>
                  <a:moveTo>
                    <a:pt x="52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61" y="79"/>
                    <a:pt x="61" y="79"/>
                    <a:pt x="61" y="79"/>
                  </a:cubicBezTo>
                  <a:lnTo>
                    <a:pt x="52" y="31"/>
                  </a:lnTo>
                  <a:close/>
                  <a:moveTo>
                    <a:pt x="65" y="78"/>
                  </a:moveTo>
                  <a:cubicBezTo>
                    <a:pt x="75" y="31"/>
                    <a:pt x="75" y="31"/>
                    <a:pt x="75" y="31"/>
                  </a:cubicBezTo>
                  <a:cubicBezTo>
                    <a:pt x="94" y="31"/>
                    <a:pt x="94" y="31"/>
                    <a:pt x="94" y="31"/>
                  </a:cubicBezTo>
                  <a:lnTo>
                    <a:pt x="65" y="78"/>
                  </a:lnTo>
                  <a:close/>
                  <a:moveTo>
                    <a:pt x="74" y="71"/>
                  </a:moveTo>
                  <a:cubicBezTo>
                    <a:pt x="98" y="31"/>
                    <a:pt x="98" y="31"/>
                    <a:pt x="98" y="31"/>
                  </a:cubicBezTo>
                  <a:cubicBezTo>
                    <a:pt x="112" y="31"/>
                    <a:pt x="112" y="31"/>
                    <a:pt x="112" y="31"/>
                  </a:cubicBezTo>
                  <a:lnTo>
                    <a:pt x="74" y="71"/>
                  </a:lnTo>
                  <a:close/>
                  <a:moveTo>
                    <a:pt x="99" y="27"/>
                  </a:moveTo>
                  <a:cubicBezTo>
                    <a:pt x="88" y="17"/>
                    <a:pt x="88" y="17"/>
                    <a:pt x="88" y="17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115" y="27"/>
                    <a:pt x="115" y="27"/>
                    <a:pt x="115" y="27"/>
                  </a:cubicBezTo>
                  <a:lnTo>
                    <a:pt x="99" y="27"/>
                  </a:lnTo>
                  <a:close/>
                  <a:moveTo>
                    <a:pt x="99" y="27"/>
                  </a:moveTo>
                  <a:cubicBezTo>
                    <a:pt x="99" y="27"/>
                    <a:pt x="99" y="27"/>
                    <a:pt x="99" y="2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Group 10"/>
          <p:cNvGrpSpPr/>
          <p:nvPr/>
        </p:nvGrpSpPr>
        <p:grpSpPr>
          <a:xfrm>
            <a:off x="6463760" y="1902978"/>
            <a:ext cx="1846678" cy="652577"/>
            <a:chOff x="8747280" y="2537250"/>
            <a:chExt cx="2462237" cy="870151"/>
          </a:xfrm>
        </p:grpSpPr>
        <p:sp>
          <p:nvSpPr>
            <p:cNvPr id="15" name="TextBox 53"/>
            <p:cNvSpPr txBox="1"/>
            <p:nvPr/>
          </p:nvSpPr>
          <p:spPr bwMode="auto">
            <a:xfrm>
              <a:off x="8747280" y="2537250"/>
              <a:ext cx="1458909" cy="309958"/>
            </a:xfrm>
            <a:prstGeom prst="rect">
              <a:avLst/>
            </a:prstGeom>
            <a:noFill/>
          </p:spPr>
          <p:txBody>
            <a:bodyPr wrap="none" lIns="204800" tIns="33280" rIns="64000" bIns="33280">
              <a:normAutofit fontScale="92500" lnSpcReduction="20000"/>
            </a:bodyPr>
            <a:lstStyle/>
            <a:p>
              <a:pPr algn="l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2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TextBox 59"/>
            <p:cNvSpPr txBox="1"/>
            <p:nvPr/>
          </p:nvSpPr>
          <p:spPr bwMode="auto">
            <a:xfrm>
              <a:off x="8747280" y="2851222"/>
              <a:ext cx="2462237" cy="556179"/>
            </a:xfrm>
            <a:prstGeom prst="rect">
              <a:avLst/>
            </a:prstGeom>
            <a:noFill/>
          </p:spPr>
          <p:txBody>
            <a:bodyPr wrap="square" lIns="204800" tIns="33280" rIns="64000" bIns="33280">
              <a:normAutofit fontScale="850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  <a:endPara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Group 11"/>
          <p:cNvGrpSpPr/>
          <p:nvPr/>
        </p:nvGrpSpPr>
        <p:grpSpPr>
          <a:xfrm>
            <a:off x="6560460" y="2998673"/>
            <a:ext cx="1846678" cy="652578"/>
            <a:chOff x="8747280" y="3998259"/>
            <a:chExt cx="2462237" cy="870152"/>
          </a:xfrm>
        </p:grpSpPr>
        <p:sp>
          <p:nvSpPr>
            <p:cNvPr id="13" name="TextBox 64"/>
            <p:cNvSpPr txBox="1"/>
            <p:nvPr/>
          </p:nvSpPr>
          <p:spPr bwMode="auto">
            <a:xfrm>
              <a:off x="8747280" y="3998259"/>
              <a:ext cx="1258976" cy="309958"/>
            </a:xfrm>
            <a:prstGeom prst="rect">
              <a:avLst/>
            </a:prstGeom>
            <a:noFill/>
          </p:spPr>
          <p:txBody>
            <a:bodyPr wrap="none" lIns="64000" tIns="33280" rIns="64000" bIns="33280">
              <a:normAutofit fontScale="92500" lnSpcReduction="20000"/>
            </a:bodyPr>
            <a:lstStyle/>
            <a:p>
              <a:pPr algn="l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2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TextBox 65"/>
            <p:cNvSpPr txBox="1"/>
            <p:nvPr/>
          </p:nvSpPr>
          <p:spPr bwMode="auto">
            <a:xfrm>
              <a:off x="8747280" y="4312232"/>
              <a:ext cx="2462237" cy="556179"/>
            </a:xfrm>
            <a:prstGeom prst="rect">
              <a:avLst/>
            </a:prstGeom>
            <a:noFill/>
          </p:spPr>
          <p:txBody>
            <a:bodyPr wrap="square" lIns="64000" tIns="33280" rIns="64000" bIns="3328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（建议使用主题字体）</a:t>
              </a:r>
              <a:endPara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Group 7"/>
          <p:cNvGrpSpPr/>
          <p:nvPr/>
        </p:nvGrpSpPr>
        <p:grpSpPr>
          <a:xfrm>
            <a:off x="738760" y="1902978"/>
            <a:ext cx="1846678" cy="652577"/>
            <a:chOff x="985012" y="2537250"/>
            <a:chExt cx="2462237" cy="870151"/>
          </a:xfrm>
        </p:grpSpPr>
        <p:sp>
          <p:nvSpPr>
            <p:cNvPr id="11" name="TextBox 66"/>
            <p:cNvSpPr txBox="1"/>
            <p:nvPr/>
          </p:nvSpPr>
          <p:spPr bwMode="auto">
            <a:xfrm>
              <a:off x="2188273" y="2537250"/>
              <a:ext cx="1258976" cy="309958"/>
            </a:xfrm>
            <a:prstGeom prst="rect">
              <a:avLst/>
            </a:prstGeom>
            <a:noFill/>
          </p:spPr>
          <p:txBody>
            <a:bodyPr wrap="none" lIns="64000" tIns="33280" rIns="64000" bIns="33280">
              <a:normAutofit fontScale="92500" lnSpcReduction="20000"/>
            </a:bodyPr>
            <a:lstStyle/>
            <a:p>
              <a:pPr algn="r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2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TextBox 67"/>
            <p:cNvSpPr txBox="1"/>
            <p:nvPr/>
          </p:nvSpPr>
          <p:spPr bwMode="auto">
            <a:xfrm>
              <a:off x="985012" y="2851222"/>
              <a:ext cx="2462237" cy="556179"/>
            </a:xfrm>
            <a:prstGeom prst="rect">
              <a:avLst/>
            </a:prstGeom>
            <a:noFill/>
          </p:spPr>
          <p:txBody>
            <a:bodyPr wrap="square" lIns="64000" tIns="33280" rIns="64000" bIns="3328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  <a:endPara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Group 6"/>
          <p:cNvGrpSpPr/>
          <p:nvPr/>
        </p:nvGrpSpPr>
        <p:grpSpPr>
          <a:xfrm>
            <a:off x="738760" y="2998673"/>
            <a:ext cx="1846678" cy="652578"/>
            <a:chOff x="985012" y="3998259"/>
            <a:chExt cx="2462237" cy="870152"/>
          </a:xfrm>
        </p:grpSpPr>
        <p:sp>
          <p:nvSpPr>
            <p:cNvPr id="9" name="TextBox 68"/>
            <p:cNvSpPr txBox="1"/>
            <p:nvPr/>
          </p:nvSpPr>
          <p:spPr bwMode="auto">
            <a:xfrm>
              <a:off x="2188273" y="3998259"/>
              <a:ext cx="1258976" cy="309958"/>
            </a:xfrm>
            <a:prstGeom prst="rect">
              <a:avLst/>
            </a:prstGeom>
            <a:noFill/>
          </p:spPr>
          <p:txBody>
            <a:bodyPr wrap="none" lIns="64000" tIns="33280" rIns="64000" bIns="33280">
              <a:normAutofit fontScale="92500" lnSpcReduction="20000"/>
            </a:bodyPr>
            <a:lstStyle/>
            <a:p>
              <a:pPr algn="r" latinLnBrk="0"/>
              <a:r>
                <a:rPr lang="zh-CN" altLang="en-US" sz="142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标题文本预设</a:t>
              </a:r>
              <a:endParaRPr lang="zh-CN" altLang="en-US" sz="142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TextBox 69"/>
            <p:cNvSpPr txBox="1"/>
            <p:nvPr/>
          </p:nvSpPr>
          <p:spPr bwMode="auto">
            <a:xfrm>
              <a:off x="985012" y="4312232"/>
              <a:ext cx="2462237" cy="556179"/>
            </a:xfrm>
            <a:prstGeom prst="rect">
              <a:avLst/>
            </a:prstGeom>
            <a:noFill/>
          </p:spPr>
          <p:txBody>
            <a:bodyPr wrap="square" lIns="64000" tIns="33280" rIns="64000" bIns="3328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</a:br>
              <a:r>
                <a:rPr lang="zh-CN" altLang="en-US" sz="995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（建议使用主题字体）</a:t>
              </a:r>
              <a:endPara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1859" y="1235069"/>
            <a:ext cx="8440284" cy="1620091"/>
            <a:chOff x="351858" y="1135245"/>
            <a:chExt cx="8440284" cy="1620180"/>
          </a:xfrm>
        </p:grpSpPr>
        <p:grpSp>
          <p:nvGrpSpPr>
            <p:cNvPr id="3" name="组合 3"/>
            <p:cNvGrpSpPr/>
            <p:nvPr/>
          </p:nvGrpSpPr>
          <p:grpSpPr>
            <a:xfrm>
              <a:off x="351858" y="1135245"/>
              <a:ext cx="1696768" cy="1620180"/>
              <a:chOff x="469144" y="1916832"/>
              <a:chExt cx="2262357" cy="2160240"/>
            </a:xfrm>
          </p:grpSpPr>
          <p:sp>
            <p:nvSpPr>
              <p:cNvPr id="48" name="左中括号 47"/>
              <p:cNvSpPr/>
              <p:nvPr/>
            </p:nvSpPr>
            <p:spPr>
              <a:xfrm>
                <a:off x="469144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左中括号 48"/>
              <p:cNvSpPr/>
              <p:nvPr/>
            </p:nvSpPr>
            <p:spPr>
              <a:xfrm flipH="1">
                <a:off x="2490907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4" name="组合 49"/>
              <p:cNvGrpSpPr/>
              <p:nvPr/>
            </p:nvGrpSpPr>
            <p:grpSpPr>
              <a:xfrm>
                <a:off x="1235460" y="3356992"/>
                <a:ext cx="720080" cy="720080"/>
                <a:chOff x="1235460" y="3356992"/>
                <a:chExt cx="720080" cy="720080"/>
              </a:xfrm>
            </p:grpSpPr>
            <p:sp>
              <p:nvSpPr>
                <p:cNvPr id="54" name="椭圆 53"/>
                <p:cNvSpPr/>
                <p:nvPr/>
              </p:nvSpPr>
              <p:spPr bwMode="auto">
                <a:xfrm>
                  <a:off x="1235460" y="3356992"/>
                  <a:ext cx="720080" cy="720080"/>
                </a:xfrm>
                <a:prstGeom prst="ellipse">
                  <a:avLst/>
                </a:prstGeom>
                <a:solidFill>
                  <a:schemeClr val="accent1"/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任意多边形: 形状 54"/>
                <p:cNvSpPr/>
                <p:nvPr/>
              </p:nvSpPr>
              <p:spPr bwMode="auto">
                <a:xfrm>
                  <a:off x="1406193" y="3525656"/>
                  <a:ext cx="382754" cy="382752"/>
                </a:xfrm>
                <a:custGeom>
                  <a:avLst/>
                  <a:gdLst>
                    <a:gd name="T0" fmla="*/ 116 w 232"/>
                    <a:gd name="T1" fmla="*/ 0 h 232"/>
                    <a:gd name="T2" fmla="*/ 0 w 232"/>
                    <a:gd name="T3" fmla="*/ 116 h 232"/>
                    <a:gd name="T4" fmla="*/ 116 w 232"/>
                    <a:gd name="T5" fmla="*/ 232 h 232"/>
                    <a:gd name="T6" fmla="*/ 232 w 232"/>
                    <a:gd name="T7" fmla="*/ 116 h 232"/>
                    <a:gd name="T8" fmla="*/ 116 w 232"/>
                    <a:gd name="T9" fmla="*/ 0 h 232"/>
                    <a:gd name="T10" fmla="*/ 129 w 232"/>
                    <a:gd name="T11" fmla="*/ 208 h 232"/>
                    <a:gd name="T12" fmla="*/ 129 w 232"/>
                    <a:gd name="T13" fmla="*/ 190 h 232"/>
                    <a:gd name="T14" fmla="*/ 117 w 232"/>
                    <a:gd name="T15" fmla="*/ 178 h 232"/>
                    <a:gd name="T16" fmla="*/ 105 w 232"/>
                    <a:gd name="T17" fmla="*/ 190 h 232"/>
                    <a:gd name="T18" fmla="*/ 105 w 232"/>
                    <a:gd name="T19" fmla="*/ 208 h 232"/>
                    <a:gd name="T20" fmla="*/ 25 w 232"/>
                    <a:gd name="T21" fmla="*/ 129 h 232"/>
                    <a:gd name="T22" fmla="*/ 42 w 232"/>
                    <a:gd name="T23" fmla="*/ 129 h 232"/>
                    <a:gd name="T24" fmla="*/ 53 w 232"/>
                    <a:gd name="T25" fmla="*/ 117 h 232"/>
                    <a:gd name="T26" fmla="*/ 42 w 232"/>
                    <a:gd name="T27" fmla="*/ 105 h 232"/>
                    <a:gd name="T28" fmla="*/ 24 w 232"/>
                    <a:gd name="T29" fmla="*/ 105 h 232"/>
                    <a:gd name="T30" fmla="*/ 104 w 232"/>
                    <a:gd name="T31" fmla="*/ 25 h 232"/>
                    <a:gd name="T32" fmla="*/ 104 w 232"/>
                    <a:gd name="T33" fmla="*/ 41 h 232"/>
                    <a:gd name="T34" fmla="*/ 116 w 232"/>
                    <a:gd name="T35" fmla="*/ 53 h 232"/>
                    <a:gd name="T36" fmla="*/ 128 w 232"/>
                    <a:gd name="T37" fmla="*/ 41 h 232"/>
                    <a:gd name="T38" fmla="*/ 128 w 232"/>
                    <a:gd name="T39" fmla="*/ 25 h 232"/>
                    <a:gd name="T40" fmla="*/ 208 w 232"/>
                    <a:gd name="T41" fmla="*/ 104 h 232"/>
                    <a:gd name="T42" fmla="*/ 190 w 232"/>
                    <a:gd name="T43" fmla="*/ 104 h 232"/>
                    <a:gd name="T44" fmla="*/ 179 w 232"/>
                    <a:gd name="T45" fmla="*/ 116 h 232"/>
                    <a:gd name="T46" fmla="*/ 190 w 232"/>
                    <a:gd name="T47" fmla="*/ 128 h 232"/>
                    <a:gd name="T48" fmla="*/ 208 w 232"/>
                    <a:gd name="T49" fmla="*/ 128 h 232"/>
                    <a:gd name="T50" fmla="*/ 129 w 232"/>
                    <a:gd name="T51" fmla="*/ 208 h 232"/>
                    <a:gd name="T52" fmla="*/ 124 w 232"/>
                    <a:gd name="T53" fmla="*/ 94 h 232"/>
                    <a:gd name="T54" fmla="*/ 70 w 232"/>
                    <a:gd name="T55" fmla="*/ 69 h 232"/>
                    <a:gd name="T56" fmla="*/ 94 w 232"/>
                    <a:gd name="T57" fmla="*/ 124 h 232"/>
                    <a:gd name="T58" fmla="*/ 109 w 232"/>
                    <a:gd name="T59" fmla="*/ 138 h 232"/>
                    <a:gd name="T60" fmla="*/ 163 w 232"/>
                    <a:gd name="T61" fmla="*/ 163 h 232"/>
                    <a:gd name="T62" fmla="*/ 138 w 232"/>
                    <a:gd name="T63" fmla="*/ 108 h 232"/>
                    <a:gd name="T64" fmla="*/ 124 w 232"/>
                    <a:gd name="T65" fmla="*/ 94 h 232"/>
                    <a:gd name="T66" fmla="*/ 123 w 232"/>
                    <a:gd name="T67" fmla="*/ 123 h 232"/>
                    <a:gd name="T68" fmla="*/ 110 w 232"/>
                    <a:gd name="T69" fmla="*/ 123 h 232"/>
                    <a:gd name="T70" fmla="*/ 110 w 232"/>
                    <a:gd name="T71" fmla="*/ 109 h 232"/>
                    <a:gd name="T72" fmla="*/ 123 w 232"/>
                    <a:gd name="T73" fmla="*/ 109 h 232"/>
                    <a:gd name="T74" fmla="*/ 123 w 232"/>
                    <a:gd name="T75" fmla="*/ 123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32" h="232">
                      <a:moveTo>
                        <a:pt x="116" y="0"/>
                      </a:moveTo>
                      <a:cubicBezTo>
                        <a:pt x="52" y="0"/>
                        <a:pt x="0" y="52"/>
                        <a:pt x="0" y="116"/>
                      </a:cubicBezTo>
                      <a:cubicBezTo>
                        <a:pt x="0" y="180"/>
                        <a:pt x="52" y="232"/>
                        <a:pt x="116" y="232"/>
                      </a:cubicBezTo>
                      <a:cubicBezTo>
                        <a:pt x="180" y="232"/>
                        <a:pt x="232" y="180"/>
                        <a:pt x="232" y="116"/>
                      </a:cubicBezTo>
                      <a:cubicBezTo>
                        <a:pt x="232" y="52"/>
                        <a:pt x="180" y="0"/>
                        <a:pt x="116" y="0"/>
                      </a:cubicBezTo>
                      <a:close/>
                      <a:moveTo>
                        <a:pt x="129" y="208"/>
                      </a:moveTo>
                      <a:cubicBezTo>
                        <a:pt x="129" y="190"/>
                        <a:pt x="129" y="190"/>
                        <a:pt x="129" y="190"/>
                      </a:cubicBezTo>
                      <a:cubicBezTo>
                        <a:pt x="129" y="183"/>
                        <a:pt x="123" y="178"/>
                        <a:pt x="117" y="178"/>
                      </a:cubicBezTo>
                      <a:cubicBezTo>
                        <a:pt x="110" y="178"/>
                        <a:pt x="105" y="183"/>
                        <a:pt x="105" y="190"/>
                      </a:cubicBezTo>
                      <a:cubicBezTo>
                        <a:pt x="105" y="208"/>
                        <a:pt x="105" y="208"/>
                        <a:pt x="105" y="208"/>
                      </a:cubicBezTo>
                      <a:cubicBezTo>
                        <a:pt x="63" y="203"/>
                        <a:pt x="30" y="170"/>
                        <a:pt x="25" y="129"/>
                      </a:cubicBezTo>
                      <a:cubicBezTo>
                        <a:pt x="42" y="129"/>
                        <a:pt x="42" y="129"/>
                        <a:pt x="42" y="129"/>
                      </a:cubicBezTo>
                      <a:cubicBezTo>
                        <a:pt x="48" y="129"/>
                        <a:pt x="53" y="123"/>
                        <a:pt x="53" y="117"/>
                      </a:cubicBezTo>
                      <a:cubicBezTo>
                        <a:pt x="53" y="110"/>
                        <a:pt x="48" y="105"/>
                        <a:pt x="42" y="105"/>
                      </a:cubicBezTo>
                      <a:cubicBezTo>
                        <a:pt x="24" y="105"/>
                        <a:pt x="24" y="105"/>
                        <a:pt x="24" y="105"/>
                      </a:cubicBezTo>
                      <a:cubicBezTo>
                        <a:pt x="29" y="63"/>
                        <a:pt x="63" y="30"/>
                        <a:pt x="104" y="25"/>
                      </a:cubicBezTo>
                      <a:cubicBezTo>
                        <a:pt x="104" y="41"/>
                        <a:pt x="104" y="41"/>
                        <a:pt x="104" y="41"/>
                      </a:cubicBezTo>
                      <a:cubicBezTo>
                        <a:pt x="104" y="47"/>
                        <a:pt x="109" y="53"/>
                        <a:pt x="116" y="53"/>
                      </a:cubicBezTo>
                      <a:cubicBezTo>
                        <a:pt x="122" y="53"/>
                        <a:pt x="128" y="47"/>
                        <a:pt x="128" y="41"/>
                      </a:cubicBezTo>
                      <a:cubicBezTo>
                        <a:pt x="128" y="25"/>
                        <a:pt x="128" y="25"/>
                        <a:pt x="128" y="25"/>
                      </a:cubicBezTo>
                      <a:cubicBezTo>
                        <a:pt x="169" y="30"/>
                        <a:pt x="202" y="63"/>
                        <a:pt x="208" y="104"/>
                      </a:cubicBezTo>
                      <a:cubicBezTo>
                        <a:pt x="190" y="104"/>
                        <a:pt x="190" y="104"/>
                        <a:pt x="190" y="104"/>
                      </a:cubicBezTo>
                      <a:cubicBezTo>
                        <a:pt x="184" y="104"/>
                        <a:pt x="179" y="109"/>
                        <a:pt x="179" y="116"/>
                      </a:cubicBezTo>
                      <a:cubicBezTo>
                        <a:pt x="179" y="122"/>
                        <a:pt x="184" y="128"/>
                        <a:pt x="190" y="128"/>
                      </a:cubicBezTo>
                      <a:cubicBezTo>
                        <a:pt x="208" y="128"/>
                        <a:pt x="208" y="128"/>
                        <a:pt x="208" y="128"/>
                      </a:cubicBezTo>
                      <a:cubicBezTo>
                        <a:pt x="203" y="169"/>
                        <a:pt x="170" y="202"/>
                        <a:pt x="129" y="208"/>
                      </a:cubicBezTo>
                      <a:close/>
                      <a:moveTo>
                        <a:pt x="124" y="94"/>
                      </a:moveTo>
                      <a:cubicBezTo>
                        <a:pt x="70" y="69"/>
                        <a:pt x="70" y="69"/>
                        <a:pt x="70" y="69"/>
                      </a:cubicBezTo>
                      <a:cubicBezTo>
                        <a:pt x="94" y="124"/>
                        <a:pt x="94" y="124"/>
                        <a:pt x="94" y="124"/>
                      </a:cubicBezTo>
                      <a:cubicBezTo>
                        <a:pt x="97" y="129"/>
                        <a:pt x="103" y="136"/>
                        <a:pt x="109" y="138"/>
                      </a:cubicBezTo>
                      <a:cubicBezTo>
                        <a:pt x="163" y="163"/>
                        <a:pt x="163" y="163"/>
                        <a:pt x="163" y="163"/>
                      </a:cubicBezTo>
                      <a:cubicBezTo>
                        <a:pt x="138" y="108"/>
                        <a:pt x="138" y="108"/>
                        <a:pt x="138" y="108"/>
                      </a:cubicBezTo>
                      <a:cubicBezTo>
                        <a:pt x="136" y="103"/>
                        <a:pt x="130" y="96"/>
                        <a:pt x="124" y="94"/>
                      </a:cubicBezTo>
                      <a:close/>
                      <a:moveTo>
                        <a:pt x="123" y="123"/>
                      </a:moveTo>
                      <a:cubicBezTo>
                        <a:pt x="119" y="126"/>
                        <a:pt x="113" y="126"/>
                        <a:pt x="110" y="123"/>
                      </a:cubicBezTo>
                      <a:cubicBezTo>
                        <a:pt x="106" y="119"/>
                        <a:pt x="106" y="113"/>
                        <a:pt x="110" y="109"/>
                      </a:cubicBezTo>
                      <a:cubicBezTo>
                        <a:pt x="113" y="106"/>
                        <a:pt x="119" y="106"/>
                        <a:pt x="123" y="109"/>
                      </a:cubicBezTo>
                      <a:cubicBezTo>
                        <a:pt x="127" y="113"/>
                        <a:pt x="127" y="119"/>
                        <a:pt x="123" y="1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" name="组合 50"/>
              <p:cNvGrpSpPr/>
              <p:nvPr/>
            </p:nvGrpSpPr>
            <p:grpSpPr>
              <a:xfrm>
                <a:off x="474650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52" name="矩形 51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02400" tIns="0" rIns="1024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565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565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02400" tIns="0" rIns="1024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6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" name="组合 4"/>
            <p:cNvGrpSpPr/>
            <p:nvPr/>
          </p:nvGrpSpPr>
          <p:grpSpPr>
            <a:xfrm>
              <a:off x="2597827" y="1135245"/>
              <a:ext cx="1695885" cy="1620180"/>
              <a:chOff x="3463769" y="1916832"/>
              <a:chExt cx="2261180" cy="2160240"/>
            </a:xfrm>
          </p:grpSpPr>
          <p:sp>
            <p:nvSpPr>
              <p:cNvPr id="40" name="左中括号 39"/>
              <p:cNvSpPr/>
              <p:nvPr/>
            </p:nvSpPr>
            <p:spPr>
              <a:xfrm>
                <a:off x="3468097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左中括号 40"/>
              <p:cNvSpPr/>
              <p:nvPr/>
            </p:nvSpPr>
            <p:spPr>
              <a:xfrm flipH="1">
                <a:off x="5489860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7" name="组合 41"/>
              <p:cNvGrpSpPr/>
              <p:nvPr/>
            </p:nvGrpSpPr>
            <p:grpSpPr>
              <a:xfrm>
                <a:off x="4236483" y="3356992"/>
                <a:ext cx="720080" cy="720080"/>
                <a:chOff x="4236483" y="3356992"/>
                <a:chExt cx="720080" cy="720080"/>
              </a:xfrm>
            </p:grpSpPr>
            <p:sp>
              <p:nvSpPr>
                <p:cNvPr id="46" name="椭圆 45"/>
                <p:cNvSpPr/>
                <p:nvPr/>
              </p:nvSpPr>
              <p:spPr bwMode="auto">
                <a:xfrm>
                  <a:off x="4236483" y="3356992"/>
                  <a:ext cx="720080" cy="720080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 bwMode="auto">
                <a:xfrm>
                  <a:off x="4405146" y="3525656"/>
                  <a:ext cx="382754" cy="382752"/>
                </a:xfrm>
                <a:custGeom>
                  <a:avLst/>
                  <a:gdLst>
                    <a:gd name="T0" fmla="*/ 41 w 45"/>
                    <a:gd name="T1" fmla="*/ 48 h 48"/>
                    <a:gd name="T2" fmla="*/ 0 w 45"/>
                    <a:gd name="T3" fmla="*/ 44 h 48"/>
                    <a:gd name="T4" fmla="*/ 3 w 45"/>
                    <a:gd name="T5" fmla="*/ 7 h 48"/>
                    <a:gd name="T6" fmla="*/ 7 w 45"/>
                    <a:gd name="T7" fmla="*/ 4 h 48"/>
                    <a:gd name="T8" fmla="*/ 13 w 45"/>
                    <a:gd name="T9" fmla="*/ 0 h 48"/>
                    <a:gd name="T10" fmla="*/ 17 w 45"/>
                    <a:gd name="T11" fmla="*/ 7 h 48"/>
                    <a:gd name="T12" fmla="*/ 27 w 45"/>
                    <a:gd name="T13" fmla="*/ 4 h 48"/>
                    <a:gd name="T14" fmla="*/ 33 w 45"/>
                    <a:gd name="T15" fmla="*/ 0 h 48"/>
                    <a:gd name="T16" fmla="*/ 38 w 45"/>
                    <a:gd name="T17" fmla="*/ 7 h 48"/>
                    <a:gd name="T18" fmla="*/ 45 w 45"/>
                    <a:gd name="T19" fmla="*/ 10 h 48"/>
                    <a:gd name="T20" fmla="*/ 11 w 45"/>
                    <a:gd name="T21" fmla="*/ 25 h 48"/>
                    <a:gd name="T22" fmla="*/ 3 w 45"/>
                    <a:gd name="T23" fmla="*/ 17 h 48"/>
                    <a:gd name="T24" fmla="*/ 11 w 45"/>
                    <a:gd name="T25" fmla="*/ 25 h 48"/>
                    <a:gd name="T26" fmla="*/ 11 w 45"/>
                    <a:gd name="T27" fmla="*/ 26 h 48"/>
                    <a:gd name="T28" fmla="*/ 3 w 45"/>
                    <a:gd name="T29" fmla="*/ 35 h 48"/>
                    <a:gd name="T30" fmla="*/ 11 w 45"/>
                    <a:gd name="T31" fmla="*/ 44 h 48"/>
                    <a:gd name="T32" fmla="*/ 3 w 45"/>
                    <a:gd name="T33" fmla="*/ 37 h 48"/>
                    <a:gd name="T34" fmla="*/ 11 w 45"/>
                    <a:gd name="T35" fmla="*/ 44 h 48"/>
                    <a:gd name="T36" fmla="*/ 13 w 45"/>
                    <a:gd name="T37" fmla="*/ 3 h 48"/>
                    <a:gd name="T38" fmla="*/ 10 w 45"/>
                    <a:gd name="T39" fmla="*/ 4 h 48"/>
                    <a:gd name="T40" fmla="*/ 11 w 45"/>
                    <a:gd name="T41" fmla="*/ 13 h 48"/>
                    <a:gd name="T42" fmla="*/ 14 w 45"/>
                    <a:gd name="T43" fmla="*/ 12 h 48"/>
                    <a:gd name="T44" fmla="*/ 21 w 45"/>
                    <a:gd name="T45" fmla="*/ 25 h 48"/>
                    <a:gd name="T46" fmla="*/ 13 w 45"/>
                    <a:gd name="T47" fmla="*/ 17 h 48"/>
                    <a:gd name="T48" fmla="*/ 21 w 45"/>
                    <a:gd name="T49" fmla="*/ 25 h 48"/>
                    <a:gd name="T50" fmla="*/ 21 w 45"/>
                    <a:gd name="T51" fmla="*/ 26 h 48"/>
                    <a:gd name="T52" fmla="*/ 13 w 45"/>
                    <a:gd name="T53" fmla="*/ 35 h 48"/>
                    <a:gd name="T54" fmla="*/ 21 w 45"/>
                    <a:gd name="T55" fmla="*/ 44 h 48"/>
                    <a:gd name="T56" fmla="*/ 13 w 45"/>
                    <a:gd name="T57" fmla="*/ 37 h 48"/>
                    <a:gd name="T58" fmla="*/ 21 w 45"/>
                    <a:gd name="T59" fmla="*/ 44 h 48"/>
                    <a:gd name="T60" fmla="*/ 32 w 45"/>
                    <a:gd name="T61" fmla="*/ 17 h 48"/>
                    <a:gd name="T62" fmla="*/ 23 w 45"/>
                    <a:gd name="T63" fmla="*/ 25 h 48"/>
                    <a:gd name="T64" fmla="*/ 32 w 45"/>
                    <a:gd name="T65" fmla="*/ 35 h 48"/>
                    <a:gd name="T66" fmla="*/ 23 w 45"/>
                    <a:gd name="T67" fmla="*/ 26 h 48"/>
                    <a:gd name="T68" fmla="*/ 32 w 45"/>
                    <a:gd name="T69" fmla="*/ 35 h 48"/>
                    <a:gd name="T70" fmla="*/ 32 w 45"/>
                    <a:gd name="T71" fmla="*/ 37 h 48"/>
                    <a:gd name="T72" fmla="*/ 23 w 45"/>
                    <a:gd name="T73" fmla="*/ 44 h 48"/>
                    <a:gd name="T74" fmla="*/ 34 w 45"/>
                    <a:gd name="T75" fmla="*/ 4 h 48"/>
                    <a:gd name="T76" fmla="*/ 32 w 45"/>
                    <a:gd name="T77" fmla="*/ 3 h 48"/>
                    <a:gd name="T78" fmla="*/ 31 w 45"/>
                    <a:gd name="T79" fmla="*/ 12 h 48"/>
                    <a:gd name="T80" fmla="*/ 33 w 45"/>
                    <a:gd name="T81" fmla="*/ 13 h 48"/>
                    <a:gd name="T82" fmla="*/ 34 w 45"/>
                    <a:gd name="T83" fmla="*/ 4 h 48"/>
                    <a:gd name="T84" fmla="*/ 41 w 45"/>
                    <a:gd name="T85" fmla="*/ 17 h 48"/>
                    <a:gd name="T86" fmla="*/ 33 w 45"/>
                    <a:gd name="T87" fmla="*/ 25 h 48"/>
                    <a:gd name="T88" fmla="*/ 41 w 45"/>
                    <a:gd name="T89" fmla="*/ 35 h 48"/>
                    <a:gd name="T90" fmla="*/ 33 w 45"/>
                    <a:gd name="T91" fmla="*/ 26 h 48"/>
                    <a:gd name="T92" fmla="*/ 41 w 45"/>
                    <a:gd name="T93" fmla="*/ 35 h 48"/>
                    <a:gd name="T94" fmla="*/ 41 w 45"/>
                    <a:gd name="T95" fmla="*/ 37 h 48"/>
                    <a:gd name="T96" fmla="*/ 33 w 45"/>
                    <a:gd name="T97" fmla="*/ 4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5" h="48">
                      <a:moveTo>
                        <a:pt x="45" y="44"/>
                      </a:moveTo>
                      <a:cubicBezTo>
                        <a:pt x="45" y="46"/>
                        <a:pt x="43" y="48"/>
                        <a:pt x="41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1" y="48"/>
                        <a:pt x="0" y="46"/>
                        <a:pt x="0" y="4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8"/>
                        <a:pt x="1" y="7"/>
                        <a:pt x="3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9" y="0"/>
                        <a:pt x="1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5" y="0"/>
                        <a:pt x="17" y="2"/>
                        <a:pt x="17" y="4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2"/>
                        <a:pt x="29" y="0"/>
                        <a:pt x="32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6" y="0"/>
                        <a:pt x="38" y="2"/>
                        <a:pt x="38" y="4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3" y="7"/>
                        <a:pt x="45" y="8"/>
                        <a:pt x="45" y="10"/>
                      </a:cubicBezTo>
                      <a:lnTo>
                        <a:pt x="45" y="44"/>
                      </a:lnTo>
                      <a:close/>
                      <a:moveTo>
                        <a:pt x="11" y="25"/>
                      </a:move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25"/>
                        <a:pt x="3" y="25"/>
                        <a:pt x="3" y="25"/>
                      </a:cubicBezTo>
                      <a:lnTo>
                        <a:pt x="11" y="25"/>
                      </a:lnTo>
                      <a:close/>
                      <a:moveTo>
                        <a:pt x="11" y="35"/>
                      </a:move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3" y="35"/>
                        <a:pt x="3" y="35"/>
                        <a:pt x="3" y="35"/>
                      </a:cubicBezTo>
                      <a:lnTo>
                        <a:pt x="11" y="35"/>
                      </a:lnTo>
                      <a:close/>
                      <a:moveTo>
                        <a:pt x="11" y="44"/>
                      </a:move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44"/>
                        <a:pt x="3" y="44"/>
                        <a:pt x="3" y="44"/>
                      </a:cubicBezTo>
                      <a:lnTo>
                        <a:pt x="11" y="44"/>
                      </a:lnTo>
                      <a:close/>
                      <a:moveTo>
                        <a:pt x="14" y="4"/>
                      </a:move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4"/>
                        <a:pt x="10" y="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3"/>
                        <a:pt x="11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4" y="12"/>
                        <a:pt x="14" y="12"/>
                      </a:cubicBezTo>
                      <a:lnTo>
                        <a:pt x="14" y="4"/>
                      </a:lnTo>
                      <a:close/>
                      <a:moveTo>
                        <a:pt x="21" y="25"/>
                      </a:move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lnTo>
                        <a:pt x="21" y="25"/>
                      </a:lnTo>
                      <a:close/>
                      <a:moveTo>
                        <a:pt x="21" y="35"/>
                      </a:move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lnTo>
                        <a:pt x="21" y="35"/>
                      </a:lnTo>
                      <a:close/>
                      <a:moveTo>
                        <a:pt x="21" y="44"/>
                      </a:move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lnTo>
                        <a:pt x="21" y="44"/>
                      </a:lnTo>
                      <a:close/>
                      <a:moveTo>
                        <a:pt x="32" y="25"/>
                      </a:move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lnTo>
                        <a:pt x="32" y="25"/>
                      </a:lnTo>
                      <a:close/>
                      <a:moveTo>
                        <a:pt x="32" y="35"/>
                      </a:move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lnTo>
                        <a:pt x="32" y="35"/>
                      </a:lnTo>
                      <a:close/>
                      <a:moveTo>
                        <a:pt x="32" y="44"/>
                      </a:move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44"/>
                        <a:pt x="23" y="44"/>
                        <a:pt x="23" y="44"/>
                      </a:cubicBezTo>
                      <a:lnTo>
                        <a:pt x="32" y="44"/>
                      </a:lnTo>
                      <a:close/>
                      <a:moveTo>
                        <a:pt x="34" y="4"/>
                      </a:moveTo>
                      <a:cubicBezTo>
                        <a:pt x="34" y="4"/>
                        <a:pt x="34" y="3"/>
                        <a:pt x="33" y="3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1" y="3"/>
                        <a:pt x="31" y="4"/>
                        <a:pt x="31" y="4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3"/>
                        <a:pt x="32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4" y="13"/>
                        <a:pt x="34" y="12"/>
                        <a:pt x="34" y="12"/>
                      </a:cubicBezTo>
                      <a:lnTo>
                        <a:pt x="34" y="4"/>
                      </a:lnTo>
                      <a:close/>
                      <a:moveTo>
                        <a:pt x="41" y="25"/>
                      </a:moveTo>
                      <a:cubicBezTo>
                        <a:pt x="41" y="17"/>
                        <a:pt x="41" y="17"/>
                        <a:pt x="41" y="17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lnTo>
                        <a:pt x="41" y="25"/>
                      </a:lnTo>
                      <a:close/>
                      <a:moveTo>
                        <a:pt x="41" y="35"/>
                      </a:moveTo>
                      <a:cubicBezTo>
                        <a:pt x="41" y="26"/>
                        <a:pt x="41" y="26"/>
                        <a:pt x="41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lnTo>
                        <a:pt x="41" y="35"/>
                      </a:lnTo>
                      <a:close/>
                      <a:moveTo>
                        <a:pt x="41" y="44"/>
                      </a:move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42"/>
              <p:cNvGrpSpPr/>
              <p:nvPr/>
            </p:nvGrpSpPr>
            <p:grpSpPr>
              <a:xfrm>
                <a:off x="3463769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44" name="矩形 43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02400" tIns="0" rIns="1024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565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565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02400" tIns="0" rIns="1024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6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9" name="组合 5"/>
            <p:cNvGrpSpPr/>
            <p:nvPr/>
          </p:nvGrpSpPr>
          <p:grpSpPr>
            <a:xfrm>
              <a:off x="4839666" y="1135245"/>
              <a:ext cx="1703261" cy="1620180"/>
              <a:chOff x="6452888" y="1916832"/>
              <a:chExt cx="2271014" cy="2160240"/>
            </a:xfrm>
          </p:grpSpPr>
          <p:sp>
            <p:nvSpPr>
              <p:cNvPr id="32" name="左中括号 31"/>
              <p:cNvSpPr/>
              <p:nvPr/>
            </p:nvSpPr>
            <p:spPr>
              <a:xfrm>
                <a:off x="6467050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左中括号 32"/>
              <p:cNvSpPr/>
              <p:nvPr/>
            </p:nvSpPr>
            <p:spPr>
              <a:xfrm flipH="1">
                <a:off x="8488813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10" name="组合 33"/>
              <p:cNvGrpSpPr/>
              <p:nvPr/>
            </p:nvGrpSpPr>
            <p:grpSpPr>
              <a:xfrm>
                <a:off x="7237506" y="3356992"/>
                <a:ext cx="720080" cy="720080"/>
                <a:chOff x="7237506" y="3356992"/>
                <a:chExt cx="720080" cy="720080"/>
              </a:xfrm>
            </p:grpSpPr>
            <p:sp>
              <p:nvSpPr>
                <p:cNvPr id="38" name="椭圆 37"/>
                <p:cNvSpPr/>
                <p:nvPr/>
              </p:nvSpPr>
              <p:spPr bwMode="auto">
                <a:xfrm>
                  <a:off x="7237506" y="3356992"/>
                  <a:ext cx="720080" cy="720080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 bwMode="auto">
                <a:xfrm>
                  <a:off x="7404140" y="3525656"/>
                  <a:ext cx="382754" cy="38275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3413" y="19459"/>
                      </a:moveTo>
                      <a:cubicBezTo>
                        <a:pt x="3413" y="20724"/>
                        <a:pt x="4778" y="21600"/>
                        <a:pt x="6046" y="21600"/>
                      </a:cubicBezTo>
                      <a:cubicBezTo>
                        <a:pt x="7363" y="21600"/>
                        <a:pt x="8191" y="20724"/>
                        <a:pt x="8191" y="19459"/>
                      </a:cubicBezTo>
                      <a:cubicBezTo>
                        <a:pt x="8191" y="18146"/>
                        <a:pt x="7363" y="16832"/>
                        <a:pt x="6046" y="16832"/>
                      </a:cubicBezTo>
                      <a:cubicBezTo>
                        <a:pt x="4778" y="16832"/>
                        <a:pt x="3413" y="18146"/>
                        <a:pt x="3413" y="19459"/>
                      </a:cubicBezTo>
                      <a:close/>
                      <a:moveTo>
                        <a:pt x="15554" y="19459"/>
                      </a:moveTo>
                      <a:cubicBezTo>
                        <a:pt x="15554" y="20724"/>
                        <a:pt x="16822" y="21600"/>
                        <a:pt x="18138" y="21600"/>
                      </a:cubicBezTo>
                      <a:cubicBezTo>
                        <a:pt x="19455" y="21600"/>
                        <a:pt x="20332" y="20724"/>
                        <a:pt x="20332" y="19459"/>
                      </a:cubicBezTo>
                      <a:cubicBezTo>
                        <a:pt x="20332" y="18146"/>
                        <a:pt x="19455" y="16832"/>
                        <a:pt x="18138" y="16832"/>
                      </a:cubicBezTo>
                      <a:cubicBezTo>
                        <a:pt x="16822" y="16832"/>
                        <a:pt x="15554" y="18146"/>
                        <a:pt x="15554" y="19459"/>
                      </a:cubicBezTo>
                      <a:close/>
                      <a:moveTo>
                        <a:pt x="7753" y="13816"/>
                      </a:moveTo>
                      <a:cubicBezTo>
                        <a:pt x="21161" y="9924"/>
                        <a:pt x="21161" y="9924"/>
                        <a:pt x="21161" y="9924"/>
                      </a:cubicBezTo>
                      <a:cubicBezTo>
                        <a:pt x="21600" y="9924"/>
                        <a:pt x="21600" y="9486"/>
                        <a:pt x="21600" y="9097"/>
                      </a:cubicBezTo>
                      <a:cubicBezTo>
                        <a:pt x="21600" y="2627"/>
                        <a:pt x="21600" y="2627"/>
                        <a:pt x="21600" y="2627"/>
                      </a:cubicBezTo>
                      <a:cubicBezTo>
                        <a:pt x="4778" y="2627"/>
                        <a:pt x="4778" y="2627"/>
                        <a:pt x="4778" y="2627"/>
                      </a:cubicBezTo>
                      <a:cubicBezTo>
                        <a:pt x="4778" y="486"/>
                        <a:pt x="4778" y="486"/>
                        <a:pt x="4778" y="486"/>
                      </a:cubicBezTo>
                      <a:lnTo>
                        <a:pt x="4340" y="0"/>
                      </a:lnTo>
                      <a:cubicBezTo>
                        <a:pt x="439" y="0"/>
                        <a:pt x="439" y="0"/>
                        <a:pt x="439" y="0"/>
                      </a:cubicBezTo>
                      <a:cubicBezTo>
                        <a:pt x="0" y="0"/>
                        <a:pt x="0" y="486"/>
                        <a:pt x="0" y="486"/>
                      </a:cubicBezTo>
                      <a:cubicBezTo>
                        <a:pt x="0" y="2627"/>
                        <a:pt x="0" y="2627"/>
                        <a:pt x="0" y="2627"/>
                      </a:cubicBezTo>
                      <a:cubicBezTo>
                        <a:pt x="2194" y="2627"/>
                        <a:pt x="2194" y="2627"/>
                        <a:pt x="2194" y="2627"/>
                      </a:cubicBezTo>
                      <a:cubicBezTo>
                        <a:pt x="4778" y="13378"/>
                        <a:pt x="4778" y="13378"/>
                        <a:pt x="4778" y="13378"/>
                      </a:cubicBezTo>
                      <a:cubicBezTo>
                        <a:pt x="4778" y="14692"/>
                        <a:pt x="4778" y="14692"/>
                        <a:pt x="4778" y="14692"/>
                      </a:cubicBezTo>
                      <a:cubicBezTo>
                        <a:pt x="4778" y="16443"/>
                        <a:pt x="4778" y="16443"/>
                        <a:pt x="4778" y="16443"/>
                      </a:cubicBezTo>
                      <a:cubicBezTo>
                        <a:pt x="4778" y="16832"/>
                        <a:pt x="5168" y="16832"/>
                        <a:pt x="5168" y="16832"/>
                      </a:cubicBezTo>
                      <a:cubicBezTo>
                        <a:pt x="6046" y="16832"/>
                        <a:pt x="6046" y="16832"/>
                        <a:pt x="6046" y="16832"/>
                      </a:cubicBezTo>
                      <a:cubicBezTo>
                        <a:pt x="18138" y="16832"/>
                        <a:pt x="18138" y="16832"/>
                        <a:pt x="18138" y="16832"/>
                      </a:cubicBezTo>
                      <a:cubicBezTo>
                        <a:pt x="21161" y="16832"/>
                        <a:pt x="21161" y="16832"/>
                        <a:pt x="21161" y="16832"/>
                      </a:cubicBezTo>
                      <a:cubicBezTo>
                        <a:pt x="21600" y="16832"/>
                        <a:pt x="21600" y="16832"/>
                        <a:pt x="21600" y="16443"/>
                      </a:cubicBezTo>
                      <a:cubicBezTo>
                        <a:pt x="21600" y="14692"/>
                        <a:pt x="21600" y="14692"/>
                        <a:pt x="21600" y="14692"/>
                      </a:cubicBezTo>
                      <a:cubicBezTo>
                        <a:pt x="8191" y="14692"/>
                        <a:pt x="8191" y="14692"/>
                        <a:pt x="8191" y="14692"/>
                      </a:cubicBezTo>
                      <a:cubicBezTo>
                        <a:pt x="6485" y="14692"/>
                        <a:pt x="6485" y="13816"/>
                        <a:pt x="7753" y="138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34"/>
              <p:cNvGrpSpPr/>
              <p:nvPr/>
            </p:nvGrpSpPr>
            <p:grpSpPr>
              <a:xfrm>
                <a:off x="6452888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02400" tIns="0" rIns="1024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565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565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02400" tIns="0" rIns="1024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6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6" name="组合 6"/>
            <p:cNvGrpSpPr/>
            <p:nvPr/>
          </p:nvGrpSpPr>
          <p:grpSpPr>
            <a:xfrm>
              <a:off x="7081505" y="1135245"/>
              <a:ext cx="1710637" cy="1620180"/>
              <a:chOff x="9442007" y="1916832"/>
              <a:chExt cx="2280849" cy="2160240"/>
            </a:xfrm>
          </p:grpSpPr>
          <p:sp>
            <p:nvSpPr>
              <p:cNvPr id="24" name="左中括号 23"/>
              <p:cNvSpPr/>
              <p:nvPr/>
            </p:nvSpPr>
            <p:spPr>
              <a:xfrm>
                <a:off x="9466004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左中括号 24"/>
              <p:cNvSpPr/>
              <p:nvPr/>
            </p:nvSpPr>
            <p:spPr>
              <a:xfrm flipH="1">
                <a:off x="11487767" y="1916832"/>
                <a:ext cx="235089" cy="1800200"/>
              </a:xfrm>
              <a:prstGeom prst="leftBracket">
                <a:avLst>
                  <a:gd name="adj" fmla="val 92990"/>
                </a:avLst>
              </a:prstGeom>
              <a:ln w="1270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27" name="组合 25"/>
              <p:cNvGrpSpPr/>
              <p:nvPr/>
            </p:nvGrpSpPr>
            <p:grpSpPr>
              <a:xfrm>
                <a:off x="10238529" y="3356992"/>
                <a:ext cx="720080" cy="720080"/>
                <a:chOff x="10238529" y="3356992"/>
                <a:chExt cx="720080" cy="720080"/>
              </a:xfrm>
            </p:grpSpPr>
            <p:sp>
              <p:nvSpPr>
                <p:cNvPr id="30" name="椭圆 29"/>
                <p:cNvSpPr/>
                <p:nvPr/>
              </p:nvSpPr>
              <p:spPr bwMode="auto">
                <a:xfrm>
                  <a:off x="10238529" y="3356992"/>
                  <a:ext cx="720080" cy="720080"/>
                </a:xfrm>
                <a:prstGeom prst="ellipse">
                  <a:avLst/>
                </a:prstGeom>
                <a:solidFill>
                  <a:schemeClr val="accent4">
                    <a:lumMod val="100000"/>
                  </a:schemeClr>
                </a:solidFill>
                <a:ln w="19050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>
                <a:xfrm>
                  <a:off x="10402577" y="3526071"/>
                  <a:ext cx="382754" cy="3827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896" y="15577"/>
                      </a:moveTo>
                      <a:cubicBezTo>
                        <a:pt x="12144" y="16865"/>
                        <a:pt x="9844" y="18851"/>
                        <a:pt x="8177" y="21278"/>
                      </a:cubicBezTo>
                      <a:cubicBezTo>
                        <a:pt x="9017" y="21487"/>
                        <a:pt x="9895" y="21600"/>
                        <a:pt x="10801" y="21600"/>
                      </a:cubicBezTo>
                      <a:cubicBezTo>
                        <a:pt x="12429" y="21600"/>
                        <a:pt x="13973" y="21237"/>
                        <a:pt x="15358" y="20591"/>
                      </a:cubicBezTo>
                      <a:cubicBezTo>
                        <a:pt x="15580" y="19502"/>
                        <a:pt x="15699" y="18376"/>
                        <a:pt x="15699" y="17222"/>
                      </a:cubicBezTo>
                      <a:cubicBezTo>
                        <a:pt x="15699" y="16807"/>
                        <a:pt x="15679" y="16394"/>
                        <a:pt x="15648" y="15985"/>
                      </a:cubicBezTo>
                      <a:cubicBezTo>
                        <a:pt x="15371" y="15896"/>
                        <a:pt x="15116" y="15757"/>
                        <a:pt x="14896" y="15577"/>
                      </a:cubicBezTo>
                      <a:close/>
                      <a:moveTo>
                        <a:pt x="18049" y="2796"/>
                      </a:moveTo>
                      <a:cubicBezTo>
                        <a:pt x="16319" y="2963"/>
                        <a:pt x="14667" y="3397"/>
                        <a:pt x="13127" y="4050"/>
                      </a:cubicBezTo>
                      <a:cubicBezTo>
                        <a:pt x="13136" y="4125"/>
                        <a:pt x="13139" y="4202"/>
                        <a:pt x="13139" y="4280"/>
                      </a:cubicBezTo>
                      <a:cubicBezTo>
                        <a:pt x="13139" y="4642"/>
                        <a:pt x="13052" y="4984"/>
                        <a:pt x="12904" y="5289"/>
                      </a:cubicBezTo>
                      <a:cubicBezTo>
                        <a:pt x="14441" y="7094"/>
                        <a:pt x="15635" y="9198"/>
                        <a:pt x="16388" y="11500"/>
                      </a:cubicBezTo>
                      <a:cubicBezTo>
                        <a:pt x="17323" y="11517"/>
                        <a:pt x="18121" y="12090"/>
                        <a:pt x="18465" y="12903"/>
                      </a:cubicBezTo>
                      <a:cubicBezTo>
                        <a:pt x="19505" y="12797"/>
                        <a:pt x="20517" y="12599"/>
                        <a:pt x="21493" y="12312"/>
                      </a:cubicBezTo>
                      <a:cubicBezTo>
                        <a:pt x="21562" y="11817"/>
                        <a:pt x="21600" y="11314"/>
                        <a:pt x="21600" y="10799"/>
                      </a:cubicBezTo>
                      <a:cubicBezTo>
                        <a:pt x="21600" y="7626"/>
                        <a:pt x="20230" y="4772"/>
                        <a:pt x="18049" y="2796"/>
                      </a:cubicBezTo>
                      <a:close/>
                      <a:moveTo>
                        <a:pt x="13739" y="14349"/>
                      </a:moveTo>
                      <a:cubicBezTo>
                        <a:pt x="11074" y="13908"/>
                        <a:pt x="8601" y="12890"/>
                        <a:pt x="6450" y="11433"/>
                      </a:cubicBezTo>
                      <a:cubicBezTo>
                        <a:pt x="6101" y="11646"/>
                        <a:pt x="5691" y="11773"/>
                        <a:pt x="5251" y="11773"/>
                      </a:cubicBezTo>
                      <a:cubicBezTo>
                        <a:pt x="5090" y="11773"/>
                        <a:pt x="4933" y="11755"/>
                        <a:pt x="4781" y="11724"/>
                      </a:cubicBezTo>
                      <a:cubicBezTo>
                        <a:pt x="3750" y="13677"/>
                        <a:pt x="3093" y="15854"/>
                        <a:pt x="2903" y="18164"/>
                      </a:cubicBezTo>
                      <a:cubicBezTo>
                        <a:pt x="3931" y="19266"/>
                        <a:pt x="5186" y="20154"/>
                        <a:pt x="6595" y="20750"/>
                      </a:cubicBezTo>
                      <a:cubicBezTo>
                        <a:pt x="8345" y="18059"/>
                        <a:pt x="10792" y="15833"/>
                        <a:pt x="13739" y="14349"/>
                      </a:cubicBezTo>
                      <a:close/>
                      <a:moveTo>
                        <a:pt x="17258" y="15906"/>
                      </a:moveTo>
                      <a:cubicBezTo>
                        <a:pt x="17290" y="16340"/>
                        <a:pt x="17306" y="16780"/>
                        <a:pt x="17306" y="17222"/>
                      </a:cubicBezTo>
                      <a:cubicBezTo>
                        <a:pt x="17306" y="18003"/>
                        <a:pt x="17256" y="18770"/>
                        <a:pt x="17163" y="19525"/>
                      </a:cubicBezTo>
                      <a:cubicBezTo>
                        <a:pt x="18993" y="18186"/>
                        <a:pt x="20389" y="16288"/>
                        <a:pt x="21091" y="14080"/>
                      </a:cubicBezTo>
                      <a:cubicBezTo>
                        <a:pt x="20259" y="14281"/>
                        <a:pt x="19403" y="14425"/>
                        <a:pt x="18531" y="14508"/>
                      </a:cubicBezTo>
                      <a:cubicBezTo>
                        <a:pt x="18326" y="15137"/>
                        <a:pt x="17860" y="15646"/>
                        <a:pt x="17258" y="15906"/>
                      </a:cubicBezTo>
                      <a:close/>
                      <a:moveTo>
                        <a:pt x="14278" y="12804"/>
                      </a:moveTo>
                      <a:cubicBezTo>
                        <a:pt x="14421" y="12507"/>
                        <a:pt x="14624" y="12244"/>
                        <a:pt x="14874" y="12035"/>
                      </a:cubicBezTo>
                      <a:cubicBezTo>
                        <a:pt x="14196" y="9947"/>
                        <a:pt x="13122" y="8037"/>
                        <a:pt x="11738" y="6396"/>
                      </a:cubicBezTo>
                      <a:cubicBezTo>
                        <a:pt x="11462" y="6512"/>
                        <a:pt x="11160" y="6577"/>
                        <a:pt x="10842" y="6577"/>
                      </a:cubicBezTo>
                      <a:cubicBezTo>
                        <a:pt x="10343" y="6577"/>
                        <a:pt x="9883" y="6417"/>
                        <a:pt x="9507" y="6147"/>
                      </a:cubicBezTo>
                      <a:cubicBezTo>
                        <a:pt x="8673" y="6781"/>
                        <a:pt x="7903" y="7490"/>
                        <a:pt x="7202" y="8265"/>
                      </a:cubicBezTo>
                      <a:cubicBezTo>
                        <a:pt x="7421" y="8615"/>
                        <a:pt x="7550" y="9030"/>
                        <a:pt x="7550" y="9475"/>
                      </a:cubicBezTo>
                      <a:cubicBezTo>
                        <a:pt x="7550" y="9715"/>
                        <a:pt x="7513" y="9946"/>
                        <a:pt x="7444" y="10163"/>
                      </a:cubicBezTo>
                      <a:cubicBezTo>
                        <a:pt x="9459" y="11510"/>
                        <a:pt x="11779" y="12433"/>
                        <a:pt x="14278" y="12804"/>
                      </a:cubicBezTo>
                      <a:close/>
                      <a:moveTo>
                        <a:pt x="10842" y="1982"/>
                      </a:moveTo>
                      <a:cubicBezTo>
                        <a:pt x="11448" y="1982"/>
                        <a:pt x="11999" y="2219"/>
                        <a:pt x="12409" y="2604"/>
                      </a:cubicBezTo>
                      <a:cubicBezTo>
                        <a:pt x="13608" y="2088"/>
                        <a:pt x="14870" y="1692"/>
                        <a:pt x="16183" y="1439"/>
                      </a:cubicBezTo>
                      <a:cubicBezTo>
                        <a:pt x="14599" y="526"/>
                        <a:pt x="12761" y="0"/>
                        <a:pt x="10801" y="0"/>
                      </a:cubicBezTo>
                      <a:cubicBezTo>
                        <a:pt x="9464" y="0"/>
                        <a:pt x="8183" y="245"/>
                        <a:pt x="7001" y="690"/>
                      </a:cubicBezTo>
                      <a:cubicBezTo>
                        <a:pt x="7940" y="1152"/>
                        <a:pt x="8833" y="1693"/>
                        <a:pt x="9674" y="2303"/>
                      </a:cubicBezTo>
                      <a:cubicBezTo>
                        <a:pt x="10018" y="2100"/>
                        <a:pt x="10415" y="1982"/>
                        <a:pt x="10842" y="1982"/>
                      </a:cubicBezTo>
                      <a:close/>
                      <a:moveTo>
                        <a:pt x="2954" y="9475"/>
                      </a:moveTo>
                      <a:cubicBezTo>
                        <a:pt x="2954" y="9153"/>
                        <a:pt x="3021" y="8844"/>
                        <a:pt x="3141" y="8566"/>
                      </a:cubicBezTo>
                      <a:cubicBezTo>
                        <a:pt x="2404" y="7757"/>
                        <a:pt x="1736" y="6884"/>
                        <a:pt x="1151" y="5952"/>
                      </a:cubicBezTo>
                      <a:cubicBezTo>
                        <a:pt x="417" y="7410"/>
                        <a:pt x="0" y="9056"/>
                        <a:pt x="0" y="10799"/>
                      </a:cubicBezTo>
                      <a:cubicBezTo>
                        <a:pt x="0" y="12819"/>
                        <a:pt x="556" y="14708"/>
                        <a:pt x="1521" y="16325"/>
                      </a:cubicBezTo>
                      <a:cubicBezTo>
                        <a:pt x="1866" y="14381"/>
                        <a:pt x="2520" y="12545"/>
                        <a:pt x="3424" y="10861"/>
                      </a:cubicBezTo>
                      <a:cubicBezTo>
                        <a:pt x="3130" y="10477"/>
                        <a:pt x="2954" y="9996"/>
                        <a:pt x="2954" y="9475"/>
                      </a:cubicBezTo>
                      <a:close/>
                      <a:moveTo>
                        <a:pt x="5251" y="7176"/>
                      </a:moveTo>
                      <a:cubicBezTo>
                        <a:pt x="5487" y="7176"/>
                        <a:pt x="5715" y="7213"/>
                        <a:pt x="5930" y="7278"/>
                      </a:cubicBezTo>
                      <a:cubicBezTo>
                        <a:pt x="6738" y="6372"/>
                        <a:pt x="7636" y="5547"/>
                        <a:pt x="8608" y="4813"/>
                      </a:cubicBezTo>
                      <a:cubicBezTo>
                        <a:pt x="8567" y="4642"/>
                        <a:pt x="8543" y="4464"/>
                        <a:pt x="8543" y="4280"/>
                      </a:cubicBezTo>
                      <a:cubicBezTo>
                        <a:pt x="8543" y="4026"/>
                        <a:pt x="8587" y="3781"/>
                        <a:pt x="8663" y="3552"/>
                      </a:cubicBezTo>
                      <a:cubicBezTo>
                        <a:pt x="7575" y="2771"/>
                        <a:pt x="6391" y="2115"/>
                        <a:pt x="5131" y="1609"/>
                      </a:cubicBezTo>
                      <a:cubicBezTo>
                        <a:pt x="3949" y="2338"/>
                        <a:pt x="2920" y="3289"/>
                        <a:pt x="2099" y="4405"/>
                      </a:cubicBezTo>
                      <a:cubicBezTo>
                        <a:pt x="2708" y="5484"/>
                        <a:pt x="3433" y="6491"/>
                        <a:pt x="4256" y="7407"/>
                      </a:cubicBezTo>
                      <a:cubicBezTo>
                        <a:pt x="4557" y="7261"/>
                        <a:pt x="4895" y="7176"/>
                        <a:pt x="5251" y="717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" name="组合 26"/>
              <p:cNvGrpSpPr/>
              <p:nvPr/>
            </p:nvGrpSpPr>
            <p:grpSpPr>
              <a:xfrm>
                <a:off x="9442007" y="2310245"/>
                <a:ext cx="2256851" cy="1007968"/>
                <a:chOff x="474650" y="1914201"/>
                <a:chExt cx="2256851" cy="1007968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74650" y="1914201"/>
                  <a:ext cx="2256851" cy="246221"/>
                </a:xfrm>
                <a:prstGeom prst="rect">
                  <a:avLst/>
                </a:prstGeom>
              </p:spPr>
              <p:txBody>
                <a:bodyPr wrap="none" lIns="102400" tIns="0" rIns="102400" bIns="0">
                  <a:normAutofit fontScale="92500" lnSpcReduction="20000"/>
                </a:bodyPr>
                <a:lstStyle/>
                <a:p>
                  <a:pPr algn="ctr"/>
                  <a:r>
                    <a:rPr lang="zh-CN" altLang="en-US" sz="1565" b="1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标题文本预设</a:t>
                  </a:r>
                  <a:endParaRPr lang="zh-CN" altLang="en-US" sz="1565" b="1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474650" y="2160422"/>
                  <a:ext cx="2256851" cy="761747"/>
                </a:xfrm>
                <a:prstGeom prst="rect">
                  <a:avLst/>
                </a:prstGeom>
              </p:spPr>
              <p:txBody>
                <a:bodyPr wrap="square" lIns="102400" tIns="0" rIns="102400" bIns="0">
                  <a:normAutofit lnSpcReduction="10000"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此部分内容作为文字排版占位</a:t>
                  </a:r>
                  <a:b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</a:br>
                  <a:r>
                    <a:rPr lang="zh-CN" altLang="en-US" sz="1065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（建议使用主题字体）</a:t>
                  </a:r>
                  <a:endParaRPr lang="zh-CN" altLang="en-US" sz="1065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5" name="组合 7"/>
          <p:cNvGrpSpPr/>
          <p:nvPr/>
        </p:nvGrpSpPr>
        <p:grpSpPr>
          <a:xfrm>
            <a:off x="1030948" y="3043051"/>
            <a:ext cx="338588" cy="1064870"/>
            <a:chOff x="1374597" y="4327608"/>
            <a:chExt cx="451450" cy="1419904"/>
          </a:xfrm>
        </p:grpSpPr>
        <p:sp>
          <p:nvSpPr>
            <p:cNvPr id="21" name="椭圆 20"/>
            <p:cNvSpPr/>
            <p:nvPr/>
          </p:nvSpPr>
          <p:spPr bwMode="auto">
            <a:xfrm>
              <a:off x="1374597" y="4327608"/>
              <a:ext cx="451450" cy="451450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 bwMode="auto">
            <a:xfrm>
              <a:off x="1463769" y="5029594"/>
              <a:ext cx="273106" cy="27310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 bwMode="auto">
            <a:xfrm>
              <a:off x="1503184" y="5553236"/>
              <a:ext cx="194276" cy="19427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8"/>
          <p:cNvGrpSpPr/>
          <p:nvPr/>
        </p:nvGrpSpPr>
        <p:grpSpPr>
          <a:xfrm>
            <a:off x="3274852" y="3043051"/>
            <a:ext cx="338588" cy="1064870"/>
            <a:chOff x="4366469" y="4327608"/>
            <a:chExt cx="451450" cy="1419904"/>
          </a:xfrm>
        </p:grpSpPr>
        <p:sp>
          <p:nvSpPr>
            <p:cNvPr id="18" name="椭圆 17"/>
            <p:cNvSpPr/>
            <p:nvPr/>
          </p:nvSpPr>
          <p:spPr bwMode="auto">
            <a:xfrm>
              <a:off x="4366469" y="4327608"/>
              <a:ext cx="451450" cy="45145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4455641" y="5029594"/>
              <a:ext cx="273106" cy="27310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椭圆 19"/>
            <p:cNvSpPr/>
            <p:nvPr/>
          </p:nvSpPr>
          <p:spPr bwMode="auto">
            <a:xfrm>
              <a:off x="4495056" y="5553236"/>
              <a:ext cx="194276" cy="19427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9"/>
          <p:cNvGrpSpPr/>
          <p:nvPr/>
        </p:nvGrpSpPr>
        <p:grpSpPr>
          <a:xfrm>
            <a:off x="5518756" y="3043051"/>
            <a:ext cx="338588" cy="1064870"/>
            <a:chOff x="7358341" y="4327608"/>
            <a:chExt cx="451450" cy="1419904"/>
          </a:xfrm>
        </p:grpSpPr>
        <p:sp>
          <p:nvSpPr>
            <p:cNvPr id="15" name="椭圆 14"/>
            <p:cNvSpPr/>
            <p:nvPr/>
          </p:nvSpPr>
          <p:spPr bwMode="auto">
            <a:xfrm>
              <a:off x="7358341" y="4327608"/>
              <a:ext cx="451450" cy="45145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7447513" y="5029594"/>
              <a:ext cx="273106" cy="27310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椭圆 16"/>
            <p:cNvSpPr/>
            <p:nvPr/>
          </p:nvSpPr>
          <p:spPr bwMode="auto">
            <a:xfrm>
              <a:off x="7486928" y="5553236"/>
              <a:ext cx="194276" cy="19427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0" name="组合 10"/>
          <p:cNvGrpSpPr/>
          <p:nvPr/>
        </p:nvGrpSpPr>
        <p:grpSpPr>
          <a:xfrm>
            <a:off x="7762660" y="3043051"/>
            <a:ext cx="338588" cy="1064870"/>
            <a:chOff x="10350213" y="4327608"/>
            <a:chExt cx="451450" cy="1419904"/>
          </a:xfrm>
        </p:grpSpPr>
        <p:sp>
          <p:nvSpPr>
            <p:cNvPr id="12" name="椭圆 11"/>
            <p:cNvSpPr/>
            <p:nvPr/>
          </p:nvSpPr>
          <p:spPr bwMode="auto">
            <a:xfrm>
              <a:off x="10350213" y="4327608"/>
              <a:ext cx="451450" cy="45145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0439385" y="5029594"/>
              <a:ext cx="273106" cy="27310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 bwMode="auto">
            <a:xfrm>
              <a:off x="10478800" y="5553236"/>
              <a:ext cx="194276" cy="19427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5"/>
          <p:cNvGrpSpPr/>
          <p:nvPr/>
        </p:nvGrpSpPr>
        <p:grpSpPr>
          <a:xfrm>
            <a:off x="2034357" y="3213295"/>
            <a:ext cx="5265026" cy="2511253"/>
            <a:chOff x="3463343" y="4277749"/>
            <a:chExt cx="5265315" cy="2511391"/>
          </a:xfrm>
          <a:solidFill>
            <a:srgbClr val="1793D2"/>
          </a:solidFill>
        </p:grpSpPr>
        <p:sp>
          <p:nvSpPr>
            <p:cNvPr id="87" name="Block Arc 4"/>
            <p:cNvSpPr/>
            <p:nvPr/>
          </p:nvSpPr>
          <p:spPr>
            <a:xfrm>
              <a:off x="6073134" y="4277749"/>
              <a:ext cx="2511390" cy="2511391"/>
            </a:xfrm>
            <a:prstGeom prst="blockArc">
              <a:avLst>
                <a:gd name="adj1" fmla="val 10800000"/>
                <a:gd name="adj2" fmla="val 0"/>
                <a:gd name="adj3" fmla="val 795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99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8" name="Block Arc 4"/>
            <p:cNvSpPr/>
            <p:nvPr/>
          </p:nvSpPr>
          <p:spPr>
            <a:xfrm>
              <a:off x="3626363" y="4277749"/>
              <a:ext cx="2511390" cy="2511391"/>
            </a:xfrm>
            <a:prstGeom prst="blockArc">
              <a:avLst>
                <a:gd name="adj1" fmla="val 10800000"/>
                <a:gd name="adj2" fmla="val 0"/>
                <a:gd name="adj3" fmla="val 795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99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9" name="椭圆 88"/>
            <p:cNvSpPr/>
            <p:nvPr/>
          </p:nvSpPr>
          <p:spPr>
            <a:xfrm>
              <a:off x="8247812" y="5407428"/>
              <a:ext cx="480846" cy="480846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rgbClr val="FFFFFF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9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3463343" y="5407428"/>
              <a:ext cx="480846" cy="480846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rgbClr val="FFFFFF"/>
              </a:solidFill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995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108772" y="4663117"/>
              <a:ext cx="1546572" cy="7490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4265" b="1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38</a:t>
              </a:r>
              <a:r>
                <a:rPr lang="en-US" altLang="zh-CN" sz="995" b="1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%</a:t>
              </a:r>
              <a:endParaRPr lang="zh-CN" altLang="en-US" sz="4265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6569191" y="4663117"/>
              <a:ext cx="1546572" cy="7490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4265" b="1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40</a:t>
              </a:r>
              <a:r>
                <a:rPr lang="en-US" altLang="zh-CN" sz="995" b="1" dirty="0">
                  <a:solidFill>
                    <a:schemeClr val="bg1">
                      <a:lumMod val="50000"/>
                    </a:schemeClr>
                  </a:solidFill>
                  <a:latin typeface="+mj-ea"/>
                  <a:ea typeface="+mj-ea"/>
                </a:rPr>
                <a:t>%</a:t>
              </a:r>
              <a:endParaRPr lang="zh-CN" altLang="en-US" sz="4265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93" name="自由: 形状 27"/>
          <p:cNvSpPr/>
          <p:nvPr/>
        </p:nvSpPr>
        <p:spPr>
          <a:xfrm>
            <a:off x="4338652" y="2654296"/>
            <a:ext cx="674650" cy="674651"/>
          </a:xfrm>
          <a:custGeom>
            <a:avLst/>
            <a:gdLst>
              <a:gd name="connsiteX0" fmla="*/ 927381 w 2236194"/>
              <a:gd name="connsiteY0" fmla="*/ 317578 h 2236194"/>
              <a:gd name="connsiteX1" fmla="*/ 927381 w 2236194"/>
              <a:gd name="connsiteY1" fmla="*/ 927381 h 2236194"/>
              <a:gd name="connsiteX2" fmla="*/ 317578 w 2236194"/>
              <a:gd name="connsiteY2" fmla="*/ 927381 h 2236194"/>
              <a:gd name="connsiteX3" fmla="*/ 317578 w 2236194"/>
              <a:gd name="connsiteY3" fmla="*/ 1308813 h 2236194"/>
              <a:gd name="connsiteX4" fmla="*/ 927381 w 2236194"/>
              <a:gd name="connsiteY4" fmla="*/ 1308813 h 2236194"/>
              <a:gd name="connsiteX5" fmla="*/ 927381 w 2236194"/>
              <a:gd name="connsiteY5" fmla="*/ 1918616 h 2236194"/>
              <a:gd name="connsiteX6" fmla="*/ 1308813 w 2236194"/>
              <a:gd name="connsiteY6" fmla="*/ 1918616 h 2236194"/>
              <a:gd name="connsiteX7" fmla="*/ 1308813 w 2236194"/>
              <a:gd name="connsiteY7" fmla="*/ 1308813 h 2236194"/>
              <a:gd name="connsiteX8" fmla="*/ 1918616 w 2236194"/>
              <a:gd name="connsiteY8" fmla="*/ 1308813 h 2236194"/>
              <a:gd name="connsiteX9" fmla="*/ 1918616 w 2236194"/>
              <a:gd name="connsiteY9" fmla="*/ 927381 h 2236194"/>
              <a:gd name="connsiteX10" fmla="*/ 1308813 w 2236194"/>
              <a:gd name="connsiteY10" fmla="*/ 927381 h 2236194"/>
              <a:gd name="connsiteX11" fmla="*/ 1308813 w 2236194"/>
              <a:gd name="connsiteY11" fmla="*/ 317578 h 2236194"/>
              <a:gd name="connsiteX12" fmla="*/ 1118097 w 2236194"/>
              <a:gd name="connsiteY12" fmla="*/ 0 h 2236194"/>
              <a:gd name="connsiteX13" fmla="*/ 2236194 w 2236194"/>
              <a:gd name="connsiteY13" fmla="*/ 1118097 h 2236194"/>
              <a:gd name="connsiteX14" fmla="*/ 1118097 w 2236194"/>
              <a:gd name="connsiteY14" fmla="*/ 2236194 h 2236194"/>
              <a:gd name="connsiteX15" fmla="*/ 0 w 2236194"/>
              <a:gd name="connsiteY15" fmla="*/ 1118097 h 2236194"/>
              <a:gd name="connsiteX16" fmla="*/ 1118097 w 2236194"/>
              <a:gd name="connsiteY16" fmla="*/ 0 h 223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36194" h="2236194">
                <a:moveTo>
                  <a:pt x="927381" y="317578"/>
                </a:moveTo>
                <a:lnTo>
                  <a:pt x="927381" y="927381"/>
                </a:lnTo>
                <a:lnTo>
                  <a:pt x="317578" y="927381"/>
                </a:lnTo>
                <a:lnTo>
                  <a:pt x="317578" y="1308813"/>
                </a:lnTo>
                <a:lnTo>
                  <a:pt x="927381" y="1308813"/>
                </a:lnTo>
                <a:lnTo>
                  <a:pt x="927381" y="1918616"/>
                </a:lnTo>
                <a:lnTo>
                  <a:pt x="1308813" y="1918616"/>
                </a:lnTo>
                <a:lnTo>
                  <a:pt x="1308813" y="1308813"/>
                </a:lnTo>
                <a:lnTo>
                  <a:pt x="1918616" y="1308813"/>
                </a:lnTo>
                <a:lnTo>
                  <a:pt x="1918616" y="927381"/>
                </a:lnTo>
                <a:lnTo>
                  <a:pt x="1308813" y="927381"/>
                </a:lnTo>
                <a:lnTo>
                  <a:pt x="1308813" y="317578"/>
                </a:lnTo>
                <a:close/>
                <a:moveTo>
                  <a:pt x="1118097" y="0"/>
                </a:moveTo>
                <a:cubicBezTo>
                  <a:pt x="1735605" y="0"/>
                  <a:pt x="2236194" y="500589"/>
                  <a:pt x="2236194" y="1118097"/>
                </a:cubicBezTo>
                <a:cubicBezTo>
                  <a:pt x="2236194" y="1735605"/>
                  <a:pt x="1735605" y="2236194"/>
                  <a:pt x="1118097" y="2236194"/>
                </a:cubicBezTo>
                <a:cubicBezTo>
                  <a:pt x="500589" y="2236194"/>
                  <a:pt x="0" y="1735605"/>
                  <a:pt x="0" y="1118097"/>
                </a:cubicBezTo>
                <a:cubicBezTo>
                  <a:pt x="0" y="500589"/>
                  <a:pt x="500589" y="0"/>
                  <a:pt x="11180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99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" name="Block Arc 4"/>
          <p:cNvSpPr/>
          <p:nvPr/>
        </p:nvSpPr>
        <p:spPr>
          <a:xfrm flipV="1">
            <a:off x="4643435" y="339848"/>
            <a:ext cx="2511287" cy="2511287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345">
              <a:solidFill>
                <a:srgbClr val="3D3F3F"/>
              </a:solidFill>
            </a:endParaRPr>
          </a:p>
        </p:txBody>
      </p:sp>
      <p:sp>
        <p:nvSpPr>
          <p:cNvPr id="95" name="Block Arc 4"/>
          <p:cNvSpPr/>
          <p:nvPr/>
        </p:nvSpPr>
        <p:spPr>
          <a:xfrm flipV="1">
            <a:off x="2197231" y="339848"/>
            <a:ext cx="2511287" cy="2511287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345">
              <a:solidFill>
                <a:srgbClr val="3D3F3F"/>
              </a:solidFill>
            </a:endParaRPr>
          </a:p>
        </p:txBody>
      </p:sp>
      <p:sp>
        <p:nvSpPr>
          <p:cNvPr id="96" name="椭圆 95"/>
          <p:cNvSpPr/>
          <p:nvPr/>
        </p:nvSpPr>
        <p:spPr>
          <a:xfrm flipV="1">
            <a:off x="6818189" y="1239911"/>
            <a:ext cx="480986" cy="480986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FFFF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99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7" name="椭圆 96"/>
          <p:cNvSpPr/>
          <p:nvPr/>
        </p:nvSpPr>
        <p:spPr>
          <a:xfrm flipV="1">
            <a:off x="2033727" y="1239911"/>
            <a:ext cx="480986" cy="480986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99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2679805" y="1635177"/>
            <a:ext cx="1546140" cy="748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4265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68</a:t>
            </a:r>
            <a:r>
              <a:rPr lang="en-US" altLang="zh-CN" sz="995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4265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140295" y="1635177"/>
            <a:ext cx="1546140" cy="748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4265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93</a:t>
            </a:r>
            <a:r>
              <a:rPr lang="en-US" altLang="zh-CN" sz="995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4265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0" name="矩形 1"/>
          <p:cNvSpPr>
            <a:spLocks noChangeArrowheads="1"/>
          </p:cNvSpPr>
          <p:nvPr/>
        </p:nvSpPr>
        <p:spPr bwMode="auto">
          <a:xfrm>
            <a:off x="577957" y="1805031"/>
            <a:ext cx="1674834" cy="582779"/>
          </a:xfrm>
          <a:prstGeom prst="rect">
            <a:avLst/>
          </a:prstGeom>
          <a:noFill/>
          <a:ln>
            <a:noFill/>
          </a:ln>
        </p:spPr>
        <p:txBody>
          <a:bodyPr wrap="square" lIns="121851" tIns="60924" rIns="121851" bIns="60924">
            <a:spAutoFit/>
          </a:bodyPr>
          <a:lstStyle/>
          <a:p>
            <a:pPr algn="r">
              <a:defRPr/>
            </a:pPr>
            <a:r>
              <a:rPr lang="zh-CN" altLang="en-US" sz="99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  <a:endParaRPr lang="zh-CN" altLang="en-US" sz="99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"/>
          <p:cNvSpPr>
            <a:spLocks noChangeArrowheads="1"/>
          </p:cNvSpPr>
          <p:nvPr/>
        </p:nvSpPr>
        <p:spPr bwMode="auto">
          <a:xfrm>
            <a:off x="606530" y="3570234"/>
            <a:ext cx="1674834" cy="582779"/>
          </a:xfrm>
          <a:prstGeom prst="rect">
            <a:avLst/>
          </a:prstGeom>
          <a:noFill/>
          <a:ln>
            <a:noFill/>
          </a:ln>
        </p:spPr>
        <p:txBody>
          <a:bodyPr wrap="square" lIns="121851" tIns="60924" rIns="121851" bIns="60924">
            <a:spAutoFit/>
          </a:bodyPr>
          <a:lstStyle/>
          <a:p>
            <a:pPr algn="r">
              <a:defRPr/>
            </a:pPr>
            <a:r>
              <a:rPr lang="zh-CN" altLang="en-US" sz="99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  <a:endParaRPr lang="zh-CN" altLang="en-US" sz="99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矩形 1"/>
          <p:cNvSpPr>
            <a:spLocks noChangeArrowheads="1"/>
          </p:cNvSpPr>
          <p:nvPr/>
        </p:nvSpPr>
        <p:spPr bwMode="auto">
          <a:xfrm>
            <a:off x="7024554" y="1744709"/>
            <a:ext cx="1661395" cy="582779"/>
          </a:xfrm>
          <a:prstGeom prst="rect">
            <a:avLst/>
          </a:prstGeom>
          <a:noFill/>
          <a:ln>
            <a:noFill/>
          </a:ln>
        </p:spPr>
        <p:txBody>
          <a:bodyPr wrap="square" lIns="121851" tIns="60924" rIns="121851" bIns="60924">
            <a:spAutoFit/>
          </a:bodyPr>
          <a:lstStyle/>
          <a:p>
            <a:pPr>
              <a:defRPr/>
            </a:pPr>
            <a:r>
              <a:rPr lang="zh-CN" altLang="en-US" sz="99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  <a:endParaRPr lang="zh-CN" altLang="en-US" sz="99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"/>
          <p:cNvSpPr>
            <a:spLocks noChangeArrowheads="1"/>
          </p:cNvSpPr>
          <p:nvPr/>
        </p:nvSpPr>
        <p:spPr bwMode="auto">
          <a:xfrm>
            <a:off x="7059478" y="3641667"/>
            <a:ext cx="1660183" cy="582779"/>
          </a:xfrm>
          <a:prstGeom prst="rect">
            <a:avLst/>
          </a:prstGeom>
          <a:noFill/>
          <a:ln>
            <a:noFill/>
          </a:ln>
        </p:spPr>
        <p:txBody>
          <a:bodyPr wrap="square" lIns="121851" tIns="60924" rIns="121851" bIns="60924">
            <a:spAutoFit/>
          </a:bodyPr>
          <a:lstStyle/>
          <a:p>
            <a:pPr>
              <a:defRPr/>
            </a:pPr>
            <a:r>
              <a:rPr lang="zh-CN" altLang="en-US" sz="995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  <a:endParaRPr lang="zh-CN" altLang="en-US" sz="995" kern="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/>
      <p:bldP spid="99" grpId="0"/>
      <p:bldP spid="100" grpId="0"/>
      <p:bldP spid="101" grpId="0"/>
      <p:bldP spid="102" grpId="0"/>
      <p:bldP spid="1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1488993" y="3340166"/>
            <a:ext cx="10063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88992" y="3561015"/>
            <a:ext cx="1916497" cy="52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3" name="Freeform 5"/>
          <p:cNvSpPr/>
          <p:nvPr/>
        </p:nvSpPr>
        <p:spPr bwMode="auto">
          <a:xfrm>
            <a:off x="1651123" y="1524459"/>
            <a:ext cx="2077815" cy="1616828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25713" tIns="12857" rIns="25713" bIns="12857" numCol="1" anchor="t" anchorCtr="0" compatLnSpc="1"/>
          <a:lstStyle/>
          <a:p>
            <a:pPr>
              <a:lnSpc>
                <a:spcPct val="120000"/>
              </a:lnSpc>
            </a:pPr>
            <a:endParaRPr lang="en-US" sz="39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5504967" y="1531204"/>
            <a:ext cx="2077815" cy="161907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25713" tIns="12857" rIns="25713" bIns="12857" numCol="1" anchor="t" anchorCtr="0" compatLnSpc="1"/>
          <a:lstStyle/>
          <a:p>
            <a:pPr>
              <a:lnSpc>
                <a:spcPct val="120000"/>
              </a:lnSpc>
            </a:pPr>
            <a:endParaRPr lang="en-US" sz="39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/>
          <p:nvPr/>
        </p:nvSpPr>
        <p:spPr bwMode="auto">
          <a:xfrm>
            <a:off x="3771363" y="1510965"/>
            <a:ext cx="1695534" cy="161907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25713" tIns="12857" rIns="25713" bIns="12857" numCol="1" anchor="t" anchorCtr="0" compatLnSpc="1"/>
          <a:lstStyle/>
          <a:p>
            <a:pPr>
              <a:lnSpc>
                <a:spcPct val="120000"/>
              </a:lnSpc>
            </a:pPr>
            <a:endParaRPr lang="en-US" sz="395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53267" y="2008488"/>
            <a:ext cx="6415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  <a:endParaRPr lang="en-US" sz="25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317838" y="2008488"/>
            <a:ext cx="6415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  <a:endParaRPr lang="en-US" sz="25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39117" y="2008488"/>
            <a:ext cx="6415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  <a:endParaRPr lang="en-US" sz="25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64384" y="3340166"/>
            <a:ext cx="10063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64383" y="3561015"/>
            <a:ext cx="1918906" cy="52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96483" y="3340166"/>
            <a:ext cx="10063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9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995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6483" y="3561015"/>
            <a:ext cx="1918906" cy="52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rrowheads="1"/>
          </p:cNvSpPr>
          <p:nvPr/>
        </p:nvSpPr>
        <p:spPr bwMode="auto">
          <a:xfrm>
            <a:off x="2746375" y="2054254"/>
            <a:ext cx="509588" cy="646077"/>
          </a:xfrm>
          <a:custGeom>
            <a:avLst/>
            <a:gdLst>
              <a:gd name="T0" fmla="*/ 427155 w 136"/>
              <a:gd name="T1" fmla="*/ 236658 h 172"/>
              <a:gd name="T2" fmla="*/ 453383 w 136"/>
              <a:gd name="T3" fmla="*/ 229145 h 172"/>
              <a:gd name="T4" fmla="*/ 505841 w 136"/>
              <a:gd name="T5" fmla="*/ 22539 h 172"/>
              <a:gd name="T6" fmla="*/ 487106 w 136"/>
              <a:gd name="T7" fmla="*/ 7513 h 172"/>
              <a:gd name="T8" fmla="*/ 296011 w 136"/>
              <a:gd name="T9" fmla="*/ 86399 h 172"/>
              <a:gd name="T10" fmla="*/ 288517 w 136"/>
              <a:gd name="T11" fmla="*/ 116451 h 172"/>
              <a:gd name="T12" fmla="*/ 314746 w 136"/>
              <a:gd name="T13" fmla="*/ 138989 h 172"/>
              <a:gd name="T14" fmla="*/ 251047 w 136"/>
              <a:gd name="T15" fmla="*/ 210362 h 172"/>
              <a:gd name="T16" fmla="*/ 0 w 136"/>
              <a:gd name="T17" fmla="*/ 142746 h 172"/>
              <a:gd name="T18" fmla="*/ 0 w 136"/>
              <a:gd name="T19" fmla="*/ 646113 h 172"/>
              <a:gd name="T20" fmla="*/ 472118 w 136"/>
              <a:gd name="T21" fmla="*/ 480828 h 172"/>
              <a:gd name="T22" fmla="*/ 344721 w 136"/>
              <a:gd name="T23" fmla="*/ 281735 h 172"/>
              <a:gd name="T24" fmla="*/ 400926 w 136"/>
              <a:gd name="T25" fmla="*/ 214119 h 172"/>
              <a:gd name="T26" fmla="*/ 427155 w 136"/>
              <a:gd name="T27" fmla="*/ 236658 h 1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36"/>
              <a:gd name="T43" fmla="*/ 0 h 172"/>
              <a:gd name="T44" fmla="*/ 136 w 136"/>
              <a:gd name="T45" fmla="*/ 172 h 1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36" h="172">
                <a:moveTo>
                  <a:pt x="114" y="63"/>
                </a:moveTo>
                <a:cubicBezTo>
                  <a:pt x="117" y="66"/>
                  <a:pt x="120" y="65"/>
                  <a:pt x="121" y="61"/>
                </a:cubicBezTo>
                <a:cubicBezTo>
                  <a:pt x="135" y="6"/>
                  <a:pt x="135" y="6"/>
                  <a:pt x="135" y="6"/>
                </a:cubicBezTo>
                <a:cubicBezTo>
                  <a:pt x="136" y="2"/>
                  <a:pt x="134" y="0"/>
                  <a:pt x="130" y="2"/>
                </a:cubicBezTo>
                <a:cubicBezTo>
                  <a:pt x="79" y="23"/>
                  <a:pt x="79" y="23"/>
                  <a:pt x="79" y="23"/>
                </a:cubicBezTo>
                <a:cubicBezTo>
                  <a:pt x="75" y="25"/>
                  <a:pt x="74" y="28"/>
                  <a:pt x="77" y="31"/>
                </a:cubicBezTo>
                <a:cubicBezTo>
                  <a:pt x="84" y="37"/>
                  <a:pt x="84" y="37"/>
                  <a:pt x="84" y="37"/>
                </a:cubicBezTo>
                <a:cubicBezTo>
                  <a:pt x="67" y="56"/>
                  <a:pt x="67" y="56"/>
                  <a:pt x="67" y="56"/>
                </a:cubicBezTo>
                <a:cubicBezTo>
                  <a:pt x="47" y="45"/>
                  <a:pt x="25" y="38"/>
                  <a:pt x="0" y="38"/>
                </a:cubicBezTo>
                <a:cubicBezTo>
                  <a:pt x="0" y="172"/>
                  <a:pt x="0" y="172"/>
                  <a:pt x="0" y="172"/>
                </a:cubicBezTo>
                <a:cubicBezTo>
                  <a:pt x="126" y="128"/>
                  <a:pt x="126" y="128"/>
                  <a:pt x="126" y="128"/>
                </a:cubicBezTo>
                <a:cubicBezTo>
                  <a:pt x="119" y="107"/>
                  <a:pt x="107" y="89"/>
                  <a:pt x="92" y="75"/>
                </a:cubicBezTo>
                <a:cubicBezTo>
                  <a:pt x="107" y="57"/>
                  <a:pt x="107" y="57"/>
                  <a:pt x="107" y="57"/>
                </a:cubicBezTo>
                <a:lnTo>
                  <a:pt x="114" y="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91424" tIns="45712" rIns="91424" bIns="45712"/>
          <a:lstStyle/>
          <a:p>
            <a:endParaRPr lang="zh-CN" altLang="en-US" sz="1280">
              <a:solidFill>
                <a:schemeClr val="accent1"/>
              </a:solidFill>
            </a:endParaRPr>
          </a:p>
        </p:txBody>
      </p:sp>
      <p:sp>
        <p:nvSpPr>
          <p:cNvPr id="9" name="Freeform 6"/>
          <p:cNvSpPr>
            <a:spLocks noChangeArrowheads="1"/>
          </p:cNvSpPr>
          <p:nvPr/>
        </p:nvSpPr>
        <p:spPr bwMode="auto">
          <a:xfrm>
            <a:off x="1954215" y="2212996"/>
            <a:ext cx="739775" cy="771482"/>
          </a:xfrm>
          <a:custGeom>
            <a:avLst/>
            <a:gdLst>
              <a:gd name="T0" fmla="*/ 739775 w 197"/>
              <a:gd name="T1" fmla="*/ 0 h 206"/>
              <a:gd name="T2" fmla="*/ 322947 w 197"/>
              <a:gd name="T3" fmla="*/ 220971 h 206"/>
              <a:gd name="T4" fmla="*/ 225312 w 197"/>
              <a:gd name="T5" fmla="*/ 157301 h 206"/>
              <a:gd name="T6" fmla="*/ 240333 w 197"/>
              <a:gd name="T7" fmla="*/ 127339 h 206"/>
              <a:gd name="T8" fmla="*/ 229067 w 197"/>
              <a:gd name="T9" fmla="*/ 101122 h 206"/>
              <a:gd name="T10" fmla="*/ 18776 w 197"/>
              <a:gd name="T11" fmla="*/ 82396 h 206"/>
              <a:gd name="T12" fmla="*/ 7510 w 197"/>
              <a:gd name="T13" fmla="*/ 101122 h 206"/>
              <a:gd name="T14" fmla="*/ 116411 w 197"/>
              <a:gd name="T15" fmla="*/ 284640 h 206"/>
              <a:gd name="T16" fmla="*/ 146453 w 197"/>
              <a:gd name="T17" fmla="*/ 284640 h 206"/>
              <a:gd name="T18" fmla="*/ 161474 w 197"/>
              <a:gd name="T19" fmla="*/ 254678 h 206"/>
              <a:gd name="T20" fmla="*/ 270375 w 197"/>
              <a:gd name="T21" fmla="*/ 322093 h 206"/>
              <a:gd name="T22" fmla="*/ 236578 w 197"/>
              <a:gd name="T23" fmla="*/ 501866 h 206"/>
              <a:gd name="T24" fmla="*/ 319192 w 197"/>
              <a:gd name="T25" fmla="*/ 771525 h 206"/>
              <a:gd name="T26" fmla="*/ 315437 w 197"/>
              <a:gd name="T27" fmla="*/ 764034 h 206"/>
              <a:gd name="T28" fmla="*/ 739775 w 197"/>
              <a:gd name="T29" fmla="*/ 501866 h 206"/>
              <a:gd name="T30" fmla="*/ 739775 w 197"/>
              <a:gd name="T31" fmla="*/ 0 h 20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97"/>
              <a:gd name="T49" fmla="*/ 0 h 206"/>
              <a:gd name="T50" fmla="*/ 197 w 197"/>
              <a:gd name="T51" fmla="*/ 206 h 20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97" h="206">
                <a:moveTo>
                  <a:pt x="197" y="0"/>
                </a:moveTo>
                <a:cubicBezTo>
                  <a:pt x="151" y="0"/>
                  <a:pt x="110" y="23"/>
                  <a:pt x="86" y="59"/>
                </a:cubicBezTo>
                <a:cubicBezTo>
                  <a:pt x="60" y="42"/>
                  <a:pt x="60" y="42"/>
                  <a:pt x="60" y="42"/>
                </a:cubicBezTo>
                <a:cubicBezTo>
                  <a:pt x="64" y="34"/>
                  <a:pt x="64" y="34"/>
                  <a:pt x="64" y="34"/>
                </a:cubicBezTo>
                <a:cubicBezTo>
                  <a:pt x="66" y="31"/>
                  <a:pt x="65" y="28"/>
                  <a:pt x="61" y="27"/>
                </a:cubicBezTo>
                <a:cubicBezTo>
                  <a:pt x="5" y="22"/>
                  <a:pt x="5" y="22"/>
                  <a:pt x="5" y="22"/>
                </a:cubicBezTo>
                <a:cubicBezTo>
                  <a:pt x="1" y="22"/>
                  <a:pt x="0" y="24"/>
                  <a:pt x="2" y="27"/>
                </a:cubicBezTo>
                <a:cubicBezTo>
                  <a:pt x="31" y="76"/>
                  <a:pt x="31" y="76"/>
                  <a:pt x="31" y="76"/>
                </a:cubicBezTo>
                <a:cubicBezTo>
                  <a:pt x="33" y="79"/>
                  <a:pt x="37" y="79"/>
                  <a:pt x="39" y="76"/>
                </a:cubicBezTo>
                <a:cubicBezTo>
                  <a:pt x="43" y="68"/>
                  <a:pt x="43" y="68"/>
                  <a:pt x="43" y="68"/>
                </a:cubicBezTo>
                <a:cubicBezTo>
                  <a:pt x="72" y="86"/>
                  <a:pt x="72" y="86"/>
                  <a:pt x="72" y="86"/>
                </a:cubicBezTo>
                <a:cubicBezTo>
                  <a:pt x="67" y="101"/>
                  <a:pt x="63" y="117"/>
                  <a:pt x="63" y="134"/>
                </a:cubicBezTo>
                <a:cubicBezTo>
                  <a:pt x="63" y="160"/>
                  <a:pt x="71" y="185"/>
                  <a:pt x="85" y="206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197" y="134"/>
                  <a:pt x="197" y="134"/>
                  <a:pt x="197" y="134"/>
                </a:cubicBezTo>
                <a:lnTo>
                  <a:pt x="19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4" tIns="45712" rIns="91424" bIns="45712"/>
          <a:lstStyle/>
          <a:p>
            <a:endParaRPr lang="zh-CN" altLang="en-US" sz="1280">
              <a:solidFill>
                <a:schemeClr val="accent1"/>
              </a:solidFill>
            </a:endParaRPr>
          </a:p>
        </p:txBody>
      </p:sp>
      <p:sp>
        <p:nvSpPr>
          <p:cNvPr id="10" name="Freeform 7"/>
          <p:cNvSpPr>
            <a:spLocks noChangeArrowheads="1"/>
          </p:cNvSpPr>
          <p:nvPr/>
        </p:nvSpPr>
        <p:spPr bwMode="auto">
          <a:xfrm>
            <a:off x="2768601" y="2576513"/>
            <a:ext cx="831850" cy="374630"/>
          </a:xfrm>
          <a:custGeom>
            <a:avLst/>
            <a:gdLst>
              <a:gd name="T0" fmla="*/ 816862 w 222"/>
              <a:gd name="T1" fmla="*/ 176086 h 100"/>
              <a:gd name="T2" fmla="*/ 629508 w 222"/>
              <a:gd name="T3" fmla="*/ 78677 h 100"/>
              <a:gd name="T4" fmla="*/ 607026 w 222"/>
              <a:gd name="T5" fmla="*/ 93663 h 100"/>
              <a:gd name="T6" fmla="*/ 607026 w 222"/>
              <a:gd name="T7" fmla="*/ 127381 h 100"/>
              <a:gd name="T8" fmla="*/ 498361 w 222"/>
              <a:gd name="T9" fmla="*/ 127381 h 100"/>
              <a:gd name="T10" fmla="*/ 472131 w 222"/>
              <a:gd name="T11" fmla="*/ 0 h 100"/>
              <a:gd name="T12" fmla="*/ 0 w 222"/>
              <a:gd name="T13" fmla="*/ 164846 h 100"/>
              <a:gd name="T14" fmla="*/ 453396 w 222"/>
              <a:gd name="T15" fmla="*/ 374650 h 100"/>
              <a:gd name="T16" fmla="*/ 490866 w 222"/>
              <a:gd name="T17" fmla="*/ 239776 h 100"/>
              <a:gd name="T18" fmla="*/ 603279 w 222"/>
              <a:gd name="T19" fmla="*/ 243523 h 100"/>
              <a:gd name="T20" fmla="*/ 603279 w 222"/>
              <a:gd name="T21" fmla="*/ 277241 h 100"/>
              <a:gd name="T22" fmla="*/ 625761 w 222"/>
              <a:gd name="T23" fmla="*/ 292227 h 100"/>
              <a:gd name="T24" fmla="*/ 816862 w 222"/>
              <a:gd name="T25" fmla="*/ 202311 h 100"/>
              <a:gd name="T26" fmla="*/ 816862 w 222"/>
              <a:gd name="T27" fmla="*/ 176086 h 1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22"/>
              <a:gd name="T43" fmla="*/ 0 h 100"/>
              <a:gd name="T44" fmla="*/ 222 w 222"/>
              <a:gd name="T45" fmla="*/ 100 h 1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22" h="100">
                <a:moveTo>
                  <a:pt x="218" y="47"/>
                </a:moveTo>
                <a:cubicBezTo>
                  <a:pt x="168" y="21"/>
                  <a:pt x="168" y="21"/>
                  <a:pt x="168" y="21"/>
                </a:cubicBezTo>
                <a:cubicBezTo>
                  <a:pt x="165" y="20"/>
                  <a:pt x="162" y="21"/>
                  <a:pt x="162" y="25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2" y="22"/>
                  <a:pt x="129" y="11"/>
                  <a:pt x="126" y="0"/>
                </a:cubicBezTo>
                <a:cubicBezTo>
                  <a:pt x="0" y="44"/>
                  <a:pt x="0" y="44"/>
                  <a:pt x="0" y="44"/>
                </a:cubicBezTo>
                <a:cubicBezTo>
                  <a:pt x="121" y="100"/>
                  <a:pt x="121" y="100"/>
                  <a:pt x="121" y="100"/>
                </a:cubicBezTo>
                <a:cubicBezTo>
                  <a:pt x="126" y="89"/>
                  <a:pt x="129" y="77"/>
                  <a:pt x="131" y="64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1" y="74"/>
                  <a:pt x="161" y="74"/>
                  <a:pt x="161" y="74"/>
                </a:cubicBezTo>
                <a:cubicBezTo>
                  <a:pt x="161" y="78"/>
                  <a:pt x="163" y="80"/>
                  <a:pt x="167" y="78"/>
                </a:cubicBezTo>
                <a:cubicBezTo>
                  <a:pt x="218" y="54"/>
                  <a:pt x="218" y="54"/>
                  <a:pt x="218" y="54"/>
                </a:cubicBezTo>
                <a:cubicBezTo>
                  <a:pt x="222" y="52"/>
                  <a:pt x="222" y="49"/>
                  <a:pt x="218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24" tIns="45712" rIns="91424" bIns="45712"/>
          <a:lstStyle/>
          <a:p>
            <a:endParaRPr lang="zh-CN" altLang="en-US" sz="1280">
              <a:solidFill>
                <a:schemeClr val="accent1"/>
              </a:solidFill>
            </a:endParaRPr>
          </a:p>
        </p:txBody>
      </p:sp>
      <p:sp>
        <p:nvSpPr>
          <p:cNvPr id="11" name="Freeform 8"/>
          <p:cNvSpPr>
            <a:spLocks noChangeArrowheads="1"/>
          </p:cNvSpPr>
          <p:nvPr/>
        </p:nvSpPr>
        <p:spPr bwMode="auto">
          <a:xfrm>
            <a:off x="2754315" y="2767003"/>
            <a:ext cx="452437" cy="709573"/>
          </a:xfrm>
          <a:custGeom>
            <a:avLst/>
            <a:gdLst>
              <a:gd name="T0" fmla="*/ 426263 w 121"/>
              <a:gd name="T1" fmla="*/ 480584 h 189"/>
              <a:gd name="T2" fmla="*/ 400089 w 121"/>
              <a:gd name="T3" fmla="*/ 469320 h 189"/>
              <a:gd name="T4" fmla="*/ 373915 w 121"/>
              <a:gd name="T5" fmla="*/ 488093 h 189"/>
              <a:gd name="T6" fmla="*/ 310349 w 121"/>
              <a:gd name="T7" fmla="*/ 390474 h 189"/>
              <a:gd name="T8" fmla="*/ 452437 w 121"/>
              <a:gd name="T9" fmla="*/ 206501 h 189"/>
              <a:gd name="T10" fmla="*/ 0 w 121"/>
              <a:gd name="T11" fmla="*/ 0 h 189"/>
              <a:gd name="T12" fmla="*/ 0 w 121"/>
              <a:gd name="T13" fmla="*/ 499357 h 189"/>
              <a:gd name="T14" fmla="*/ 213131 w 121"/>
              <a:gd name="T15" fmla="*/ 450547 h 189"/>
              <a:gd name="T16" fmla="*/ 276697 w 121"/>
              <a:gd name="T17" fmla="*/ 548166 h 189"/>
              <a:gd name="T18" fmla="*/ 246784 w 121"/>
              <a:gd name="T19" fmla="*/ 566939 h 189"/>
              <a:gd name="T20" fmla="*/ 250523 w 121"/>
              <a:gd name="T21" fmla="*/ 596975 h 189"/>
              <a:gd name="T22" fmla="*/ 433741 w 121"/>
              <a:gd name="T23" fmla="*/ 702103 h 189"/>
              <a:gd name="T24" fmla="*/ 452437 w 121"/>
              <a:gd name="T25" fmla="*/ 690839 h 189"/>
              <a:gd name="T26" fmla="*/ 426263 w 121"/>
              <a:gd name="T27" fmla="*/ 480584 h 1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1"/>
              <a:gd name="T43" fmla="*/ 0 h 189"/>
              <a:gd name="T44" fmla="*/ 121 w 121"/>
              <a:gd name="T45" fmla="*/ 189 h 18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1" h="189">
                <a:moveTo>
                  <a:pt x="114" y="128"/>
                </a:moveTo>
                <a:cubicBezTo>
                  <a:pt x="114" y="124"/>
                  <a:pt x="111" y="123"/>
                  <a:pt x="107" y="125"/>
                </a:cubicBezTo>
                <a:cubicBezTo>
                  <a:pt x="100" y="130"/>
                  <a:pt x="100" y="130"/>
                  <a:pt x="100" y="130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99" y="91"/>
                  <a:pt x="112" y="74"/>
                  <a:pt x="121" y="55"/>
                </a:cubicBezTo>
                <a:cubicBezTo>
                  <a:pt x="0" y="0"/>
                  <a:pt x="0" y="0"/>
                  <a:pt x="0" y="0"/>
                </a:cubicBezTo>
                <a:cubicBezTo>
                  <a:pt x="0" y="133"/>
                  <a:pt x="0" y="133"/>
                  <a:pt x="0" y="133"/>
                </a:cubicBezTo>
                <a:cubicBezTo>
                  <a:pt x="20" y="133"/>
                  <a:pt x="40" y="128"/>
                  <a:pt x="57" y="120"/>
                </a:cubicBezTo>
                <a:cubicBezTo>
                  <a:pt x="74" y="146"/>
                  <a:pt x="74" y="146"/>
                  <a:pt x="74" y="146"/>
                </a:cubicBezTo>
                <a:cubicBezTo>
                  <a:pt x="66" y="151"/>
                  <a:pt x="66" y="151"/>
                  <a:pt x="66" y="151"/>
                </a:cubicBezTo>
                <a:cubicBezTo>
                  <a:pt x="63" y="154"/>
                  <a:pt x="63" y="157"/>
                  <a:pt x="67" y="159"/>
                </a:cubicBezTo>
                <a:cubicBezTo>
                  <a:pt x="116" y="187"/>
                  <a:pt x="116" y="187"/>
                  <a:pt x="116" y="187"/>
                </a:cubicBezTo>
                <a:cubicBezTo>
                  <a:pt x="119" y="189"/>
                  <a:pt x="121" y="188"/>
                  <a:pt x="121" y="184"/>
                </a:cubicBezTo>
                <a:lnTo>
                  <a:pt x="114" y="1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24" tIns="45712" rIns="91424" bIns="45712"/>
          <a:lstStyle/>
          <a:p>
            <a:endParaRPr lang="zh-CN" altLang="en-US" sz="1280">
              <a:solidFill>
                <a:schemeClr val="accent1"/>
              </a:solidFill>
            </a:endParaRPr>
          </a:p>
        </p:txBody>
      </p:sp>
      <p:sp>
        <p:nvSpPr>
          <p:cNvPr id="12" name="Freeform 9"/>
          <p:cNvSpPr>
            <a:spLocks noChangeArrowheads="1"/>
          </p:cNvSpPr>
          <p:nvPr/>
        </p:nvSpPr>
        <p:spPr bwMode="auto">
          <a:xfrm>
            <a:off x="2278065" y="2767003"/>
            <a:ext cx="427037" cy="709573"/>
          </a:xfrm>
          <a:custGeom>
            <a:avLst/>
            <a:gdLst>
              <a:gd name="T0" fmla="*/ 427037 w 114"/>
              <a:gd name="T1" fmla="*/ 499357 h 189"/>
              <a:gd name="T2" fmla="*/ 427037 w 114"/>
              <a:gd name="T3" fmla="*/ 0 h 189"/>
              <a:gd name="T4" fmla="*/ 0 w 114"/>
              <a:gd name="T5" fmla="*/ 262819 h 189"/>
              <a:gd name="T6" fmla="*/ 138600 w 114"/>
              <a:gd name="T7" fmla="*/ 409247 h 189"/>
              <a:gd name="T8" fmla="*/ 86157 w 114"/>
              <a:gd name="T9" fmla="*/ 488093 h 189"/>
              <a:gd name="T10" fmla="*/ 59935 w 114"/>
              <a:gd name="T11" fmla="*/ 469320 h 189"/>
              <a:gd name="T12" fmla="*/ 33713 w 114"/>
              <a:gd name="T13" fmla="*/ 480584 h 189"/>
              <a:gd name="T14" fmla="*/ 7492 w 114"/>
              <a:gd name="T15" fmla="*/ 690839 h 189"/>
              <a:gd name="T16" fmla="*/ 29968 w 114"/>
              <a:gd name="T17" fmla="*/ 702103 h 189"/>
              <a:gd name="T18" fmla="*/ 209773 w 114"/>
              <a:gd name="T19" fmla="*/ 596975 h 189"/>
              <a:gd name="T20" fmla="*/ 213519 w 114"/>
              <a:gd name="T21" fmla="*/ 566939 h 189"/>
              <a:gd name="T22" fmla="*/ 183551 w 114"/>
              <a:gd name="T23" fmla="*/ 548166 h 189"/>
              <a:gd name="T24" fmla="*/ 239740 w 114"/>
              <a:gd name="T25" fmla="*/ 461811 h 189"/>
              <a:gd name="T26" fmla="*/ 427037 w 114"/>
              <a:gd name="T27" fmla="*/ 499357 h 18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14"/>
              <a:gd name="T43" fmla="*/ 0 h 189"/>
              <a:gd name="T44" fmla="*/ 114 w 114"/>
              <a:gd name="T45" fmla="*/ 189 h 18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14" h="189">
                <a:moveTo>
                  <a:pt x="114" y="133"/>
                </a:moveTo>
                <a:cubicBezTo>
                  <a:pt x="114" y="0"/>
                  <a:pt x="114" y="0"/>
                  <a:pt x="114" y="0"/>
                </a:cubicBezTo>
                <a:cubicBezTo>
                  <a:pt x="0" y="70"/>
                  <a:pt x="0" y="70"/>
                  <a:pt x="0" y="70"/>
                </a:cubicBezTo>
                <a:cubicBezTo>
                  <a:pt x="10" y="85"/>
                  <a:pt x="22" y="98"/>
                  <a:pt x="37" y="109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12" y="123"/>
                  <a:pt x="9" y="124"/>
                  <a:pt x="9" y="128"/>
                </a:cubicBezTo>
                <a:cubicBezTo>
                  <a:pt x="2" y="184"/>
                  <a:pt x="2" y="184"/>
                  <a:pt x="2" y="184"/>
                </a:cubicBezTo>
                <a:cubicBezTo>
                  <a:pt x="2" y="188"/>
                  <a:pt x="4" y="189"/>
                  <a:pt x="8" y="187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60" y="157"/>
                  <a:pt x="60" y="154"/>
                  <a:pt x="57" y="151"/>
                </a:cubicBezTo>
                <a:cubicBezTo>
                  <a:pt x="49" y="146"/>
                  <a:pt x="49" y="146"/>
                  <a:pt x="49" y="146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79" y="130"/>
                  <a:pt x="96" y="133"/>
                  <a:pt x="114" y="1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24" tIns="45712" rIns="91424" bIns="45712"/>
          <a:lstStyle/>
          <a:p>
            <a:endParaRPr lang="zh-CN" altLang="en-US" sz="1280">
              <a:solidFill>
                <a:schemeClr val="accent1"/>
              </a:solidFill>
            </a:endParaRPr>
          </a:p>
        </p:txBody>
      </p:sp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4760913" y="1452624"/>
            <a:ext cx="3771900" cy="1870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24" tIns="45712" rIns="91424" bIns="45712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标题文字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</a:t>
            </a:r>
            <a:endParaRPr lang="en-US" altLang="zh-CN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en-US" altLang="zh-CN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标题文字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在此录入上述图表的综合描述说明，在此录入上述图表的综合描述说明，在此录入上述图表的综合描述说明，在此录入上述图表的综合描述说明，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3"/>
          <p:cNvGrpSpPr/>
          <p:nvPr/>
        </p:nvGrpSpPr>
        <p:grpSpPr>
          <a:xfrm>
            <a:off x="904875" y="1512947"/>
            <a:ext cx="996950" cy="1111189"/>
            <a:chOff x="904875" y="1512888"/>
            <a:chExt cx="996950" cy="1111250"/>
          </a:xfrm>
        </p:grpSpPr>
        <p:sp>
          <p:nvSpPr>
            <p:cNvPr id="15" name="Freeform 11"/>
            <p:cNvSpPr>
              <a:spLocks noEditPoints="1" noChangeArrowheads="1"/>
            </p:cNvSpPr>
            <p:nvPr/>
          </p:nvSpPr>
          <p:spPr bwMode="auto">
            <a:xfrm>
              <a:off x="946150" y="1668463"/>
              <a:ext cx="955675" cy="955675"/>
            </a:xfrm>
            <a:custGeom>
              <a:avLst/>
              <a:gdLst>
                <a:gd name="T0" fmla="*/ 475964 w 255"/>
                <a:gd name="T1" fmla="*/ 0 h 255"/>
                <a:gd name="T2" fmla="*/ 0 w 255"/>
                <a:gd name="T3" fmla="*/ 475964 h 255"/>
                <a:gd name="T4" fmla="*/ 475964 w 255"/>
                <a:gd name="T5" fmla="*/ 955675 h 255"/>
                <a:gd name="T6" fmla="*/ 955675 w 255"/>
                <a:gd name="T7" fmla="*/ 475964 h 255"/>
                <a:gd name="T8" fmla="*/ 475964 w 255"/>
                <a:gd name="T9" fmla="*/ 0 h 255"/>
                <a:gd name="T10" fmla="*/ 475964 w 255"/>
                <a:gd name="T11" fmla="*/ 906954 h 255"/>
                <a:gd name="T12" fmla="*/ 48721 w 255"/>
                <a:gd name="T13" fmla="*/ 475964 h 255"/>
                <a:gd name="T14" fmla="*/ 475964 w 255"/>
                <a:gd name="T15" fmla="*/ 48721 h 255"/>
                <a:gd name="T16" fmla="*/ 906954 w 255"/>
                <a:gd name="T17" fmla="*/ 475964 h 255"/>
                <a:gd name="T18" fmla="*/ 475964 w 255"/>
                <a:gd name="T19" fmla="*/ 906954 h 2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5"/>
                <a:gd name="T31" fmla="*/ 0 h 255"/>
                <a:gd name="T32" fmla="*/ 255 w 255"/>
                <a:gd name="T33" fmla="*/ 255 h 2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5" h="255">
                  <a:moveTo>
                    <a:pt x="127" y="0"/>
                  </a:moveTo>
                  <a:cubicBezTo>
                    <a:pt x="57" y="0"/>
                    <a:pt x="0" y="57"/>
                    <a:pt x="0" y="127"/>
                  </a:cubicBezTo>
                  <a:cubicBezTo>
                    <a:pt x="0" y="198"/>
                    <a:pt x="57" y="255"/>
                    <a:pt x="127" y="255"/>
                  </a:cubicBezTo>
                  <a:cubicBezTo>
                    <a:pt x="198" y="255"/>
                    <a:pt x="255" y="198"/>
                    <a:pt x="255" y="127"/>
                  </a:cubicBezTo>
                  <a:cubicBezTo>
                    <a:pt x="255" y="57"/>
                    <a:pt x="198" y="0"/>
                    <a:pt x="127" y="0"/>
                  </a:cubicBezTo>
                  <a:close/>
                  <a:moveTo>
                    <a:pt x="127" y="242"/>
                  </a:moveTo>
                  <a:cubicBezTo>
                    <a:pt x="64" y="242"/>
                    <a:pt x="13" y="191"/>
                    <a:pt x="13" y="127"/>
                  </a:cubicBezTo>
                  <a:cubicBezTo>
                    <a:pt x="13" y="64"/>
                    <a:pt x="64" y="13"/>
                    <a:pt x="127" y="13"/>
                  </a:cubicBezTo>
                  <a:cubicBezTo>
                    <a:pt x="191" y="13"/>
                    <a:pt x="242" y="64"/>
                    <a:pt x="242" y="127"/>
                  </a:cubicBezTo>
                  <a:cubicBezTo>
                    <a:pt x="242" y="191"/>
                    <a:pt x="191" y="242"/>
                    <a:pt x="127" y="2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1789"/>
            <p:cNvSpPr>
              <a:spLocks noChangeArrowheads="1"/>
            </p:cNvSpPr>
            <p:nvPr/>
          </p:nvSpPr>
          <p:spPr bwMode="auto">
            <a:xfrm>
              <a:off x="904875" y="1522413"/>
              <a:ext cx="404813" cy="390525"/>
            </a:xfrm>
            <a:custGeom>
              <a:avLst/>
              <a:gdLst>
                <a:gd name="T0" fmla="*/ 119945 w 108"/>
                <a:gd name="T1" fmla="*/ 390525 h 104"/>
                <a:gd name="T2" fmla="*/ 194910 w 108"/>
                <a:gd name="T3" fmla="*/ 300404 h 104"/>
                <a:gd name="T4" fmla="*/ 404813 w 108"/>
                <a:gd name="T5" fmla="*/ 172732 h 104"/>
                <a:gd name="T6" fmla="*/ 202407 w 108"/>
                <a:gd name="T7" fmla="*/ 0 h 104"/>
                <a:gd name="T8" fmla="*/ 0 w 108"/>
                <a:gd name="T9" fmla="*/ 202773 h 104"/>
                <a:gd name="T10" fmla="*/ 119945 w 108"/>
                <a:gd name="T11" fmla="*/ 390525 h 1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"/>
                <a:gd name="T19" fmla="*/ 0 h 104"/>
                <a:gd name="T20" fmla="*/ 108 w 108"/>
                <a:gd name="T21" fmla="*/ 104 h 1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" h="104">
                  <a:moveTo>
                    <a:pt x="32" y="104"/>
                  </a:moveTo>
                  <a:cubicBezTo>
                    <a:pt x="38" y="96"/>
                    <a:pt x="44" y="87"/>
                    <a:pt x="52" y="80"/>
                  </a:cubicBezTo>
                  <a:cubicBezTo>
                    <a:pt x="67" y="64"/>
                    <a:pt x="87" y="53"/>
                    <a:pt x="108" y="46"/>
                  </a:cubicBezTo>
                  <a:cubicBezTo>
                    <a:pt x="104" y="20"/>
                    <a:pt x="81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77"/>
                    <a:pt x="13" y="96"/>
                    <a:pt x="32" y="1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TextBox 682"/>
            <p:cNvSpPr>
              <a:spLocks noChangeArrowheads="1"/>
            </p:cNvSpPr>
            <p:nvPr/>
          </p:nvSpPr>
          <p:spPr bwMode="auto">
            <a:xfrm>
              <a:off x="931863" y="1512888"/>
              <a:ext cx="383438" cy="31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2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A.</a:t>
              </a:r>
              <a:endParaRPr lang="zh-CN" altLang="en-US" sz="142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18" name="矩形 1"/>
            <p:cNvSpPr>
              <a:spLocks noChangeArrowheads="1"/>
            </p:cNvSpPr>
            <p:nvPr/>
          </p:nvSpPr>
          <p:spPr bwMode="auto">
            <a:xfrm>
              <a:off x="989013" y="1911350"/>
              <a:ext cx="846137" cy="464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18"/>
          <p:cNvGrpSpPr/>
          <p:nvPr/>
        </p:nvGrpSpPr>
        <p:grpSpPr>
          <a:xfrm>
            <a:off x="3128964" y="919254"/>
            <a:ext cx="1143805" cy="1225483"/>
            <a:chOff x="3128963" y="919163"/>
            <a:chExt cx="1143805" cy="1225550"/>
          </a:xfrm>
        </p:grpSpPr>
        <p:sp>
          <p:nvSpPr>
            <p:cNvPr id="20" name="Freeform 12"/>
            <p:cNvSpPr>
              <a:spLocks noEditPoints="1" noChangeArrowheads="1"/>
            </p:cNvSpPr>
            <p:nvPr/>
          </p:nvSpPr>
          <p:spPr bwMode="auto">
            <a:xfrm>
              <a:off x="3128963" y="1042988"/>
              <a:ext cx="1106487" cy="1101725"/>
            </a:xfrm>
            <a:custGeom>
              <a:avLst/>
              <a:gdLst>
                <a:gd name="T0" fmla="*/ 555119 w 295"/>
                <a:gd name="T1" fmla="*/ 0 h 294"/>
                <a:gd name="T2" fmla="*/ 0 w 295"/>
                <a:gd name="T3" fmla="*/ 550863 h 294"/>
                <a:gd name="T4" fmla="*/ 555119 w 295"/>
                <a:gd name="T5" fmla="*/ 1101725 h 294"/>
                <a:gd name="T6" fmla="*/ 1106487 w 295"/>
                <a:gd name="T7" fmla="*/ 550863 h 294"/>
                <a:gd name="T8" fmla="*/ 555119 w 295"/>
                <a:gd name="T9" fmla="*/ 0 h 294"/>
                <a:gd name="T10" fmla="*/ 555119 w 295"/>
                <a:gd name="T11" fmla="*/ 1049262 h 294"/>
                <a:gd name="T12" fmla="*/ 56262 w 295"/>
                <a:gd name="T13" fmla="*/ 550863 h 294"/>
                <a:gd name="T14" fmla="*/ 555119 w 295"/>
                <a:gd name="T15" fmla="*/ 52463 h 294"/>
                <a:gd name="T16" fmla="*/ 1050225 w 295"/>
                <a:gd name="T17" fmla="*/ 550863 h 294"/>
                <a:gd name="T18" fmla="*/ 555119 w 295"/>
                <a:gd name="T19" fmla="*/ 1049262 h 2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5"/>
                <a:gd name="T31" fmla="*/ 0 h 294"/>
                <a:gd name="T32" fmla="*/ 295 w 295"/>
                <a:gd name="T33" fmla="*/ 294 h 2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5" h="294">
                  <a:moveTo>
                    <a:pt x="148" y="0"/>
                  </a:moveTo>
                  <a:cubicBezTo>
                    <a:pt x="66" y="0"/>
                    <a:pt x="0" y="66"/>
                    <a:pt x="0" y="147"/>
                  </a:cubicBezTo>
                  <a:cubicBezTo>
                    <a:pt x="0" y="228"/>
                    <a:pt x="66" y="294"/>
                    <a:pt x="148" y="294"/>
                  </a:cubicBezTo>
                  <a:cubicBezTo>
                    <a:pt x="229" y="294"/>
                    <a:pt x="295" y="228"/>
                    <a:pt x="295" y="147"/>
                  </a:cubicBezTo>
                  <a:cubicBezTo>
                    <a:pt x="295" y="66"/>
                    <a:pt x="229" y="0"/>
                    <a:pt x="148" y="0"/>
                  </a:cubicBezTo>
                  <a:close/>
                  <a:moveTo>
                    <a:pt x="148" y="280"/>
                  </a:moveTo>
                  <a:cubicBezTo>
                    <a:pt x="74" y="280"/>
                    <a:pt x="15" y="220"/>
                    <a:pt x="15" y="147"/>
                  </a:cubicBezTo>
                  <a:cubicBezTo>
                    <a:pt x="15" y="74"/>
                    <a:pt x="74" y="14"/>
                    <a:pt x="148" y="14"/>
                  </a:cubicBezTo>
                  <a:cubicBezTo>
                    <a:pt x="221" y="14"/>
                    <a:pt x="280" y="74"/>
                    <a:pt x="280" y="147"/>
                  </a:cubicBezTo>
                  <a:cubicBezTo>
                    <a:pt x="280" y="220"/>
                    <a:pt x="221" y="280"/>
                    <a:pt x="148" y="2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accent2"/>
              </a:solidFill>
            </a:ln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reeform 1791"/>
            <p:cNvSpPr>
              <a:spLocks noChangeArrowheads="1"/>
            </p:cNvSpPr>
            <p:nvPr/>
          </p:nvSpPr>
          <p:spPr bwMode="auto">
            <a:xfrm>
              <a:off x="3844925" y="919163"/>
              <a:ext cx="404813" cy="388937"/>
            </a:xfrm>
            <a:custGeom>
              <a:avLst/>
              <a:gdLst>
                <a:gd name="T0" fmla="*/ 281120 w 108"/>
                <a:gd name="T1" fmla="*/ 388937 h 104"/>
                <a:gd name="T2" fmla="*/ 209903 w 108"/>
                <a:gd name="T3" fmla="*/ 299182 h 104"/>
                <a:gd name="T4" fmla="*/ 0 w 108"/>
                <a:gd name="T5" fmla="*/ 172030 h 104"/>
                <a:gd name="T6" fmla="*/ 202407 w 108"/>
                <a:gd name="T7" fmla="*/ 0 h 104"/>
                <a:gd name="T8" fmla="*/ 404813 w 108"/>
                <a:gd name="T9" fmla="*/ 201948 h 104"/>
                <a:gd name="T10" fmla="*/ 281120 w 108"/>
                <a:gd name="T11" fmla="*/ 388937 h 1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"/>
                <a:gd name="T19" fmla="*/ 0 h 104"/>
                <a:gd name="T20" fmla="*/ 108 w 108"/>
                <a:gd name="T21" fmla="*/ 104 h 1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" h="104">
                  <a:moveTo>
                    <a:pt x="75" y="104"/>
                  </a:moveTo>
                  <a:cubicBezTo>
                    <a:pt x="70" y="95"/>
                    <a:pt x="63" y="87"/>
                    <a:pt x="56" y="80"/>
                  </a:cubicBezTo>
                  <a:cubicBezTo>
                    <a:pt x="40" y="64"/>
                    <a:pt x="21" y="52"/>
                    <a:pt x="0" y="46"/>
                  </a:cubicBezTo>
                  <a:cubicBezTo>
                    <a:pt x="4" y="20"/>
                    <a:pt x="26" y="0"/>
                    <a:pt x="54" y="0"/>
                  </a:cubicBezTo>
                  <a:cubicBezTo>
                    <a:pt x="84" y="0"/>
                    <a:pt x="108" y="24"/>
                    <a:pt x="108" y="54"/>
                  </a:cubicBezTo>
                  <a:cubicBezTo>
                    <a:pt x="108" y="76"/>
                    <a:pt x="94" y="95"/>
                    <a:pt x="75" y="1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682"/>
            <p:cNvSpPr>
              <a:spLocks noChangeArrowheads="1"/>
            </p:cNvSpPr>
            <p:nvPr/>
          </p:nvSpPr>
          <p:spPr bwMode="auto">
            <a:xfrm>
              <a:off x="3894138" y="919163"/>
              <a:ext cx="378630" cy="31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2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B.</a:t>
              </a:r>
              <a:endParaRPr lang="zh-CN" altLang="en-US" sz="142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23" name="矩形 1"/>
            <p:cNvSpPr>
              <a:spLocks noChangeArrowheads="1"/>
            </p:cNvSpPr>
            <p:nvPr/>
          </p:nvSpPr>
          <p:spPr bwMode="auto">
            <a:xfrm>
              <a:off x="3255963" y="1338263"/>
              <a:ext cx="846137" cy="464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23"/>
          <p:cNvGrpSpPr/>
          <p:nvPr/>
        </p:nvGrpSpPr>
        <p:grpSpPr>
          <a:xfrm>
            <a:off x="3759202" y="2266968"/>
            <a:ext cx="832577" cy="909588"/>
            <a:chOff x="3759200" y="2266950"/>
            <a:chExt cx="832577" cy="909638"/>
          </a:xfrm>
        </p:grpSpPr>
        <p:sp>
          <p:nvSpPr>
            <p:cNvPr id="25" name="Freeform 13"/>
            <p:cNvSpPr>
              <a:spLocks noEditPoints="1" noChangeArrowheads="1"/>
            </p:cNvSpPr>
            <p:nvPr/>
          </p:nvSpPr>
          <p:spPr bwMode="auto">
            <a:xfrm>
              <a:off x="3759200" y="2419350"/>
              <a:ext cx="757238" cy="757238"/>
            </a:xfrm>
            <a:custGeom>
              <a:avLst/>
              <a:gdLst>
                <a:gd name="T0" fmla="*/ 378619 w 202"/>
                <a:gd name="T1" fmla="*/ 0 h 202"/>
                <a:gd name="T2" fmla="*/ 0 w 202"/>
                <a:gd name="T3" fmla="*/ 378619 h 202"/>
                <a:gd name="T4" fmla="*/ 378619 w 202"/>
                <a:gd name="T5" fmla="*/ 757238 h 202"/>
                <a:gd name="T6" fmla="*/ 757238 w 202"/>
                <a:gd name="T7" fmla="*/ 378619 h 202"/>
                <a:gd name="T8" fmla="*/ 378619 w 202"/>
                <a:gd name="T9" fmla="*/ 0 h 202"/>
                <a:gd name="T10" fmla="*/ 378619 w 202"/>
                <a:gd name="T11" fmla="*/ 719751 h 202"/>
                <a:gd name="T12" fmla="*/ 37487 w 202"/>
                <a:gd name="T13" fmla="*/ 378619 h 202"/>
                <a:gd name="T14" fmla="*/ 378619 w 202"/>
                <a:gd name="T15" fmla="*/ 37487 h 202"/>
                <a:gd name="T16" fmla="*/ 719751 w 202"/>
                <a:gd name="T17" fmla="*/ 378619 h 202"/>
                <a:gd name="T18" fmla="*/ 378619 w 202"/>
                <a:gd name="T19" fmla="*/ 719751 h 20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2"/>
                <a:gd name="T31" fmla="*/ 0 h 202"/>
                <a:gd name="T32" fmla="*/ 202 w 202"/>
                <a:gd name="T33" fmla="*/ 202 h 20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2" h="202">
                  <a:moveTo>
                    <a:pt x="101" y="0"/>
                  </a:moveTo>
                  <a:cubicBezTo>
                    <a:pt x="46" y="0"/>
                    <a:pt x="0" y="45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157" y="202"/>
                    <a:pt x="202" y="157"/>
                    <a:pt x="202" y="101"/>
                  </a:cubicBezTo>
                  <a:cubicBezTo>
                    <a:pt x="202" y="45"/>
                    <a:pt x="157" y="0"/>
                    <a:pt x="101" y="0"/>
                  </a:cubicBezTo>
                  <a:close/>
                  <a:moveTo>
                    <a:pt x="101" y="192"/>
                  </a:moveTo>
                  <a:cubicBezTo>
                    <a:pt x="51" y="192"/>
                    <a:pt x="10" y="151"/>
                    <a:pt x="10" y="101"/>
                  </a:cubicBezTo>
                  <a:cubicBezTo>
                    <a:pt x="10" y="51"/>
                    <a:pt x="51" y="10"/>
                    <a:pt x="101" y="10"/>
                  </a:cubicBezTo>
                  <a:cubicBezTo>
                    <a:pt x="151" y="10"/>
                    <a:pt x="192" y="51"/>
                    <a:pt x="192" y="101"/>
                  </a:cubicBezTo>
                  <a:cubicBezTo>
                    <a:pt x="192" y="151"/>
                    <a:pt x="151" y="192"/>
                    <a:pt x="101" y="1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1792"/>
            <p:cNvSpPr>
              <a:spLocks noChangeArrowheads="1"/>
            </p:cNvSpPr>
            <p:nvPr/>
          </p:nvSpPr>
          <p:spPr bwMode="auto">
            <a:xfrm>
              <a:off x="4227513" y="2306638"/>
              <a:ext cx="311150" cy="300037"/>
            </a:xfrm>
            <a:custGeom>
              <a:avLst/>
              <a:gdLst>
                <a:gd name="T0" fmla="*/ 217430 w 83"/>
                <a:gd name="T1" fmla="*/ 300037 h 80"/>
                <a:gd name="T2" fmla="*/ 161198 w 83"/>
                <a:gd name="T3" fmla="*/ 232529 h 80"/>
                <a:gd name="T4" fmla="*/ 0 w 83"/>
                <a:gd name="T5" fmla="*/ 131266 h 80"/>
                <a:gd name="T6" fmla="*/ 157449 w 83"/>
                <a:gd name="T7" fmla="*/ 0 h 80"/>
                <a:gd name="T8" fmla="*/ 311150 w 83"/>
                <a:gd name="T9" fmla="*/ 157519 h 80"/>
                <a:gd name="T10" fmla="*/ 217430 w 83"/>
                <a:gd name="T11" fmla="*/ 300037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80"/>
                <a:gd name="T20" fmla="*/ 83 w 83"/>
                <a:gd name="T21" fmla="*/ 80 h 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80">
                  <a:moveTo>
                    <a:pt x="58" y="80"/>
                  </a:moveTo>
                  <a:cubicBezTo>
                    <a:pt x="54" y="73"/>
                    <a:pt x="49" y="67"/>
                    <a:pt x="43" y="62"/>
                  </a:cubicBezTo>
                  <a:cubicBezTo>
                    <a:pt x="31" y="49"/>
                    <a:pt x="16" y="40"/>
                    <a:pt x="0" y="35"/>
                  </a:cubicBezTo>
                  <a:cubicBezTo>
                    <a:pt x="3" y="15"/>
                    <a:pt x="21" y="0"/>
                    <a:pt x="42" y="0"/>
                  </a:cubicBezTo>
                  <a:cubicBezTo>
                    <a:pt x="65" y="0"/>
                    <a:pt x="83" y="18"/>
                    <a:pt x="83" y="42"/>
                  </a:cubicBezTo>
                  <a:cubicBezTo>
                    <a:pt x="83" y="59"/>
                    <a:pt x="73" y="74"/>
                    <a:pt x="58" y="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TextBox 682"/>
            <p:cNvSpPr>
              <a:spLocks noChangeArrowheads="1"/>
            </p:cNvSpPr>
            <p:nvPr/>
          </p:nvSpPr>
          <p:spPr bwMode="auto">
            <a:xfrm>
              <a:off x="4221163" y="2266950"/>
              <a:ext cx="370614" cy="31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2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C.</a:t>
              </a:r>
              <a:endParaRPr lang="zh-CN" altLang="en-US" sz="142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28" name="矩形 1"/>
            <p:cNvSpPr>
              <a:spLocks noChangeArrowheads="1"/>
            </p:cNvSpPr>
            <p:nvPr/>
          </p:nvSpPr>
          <p:spPr bwMode="auto">
            <a:xfrm>
              <a:off x="3770312" y="2582863"/>
              <a:ext cx="730250" cy="46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28"/>
          <p:cNvGrpSpPr/>
          <p:nvPr/>
        </p:nvGrpSpPr>
        <p:grpSpPr>
          <a:xfrm>
            <a:off x="3000377" y="3251164"/>
            <a:ext cx="1122363" cy="1252469"/>
            <a:chOff x="3000375" y="3251200"/>
            <a:chExt cx="1122363" cy="1252538"/>
          </a:xfrm>
        </p:grpSpPr>
        <p:sp>
          <p:nvSpPr>
            <p:cNvPr id="30" name="Freeform 14"/>
            <p:cNvSpPr>
              <a:spLocks noEditPoints="1" noChangeArrowheads="1"/>
            </p:cNvSpPr>
            <p:nvPr/>
          </p:nvSpPr>
          <p:spPr bwMode="auto">
            <a:xfrm>
              <a:off x="3000375" y="3386138"/>
              <a:ext cx="1122363" cy="1117600"/>
            </a:xfrm>
            <a:custGeom>
              <a:avLst/>
              <a:gdLst>
                <a:gd name="T0" fmla="*/ 559305 w 299"/>
                <a:gd name="T1" fmla="*/ 0 h 298"/>
                <a:gd name="T2" fmla="*/ 0 w 299"/>
                <a:gd name="T3" fmla="*/ 558800 h 298"/>
                <a:gd name="T4" fmla="*/ 559305 w 299"/>
                <a:gd name="T5" fmla="*/ 1117600 h 298"/>
                <a:gd name="T6" fmla="*/ 1122363 w 299"/>
                <a:gd name="T7" fmla="*/ 558800 h 298"/>
                <a:gd name="T8" fmla="*/ 559305 w 299"/>
                <a:gd name="T9" fmla="*/ 0 h 298"/>
                <a:gd name="T10" fmla="*/ 559305 w 299"/>
                <a:gd name="T11" fmla="*/ 1065095 h 298"/>
                <a:gd name="T12" fmla="*/ 56306 w 299"/>
                <a:gd name="T13" fmla="*/ 558800 h 298"/>
                <a:gd name="T14" fmla="*/ 559305 w 299"/>
                <a:gd name="T15" fmla="*/ 56255 h 298"/>
                <a:gd name="T16" fmla="*/ 1066057 w 299"/>
                <a:gd name="T17" fmla="*/ 558800 h 298"/>
                <a:gd name="T18" fmla="*/ 559305 w 299"/>
                <a:gd name="T19" fmla="*/ 1065095 h 29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9"/>
                <a:gd name="T31" fmla="*/ 0 h 298"/>
                <a:gd name="T32" fmla="*/ 299 w 299"/>
                <a:gd name="T33" fmla="*/ 298 h 29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9" h="298">
                  <a:moveTo>
                    <a:pt x="149" y="0"/>
                  </a:moveTo>
                  <a:cubicBezTo>
                    <a:pt x="67" y="0"/>
                    <a:pt x="0" y="67"/>
                    <a:pt x="0" y="149"/>
                  </a:cubicBezTo>
                  <a:cubicBezTo>
                    <a:pt x="0" y="232"/>
                    <a:pt x="67" y="298"/>
                    <a:pt x="149" y="298"/>
                  </a:cubicBezTo>
                  <a:cubicBezTo>
                    <a:pt x="232" y="298"/>
                    <a:pt x="299" y="232"/>
                    <a:pt x="299" y="149"/>
                  </a:cubicBezTo>
                  <a:cubicBezTo>
                    <a:pt x="299" y="67"/>
                    <a:pt x="232" y="0"/>
                    <a:pt x="149" y="0"/>
                  </a:cubicBezTo>
                  <a:close/>
                  <a:moveTo>
                    <a:pt x="149" y="284"/>
                  </a:moveTo>
                  <a:cubicBezTo>
                    <a:pt x="75" y="284"/>
                    <a:pt x="15" y="223"/>
                    <a:pt x="15" y="149"/>
                  </a:cubicBezTo>
                  <a:cubicBezTo>
                    <a:pt x="15" y="75"/>
                    <a:pt x="75" y="15"/>
                    <a:pt x="149" y="15"/>
                  </a:cubicBezTo>
                  <a:cubicBezTo>
                    <a:pt x="223" y="15"/>
                    <a:pt x="284" y="75"/>
                    <a:pt x="284" y="149"/>
                  </a:cubicBezTo>
                  <a:cubicBezTo>
                    <a:pt x="284" y="223"/>
                    <a:pt x="223" y="284"/>
                    <a:pt x="149" y="2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80">
                <a:solidFill>
                  <a:schemeClr val="accent1"/>
                </a:solidFill>
              </a:endParaRPr>
            </a:p>
          </p:txBody>
        </p:sp>
        <p:sp>
          <p:nvSpPr>
            <p:cNvPr id="31" name="Freeform 1790"/>
            <p:cNvSpPr>
              <a:spLocks noChangeArrowheads="1"/>
            </p:cNvSpPr>
            <p:nvPr/>
          </p:nvSpPr>
          <p:spPr bwMode="auto">
            <a:xfrm>
              <a:off x="3717925" y="3251200"/>
              <a:ext cx="404813" cy="393700"/>
            </a:xfrm>
            <a:custGeom>
              <a:avLst/>
              <a:gdLst>
                <a:gd name="T0" fmla="*/ 281120 w 108"/>
                <a:gd name="T1" fmla="*/ 393700 h 105"/>
                <a:gd name="T2" fmla="*/ 206155 w 108"/>
                <a:gd name="T3" fmla="*/ 303711 h 105"/>
                <a:gd name="T4" fmla="*/ 0 w 108"/>
                <a:gd name="T5" fmla="*/ 172478 h 105"/>
                <a:gd name="T6" fmla="*/ 198658 w 108"/>
                <a:gd name="T7" fmla="*/ 0 h 105"/>
                <a:gd name="T8" fmla="*/ 404813 w 108"/>
                <a:gd name="T9" fmla="*/ 206224 h 105"/>
                <a:gd name="T10" fmla="*/ 281120 w 108"/>
                <a:gd name="T11" fmla="*/ 39370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"/>
                <a:gd name="T19" fmla="*/ 0 h 105"/>
                <a:gd name="T20" fmla="*/ 108 w 108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" h="105">
                  <a:moveTo>
                    <a:pt x="75" y="105"/>
                  </a:moveTo>
                  <a:cubicBezTo>
                    <a:pt x="69" y="96"/>
                    <a:pt x="63" y="88"/>
                    <a:pt x="55" y="81"/>
                  </a:cubicBezTo>
                  <a:cubicBezTo>
                    <a:pt x="40" y="65"/>
                    <a:pt x="20" y="53"/>
                    <a:pt x="0" y="46"/>
                  </a:cubicBezTo>
                  <a:cubicBezTo>
                    <a:pt x="4" y="20"/>
                    <a:pt x="26" y="0"/>
                    <a:pt x="53" y="0"/>
                  </a:cubicBezTo>
                  <a:cubicBezTo>
                    <a:pt x="83" y="0"/>
                    <a:pt x="108" y="25"/>
                    <a:pt x="108" y="55"/>
                  </a:cubicBezTo>
                  <a:cubicBezTo>
                    <a:pt x="108" y="77"/>
                    <a:pt x="94" y="96"/>
                    <a:pt x="75" y="1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80">
                <a:solidFill>
                  <a:schemeClr val="accent1"/>
                </a:solidFill>
              </a:endParaRPr>
            </a:p>
          </p:txBody>
        </p:sp>
        <p:sp>
          <p:nvSpPr>
            <p:cNvPr id="32" name="TextBox 682"/>
            <p:cNvSpPr>
              <a:spLocks noChangeArrowheads="1"/>
            </p:cNvSpPr>
            <p:nvPr/>
          </p:nvSpPr>
          <p:spPr bwMode="auto">
            <a:xfrm>
              <a:off x="3717925" y="3251200"/>
              <a:ext cx="397866" cy="3330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565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D.</a:t>
              </a:r>
              <a:endParaRPr lang="zh-CN" altLang="en-US" sz="1565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3" name="矩形 1"/>
            <p:cNvSpPr>
              <a:spLocks noChangeArrowheads="1"/>
            </p:cNvSpPr>
            <p:nvPr/>
          </p:nvSpPr>
          <p:spPr bwMode="auto">
            <a:xfrm>
              <a:off x="3144838" y="3697288"/>
              <a:ext cx="809625" cy="46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3"/>
          <p:cNvGrpSpPr/>
          <p:nvPr/>
        </p:nvGrpSpPr>
        <p:grpSpPr>
          <a:xfrm>
            <a:off x="1389065" y="3322598"/>
            <a:ext cx="1139825" cy="1247706"/>
            <a:chOff x="1389063" y="3322638"/>
            <a:chExt cx="1139825" cy="1247775"/>
          </a:xfrm>
        </p:grpSpPr>
        <p:sp>
          <p:nvSpPr>
            <p:cNvPr id="35" name="Freeform 10"/>
            <p:cNvSpPr>
              <a:spLocks noEditPoints="1" noChangeArrowheads="1"/>
            </p:cNvSpPr>
            <p:nvPr/>
          </p:nvSpPr>
          <p:spPr bwMode="auto">
            <a:xfrm>
              <a:off x="1389063" y="3430588"/>
              <a:ext cx="1139825" cy="1139825"/>
            </a:xfrm>
            <a:custGeom>
              <a:avLst/>
              <a:gdLst>
                <a:gd name="T0" fmla="*/ 569913 w 304"/>
                <a:gd name="T1" fmla="*/ 0 h 304"/>
                <a:gd name="T2" fmla="*/ 0 w 304"/>
                <a:gd name="T3" fmla="*/ 569913 h 304"/>
                <a:gd name="T4" fmla="*/ 569913 w 304"/>
                <a:gd name="T5" fmla="*/ 1139825 h 304"/>
                <a:gd name="T6" fmla="*/ 1139825 w 304"/>
                <a:gd name="T7" fmla="*/ 569913 h 304"/>
                <a:gd name="T8" fmla="*/ 569913 w 304"/>
                <a:gd name="T9" fmla="*/ 0 h 304"/>
                <a:gd name="T10" fmla="*/ 569913 w 304"/>
                <a:gd name="T11" fmla="*/ 1083584 h 304"/>
                <a:gd name="T12" fmla="*/ 56241 w 304"/>
                <a:gd name="T13" fmla="*/ 569913 h 304"/>
                <a:gd name="T14" fmla="*/ 569913 w 304"/>
                <a:gd name="T15" fmla="*/ 56241 h 304"/>
                <a:gd name="T16" fmla="*/ 1083584 w 304"/>
                <a:gd name="T17" fmla="*/ 569913 h 304"/>
                <a:gd name="T18" fmla="*/ 569913 w 304"/>
                <a:gd name="T19" fmla="*/ 1083584 h 3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4"/>
                <a:gd name="T31" fmla="*/ 0 h 304"/>
                <a:gd name="T32" fmla="*/ 304 w 304"/>
                <a:gd name="T33" fmla="*/ 304 h 3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4" h="304">
                  <a:moveTo>
                    <a:pt x="152" y="0"/>
                  </a:moveTo>
                  <a:cubicBezTo>
                    <a:pt x="68" y="0"/>
                    <a:pt x="0" y="68"/>
                    <a:pt x="0" y="152"/>
                  </a:cubicBezTo>
                  <a:cubicBezTo>
                    <a:pt x="0" y="236"/>
                    <a:pt x="68" y="304"/>
                    <a:pt x="152" y="304"/>
                  </a:cubicBezTo>
                  <a:cubicBezTo>
                    <a:pt x="236" y="304"/>
                    <a:pt x="304" y="236"/>
                    <a:pt x="304" y="152"/>
                  </a:cubicBezTo>
                  <a:cubicBezTo>
                    <a:pt x="304" y="68"/>
                    <a:pt x="236" y="0"/>
                    <a:pt x="152" y="0"/>
                  </a:cubicBezTo>
                  <a:close/>
                  <a:moveTo>
                    <a:pt x="152" y="289"/>
                  </a:moveTo>
                  <a:cubicBezTo>
                    <a:pt x="76" y="289"/>
                    <a:pt x="15" y="228"/>
                    <a:pt x="15" y="152"/>
                  </a:cubicBezTo>
                  <a:cubicBezTo>
                    <a:pt x="15" y="76"/>
                    <a:pt x="76" y="15"/>
                    <a:pt x="152" y="15"/>
                  </a:cubicBezTo>
                  <a:cubicBezTo>
                    <a:pt x="228" y="15"/>
                    <a:pt x="289" y="76"/>
                    <a:pt x="289" y="152"/>
                  </a:cubicBezTo>
                  <a:cubicBezTo>
                    <a:pt x="289" y="228"/>
                    <a:pt x="228" y="289"/>
                    <a:pt x="152" y="2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Freeform 1788"/>
            <p:cNvSpPr>
              <a:spLocks noChangeArrowheads="1"/>
            </p:cNvSpPr>
            <p:nvPr/>
          </p:nvSpPr>
          <p:spPr bwMode="auto">
            <a:xfrm>
              <a:off x="1389063" y="3322638"/>
              <a:ext cx="404812" cy="393700"/>
            </a:xfrm>
            <a:custGeom>
              <a:avLst/>
              <a:gdLst>
                <a:gd name="T0" fmla="*/ 123693 w 108"/>
                <a:gd name="T1" fmla="*/ 393700 h 105"/>
                <a:gd name="T2" fmla="*/ 194909 w 108"/>
                <a:gd name="T3" fmla="*/ 303711 h 105"/>
                <a:gd name="T4" fmla="*/ 404812 w 108"/>
                <a:gd name="T5" fmla="*/ 172478 h 105"/>
                <a:gd name="T6" fmla="*/ 202406 w 108"/>
                <a:gd name="T7" fmla="*/ 0 h 105"/>
                <a:gd name="T8" fmla="*/ 0 w 108"/>
                <a:gd name="T9" fmla="*/ 206224 h 105"/>
                <a:gd name="T10" fmla="*/ 123693 w 108"/>
                <a:gd name="T11" fmla="*/ 39370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"/>
                <a:gd name="T19" fmla="*/ 0 h 105"/>
                <a:gd name="T20" fmla="*/ 108 w 108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" h="105">
                  <a:moveTo>
                    <a:pt x="33" y="105"/>
                  </a:moveTo>
                  <a:cubicBezTo>
                    <a:pt x="38" y="96"/>
                    <a:pt x="44" y="88"/>
                    <a:pt x="52" y="81"/>
                  </a:cubicBezTo>
                  <a:cubicBezTo>
                    <a:pt x="68" y="65"/>
                    <a:pt x="87" y="53"/>
                    <a:pt x="108" y="46"/>
                  </a:cubicBezTo>
                  <a:cubicBezTo>
                    <a:pt x="104" y="20"/>
                    <a:pt x="81" y="0"/>
                    <a:pt x="54" y="0"/>
                  </a:cubicBezTo>
                  <a:cubicBezTo>
                    <a:pt x="24" y="0"/>
                    <a:pt x="0" y="25"/>
                    <a:pt x="0" y="55"/>
                  </a:cubicBezTo>
                  <a:cubicBezTo>
                    <a:pt x="0" y="77"/>
                    <a:pt x="13" y="96"/>
                    <a:pt x="33" y="1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TextBox 682"/>
            <p:cNvSpPr>
              <a:spLocks noChangeArrowheads="1"/>
            </p:cNvSpPr>
            <p:nvPr/>
          </p:nvSpPr>
          <p:spPr bwMode="auto">
            <a:xfrm>
              <a:off x="1397000" y="3324225"/>
              <a:ext cx="362600" cy="31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420" dirty="0">
                  <a:solidFill>
                    <a:schemeClr val="bg1"/>
                  </a:solidFill>
                  <a:latin typeface="方正中等线简体" pitchFamily="65" charset="-122"/>
                  <a:ea typeface="方正中等线简体" pitchFamily="65" charset="-122"/>
                </a:rPr>
                <a:t>E.</a:t>
              </a:r>
              <a:endParaRPr lang="zh-CN" altLang="en-US" sz="1420" dirty="0"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endParaRPr>
            </a:p>
          </p:txBody>
        </p:sp>
        <p:sp>
          <p:nvSpPr>
            <p:cNvPr id="38" name="矩形 1"/>
            <p:cNvSpPr>
              <a:spLocks noChangeArrowheads="1"/>
            </p:cNvSpPr>
            <p:nvPr/>
          </p:nvSpPr>
          <p:spPr bwMode="auto">
            <a:xfrm>
              <a:off x="1533525" y="3732213"/>
              <a:ext cx="806450" cy="464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2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直接连接符 1843"/>
          <p:cNvSpPr>
            <a:spLocks noChangeShapeType="1"/>
          </p:cNvSpPr>
          <p:nvPr/>
        </p:nvSpPr>
        <p:spPr bwMode="auto">
          <a:xfrm>
            <a:off x="4911726" y="2700641"/>
            <a:ext cx="3771900" cy="1586"/>
          </a:xfrm>
          <a:prstGeom prst="line">
            <a:avLst/>
          </a:prstGeom>
          <a:noFill/>
          <a:ln w="12700">
            <a:solidFill>
              <a:schemeClr val="accent1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24" tIns="45712" rIns="91424" bIns="45712"/>
          <a:lstStyle/>
          <a:p>
            <a:endParaRPr lang="zh-CN" altLang="en-US" sz="128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895" y="80942"/>
            <a:ext cx="5518210" cy="2850152"/>
          </a:xfrm>
          <a:prstGeom prst="rect">
            <a:avLst/>
          </a:prstGeom>
        </p:spPr>
      </p:pic>
      <p:sp>
        <p:nvSpPr>
          <p:cNvPr id="11" name="TextBox 12"/>
          <p:cNvSpPr txBox="1"/>
          <p:nvPr/>
        </p:nvSpPr>
        <p:spPr>
          <a:xfrm>
            <a:off x="1547664" y="2846707"/>
            <a:ext cx="634019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gradFill>
                  <a:gsLst>
                    <a:gs pos="0">
                      <a:srgbClr val="FFFFFF"/>
                    </a:gs>
                    <a:gs pos="5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effectLst>
                  <a:glow rad="101600">
                    <a:srgbClr val="C00000">
                      <a:alpha val="60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演讲完毕，谢谢您的观看！</a:t>
            </a:r>
            <a:endParaRPr lang="zh-CN" altLang="en-US" sz="2400" b="1" dirty="0">
              <a:gradFill>
                <a:gsLst>
                  <a:gs pos="0">
                    <a:srgbClr val="FFFFFF"/>
                  </a:gs>
                  <a:gs pos="5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effectLst>
                <a:glow rad="101600">
                  <a:srgbClr val="C00000">
                    <a:alpha val="60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2383569" y="3710803"/>
            <a:ext cx="4376862" cy="373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2018 New Year plan summary of a business plan PPT</a:t>
            </a:r>
            <a:endParaRPr lang="en-US" altLang="zh-CN" sz="1100" cap="all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1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1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1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push dir="u"/>
      </p:transition>
    </mc:Choice>
    <mc:Fallback>
      <p:transition spd="slow" advClick="0" advTm="3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5" grpId="1"/>
    </p:bldLst>
  </p:timing>
</p:sld>
</file>

<file path=ppt/theme/theme1.xml><?xml version="1.0" encoding="utf-8"?>
<a:theme xmlns:a="http://schemas.openxmlformats.org/drawingml/2006/main" name="Office 主题​​">
  <a:themeElements>
    <a:clrScheme name="自定义 46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C00000"/>
      </a:accent1>
      <a:accent2>
        <a:srgbClr val="FFC000"/>
      </a:accent2>
      <a:accent3>
        <a:srgbClr val="C00000"/>
      </a:accent3>
      <a:accent4>
        <a:srgbClr val="FFC000"/>
      </a:accent4>
      <a:accent5>
        <a:srgbClr val="C00000"/>
      </a:accent5>
      <a:accent6>
        <a:srgbClr val="FFC000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7876</Words>
  <Application>WPS 演示</Application>
  <PresentationFormat>全屏显示(16:9)</PresentationFormat>
  <Paragraphs>398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9" baseType="lpstr">
      <vt:lpstr>Arial</vt:lpstr>
      <vt:lpstr>宋体</vt:lpstr>
      <vt:lpstr>Wingdings</vt:lpstr>
      <vt:lpstr>Yuanti SC</vt:lpstr>
      <vt:lpstr>Calibri Light</vt:lpstr>
      <vt:lpstr>Lato Light</vt:lpstr>
      <vt:lpstr>Arial</vt:lpstr>
      <vt:lpstr>Lato Regular</vt:lpstr>
      <vt:lpstr>Open Sans</vt:lpstr>
      <vt:lpstr>冬青黑体简体中文 W3</vt:lpstr>
      <vt:lpstr>微软雅黑</vt:lpstr>
      <vt:lpstr>FontAwesome</vt:lpstr>
      <vt:lpstr>Calibri</vt:lpstr>
      <vt:lpstr>华康俪金黑W8</vt:lpstr>
      <vt:lpstr>方正兰亭细黑_GBK</vt:lpstr>
      <vt:lpstr>Times New Roman</vt:lpstr>
      <vt:lpstr>Clear Sans</vt:lpstr>
      <vt:lpstr>Clear Sans Light</vt:lpstr>
      <vt:lpstr>Helvetica Light</vt:lpstr>
      <vt:lpstr>Kontrapunkt Bob Bold</vt:lpstr>
      <vt:lpstr>方正中等线简体</vt:lpstr>
      <vt:lpstr>Lato</vt:lpstr>
      <vt:lpstr>MS PGothic</vt:lpstr>
      <vt:lpstr>Gill Sans</vt:lpstr>
      <vt:lpstr>Arial Unicode MS</vt:lpstr>
      <vt:lpstr>Neris Thin</vt:lpstr>
      <vt:lpstr>Open Sans Light</vt:lpstr>
      <vt:lpstr>Lato Black</vt:lpstr>
      <vt:lpstr>方正兰亭黑_GBK</vt:lpstr>
      <vt:lpstr>黑体</vt:lpstr>
      <vt:lpstr>Segoe Print</vt:lpstr>
      <vt:lpstr>Malgun Gothic</vt:lpstr>
      <vt:lpstr>Yu Gothic Light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47</dc:title>
  <dc:creator>USER</dc:creator>
  <cp:lastModifiedBy>拉普耶鲁</cp:lastModifiedBy>
  <cp:revision>988</cp:revision>
  <dcterms:created xsi:type="dcterms:W3CDTF">2014-11-09T01:07:00Z</dcterms:created>
  <dcterms:modified xsi:type="dcterms:W3CDTF">2018-01-11T06:17:03Z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