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607" r:id="rId2"/>
    <p:sldId id="940" r:id="rId3"/>
    <p:sldId id="877" r:id="rId4"/>
    <p:sldId id="1012" r:id="rId5"/>
    <p:sldId id="1015" r:id="rId6"/>
    <p:sldId id="1008" r:id="rId7"/>
    <p:sldId id="1013" r:id="rId8"/>
    <p:sldId id="980" r:id="rId9"/>
    <p:sldId id="1001" r:id="rId10"/>
    <p:sldId id="1002" r:id="rId11"/>
    <p:sldId id="1004" r:id="rId12"/>
    <p:sldId id="1007" r:id="rId13"/>
    <p:sldId id="981" r:id="rId14"/>
    <p:sldId id="1010" r:id="rId15"/>
    <p:sldId id="1003" r:id="rId16"/>
    <p:sldId id="1006" r:id="rId17"/>
    <p:sldId id="1011" r:id="rId18"/>
    <p:sldId id="1005" r:id="rId19"/>
    <p:sldId id="982" r:id="rId20"/>
    <p:sldId id="1009" r:id="rId21"/>
    <p:sldId id="1014" r:id="rId22"/>
    <p:sldId id="1016" r:id="rId23"/>
    <p:sldId id="1017" r:id="rId24"/>
    <p:sldId id="1000" r:id="rId25"/>
  </p:sldIdLst>
  <p:sldSz cx="9144000" cy="5143500" type="screen16x9"/>
  <p:notesSz cx="6858000" cy="9144000"/>
  <p:custDataLst>
    <p:tags r:id="rId27"/>
  </p:custDataLst>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11" autoAdjust="0"/>
    <p:restoredTop sz="94660"/>
  </p:normalViewPr>
  <p:slideViewPr>
    <p:cSldViewPr>
      <p:cViewPr varScale="1">
        <p:scale>
          <a:sx n="115" d="100"/>
          <a:sy n="115" d="100"/>
        </p:scale>
        <p:origin x="648" y="96"/>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t>2018/5/24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t>‹#›</a:t>
            </a:fld>
            <a:endParaRPr lang="zh-CN" altLang="en-US"/>
          </a:p>
        </p:txBody>
      </p:sp>
    </p:spTree>
    <p:extLst>
      <p:ext uri="{BB962C8B-B14F-4D97-AF65-F5344CB8AC3E}">
        <p14:creationId xmlns:p14="http://schemas.microsoft.com/office/powerpoint/2010/main" val="2687008081"/>
      </p:ext>
    </p:extLst>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t>1</a:t>
            </a:fld>
            <a:endParaRPr lang="zh-CN" altLang="en-US"/>
          </a:p>
        </p:txBody>
      </p:sp>
    </p:spTree>
    <p:extLst>
      <p:ext uri="{BB962C8B-B14F-4D97-AF65-F5344CB8AC3E}">
        <p14:creationId xmlns:p14="http://schemas.microsoft.com/office/powerpoint/2010/main" val="2901370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extLst>
      <p:ext uri="{BB962C8B-B14F-4D97-AF65-F5344CB8AC3E}">
        <p14:creationId xmlns:p14="http://schemas.microsoft.com/office/powerpoint/2010/main" val="772197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a:t>
            </a:fld>
            <a:endParaRPr lang="zh-CN" altLang="en-US"/>
          </a:p>
        </p:txBody>
      </p:sp>
    </p:spTree>
    <p:extLst>
      <p:ext uri="{BB962C8B-B14F-4D97-AF65-F5344CB8AC3E}">
        <p14:creationId xmlns:p14="http://schemas.microsoft.com/office/powerpoint/2010/main" val="3608218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4</a:t>
            </a:fld>
            <a:endParaRPr lang="zh-CN" altLang="en-US"/>
          </a:p>
        </p:txBody>
      </p:sp>
    </p:spTree>
    <p:extLst>
      <p:ext uri="{BB962C8B-B14F-4D97-AF65-F5344CB8AC3E}">
        <p14:creationId xmlns:p14="http://schemas.microsoft.com/office/powerpoint/2010/main" val="1492844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extLst>
      <p:ext uri="{BB962C8B-B14F-4D97-AF65-F5344CB8AC3E}">
        <p14:creationId xmlns:p14="http://schemas.microsoft.com/office/powerpoint/2010/main" val="2929250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6</a:t>
            </a:fld>
            <a:endParaRPr lang="zh-CN" altLang="en-US"/>
          </a:p>
        </p:txBody>
      </p:sp>
    </p:spTree>
    <p:extLst>
      <p:ext uri="{BB962C8B-B14F-4D97-AF65-F5344CB8AC3E}">
        <p14:creationId xmlns:p14="http://schemas.microsoft.com/office/powerpoint/2010/main" val="1618417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t>7</a:t>
            </a:fld>
            <a:endParaRPr lang="zh-CN" altLang="en-US"/>
          </a:p>
        </p:txBody>
      </p:sp>
    </p:spTree>
    <p:extLst>
      <p:ext uri="{BB962C8B-B14F-4D97-AF65-F5344CB8AC3E}">
        <p14:creationId xmlns:p14="http://schemas.microsoft.com/office/powerpoint/2010/main" val="12840853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extLst>
      <p:ext uri="{BB962C8B-B14F-4D97-AF65-F5344CB8AC3E}">
        <p14:creationId xmlns:p14="http://schemas.microsoft.com/office/powerpoint/2010/main" val="1419114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t>9</a:t>
            </a:fld>
            <a:endParaRPr lang="zh-CN" altLang="en-US"/>
          </a:p>
        </p:txBody>
      </p:sp>
    </p:spTree>
    <p:extLst>
      <p:ext uri="{BB962C8B-B14F-4D97-AF65-F5344CB8AC3E}">
        <p14:creationId xmlns:p14="http://schemas.microsoft.com/office/powerpoint/2010/main" val="827881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t>10</a:t>
            </a:fld>
            <a:endParaRPr lang="zh-CN" altLang="en-US"/>
          </a:p>
        </p:txBody>
      </p:sp>
    </p:spTree>
    <p:extLst>
      <p:ext uri="{BB962C8B-B14F-4D97-AF65-F5344CB8AC3E}">
        <p14:creationId xmlns:p14="http://schemas.microsoft.com/office/powerpoint/2010/main" val="1129446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t>11</a:t>
            </a:fld>
            <a:endParaRPr lang="en-US"/>
          </a:p>
        </p:txBody>
      </p:sp>
    </p:spTree>
    <p:extLst>
      <p:ext uri="{BB962C8B-B14F-4D97-AF65-F5344CB8AC3E}">
        <p14:creationId xmlns:p14="http://schemas.microsoft.com/office/powerpoint/2010/main" val="3095880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12</a:t>
            </a:fld>
            <a:endParaRPr lang="zh-CN" altLang="en-US"/>
          </a:p>
        </p:txBody>
      </p:sp>
    </p:spTree>
    <p:extLst>
      <p:ext uri="{BB962C8B-B14F-4D97-AF65-F5344CB8AC3E}">
        <p14:creationId xmlns:p14="http://schemas.microsoft.com/office/powerpoint/2010/main" val="1855227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13</a:t>
            </a:fld>
            <a:endParaRPr lang="zh-CN" altLang="en-US"/>
          </a:p>
        </p:txBody>
      </p:sp>
    </p:spTree>
    <p:extLst>
      <p:ext uri="{BB962C8B-B14F-4D97-AF65-F5344CB8AC3E}">
        <p14:creationId xmlns:p14="http://schemas.microsoft.com/office/powerpoint/2010/main" val="2780756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14</a:t>
            </a:fld>
            <a:endParaRPr lang="zh-CN" altLang="en-US"/>
          </a:p>
        </p:txBody>
      </p:sp>
    </p:spTree>
    <p:extLst>
      <p:ext uri="{BB962C8B-B14F-4D97-AF65-F5344CB8AC3E}">
        <p14:creationId xmlns:p14="http://schemas.microsoft.com/office/powerpoint/2010/main" val="882998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15</a:t>
            </a:fld>
            <a:endParaRPr lang="zh-CN" altLang="en-US"/>
          </a:p>
        </p:txBody>
      </p:sp>
    </p:spTree>
    <p:extLst>
      <p:ext uri="{BB962C8B-B14F-4D97-AF65-F5344CB8AC3E}">
        <p14:creationId xmlns:p14="http://schemas.microsoft.com/office/powerpoint/2010/main" val="16431127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1371909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17</a:t>
            </a:fld>
            <a:endParaRPr lang="zh-CN" altLang="en-US"/>
          </a:p>
        </p:txBody>
      </p:sp>
    </p:spTree>
    <p:extLst>
      <p:ext uri="{BB962C8B-B14F-4D97-AF65-F5344CB8AC3E}">
        <p14:creationId xmlns:p14="http://schemas.microsoft.com/office/powerpoint/2010/main" val="4013870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18</a:t>
            </a:fld>
            <a:endParaRPr lang="zh-CN" altLang="en-US"/>
          </a:p>
        </p:txBody>
      </p:sp>
    </p:spTree>
    <p:extLst>
      <p:ext uri="{BB962C8B-B14F-4D97-AF65-F5344CB8AC3E}">
        <p14:creationId xmlns:p14="http://schemas.microsoft.com/office/powerpoint/2010/main" val="486566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19</a:t>
            </a:fld>
            <a:endParaRPr lang="zh-CN" altLang="en-US"/>
          </a:p>
        </p:txBody>
      </p:sp>
    </p:spTree>
    <p:extLst>
      <p:ext uri="{BB962C8B-B14F-4D97-AF65-F5344CB8AC3E}">
        <p14:creationId xmlns:p14="http://schemas.microsoft.com/office/powerpoint/2010/main" val="6010086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20</a:t>
            </a:fld>
            <a:endParaRPr lang="zh-CN" altLang="en-US"/>
          </a:p>
        </p:txBody>
      </p:sp>
    </p:spTree>
    <p:extLst>
      <p:ext uri="{BB962C8B-B14F-4D97-AF65-F5344CB8AC3E}">
        <p14:creationId xmlns:p14="http://schemas.microsoft.com/office/powerpoint/2010/main" val="2087261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t>21</a:t>
            </a:fld>
            <a:endParaRPr lang="zh-CN" altLang="en-US"/>
          </a:p>
        </p:txBody>
      </p:sp>
    </p:spTree>
    <p:extLst>
      <p:ext uri="{BB962C8B-B14F-4D97-AF65-F5344CB8AC3E}">
        <p14:creationId xmlns:p14="http://schemas.microsoft.com/office/powerpoint/2010/main" val="41458962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22</a:t>
            </a:fld>
            <a:endParaRPr lang="zh-CN" altLang="en-US"/>
          </a:p>
        </p:txBody>
      </p:sp>
    </p:spTree>
    <p:extLst>
      <p:ext uri="{BB962C8B-B14F-4D97-AF65-F5344CB8AC3E}">
        <p14:creationId xmlns:p14="http://schemas.microsoft.com/office/powerpoint/2010/main" val="42667390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t>23</a:t>
            </a:fld>
            <a:endParaRPr lang="zh-CN" altLang="en-US"/>
          </a:p>
        </p:txBody>
      </p:sp>
    </p:spTree>
    <p:extLst>
      <p:ext uri="{BB962C8B-B14F-4D97-AF65-F5344CB8AC3E}">
        <p14:creationId xmlns:p14="http://schemas.microsoft.com/office/powerpoint/2010/main" val="8392100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t>24</a:t>
            </a:fld>
            <a:endParaRPr lang="zh-CN" altLang="en-US"/>
          </a:p>
        </p:txBody>
      </p:sp>
    </p:spTree>
    <p:extLst>
      <p:ext uri="{BB962C8B-B14F-4D97-AF65-F5344CB8AC3E}">
        <p14:creationId xmlns:p14="http://schemas.microsoft.com/office/powerpoint/2010/main" val="2228103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t>2018/5/24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t>‹#›</a:t>
            </a:fld>
            <a:endParaRPr lang="zh-CN" altLang="en-US"/>
          </a:p>
        </p:txBody>
      </p:sp>
      <p:sp>
        <p:nvSpPr>
          <p:cNvPr id="14" name="文本框 37"/>
          <p:cNvSpPr txBox="1"/>
          <p:nvPr userDrawn="1"/>
        </p:nvSpPr>
        <p:spPr>
          <a:xfrm>
            <a:off x="467544" y="289467"/>
            <a:ext cx="1990115" cy="312819"/>
          </a:xfrm>
          <a:prstGeom prst="rect">
            <a:avLst/>
          </a:prstGeom>
          <a:noFill/>
        </p:spPr>
        <p:txBody>
          <a:bodyPr wrap="none" lIns="96434" tIns="48217" rIns="96434" bIns="48217" rtlCol="0">
            <a:spAutoFit/>
          </a:bodyPr>
          <a:lstStyle/>
          <a:p>
            <a:pPr defTabSz="963930"/>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467544" y="482768"/>
            <a:ext cx="1804166" cy="266653"/>
          </a:xfrm>
          <a:prstGeom prst="rect">
            <a:avLst/>
          </a:prstGeom>
          <a:noFill/>
        </p:spPr>
        <p:txBody>
          <a:bodyPr wrap="none" lIns="96434" tIns="48217" rIns="96434" bIns="48217" rtlCol="0">
            <a:spAutoFit/>
          </a:bodyPr>
          <a:lstStyle/>
          <a:p>
            <a:pPr defTabSz="963930"/>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14" y="257096"/>
            <a:ext cx="1138781" cy="269226"/>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年度工作概述</a:t>
            </a:r>
          </a:p>
        </p:txBody>
      </p:sp>
      <p:sp>
        <p:nvSpPr>
          <p:cNvPr id="4" name="文本框 33"/>
          <p:cNvSpPr txBox="1"/>
          <p:nvPr userDrawn="1"/>
        </p:nvSpPr>
        <p:spPr>
          <a:xfrm>
            <a:off x="265113" y="464995"/>
            <a:ext cx="1196489"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Annual work summary</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096"/>
            <a:ext cx="160338" cy="4173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2018/5/24</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3" name="文本框 32"/>
          <p:cNvSpPr txBox="1"/>
          <p:nvPr userDrawn="1"/>
        </p:nvSpPr>
        <p:spPr>
          <a:xfrm>
            <a:off x="265114" y="257096"/>
            <a:ext cx="1138781" cy="269226"/>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工作完成情况</a:t>
            </a:r>
          </a:p>
        </p:txBody>
      </p:sp>
      <p:sp>
        <p:nvSpPr>
          <p:cNvPr id="4" name="文本框 33"/>
          <p:cNvSpPr txBox="1"/>
          <p:nvPr userDrawn="1"/>
        </p:nvSpPr>
        <p:spPr>
          <a:xfrm>
            <a:off x="265114" y="464995"/>
            <a:ext cx="858256"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Job completion</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096"/>
            <a:ext cx="160338" cy="4173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2018/5/24</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3" name="文本框 32"/>
          <p:cNvSpPr txBox="1"/>
          <p:nvPr userDrawn="1"/>
        </p:nvSpPr>
        <p:spPr>
          <a:xfrm>
            <a:off x="265114" y="257096"/>
            <a:ext cx="1138781" cy="269226"/>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成功项目展示</a:t>
            </a:r>
          </a:p>
        </p:txBody>
      </p:sp>
      <p:sp>
        <p:nvSpPr>
          <p:cNvPr id="4" name="文本框 33"/>
          <p:cNvSpPr txBox="1"/>
          <p:nvPr userDrawn="1"/>
        </p:nvSpPr>
        <p:spPr>
          <a:xfrm>
            <a:off x="265113" y="464995"/>
            <a:ext cx="1606858"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Successful project presentation</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096"/>
            <a:ext cx="160338" cy="4173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2018/5/24</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3" name="文本框 32"/>
          <p:cNvSpPr txBox="1"/>
          <p:nvPr userDrawn="1"/>
        </p:nvSpPr>
        <p:spPr>
          <a:xfrm>
            <a:off x="265114" y="257096"/>
            <a:ext cx="1138781" cy="269226"/>
          </a:xfrm>
          <a:prstGeom prst="rect">
            <a:avLst/>
          </a:prstGeom>
          <a:noFill/>
        </p:spPr>
        <p:txBody>
          <a:bodyPr wrap="none" lIns="68584" tIns="34292" rIns="68584" bIns="34292">
            <a:spAutoFit/>
          </a:bodyPr>
          <a:lstStyle/>
          <a:p>
            <a:pPr defTabSz="685165">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明年工作计划</a:t>
            </a:r>
          </a:p>
        </p:txBody>
      </p:sp>
      <p:sp>
        <p:nvSpPr>
          <p:cNvPr id="4" name="文本框 33"/>
          <p:cNvSpPr txBox="1"/>
          <p:nvPr userDrawn="1"/>
        </p:nvSpPr>
        <p:spPr>
          <a:xfrm>
            <a:off x="265113" y="464995"/>
            <a:ext cx="1209313" cy="207753"/>
          </a:xfrm>
          <a:prstGeom prst="rect">
            <a:avLst/>
          </a:prstGeom>
          <a:noFill/>
        </p:spPr>
        <p:txBody>
          <a:bodyPr wrap="none" lIns="68584" tIns="34292" rIns="68584" bIns="34292">
            <a:spAutoFit/>
          </a:bodyPr>
          <a:lstStyle/>
          <a:p>
            <a:pPr defTabSz="685165">
              <a:defRPr/>
            </a:pPr>
            <a:r>
              <a:rPr lang="en-US" altLang="zh-CN" sz="900" dirty="0">
                <a:solidFill>
                  <a:schemeClr val="tx1">
                    <a:lumMod val="50000"/>
                    <a:lumOff val="50000"/>
                  </a:schemeClr>
                </a:solidFill>
                <a:cs typeface="+mn-ea"/>
                <a:sym typeface="+mn-lt"/>
              </a:rPr>
              <a:t>Work plan for next yea</a:t>
            </a:r>
            <a:endParaRPr lang="zh-CN" altLang="en-US" sz="900" dirty="0">
              <a:solidFill>
                <a:schemeClr val="tx1">
                  <a:lumMod val="50000"/>
                  <a:lumOff val="50000"/>
                </a:schemeClr>
              </a:solidFill>
              <a:cs typeface="+mn-ea"/>
              <a:sym typeface="+mn-lt"/>
            </a:endParaRPr>
          </a:p>
        </p:txBody>
      </p:sp>
      <p:sp>
        <p:nvSpPr>
          <p:cNvPr id="5" name="矩形 4"/>
          <p:cNvSpPr/>
          <p:nvPr userDrawn="1"/>
        </p:nvSpPr>
        <p:spPr>
          <a:xfrm>
            <a:off x="0" y="257096"/>
            <a:ext cx="160338" cy="4173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16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t>2018/5/24</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t>2018/5/24</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t>‹#›</a:t>
            </a:fld>
            <a:endParaRPr lang="zh-CN" altLang="en-US"/>
          </a:p>
        </p:txBody>
      </p:sp>
    </p:spTree>
  </p:cSld>
  <p:clrMapOvr>
    <a:masterClrMapping/>
  </p:clrMapOvr>
  <p:transition spd="slow" advClick="0" advTm="2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t>2018/5/24</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t>‹#›</a:t>
            </a:fld>
            <a:endParaRPr kumimoji="1"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t>2018/5/24</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sp>
        <p:nvSpPr>
          <p:cNvPr id="23" name="Picture Placeholder 22"/>
          <p:cNvSpPr>
            <a:spLocks noGrp="1"/>
          </p:cNvSpPr>
          <p:nvPr>
            <p:ph type="pic" sz="quarter" idx="10"/>
          </p:nvPr>
        </p:nvSpPr>
        <p:spPr>
          <a:xfrm>
            <a:off x="0" y="0"/>
            <a:ext cx="9144000" cy="5143500"/>
          </a:xfrm>
          <a:prstGeom prst="rect">
            <a:avLst/>
          </a:prstGeom>
        </p:spPr>
        <p:txBody>
          <a:bodyPr/>
          <a:lstStyle/>
          <a:p>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t>2018/5/24</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14.jpe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9" name="矩形 8"/>
          <p:cNvSpPr/>
          <p:nvPr/>
        </p:nvSpPr>
        <p:spPr>
          <a:xfrm>
            <a:off x="3566795" y="1275715"/>
            <a:ext cx="2439670" cy="971550"/>
          </a:xfrm>
          <a:prstGeom prst="rect">
            <a:avLst/>
          </a:prstGeom>
        </p:spPr>
        <p:txBody>
          <a:bodyPr wrap="square" lIns="48756" tIns="24378" rIns="48756" bIns="24378">
            <a:spAutoFit/>
          </a:bodyPr>
          <a:lstStyle/>
          <a:p>
            <a:pPr algn="ctr"/>
            <a:r>
              <a:rPr lang="en-US" altLang="zh-CN" sz="6000" spc="213" dirty="0">
                <a:solidFill>
                  <a:schemeClr val="accent1"/>
                </a:solidFill>
                <a:latin typeface="Broadway" panose="04040905080B02020502" pitchFamily="82" charset="0"/>
                <a:ea typeface="微软雅黑" panose="020B0503020204020204" pitchFamily="34" charset="-122"/>
                <a:cs typeface="Arial" panose="020B0604020202020204" pitchFamily="34" charset="0"/>
              </a:rPr>
              <a:t>2019</a:t>
            </a:r>
          </a:p>
        </p:txBody>
      </p:sp>
      <p:sp>
        <p:nvSpPr>
          <p:cNvPr id="10" name="文本框 16"/>
          <p:cNvSpPr txBox="1"/>
          <p:nvPr/>
        </p:nvSpPr>
        <p:spPr>
          <a:xfrm>
            <a:off x="1907704" y="2062404"/>
            <a:ext cx="5616624" cy="710565"/>
          </a:xfrm>
          <a:prstGeom prst="rect">
            <a:avLst/>
          </a:prstGeom>
          <a:noFill/>
        </p:spPr>
        <p:txBody>
          <a:bodyPr wrap="square" lIns="65023" tIns="32511" rIns="65023" bIns="32511" rtlCol="0">
            <a:spAutoFit/>
          </a:bodyPr>
          <a:lstStyle/>
          <a:p>
            <a:pPr>
              <a:buNone/>
            </a:pPr>
            <a:r>
              <a:rPr lang="zh-CN" altLang="en-US" sz="42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国际会议报告</a:t>
            </a:r>
            <a:r>
              <a:rPr lang="en-US" altLang="zh-CN" sz="4200" b="1" cap="all" dirty="0" err="1">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42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模板</a:t>
            </a:r>
          </a:p>
        </p:txBody>
      </p:sp>
      <p:sp>
        <p:nvSpPr>
          <p:cNvPr id="12" name="文本框 19"/>
          <p:cNvSpPr txBox="1"/>
          <p:nvPr/>
        </p:nvSpPr>
        <p:spPr>
          <a:xfrm>
            <a:off x="2518434" y="3093190"/>
            <a:ext cx="4104457" cy="342656"/>
          </a:xfrm>
          <a:prstGeom prst="rect">
            <a:avLst/>
          </a:prstGeom>
          <a:noFill/>
        </p:spPr>
        <p:txBody>
          <a:bodyPr wrap="square" lIns="65023" tIns="32511" rIns="65023" bIns="32511" rtlCol="0">
            <a:spAutoFit/>
          </a:bodyPr>
          <a:lstStyle/>
          <a:p>
            <a:pPr algn="ctr">
              <a:lnSpc>
                <a:spcPct val="150000"/>
              </a:lnSpc>
              <a:buNone/>
            </a:pPr>
            <a:r>
              <a:rPr lang="en-US" altLang="zh-CN" sz="600"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Business report general summary PPT template  | is suitable for the reporting on activities report | bio | work summary report, etc. | | meeting</a:t>
            </a:r>
            <a:endParaRPr lang="zh-CN" altLang="en-US" sz="600"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merry christmas 圣诞老人来了">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756592" y="123478"/>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6000">
        <p14:prism/>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1" presetClass="entr" presetSubtype="0" fill="hold" grpId="0" nodeType="clickEffect">
                                  <p:stCondLst>
                                    <p:cond delay="0"/>
                                  </p:stCondLst>
                                  <p:iterate type="lt">
                                    <p:tmPct val="614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1"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grpId="0"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26" presetClass="emph" presetSubtype="0" fill="hold" grpId="0" nodeType="clickEffect">
                                  <p:stCondLst>
                                    <p:cond delay="0"/>
                                  </p:stCondLst>
                                  <p:childTnLst>
                                    <p:animEffect transition="out" filter="fade">
                                      <p:cBhvr>
                                        <p:cTn id="39" dur="500" tmFilter="0, 0; .2, .5; .8, .5; 1, 0"/>
                                        <p:tgtEl>
                                          <p:spTgt spid="12"/>
                                        </p:tgtEl>
                                      </p:cBhvr>
                                    </p:animEffect>
                                    <p:animScale>
                                      <p:cBhvr>
                                        <p:cTn id="40"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hold" display="0">
                  <p:stCondLst>
                    <p:cond delay="indefinite"/>
                  </p:stCondLst>
                  <p:endCondLst>
                    <p:cond evt="onStopAudio" delay="0">
                      <p:tgtEl>
                        <p:sldTgt/>
                      </p:tgtEl>
                    </p:cond>
                  </p:endCondLst>
                </p:cTn>
                <p:tgtEl>
                  <p:spTgt spid="5"/>
                </p:tgtEl>
              </p:cMediaNode>
            </p:audio>
          </p:childTnLst>
        </p:cTn>
      </p:par>
    </p:tnLst>
    <p:bldLst>
      <p:bldP spid="9" grpId="0"/>
      <p:bldP spid="10" grpId="0"/>
      <p:bldP spid="10" grpId="1"/>
      <p:bldP spid="12" grpId="0"/>
      <p:bldP spid="1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 name="TextBox 1"/>
          <p:cNvSpPr txBox="1"/>
          <p:nvPr/>
        </p:nvSpPr>
        <p:spPr>
          <a:xfrm>
            <a:off x="2603743" y="1137912"/>
            <a:ext cx="3936525" cy="650432"/>
          </a:xfrm>
          <a:prstGeom prst="rect">
            <a:avLst/>
          </a:prstGeom>
          <a:noFill/>
        </p:spPr>
        <p:txBody>
          <a:bodyPr wrap="none" lIns="65023" tIns="32511" rIns="65023" bIns="32511" rtlCol="0">
            <a:spAutoFit/>
          </a:bodyPr>
          <a:lstStyle/>
          <a:p>
            <a:pPr algn="ctr"/>
            <a:r>
              <a:rPr lang="zh-CN" altLang="en-US" sz="3800" b="1" dirty="0">
                <a:solidFill>
                  <a:schemeClr val="bg1">
                    <a:lumMod val="65000"/>
                  </a:schemeClr>
                </a:solidFill>
                <a:latin typeface="微软雅黑" panose="020B0503020204020204" pitchFamily="34" charset="-122"/>
                <a:ea typeface="微软雅黑" panose="020B0503020204020204" pitchFamily="34" charset="-122"/>
                <a:cs typeface="+mn-ea"/>
                <a:sym typeface="+mn-lt"/>
              </a:rPr>
              <a:t>目录</a:t>
            </a:r>
            <a:r>
              <a:rPr lang="en-US" altLang="zh-CN" sz="3800" b="1" dirty="0">
                <a:solidFill>
                  <a:schemeClr val="bg1">
                    <a:lumMod val="65000"/>
                  </a:schemeClr>
                </a:solidFill>
                <a:latin typeface="微软雅黑" panose="020B0503020204020204" pitchFamily="34" charset="-122"/>
                <a:ea typeface="微软雅黑" panose="020B0503020204020204" pitchFamily="34" charset="-122"/>
                <a:cs typeface="+mn-ea"/>
                <a:sym typeface="+mn-lt"/>
              </a:rPr>
              <a:t>DIRECTORY</a:t>
            </a:r>
            <a:endParaRPr lang="en-US" sz="3800" b="1" dirty="0">
              <a:solidFill>
                <a:schemeClr val="bg1">
                  <a:lumMod val="65000"/>
                </a:schemeClr>
              </a:solidFill>
              <a:latin typeface="微软雅黑" panose="020B0503020204020204" pitchFamily="34" charset="-122"/>
              <a:ea typeface="微软雅黑" panose="020B0503020204020204" pitchFamily="34" charset="-122"/>
              <a:cs typeface="+mn-ea"/>
              <a:sym typeface="+mn-lt"/>
            </a:endParaRPr>
          </a:p>
        </p:txBody>
      </p:sp>
      <p:grpSp>
        <p:nvGrpSpPr>
          <p:cNvPr id="27" name="组合 41"/>
          <p:cNvGrpSpPr/>
          <p:nvPr/>
        </p:nvGrpSpPr>
        <p:grpSpPr bwMode="auto">
          <a:xfrm>
            <a:off x="2915818" y="2229514"/>
            <a:ext cx="441833" cy="400110"/>
            <a:chOff x="2727102" y="1805798"/>
            <a:chExt cx="798858" cy="723619"/>
          </a:xfrm>
        </p:grpSpPr>
        <p:grpSp>
          <p:nvGrpSpPr>
            <p:cNvPr id="28" name="组合 35"/>
            <p:cNvGrpSpPr/>
            <p:nvPr/>
          </p:nvGrpSpPr>
          <p:grpSpPr bwMode="auto">
            <a:xfrm>
              <a:off x="2727102" y="1809520"/>
              <a:ext cx="789301" cy="711133"/>
              <a:chOff x="3696385" y="1762464"/>
              <a:chExt cx="2543112" cy="2379436"/>
            </a:xfrm>
          </p:grpSpPr>
          <p:sp>
            <p:nvSpPr>
              <p:cNvPr id="30" name="矩形 29"/>
              <p:cNvSpPr/>
              <p:nvPr/>
            </p:nvSpPr>
            <p:spPr>
              <a:xfrm>
                <a:off x="3855008" y="1760639"/>
                <a:ext cx="2379374" cy="2381261"/>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31"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29" name="文本框 39"/>
            <p:cNvSpPr txBox="1">
              <a:spLocks noChangeArrowheads="1"/>
            </p:cNvSpPr>
            <p:nvPr/>
          </p:nvSpPr>
          <p:spPr bwMode="auto">
            <a:xfrm>
              <a:off x="2766020" y="1805798"/>
              <a:ext cx="759940"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01</a:t>
              </a:r>
              <a:endParaRPr lang="zh-CN" altLang="en-US" sz="20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32" name="组合 42"/>
          <p:cNvGrpSpPr/>
          <p:nvPr/>
        </p:nvGrpSpPr>
        <p:grpSpPr bwMode="auto">
          <a:xfrm>
            <a:off x="3547885" y="2231078"/>
            <a:ext cx="2830970" cy="393701"/>
            <a:chOff x="3859762" y="1809521"/>
            <a:chExt cx="5116559" cy="711133"/>
          </a:xfrm>
        </p:grpSpPr>
        <p:grpSp>
          <p:nvGrpSpPr>
            <p:cNvPr id="33" name="组合 36"/>
            <p:cNvGrpSpPr/>
            <p:nvPr/>
          </p:nvGrpSpPr>
          <p:grpSpPr bwMode="auto">
            <a:xfrm>
              <a:off x="3859762" y="1809521"/>
              <a:ext cx="5116559" cy="711133"/>
              <a:chOff x="3856314" y="1762464"/>
              <a:chExt cx="2383183" cy="2379436"/>
            </a:xfrm>
          </p:grpSpPr>
          <p:sp>
            <p:nvSpPr>
              <p:cNvPr id="35" name="矩形 34"/>
              <p:cNvSpPr/>
              <p:nvPr/>
            </p:nvSpPr>
            <p:spPr>
              <a:xfrm>
                <a:off x="3856314" y="1763631"/>
                <a:ext cx="2379486" cy="2378269"/>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36"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34" name="矩形 33"/>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anose="020B0503020204020204" pitchFamily="34" charset="-122"/>
                  <a:ea typeface="微软雅黑" panose="020B0503020204020204" pitchFamily="34" charset="-122"/>
                </a:rPr>
                <a:t>年度工作概述</a:t>
              </a:r>
            </a:p>
          </p:txBody>
        </p:sp>
      </p:grpSp>
      <p:grpSp>
        <p:nvGrpSpPr>
          <p:cNvPr id="37" name="组合 41"/>
          <p:cNvGrpSpPr/>
          <p:nvPr/>
        </p:nvGrpSpPr>
        <p:grpSpPr bwMode="auto">
          <a:xfrm>
            <a:off x="2915816" y="2744225"/>
            <a:ext cx="457061" cy="400110"/>
            <a:chOff x="2727102" y="1805798"/>
            <a:chExt cx="826392" cy="723619"/>
          </a:xfrm>
        </p:grpSpPr>
        <p:grpSp>
          <p:nvGrpSpPr>
            <p:cNvPr id="38" name="组合 35"/>
            <p:cNvGrpSpPr/>
            <p:nvPr/>
          </p:nvGrpSpPr>
          <p:grpSpPr bwMode="auto">
            <a:xfrm>
              <a:off x="2727102" y="1809520"/>
              <a:ext cx="789301" cy="711133"/>
              <a:chOff x="3696385" y="1762464"/>
              <a:chExt cx="2543112" cy="2379436"/>
            </a:xfrm>
          </p:grpSpPr>
          <p:sp>
            <p:nvSpPr>
              <p:cNvPr id="40" name="矩形 39"/>
              <p:cNvSpPr/>
              <p:nvPr/>
            </p:nvSpPr>
            <p:spPr>
              <a:xfrm>
                <a:off x="3855008" y="1760639"/>
                <a:ext cx="2379374" cy="2381261"/>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41"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39" name="文本框 39"/>
            <p:cNvSpPr txBox="1">
              <a:spLocks noChangeArrowheads="1"/>
            </p:cNvSpPr>
            <p:nvPr/>
          </p:nvSpPr>
          <p:spPr bwMode="auto">
            <a:xfrm>
              <a:off x="2738486" y="1805798"/>
              <a:ext cx="815008"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02</a:t>
              </a:r>
              <a:endParaRPr lang="zh-CN" altLang="en-US" sz="20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42" name="组合 42"/>
          <p:cNvGrpSpPr/>
          <p:nvPr/>
        </p:nvGrpSpPr>
        <p:grpSpPr bwMode="auto">
          <a:xfrm>
            <a:off x="3547885" y="2745787"/>
            <a:ext cx="2830970" cy="393701"/>
            <a:chOff x="3859762" y="1809521"/>
            <a:chExt cx="5116559" cy="711133"/>
          </a:xfrm>
        </p:grpSpPr>
        <p:grpSp>
          <p:nvGrpSpPr>
            <p:cNvPr id="43" name="组合 36"/>
            <p:cNvGrpSpPr/>
            <p:nvPr/>
          </p:nvGrpSpPr>
          <p:grpSpPr bwMode="auto">
            <a:xfrm>
              <a:off x="3859762" y="1809521"/>
              <a:ext cx="5116559" cy="711133"/>
              <a:chOff x="3856314" y="1762464"/>
              <a:chExt cx="2383183" cy="2379436"/>
            </a:xfrm>
          </p:grpSpPr>
          <p:sp>
            <p:nvSpPr>
              <p:cNvPr id="45" name="矩形 44"/>
              <p:cNvSpPr/>
              <p:nvPr/>
            </p:nvSpPr>
            <p:spPr>
              <a:xfrm>
                <a:off x="3856314" y="1763631"/>
                <a:ext cx="2379486" cy="2378269"/>
              </a:xfrm>
              <a:prstGeom prst="rect">
                <a:avLst/>
              </a:prstGeom>
              <a:solidFill>
                <a:schemeClr val="accent1">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46"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44" name="矩形 43"/>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anose="020B0503020204020204" pitchFamily="34" charset="-122"/>
                  <a:ea typeface="微软雅黑" panose="020B0503020204020204" pitchFamily="34" charset="-122"/>
                </a:rPr>
                <a:t>工作完成情况</a:t>
              </a:r>
            </a:p>
          </p:txBody>
        </p:sp>
      </p:grpSp>
      <p:grpSp>
        <p:nvGrpSpPr>
          <p:cNvPr id="47" name="组合 41"/>
          <p:cNvGrpSpPr/>
          <p:nvPr/>
        </p:nvGrpSpPr>
        <p:grpSpPr bwMode="auto">
          <a:xfrm>
            <a:off x="2915816" y="3272479"/>
            <a:ext cx="461069" cy="400110"/>
            <a:chOff x="2727102" y="1805798"/>
            <a:chExt cx="833639" cy="723619"/>
          </a:xfrm>
        </p:grpSpPr>
        <p:grpSp>
          <p:nvGrpSpPr>
            <p:cNvPr id="48" name="组合 35"/>
            <p:cNvGrpSpPr/>
            <p:nvPr/>
          </p:nvGrpSpPr>
          <p:grpSpPr bwMode="auto">
            <a:xfrm>
              <a:off x="2727102" y="1809520"/>
              <a:ext cx="789301" cy="711133"/>
              <a:chOff x="3696385" y="1762464"/>
              <a:chExt cx="2543112" cy="2379436"/>
            </a:xfrm>
          </p:grpSpPr>
          <p:sp>
            <p:nvSpPr>
              <p:cNvPr id="50" name="矩形 49"/>
              <p:cNvSpPr/>
              <p:nvPr/>
            </p:nvSpPr>
            <p:spPr>
              <a:xfrm>
                <a:off x="3855008" y="1760639"/>
                <a:ext cx="2379374" cy="2381261"/>
              </a:xfrm>
              <a:prstGeom prst="rect">
                <a:avLst/>
              </a:prstGeom>
              <a:solidFill>
                <a:schemeClr val="accent2">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51"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49" name="文本框 39"/>
            <p:cNvSpPr txBox="1">
              <a:spLocks noChangeArrowheads="1"/>
            </p:cNvSpPr>
            <p:nvPr/>
          </p:nvSpPr>
          <p:spPr bwMode="auto">
            <a:xfrm>
              <a:off x="2731241" y="1805798"/>
              <a:ext cx="829500" cy="723619"/>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03</a:t>
              </a:r>
              <a:endParaRPr lang="zh-CN" altLang="en-US" sz="20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52" name="组合 42"/>
          <p:cNvGrpSpPr/>
          <p:nvPr/>
        </p:nvGrpSpPr>
        <p:grpSpPr bwMode="auto">
          <a:xfrm>
            <a:off x="3547885" y="3274043"/>
            <a:ext cx="2830970" cy="393701"/>
            <a:chOff x="3859762" y="1809521"/>
            <a:chExt cx="5116559" cy="711133"/>
          </a:xfrm>
        </p:grpSpPr>
        <p:grpSp>
          <p:nvGrpSpPr>
            <p:cNvPr id="53" name="组合 36"/>
            <p:cNvGrpSpPr/>
            <p:nvPr/>
          </p:nvGrpSpPr>
          <p:grpSpPr bwMode="auto">
            <a:xfrm>
              <a:off x="3859762" y="1809521"/>
              <a:ext cx="5116559" cy="711133"/>
              <a:chOff x="3856314" y="1762464"/>
              <a:chExt cx="2383183" cy="2379436"/>
            </a:xfrm>
          </p:grpSpPr>
          <p:sp>
            <p:nvSpPr>
              <p:cNvPr id="55" name="矩形 54"/>
              <p:cNvSpPr/>
              <p:nvPr/>
            </p:nvSpPr>
            <p:spPr>
              <a:xfrm>
                <a:off x="3856314" y="1763631"/>
                <a:ext cx="2379486" cy="2378269"/>
              </a:xfrm>
              <a:prstGeom prst="rect">
                <a:avLst/>
              </a:prstGeom>
              <a:solidFill>
                <a:schemeClr val="accent3">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56"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54" name="矩形 53"/>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anose="020B0503020204020204" pitchFamily="34" charset="-122"/>
                  <a:ea typeface="微软雅黑" panose="020B0503020204020204" pitchFamily="34" charset="-122"/>
                </a:rPr>
                <a:t>成功项目展示</a:t>
              </a:r>
            </a:p>
          </p:txBody>
        </p:sp>
      </p:grpSp>
      <p:grpSp>
        <p:nvGrpSpPr>
          <p:cNvPr id="57" name="组合 41"/>
          <p:cNvGrpSpPr/>
          <p:nvPr/>
        </p:nvGrpSpPr>
        <p:grpSpPr bwMode="auto">
          <a:xfrm>
            <a:off x="2915817" y="3827824"/>
            <a:ext cx="457062" cy="400110"/>
            <a:chOff x="2727102" y="1805798"/>
            <a:chExt cx="826393" cy="723619"/>
          </a:xfrm>
        </p:grpSpPr>
        <p:grpSp>
          <p:nvGrpSpPr>
            <p:cNvPr id="58" name="组合 35"/>
            <p:cNvGrpSpPr/>
            <p:nvPr/>
          </p:nvGrpSpPr>
          <p:grpSpPr bwMode="auto">
            <a:xfrm>
              <a:off x="2727102" y="1809520"/>
              <a:ext cx="789301" cy="711133"/>
              <a:chOff x="3696385" y="1762464"/>
              <a:chExt cx="2543112" cy="2379436"/>
            </a:xfrm>
          </p:grpSpPr>
          <p:sp>
            <p:nvSpPr>
              <p:cNvPr id="60" name="矩形 59"/>
              <p:cNvSpPr/>
              <p:nvPr/>
            </p:nvSpPr>
            <p:spPr>
              <a:xfrm>
                <a:off x="3855008" y="1760639"/>
                <a:ext cx="2379374" cy="2381261"/>
              </a:xfrm>
              <a:prstGeom prst="rect">
                <a:avLst/>
              </a:prstGeom>
              <a:solidFill>
                <a:schemeClr val="accent4">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61" name="矩形 34"/>
              <p:cNvSpPr/>
              <p:nvPr/>
            </p:nvSpPr>
            <p:spPr>
              <a:xfrm>
                <a:off x="3696385" y="1803162"/>
                <a:ext cx="2543112" cy="1041802"/>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3716" h="371837">
                    <a:moveTo>
                      <a:pt x="45292" y="0"/>
                    </a:moveTo>
                    <a:lnTo>
                      <a:pt x="703716" y="0"/>
                    </a:lnTo>
                    <a:lnTo>
                      <a:pt x="703716" y="286509"/>
                    </a:lnTo>
                    <a:cubicBezTo>
                      <a:pt x="458841" y="527809"/>
                      <a:pt x="219475" y="180681"/>
                      <a:pt x="0" y="180681"/>
                    </a:cubicBezTo>
                    <a:lnTo>
                      <a:pt x="45292" y="0"/>
                    </a:ln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59" name="文本框 39"/>
            <p:cNvSpPr txBox="1">
              <a:spLocks noChangeArrowheads="1"/>
            </p:cNvSpPr>
            <p:nvPr/>
          </p:nvSpPr>
          <p:spPr bwMode="auto">
            <a:xfrm>
              <a:off x="2738489" y="1805798"/>
              <a:ext cx="815006" cy="72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ctr" eaLnBrk="1" hangingPunct="1"/>
              <a:r>
                <a:rPr lang="en-US" altLang="zh-CN" sz="2000" dirty="0">
                  <a:solidFill>
                    <a:schemeClr val="bg1"/>
                  </a:solidFill>
                  <a:latin typeface="Impact" panose="020B0806030902050204" pitchFamily="34" charset="0"/>
                  <a:ea typeface="时尚中黑简体" panose="01010104010101010101" pitchFamily="2" charset="-122"/>
                  <a:cs typeface="Arial" panose="020B0604020202020204" pitchFamily="34" charset="0"/>
                </a:rPr>
                <a:t>04</a:t>
              </a:r>
              <a:endParaRPr lang="zh-CN" altLang="en-US" sz="2000" dirty="0">
                <a:solidFill>
                  <a:schemeClr val="bg1"/>
                </a:solidFill>
                <a:latin typeface="Impact" panose="020B0806030902050204" pitchFamily="34" charset="0"/>
                <a:ea typeface="时尚中黑简体" panose="01010104010101010101" pitchFamily="2" charset="-122"/>
                <a:cs typeface="Arial" panose="020B0604020202020204" pitchFamily="34" charset="0"/>
              </a:endParaRPr>
            </a:p>
          </p:txBody>
        </p:sp>
      </p:grpSp>
      <p:grpSp>
        <p:nvGrpSpPr>
          <p:cNvPr id="62" name="组合 42"/>
          <p:cNvGrpSpPr/>
          <p:nvPr/>
        </p:nvGrpSpPr>
        <p:grpSpPr bwMode="auto">
          <a:xfrm>
            <a:off x="3547885" y="3829387"/>
            <a:ext cx="2830970" cy="393701"/>
            <a:chOff x="3859762" y="1809521"/>
            <a:chExt cx="5116559" cy="711133"/>
          </a:xfrm>
        </p:grpSpPr>
        <p:grpSp>
          <p:nvGrpSpPr>
            <p:cNvPr id="63" name="组合 36"/>
            <p:cNvGrpSpPr/>
            <p:nvPr/>
          </p:nvGrpSpPr>
          <p:grpSpPr bwMode="auto">
            <a:xfrm>
              <a:off x="3859762" y="1809521"/>
              <a:ext cx="5116559" cy="711133"/>
              <a:chOff x="3856314" y="1762464"/>
              <a:chExt cx="2383183" cy="2379436"/>
            </a:xfrm>
          </p:grpSpPr>
          <p:sp>
            <p:nvSpPr>
              <p:cNvPr id="65" name="矩形 64"/>
              <p:cNvSpPr/>
              <p:nvPr/>
            </p:nvSpPr>
            <p:spPr>
              <a:xfrm>
                <a:off x="3856314" y="1763631"/>
                <a:ext cx="2379486" cy="2378269"/>
              </a:xfrm>
              <a:prstGeom prst="rect">
                <a:avLst/>
              </a:prstGeom>
              <a:solidFill>
                <a:schemeClr val="accent4">
                  <a:alpha val="89000"/>
                </a:schemeClr>
              </a:solidFill>
              <a:ln w="9525">
                <a:solidFill>
                  <a:schemeClr val="bg1"/>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sp>
            <p:nvSpPr>
              <p:cNvPr id="66" name="矩形 34"/>
              <p:cNvSpPr/>
              <p:nvPr/>
            </p:nvSpPr>
            <p:spPr>
              <a:xfrm>
                <a:off x="3860011" y="1806100"/>
                <a:ext cx="2379486" cy="1576663"/>
              </a:xfrm>
              <a:custGeom>
                <a:avLst/>
                <a:gdLst>
                  <a:gd name="connsiteX0" fmla="*/ 0 w 658424"/>
                  <a:gd name="connsiteY0" fmla="*/ 0 h 286509"/>
                  <a:gd name="connsiteX1" fmla="*/ 658424 w 658424"/>
                  <a:gd name="connsiteY1" fmla="*/ 0 h 286509"/>
                  <a:gd name="connsiteX2" fmla="*/ 658424 w 658424"/>
                  <a:gd name="connsiteY2" fmla="*/ 286509 h 286509"/>
                  <a:gd name="connsiteX3" fmla="*/ 0 w 658424"/>
                  <a:gd name="connsiteY3" fmla="*/ 286509 h 286509"/>
                  <a:gd name="connsiteX4" fmla="*/ 0 w 658424"/>
                  <a:gd name="connsiteY4" fmla="*/ 0 h 286509"/>
                  <a:gd name="connsiteX0-1" fmla="*/ 0 w 658424"/>
                  <a:gd name="connsiteY0-2" fmla="*/ 0 h 286509"/>
                  <a:gd name="connsiteX1-3" fmla="*/ 658424 w 658424"/>
                  <a:gd name="connsiteY1-4" fmla="*/ 0 h 286509"/>
                  <a:gd name="connsiteX2-5" fmla="*/ 658424 w 658424"/>
                  <a:gd name="connsiteY2-6" fmla="*/ 286509 h 286509"/>
                  <a:gd name="connsiteX3-7" fmla="*/ 0 w 658424"/>
                  <a:gd name="connsiteY3-8" fmla="*/ 286509 h 286509"/>
                  <a:gd name="connsiteX4-9" fmla="*/ 0 w 658424"/>
                  <a:gd name="connsiteY4-10" fmla="*/ 0 h 286509"/>
                  <a:gd name="connsiteX0-11" fmla="*/ 0 w 658424"/>
                  <a:gd name="connsiteY0-12" fmla="*/ 0 h 410686"/>
                  <a:gd name="connsiteX1-13" fmla="*/ 658424 w 658424"/>
                  <a:gd name="connsiteY1-14" fmla="*/ 0 h 410686"/>
                  <a:gd name="connsiteX2-15" fmla="*/ 658424 w 658424"/>
                  <a:gd name="connsiteY2-16" fmla="*/ 286509 h 410686"/>
                  <a:gd name="connsiteX3-17" fmla="*/ 0 w 658424"/>
                  <a:gd name="connsiteY3-18" fmla="*/ 286509 h 410686"/>
                  <a:gd name="connsiteX4-19" fmla="*/ 0 w 658424"/>
                  <a:gd name="connsiteY4-20" fmla="*/ 0 h 410686"/>
                  <a:gd name="connsiteX0-21" fmla="*/ 0 w 658424"/>
                  <a:gd name="connsiteY0-22" fmla="*/ 0 h 410686"/>
                  <a:gd name="connsiteX1-23" fmla="*/ 658424 w 658424"/>
                  <a:gd name="connsiteY1-24" fmla="*/ 0 h 410686"/>
                  <a:gd name="connsiteX2-25" fmla="*/ 658424 w 658424"/>
                  <a:gd name="connsiteY2-26" fmla="*/ 286509 h 410686"/>
                  <a:gd name="connsiteX3-27" fmla="*/ 0 w 658424"/>
                  <a:gd name="connsiteY3-28" fmla="*/ 286509 h 410686"/>
                  <a:gd name="connsiteX4-29" fmla="*/ 0 w 658424"/>
                  <a:gd name="connsiteY4-30" fmla="*/ 0 h 410686"/>
                  <a:gd name="connsiteX0-31" fmla="*/ 0 w 658424"/>
                  <a:gd name="connsiteY0-32" fmla="*/ 0 h 393753"/>
                  <a:gd name="connsiteX1-33" fmla="*/ 658424 w 658424"/>
                  <a:gd name="connsiteY1-34" fmla="*/ 0 h 393753"/>
                  <a:gd name="connsiteX2-35" fmla="*/ 658424 w 658424"/>
                  <a:gd name="connsiteY2-36" fmla="*/ 286509 h 393753"/>
                  <a:gd name="connsiteX3-37" fmla="*/ 0 w 658424"/>
                  <a:gd name="connsiteY3-38" fmla="*/ 286509 h 393753"/>
                  <a:gd name="connsiteX4-39" fmla="*/ 0 w 658424"/>
                  <a:gd name="connsiteY4-40" fmla="*/ 0 h 393753"/>
                  <a:gd name="connsiteX0-41" fmla="*/ 45292 w 703716"/>
                  <a:gd name="connsiteY0-42" fmla="*/ 0 h 371837"/>
                  <a:gd name="connsiteX1-43" fmla="*/ 703716 w 703716"/>
                  <a:gd name="connsiteY1-44" fmla="*/ 0 h 371837"/>
                  <a:gd name="connsiteX2-45" fmla="*/ 703716 w 703716"/>
                  <a:gd name="connsiteY2-46" fmla="*/ 286509 h 371837"/>
                  <a:gd name="connsiteX3-47" fmla="*/ 0 w 703716"/>
                  <a:gd name="connsiteY3-48" fmla="*/ 180681 h 371837"/>
                  <a:gd name="connsiteX4-49" fmla="*/ 45292 w 703716"/>
                  <a:gd name="connsiteY4-50" fmla="*/ 0 h 371837"/>
                  <a:gd name="connsiteX0-51" fmla="*/ 45292 w 703716"/>
                  <a:gd name="connsiteY0-52" fmla="*/ 0 h 525639"/>
                  <a:gd name="connsiteX1-53" fmla="*/ 703716 w 703716"/>
                  <a:gd name="connsiteY1-54" fmla="*/ 0 h 525639"/>
                  <a:gd name="connsiteX2-55" fmla="*/ 703716 w 703716"/>
                  <a:gd name="connsiteY2-56" fmla="*/ 286509 h 525639"/>
                  <a:gd name="connsiteX3-57" fmla="*/ 0 w 703716"/>
                  <a:gd name="connsiteY3-58" fmla="*/ 180681 h 525639"/>
                  <a:gd name="connsiteX4-59" fmla="*/ 45292 w 703716"/>
                  <a:gd name="connsiteY4-60" fmla="*/ 0 h 525639"/>
                  <a:gd name="connsiteX0-61" fmla="*/ 45292 w 703716"/>
                  <a:gd name="connsiteY0-62" fmla="*/ 0 h 286509"/>
                  <a:gd name="connsiteX1-63" fmla="*/ 703716 w 703716"/>
                  <a:gd name="connsiteY1-64" fmla="*/ 0 h 286509"/>
                  <a:gd name="connsiteX2-65" fmla="*/ 703716 w 703716"/>
                  <a:gd name="connsiteY2-66" fmla="*/ 286509 h 286509"/>
                  <a:gd name="connsiteX3-67" fmla="*/ 0 w 703716"/>
                  <a:gd name="connsiteY3-68" fmla="*/ 180681 h 286509"/>
                  <a:gd name="connsiteX4-69" fmla="*/ 45292 w 703716"/>
                  <a:gd name="connsiteY4-70" fmla="*/ 0 h 286509"/>
                  <a:gd name="connsiteX0-71" fmla="*/ 0 w 658424"/>
                  <a:gd name="connsiteY0-72" fmla="*/ 0 h 474648"/>
                  <a:gd name="connsiteX1-73" fmla="*/ 658424 w 658424"/>
                  <a:gd name="connsiteY1-74" fmla="*/ 0 h 474648"/>
                  <a:gd name="connsiteX2-75" fmla="*/ 658424 w 658424"/>
                  <a:gd name="connsiteY2-76" fmla="*/ 286509 h 474648"/>
                  <a:gd name="connsiteX3-77" fmla="*/ 2177 w 658424"/>
                  <a:gd name="connsiteY3-78" fmla="*/ 474648 h 474648"/>
                  <a:gd name="connsiteX4-79" fmla="*/ 0 w 658424"/>
                  <a:gd name="connsiteY4-80" fmla="*/ 0 h 474648"/>
                  <a:gd name="connsiteX0-81" fmla="*/ 0 w 658424"/>
                  <a:gd name="connsiteY0-82" fmla="*/ 0 h 474648"/>
                  <a:gd name="connsiteX1-83" fmla="*/ 658424 w 658424"/>
                  <a:gd name="connsiteY1-84" fmla="*/ 0 h 474648"/>
                  <a:gd name="connsiteX2-85" fmla="*/ 658424 w 658424"/>
                  <a:gd name="connsiteY2-86" fmla="*/ 286509 h 474648"/>
                  <a:gd name="connsiteX3-87" fmla="*/ 2177 w 658424"/>
                  <a:gd name="connsiteY3-88" fmla="*/ 474648 h 474648"/>
                  <a:gd name="connsiteX4-89" fmla="*/ 0 w 658424"/>
                  <a:gd name="connsiteY4-90" fmla="*/ 0 h 474648"/>
                  <a:gd name="connsiteX0-91" fmla="*/ 0 w 658424"/>
                  <a:gd name="connsiteY0-92" fmla="*/ 0 h 478579"/>
                  <a:gd name="connsiteX1-93" fmla="*/ 658424 w 658424"/>
                  <a:gd name="connsiteY1-94" fmla="*/ 0 h 478579"/>
                  <a:gd name="connsiteX2-95" fmla="*/ 658424 w 658424"/>
                  <a:gd name="connsiteY2-96" fmla="*/ 286509 h 478579"/>
                  <a:gd name="connsiteX3-97" fmla="*/ 2177 w 658424"/>
                  <a:gd name="connsiteY3-98" fmla="*/ 474648 h 478579"/>
                  <a:gd name="connsiteX4-99" fmla="*/ 0 w 658424"/>
                  <a:gd name="connsiteY4-100" fmla="*/ 0 h 478579"/>
                  <a:gd name="connsiteX0-101" fmla="*/ 0 w 658424"/>
                  <a:gd name="connsiteY0-102" fmla="*/ 0 h 477010"/>
                  <a:gd name="connsiteX1-103" fmla="*/ 658424 w 658424"/>
                  <a:gd name="connsiteY1-104" fmla="*/ 0 h 477010"/>
                  <a:gd name="connsiteX2-105" fmla="*/ 658424 w 658424"/>
                  <a:gd name="connsiteY2-106" fmla="*/ 286509 h 477010"/>
                  <a:gd name="connsiteX3-107" fmla="*/ 2177 w 658424"/>
                  <a:gd name="connsiteY3-108" fmla="*/ 474648 h 477010"/>
                  <a:gd name="connsiteX4-109" fmla="*/ 0 w 658424"/>
                  <a:gd name="connsiteY4-110" fmla="*/ 0 h 477010"/>
                  <a:gd name="connsiteX0-111" fmla="*/ 0 w 658424"/>
                  <a:gd name="connsiteY0-112" fmla="*/ 0 h 505769"/>
                  <a:gd name="connsiteX1-113" fmla="*/ 658424 w 658424"/>
                  <a:gd name="connsiteY1-114" fmla="*/ 0 h 505769"/>
                  <a:gd name="connsiteX2-115" fmla="*/ 658424 w 658424"/>
                  <a:gd name="connsiteY2-116" fmla="*/ 286509 h 505769"/>
                  <a:gd name="connsiteX3-117" fmla="*/ 2177 w 658424"/>
                  <a:gd name="connsiteY3-118" fmla="*/ 474648 h 505769"/>
                  <a:gd name="connsiteX4-119" fmla="*/ 0 w 658424"/>
                  <a:gd name="connsiteY4-120" fmla="*/ 0 h 505769"/>
                  <a:gd name="connsiteX0-121" fmla="*/ 0 w 658424"/>
                  <a:gd name="connsiteY0-122" fmla="*/ 0 h 525981"/>
                  <a:gd name="connsiteX1-123" fmla="*/ 658424 w 658424"/>
                  <a:gd name="connsiteY1-124" fmla="*/ 0 h 525981"/>
                  <a:gd name="connsiteX2-125" fmla="*/ 658424 w 658424"/>
                  <a:gd name="connsiteY2-126" fmla="*/ 286509 h 525981"/>
                  <a:gd name="connsiteX3-127" fmla="*/ 2177 w 658424"/>
                  <a:gd name="connsiteY3-128" fmla="*/ 474648 h 525981"/>
                  <a:gd name="connsiteX4-129" fmla="*/ 0 w 658424"/>
                  <a:gd name="connsiteY4-130" fmla="*/ 0 h 525981"/>
                  <a:gd name="connsiteX0-131" fmla="*/ 0 w 658424"/>
                  <a:gd name="connsiteY0-132" fmla="*/ 0 h 436868"/>
                  <a:gd name="connsiteX1-133" fmla="*/ 658424 w 658424"/>
                  <a:gd name="connsiteY1-134" fmla="*/ 0 h 436868"/>
                  <a:gd name="connsiteX2-135" fmla="*/ 658424 w 658424"/>
                  <a:gd name="connsiteY2-136" fmla="*/ 286509 h 436868"/>
                  <a:gd name="connsiteX3-137" fmla="*/ 2177 w 658424"/>
                  <a:gd name="connsiteY3-138" fmla="*/ 251233 h 436868"/>
                  <a:gd name="connsiteX4-139" fmla="*/ 0 w 658424"/>
                  <a:gd name="connsiteY4-140" fmla="*/ 0 h 4368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8424" h="436868">
                    <a:moveTo>
                      <a:pt x="0" y="0"/>
                    </a:moveTo>
                    <a:lnTo>
                      <a:pt x="658424" y="0"/>
                    </a:lnTo>
                    <a:lnTo>
                      <a:pt x="658424" y="286509"/>
                    </a:lnTo>
                    <a:cubicBezTo>
                      <a:pt x="356259" y="621878"/>
                      <a:pt x="90702" y="298268"/>
                      <a:pt x="2177" y="251233"/>
                    </a:cubicBezTo>
                    <a:cubicBezTo>
                      <a:pt x="1451" y="93017"/>
                      <a:pt x="726" y="158216"/>
                      <a:pt x="0" y="0"/>
                    </a:cubicBezTo>
                    <a:close/>
                  </a:path>
                </a:pathLst>
              </a:custGeom>
              <a:solidFill>
                <a:schemeClr val="bg1">
                  <a:alpha val="18000"/>
                </a:schemeClr>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endParaRPr>
              </a:p>
            </p:txBody>
          </p:sp>
        </p:grpSp>
        <p:sp>
          <p:nvSpPr>
            <p:cNvPr id="64" name="矩形 63"/>
            <p:cNvSpPr/>
            <p:nvPr/>
          </p:nvSpPr>
          <p:spPr>
            <a:xfrm>
              <a:off x="4943774" y="1868799"/>
              <a:ext cx="2558798" cy="611522"/>
            </a:xfrm>
            <a:prstGeom prst="rect">
              <a:avLst/>
            </a:prstGeom>
          </p:spPr>
          <p:txBody>
            <a:bodyPr wrap="none">
              <a:spAutoFit/>
            </a:bodyPr>
            <a:lstStyle/>
            <a:p>
              <a:pPr lvl="0"/>
              <a:r>
                <a:rPr lang="zh-CN" altLang="zh-CN" sz="1600" b="1" dirty="0">
                  <a:solidFill>
                    <a:schemeClr val="bg1"/>
                  </a:solidFill>
                  <a:latin typeface="微软雅黑" panose="020B0503020204020204" pitchFamily="34" charset="-122"/>
                  <a:ea typeface="微软雅黑" panose="020B0503020204020204" pitchFamily="34" charset="-122"/>
                </a:rPr>
                <a:t>明年工作计划</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par>
                                <p:cTn id="17" presetID="2" presetClass="entr" presetSubtype="8" decel="10000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750" fill="hold"/>
                                        <p:tgtEl>
                                          <p:spTgt spid="27"/>
                                        </p:tgtEl>
                                        <p:attrNameLst>
                                          <p:attrName>ppt_x</p:attrName>
                                        </p:attrNameLst>
                                      </p:cBhvr>
                                      <p:tavLst>
                                        <p:tav tm="0">
                                          <p:val>
                                            <p:strVal val="0-#ppt_w/2"/>
                                          </p:val>
                                        </p:tav>
                                        <p:tav tm="100000">
                                          <p:val>
                                            <p:strVal val="#ppt_x"/>
                                          </p:val>
                                        </p:tav>
                                      </p:tavLst>
                                    </p:anim>
                                    <p:anim calcmode="lin" valueType="num">
                                      <p:cBhvr additive="base">
                                        <p:cTn id="20" dur="750" fill="hold"/>
                                        <p:tgtEl>
                                          <p:spTgt spid="27"/>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750"/>
                                        <p:tgtEl>
                                          <p:spTgt spid="32"/>
                                        </p:tgtEl>
                                      </p:cBhvr>
                                    </p:animEffect>
                                  </p:childTnLst>
                                </p:cTn>
                              </p:par>
                            </p:childTnLst>
                          </p:cTn>
                        </p:par>
                        <p:par>
                          <p:cTn id="24" fill="hold">
                            <p:stCondLst>
                              <p:cond delay="1000"/>
                            </p:stCondLst>
                            <p:childTnLst>
                              <p:par>
                                <p:cTn id="25" presetID="2" presetClass="entr" presetSubtype="8" decel="100000"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additive="base">
                                        <p:cTn id="27" dur="750" fill="hold"/>
                                        <p:tgtEl>
                                          <p:spTgt spid="37"/>
                                        </p:tgtEl>
                                        <p:attrNameLst>
                                          <p:attrName>ppt_x</p:attrName>
                                        </p:attrNameLst>
                                      </p:cBhvr>
                                      <p:tavLst>
                                        <p:tav tm="0">
                                          <p:val>
                                            <p:strVal val="0-#ppt_w/2"/>
                                          </p:val>
                                        </p:tav>
                                        <p:tav tm="100000">
                                          <p:val>
                                            <p:strVal val="#ppt_x"/>
                                          </p:val>
                                        </p:tav>
                                      </p:tavLst>
                                    </p:anim>
                                    <p:anim calcmode="lin" valueType="num">
                                      <p:cBhvr additive="base">
                                        <p:cTn id="28" dur="750" fill="hold"/>
                                        <p:tgtEl>
                                          <p:spTgt spid="37"/>
                                        </p:tgtEl>
                                        <p:attrNameLst>
                                          <p:attrName>ppt_y</p:attrName>
                                        </p:attrNameLst>
                                      </p:cBhvr>
                                      <p:tavLst>
                                        <p:tav tm="0">
                                          <p:val>
                                            <p:strVal val="#ppt_y"/>
                                          </p:val>
                                        </p:tav>
                                        <p:tav tm="100000">
                                          <p:val>
                                            <p:strVal val="#ppt_y"/>
                                          </p:val>
                                        </p:tav>
                                      </p:tavLst>
                                    </p:anim>
                                  </p:childTnLst>
                                </p:cTn>
                              </p:par>
                              <p:par>
                                <p:cTn id="29" presetID="10"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750"/>
                                        <p:tgtEl>
                                          <p:spTgt spid="42"/>
                                        </p:tgtEl>
                                      </p:cBhvr>
                                    </p:animEffect>
                                  </p:childTnLst>
                                </p:cTn>
                              </p:par>
                            </p:childTnLst>
                          </p:cTn>
                        </p:par>
                        <p:par>
                          <p:cTn id="32" fill="hold">
                            <p:stCondLst>
                              <p:cond delay="2000"/>
                            </p:stCondLst>
                            <p:childTnLst>
                              <p:par>
                                <p:cTn id="33" presetID="2" presetClass="entr" presetSubtype="8" decel="100000"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750" fill="hold"/>
                                        <p:tgtEl>
                                          <p:spTgt spid="47"/>
                                        </p:tgtEl>
                                        <p:attrNameLst>
                                          <p:attrName>ppt_x</p:attrName>
                                        </p:attrNameLst>
                                      </p:cBhvr>
                                      <p:tavLst>
                                        <p:tav tm="0">
                                          <p:val>
                                            <p:strVal val="0-#ppt_w/2"/>
                                          </p:val>
                                        </p:tav>
                                        <p:tav tm="100000">
                                          <p:val>
                                            <p:strVal val="#ppt_x"/>
                                          </p:val>
                                        </p:tav>
                                      </p:tavLst>
                                    </p:anim>
                                    <p:anim calcmode="lin" valueType="num">
                                      <p:cBhvr additive="base">
                                        <p:cTn id="36" dur="750" fill="hold"/>
                                        <p:tgtEl>
                                          <p:spTgt spid="47"/>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750"/>
                                        <p:tgtEl>
                                          <p:spTgt spid="52"/>
                                        </p:tgtEl>
                                      </p:cBhvr>
                                    </p:animEffect>
                                  </p:childTnLst>
                                </p:cTn>
                              </p:par>
                            </p:childTnLst>
                          </p:cTn>
                        </p:par>
                        <p:par>
                          <p:cTn id="40" fill="hold">
                            <p:stCondLst>
                              <p:cond delay="3000"/>
                            </p:stCondLst>
                            <p:childTnLst>
                              <p:par>
                                <p:cTn id="41" presetID="2" presetClass="entr" presetSubtype="8" decel="100000" fill="hold" nodeType="after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750" fill="hold"/>
                                        <p:tgtEl>
                                          <p:spTgt spid="57"/>
                                        </p:tgtEl>
                                        <p:attrNameLst>
                                          <p:attrName>ppt_x</p:attrName>
                                        </p:attrNameLst>
                                      </p:cBhvr>
                                      <p:tavLst>
                                        <p:tav tm="0">
                                          <p:val>
                                            <p:strVal val="0-#ppt_w/2"/>
                                          </p:val>
                                        </p:tav>
                                        <p:tav tm="100000">
                                          <p:val>
                                            <p:strVal val="#ppt_x"/>
                                          </p:val>
                                        </p:tav>
                                      </p:tavLst>
                                    </p:anim>
                                    <p:anim calcmode="lin" valueType="num">
                                      <p:cBhvr additive="base">
                                        <p:cTn id="44" dur="750" fill="hold"/>
                                        <p:tgtEl>
                                          <p:spTgt spid="57"/>
                                        </p:tgtEl>
                                        <p:attrNameLst>
                                          <p:attrName>ppt_y</p:attrName>
                                        </p:attrNameLst>
                                      </p:cBhvr>
                                      <p:tavLst>
                                        <p:tav tm="0">
                                          <p:val>
                                            <p:strVal val="#ppt_y"/>
                                          </p:val>
                                        </p:tav>
                                        <p:tav tm="100000">
                                          <p:val>
                                            <p:strVal val="#ppt_y"/>
                                          </p:val>
                                        </p:tav>
                                      </p:tavLst>
                                    </p:anim>
                                  </p:childTnLst>
                                </p:cTn>
                              </p:par>
                              <p:par>
                                <p:cTn id="45" presetID="10"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fade">
                                      <p:cBhvr>
                                        <p:cTn id="47" dur="7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1" y="11483"/>
            <a:ext cx="9135879" cy="5143500"/>
          </a:xfrm>
          <a:prstGeom prst="rect">
            <a:avLst/>
          </a:prstGeom>
        </p:spPr>
      </p:pic>
      <p:sp>
        <p:nvSpPr>
          <p:cNvPr id="6148" name="文本框 3080"/>
          <p:cNvSpPr txBox="1">
            <a:spLocks noChangeArrowheads="1"/>
          </p:cNvSpPr>
          <p:nvPr/>
        </p:nvSpPr>
        <p:spPr bwMode="auto">
          <a:xfrm>
            <a:off x="2627784" y="1923678"/>
            <a:ext cx="1252230" cy="98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spAutoFit/>
          </a:bodyPr>
          <a:lstStyle/>
          <a:p>
            <a:pPr algn="ctr"/>
            <a:r>
              <a:rPr lang="en-US" altLang="zh-CN" sz="6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9" name="矩形 8"/>
          <p:cNvSpPr/>
          <p:nvPr/>
        </p:nvSpPr>
        <p:spPr>
          <a:xfrm>
            <a:off x="3692519" y="2039165"/>
            <a:ext cx="2030237" cy="307777"/>
          </a:xfrm>
          <a:prstGeom prst="rect">
            <a:avLst/>
          </a:prstGeom>
        </p:spPr>
        <p:txBody>
          <a:bodyPr wrap="square" lIns="0" tIns="0" rIns="0" bIns="0">
            <a:spAutoFit/>
          </a:bodyPr>
          <a:lstStyle/>
          <a:p>
            <a:pPr lvl="0"/>
            <a:r>
              <a:rPr lang="zh-CN" altLang="zh-CN" sz="2000" b="1" dirty="0">
                <a:solidFill>
                  <a:schemeClr val="bg1">
                    <a:lumMod val="50000"/>
                  </a:schemeClr>
                </a:solidFill>
                <a:latin typeface="微软雅黑" panose="020B0503020204020204" pitchFamily="34" charset="-122"/>
                <a:ea typeface="微软雅黑" panose="020B0503020204020204" pitchFamily="34" charset="-122"/>
              </a:rPr>
              <a:t>年度工作概述</a:t>
            </a:r>
          </a:p>
        </p:txBody>
      </p:sp>
      <p:sp>
        <p:nvSpPr>
          <p:cNvPr id="10" name="文本框 9"/>
          <p:cNvSpPr txBox="1"/>
          <p:nvPr/>
        </p:nvSpPr>
        <p:spPr>
          <a:xfrm>
            <a:off x="3692518" y="2431269"/>
            <a:ext cx="2829294" cy="303929"/>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p:cTn id="13" dur="500" fill="hold"/>
                                        <p:tgtEl>
                                          <p:spTgt spid="6148"/>
                                        </p:tgtEl>
                                        <p:attrNameLst>
                                          <p:attrName>ppt_w</p:attrName>
                                        </p:attrNameLst>
                                      </p:cBhvr>
                                      <p:tavLst>
                                        <p:tav tm="0">
                                          <p:val>
                                            <p:fltVal val="0"/>
                                          </p:val>
                                        </p:tav>
                                        <p:tav tm="100000">
                                          <p:val>
                                            <p:strVal val="#ppt_w"/>
                                          </p:val>
                                        </p:tav>
                                      </p:tavLst>
                                    </p:anim>
                                    <p:anim calcmode="lin" valueType="num">
                                      <p:cBhvr>
                                        <p:cTn id="14" dur="500" fill="hold"/>
                                        <p:tgtEl>
                                          <p:spTgt spid="6148"/>
                                        </p:tgtEl>
                                        <p:attrNameLst>
                                          <p:attrName>ppt_h</p:attrName>
                                        </p:attrNameLst>
                                      </p:cBhvr>
                                      <p:tavLst>
                                        <p:tav tm="0">
                                          <p:val>
                                            <p:fltVal val="0"/>
                                          </p:val>
                                        </p:tav>
                                        <p:tav tm="100000">
                                          <p:val>
                                            <p:strVal val="#ppt_h"/>
                                          </p:val>
                                        </p:tav>
                                      </p:tavLst>
                                    </p:anim>
                                    <p:animEffect transition="in" filter="fade">
                                      <p:cBhvr>
                                        <p:cTn id="15" dur="500"/>
                                        <p:tgtEl>
                                          <p:spTgt spid="6148"/>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strVal val="4*#ppt_w"/>
                                          </p:val>
                                        </p:tav>
                                        <p:tav tm="100000">
                                          <p:val>
                                            <p:strVal val="#ppt_w"/>
                                          </p:val>
                                        </p:tav>
                                      </p:tavLst>
                                    </p:anim>
                                    <p:anim calcmode="lin" valueType="num">
                                      <p:cBhvr>
                                        <p:cTn id="21" dur="500" fill="hold"/>
                                        <p:tgtEl>
                                          <p:spTgt spid="9"/>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10"/>
          <p:cNvSpPr>
            <a:spLocks noChangeShapeType="1"/>
          </p:cNvSpPr>
          <p:nvPr/>
        </p:nvSpPr>
        <p:spPr bwMode="auto">
          <a:xfrm flipV="1">
            <a:off x="1522475"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39" tIns="45720" rIns="91439" bIns="45720" numCol="1" anchor="t" anchorCtr="0" compatLnSpc="1"/>
          <a:lstStyle/>
          <a:p>
            <a:endParaRPr lang="zh-CN" altLang="en-US" sz="1800"/>
          </a:p>
        </p:txBody>
      </p:sp>
      <p:sp>
        <p:nvSpPr>
          <p:cNvPr id="7" name="Line 11"/>
          <p:cNvSpPr>
            <a:spLocks noChangeShapeType="1"/>
          </p:cNvSpPr>
          <p:nvPr/>
        </p:nvSpPr>
        <p:spPr bwMode="auto">
          <a:xfrm flipV="1">
            <a:off x="2902696" y="2771244"/>
            <a:ext cx="0" cy="808288"/>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39" tIns="45720" rIns="91439" bIns="45720" numCol="1" anchor="t" anchorCtr="0" compatLnSpc="1"/>
          <a:lstStyle/>
          <a:p>
            <a:endParaRPr lang="zh-CN" altLang="en-US" sz="1800"/>
          </a:p>
        </p:txBody>
      </p:sp>
      <p:sp>
        <p:nvSpPr>
          <p:cNvPr id="8" name="Line 12"/>
          <p:cNvSpPr>
            <a:spLocks noChangeShapeType="1"/>
          </p:cNvSpPr>
          <p:nvPr/>
        </p:nvSpPr>
        <p:spPr bwMode="auto">
          <a:xfrm flipV="1">
            <a:off x="5350638" y="2771244"/>
            <a:ext cx="0" cy="808288"/>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39" tIns="45720" rIns="91439" bIns="45720" numCol="1" anchor="t" anchorCtr="0" compatLnSpc="1"/>
          <a:lstStyle/>
          <a:p>
            <a:endParaRPr lang="zh-CN" altLang="en-US" sz="1800"/>
          </a:p>
        </p:txBody>
      </p:sp>
      <p:sp>
        <p:nvSpPr>
          <p:cNvPr id="9" name="Line 13"/>
          <p:cNvSpPr>
            <a:spLocks noChangeShapeType="1"/>
          </p:cNvSpPr>
          <p:nvPr/>
        </p:nvSpPr>
        <p:spPr bwMode="auto">
          <a:xfrm flipV="1">
            <a:off x="4126667"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39" tIns="45720" rIns="91439" bIns="45720" numCol="1" anchor="t" anchorCtr="0" compatLnSpc="1"/>
          <a:lstStyle/>
          <a:p>
            <a:endParaRPr lang="zh-CN" altLang="en-US" sz="1800"/>
          </a:p>
        </p:txBody>
      </p:sp>
      <p:sp>
        <p:nvSpPr>
          <p:cNvPr id="10" name="Line 14"/>
          <p:cNvSpPr>
            <a:spLocks noChangeShapeType="1"/>
          </p:cNvSpPr>
          <p:nvPr/>
        </p:nvSpPr>
        <p:spPr bwMode="auto">
          <a:xfrm flipV="1">
            <a:off x="6573022" y="1961369"/>
            <a:ext cx="0" cy="809875"/>
          </a:xfrm>
          <a:prstGeom prst="line">
            <a:avLst/>
          </a:prstGeom>
          <a:noFill/>
          <a:ln w="635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39" tIns="45720" rIns="91439" bIns="45720" numCol="1" anchor="t" anchorCtr="0" compatLnSpc="1"/>
          <a:lstStyle/>
          <a:p>
            <a:endParaRPr lang="zh-CN" altLang="en-US" sz="1800"/>
          </a:p>
        </p:txBody>
      </p:sp>
      <p:sp>
        <p:nvSpPr>
          <p:cNvPr id="11" name="Oval 15"/>
          <p:cNvSpPr>
            <a:spLocks noChangeArrowheads="1"/>
          </p:cNvSpPr>
          <p:nvPr/>
        </p:nvSpPr>
        <p:spPr bwMode="auto">
          <a:xfrm>
            <a:off x="1284384" y="1724758"/>
            <a:ext cx="474599" cy="474809"/>
          </a:xfrm>
          <a:prstGeom prst="ellipse">
            <a:avLst/>
          </a:prstGeom>
          <a:solidFill>
            <a:schemeClr val="accent1"/>
          </a:solidFill>
          <a:ln>
            <a:noFill/>
          </a:ln>
        </p:spPr>
        <p:txBody>
          <a:bodyPr vert="horz" wrap="square" lIns="91439" tIns="45720" rIns="91439" bIns="45720" numCol="1" anchor="t" anchorCtr="0" compatLnSpc="1"/>
          <a:lstStyle/>
          <a:p>
            <a:endParaRPr lang="zh-CN" altLang="en-US" sz="1800"/>
          </a:p>
        </p:txBody>
      </p:sp>
      <p:sp>
        <p:nvSpPr>
          <p:cNvPr id="16" name="Oval 16"/>
          <p:cNvSpPr>
            <a:spLocks noChangeArrowheads="1"/>
          </p:cNvSpPr>
          <p:nvPr/>
        </p:nvSpPr>
        <p:spPr bwMode="auto">
          <a:xfrm>
            <a:off x="3890163" y="1724758"/>
            <a:ext cx="473011" cy="474809"/>
          </a:xfrm>
          <a:prstGeom prst="ellipse">
            <a:avLst/>
          </a:prstGeom>
          <a:solidFill>
            <a:schemeClr val="accent3"/>
          </a:solidFill>
          <a:ln>
            <a:noFill/>
          </a:ln>
        </p:spPr>
        <p:txBody>
          <a:bodyPr vert="horz" wrap="square" lIns="91439" tIns="45720" rIns="91439" bIns="45720" numCol="1" anchor="t" anchorCtr="0" compatLnSpc="1"/>
          <a:lstStyle/>
          <a:p>
            <a:endParaRPr lang="zh-CN" altLang="en-US" sz="1800"/>
          </a:p>
        </p:txBody>
      </p:sp>
      <p:sp>
        <p:nvSpPr>
          <p:cNvPr id="17" name="Oval 17"/>
          <p:cNvSpPr>
            <a:spLocks noChangeArrowheads="1"/>
          </p:cNvSpPr>
          <p:nvPr/>
        </p:nvSpPr>
        <p:spPr bwMode="auto">
          <a:xfrm>
            <a:off x="5110957" y="3341332"/>
            <a:ext cx="476186" cy="477985"/>
          </a:xfrm>
          <a:prstGeom prst="ellipse">
            <a:avLst/>
          </a:prstGeom>
          <a:solidFill>
            <a:schemeClr val="accent4"/>
          </a:solidFill>
          <a:ln>
            <a:noFill/>
          </a:ln>
        </p:spPr>
        <p:txBody>
          <a:bodyPr vert="horz" wrap="square" lIns="91439" tIns="45720" rIns="91439" bIns="45720" numCol="1" anchor="t" anchorCtr="0" compatLnSpc="1"/>
          <a:lstStyle/>
          <a:p>
            <a:endParaRPr lang="zh-CN" altLang="en-US" sz="1800"/>
          </a:p>
        </p:txBody>
      </p:sp>
      <p:sp>
        <p:nvSpPr>
          <p:cNvPr id="18" name="Line 19"/>
          <p:cNvSpPr>
            <a:spLocks noChangeShapeType="1"/>
          </p:cNvSpPr>
          <p:nvPr/>
        </p:nvSpPr>
        <p:spPr bwMode="auto">
          <a:xfrm flipV="1">
            <a:off x="7798580" y="2771244"/>
            <a:ext cx="0" cy="808288"/>
          </a:xfrm>
          <a:prstGeom prst="line">
            <a:avLst/>
          </a:prstGeom>
          <a:noFill/>
          <a:ln w="635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39" tIns="45720" rIns="91439" bIns="45720" numCol="1" anchor="t" anchorCtr="0" compatLnSpc="1"/>
          <a:lstStyle/>
          <a:p>
            <a:endParaRPr lang="zh-CN" altLang="en-US" sz="1800"/>
          </a:p>
        </p:txBody>
      </p:sp>
      <p:sp>
        <p:nvSpPr>
          <p:cNvPr id="19" name="Oval 20"/>
          <p:cNvSpPr>
            <a:spLocks noChangeArrowheads="1"/>
          </p:cNvSpPr>
          <p:nvPr/>
        </p:nvSpPr>
        <p:spPr bwMode="auto">
          <a:xfrm>
            <a:off x="7562076" y="3341332"/>
            <a:ext cx="473011" cy="477985"/>
          </a:xfrm>
          <a:prstGeom prst="ellipse">
            <a:avLst/>
          </a:prstGeom>
          <a:solidFill>
            <a:schemeClr val="accent2"/>
          </a:solidFill>
          <a:ln>
            <a:noFill/>
          </a:ln>
        </p:spPr>
        <p:txBody>
          <a:bodyPr vert="horz" wrap="square" lIns="91439" tIns="45720" rIns="91439" bIns="45720" numCol="1" anchor="t" anchorCtr="0" compatLnSpc="1"/>
          <a:lstStyle/>
          <a:p>
            <a:endParaRPr lang="zh-CN" altLang="en-US" sz="1800"/>
          </a:p>
        </p:txBody>
      </p:sp>
      <p:sp>
        <p:nvSpPr>
          <p:cNvPr id="20" name="Oval 21"/>
          <p:cNvSpPr>
            <a:spLocks noChangeArrowheads="1"/>
          </p:cNvSpPr>
          <p:nvPr/>
        </p:nvSpPr>
        <p:spPr bwMode="auto">
          <a:xfrm>
            <a:off x="2666192" y="3341332"/>
            <a:ext cx="473011" cy="477985"/>
          </a:xfrm>
          <a:prstGeom prst="ellipse">
            <a:avLst/>
          </a:prstGeom>
          <a:solidFill>
            <a:schemeClr val="accent2"/>
          </a:solidFill>
          <a:ln>
            <a:noFill/>
          </a:ln>
        </p:spPr>
        <p:txBody>
          <a:bodyPr vert="horz" wrap="square" lIns="91439" tIns="45720" rIns="91439" bIns="45720" numCol="1" anchor="t" anchorCtr="0" compatLnSpc="1"/>
          <a:lstStyle/>
          <a:p>
            <a:endParaRPr lang="zh-CN" altLang="en-US" sz="1800"/>
          </a:p>
        </p:txBody>
      </p:sp>
      <p:sp>
        <p:nvSpPr>
          <p:cNvPr id="21" name="Oval 22"/>
          <p:cNvSpPr>
            <a:spLocks noChangeArrowheads="1"/>
          </p:cNvSpPr>
          <p:nvPr/>
        </p:nvSpPr>
        <p:spPr bwMode="auto">
          <a:xfrm>
            <a:off x="6336518" y="1724758"/>
            <a:ext cx="473011" cy="474809"/>
          </a:xfrm>
          <a:prstGeom prst="ellipse">
            <a:avLst/>
          </a:prstGeom>
          <a:solidFill>
            <a:schemeClr val="accent1"/>
          </a:solidFill>
          <a:ln>
            <a:noFill/>
          </a:ln>
        </p:spPr>
        <p:txBody>
          <a:bodyPr vert="horz" wrap="square" lIns="91439" tIns="45720" rIns="91439" bIns="45720" numCol="1" anchor="t" anchorCtr="0" compatLnSpc="1"/>
          <a:lstStyle/>
          <a:p>
            <a:endParaRPr lang="zh-CN" altLang="en-US" sz="1800"/>
          </a:p>
        </p:txBody>
      </p:sp>
      <p:sp>
        <p:nvSpPr>
          <p:cNvPr id="22" name="Freeform 5"/>
          <p:cNvSpPr/>
          <p:nvPr/>
        </p:nvSpPr>
        <p:spPr bwMode="auto">
          <a:xfrm>
            <a:off x="806279" y="2526594"/>
            <a:ext cx="1424473"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39" tIns="45720" rIns="91439" bIns="45720" numCol="1" anchor="t" anchorCtr="0" compatLnSpc="1"/>
          <a:lstStyle/>
          <a:p>
            <a:endParaRPr lang="zh-CN" altLang="en-US" sz="1800"/>
          </a:p>
        </p:txBody>
      </p:sp>
      <p:sp>
        <p:nvSpPr>
          <p:cNvPr id="23" name="Freeform 6"/>
          <p:cNvSpPr/>
          <p:nvPr/>
        </p:nvSpPr>
        <p:spPr bwMode="auto">
          <a:xfrm>
            <a:off x="2379891" y="2526594"/>
            <a:ext cx="1045611"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39" tIns="45720" rIns="91439" bIns="45720" numCol="1" anchor="t" anchorCtr="0" compatLnSpc="1"/>
          <a:lstStyle/>
          <a:p>
            <a:endParaRPr lang="zh-CN" altLang="en-US" sz="1800"/>
          </a:p>
        </p:txBody>
      </p:sp>
      <p:sp>
        <p:nvSpPr>
          <p:cNvPr id="24" name="Freeform 7"/>
          <p:cNvSpPr/>
          <p:nvPr/>
        </p:nvSpPr>
        <p:spPr bwMode="auto">
          <a:xfrm>
            <a:off x="3603863" y="2526594"/>
            <a:ext cx="1045611"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39" tIns="45720" rIns="91439" bIns="45720" numCol="1" anchor="t" anchorCtr="0" compatLnSpc="1"/>
          <a:lstStyle/>
          <a:p>
            <a:endParaRPr lang="zh-CN" altLang="en-US" sz="1800"/>
          </a:p>
        </p:txBody>
      </p:sp>
      <p:sp>
        <p:nvSpPr>
          <p:cNvPr id="25" name="Freeform 8"/>
          <p:cNvSpPr/>
          <p:nvPr/>
        </p:nvSpPr>
        <p:spPr bwMode="auto">
          <a:xfrm>
            <a:off x="4824887" y="2526594"/>
            <a:ext cx="1048326"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39" tIns="45720" rIns="91439" bIns="45720" numCol="1" anchor="t" anchorCtr="0" compatLnSpc="1"/>
          <a:lstStyle/>
          <a:p>
            <a:endParaRPr lang="zh-CN" altLang="en-US" sz="1800"/>
          </a:p>
        </p:txBody>
      </p:sp>
      <p:sp>
        <p:nvSpPr>
          <p:cNvPr id="26" name="Freeform 9"/>
          <p:cNvSpPr/>
          <p:nvPr/>
        </p:nvSpPr>
        <p:spPr bwMode="auto">
          <a:xfrm>
            <a:off x="6050447" y="2526594"/>
            <a:ext cx="1048326"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1"/>
          </a:solidFill>
          <a:ln>
            <a:noFill/>
          </a:ln>
        </p:spPr>
        <p:txBody>
          <a:bodyPr vert="horz" wrap="square" lIns="91439" tIns="45720" rIns="91439" bIns="45720" numCol="1" anchor="t" anchorCtr="0" compatLnSpc="1"/>
          <a:lstStyle/>
          <a:p>
            <a:endParaRPr lang="zh-CN" altLang="en-US" sz="1800"/>
          </a:p>
        </p:txBody>
      </p:sp>
      <p:sp>
        <p:nvSpPr>
          <p:cNvPr id="27" name="Freeform 18"/>
          <p:cNvSpPr/>
          <p:nvPr/>
        </p:nvSpPr>
        <p:spPr bwMode="auto">
          <a:xfrm>
            <a:off x="7275775" y="2526594"/>
            <a:ext cx="1045611"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2"/>
          </a:solidFill>
          <a:ln>
            <a:noFill/>
          </a:ln>
        </p:spPr>
        <p:txBody>
          <a:bodyPr vert="horz" wrap="square" lIns="91439" tIns="45720" rIns="91439" bIns="45720" numCol="1" anchor="t" anchorCtr="0" compatLnSpc="1"/>
          <a:lstStyle/>
          <a:p>
            <a:endParaRPr lang="zh-CN" altLang="en-US" sz="1800"/>
          </a:p>
        </p:txBody>
      </p:sp>
      <p:sp>
        <p:nvSpPr>
          <p:cNvPr id="28" name="Freeform 10"/>
          <p:cNvSpPr>
            <a:spLocks noEditPoints="1"/>
          </p:cNvSpPr>
          <p:nvPr/>
        </p:nvSpPr>
        <p:spPr bwMode="auto">
          <a:xfrm>
            <a:off x="1433588" y="1842674"/>
            <a:ext cx="177776"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29" name="Freeform 11"/>
          <p:cNvSpPr>
            <a:spLocks noEditPoints="1"/>
          </p:cNvSpPr>
          <p:nvPr/>
        </p:nvSpPr>
        <p:spPr bwMode="auto">
          <a:xfrm>
            <a:off x="4027394" y="1843716"/>
            <a:ext cx="198547" cy="235304"/>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30" name="Freeform 12"/>
          <p:cNvSpPr>
            <a:spLocks noEditPoints="1"/>
          </p:cNvSpPr>
          <p:nvPr/>
        </p:nvSpPr>
        <p:spPr bwMode="auto">
          <a:xfrm>
            <a:off x="5247333" y="3445376"/>
            <a:ext cx="203434"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31" name="Freeform 13"/>
          <p:cNvSpPr>
            <a:spLocks noEditPoints="1"/>
          </p:cNvSpPr>
          <p:nvPr/>
        </p:nvSpPr>
        <p:spPr bwMode="auto">
          <a:xfrm>
            <a:off x="2785095" y="3470618"/>
            <a:ext cx="235202" cy="219413"/>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39" tIns="45720" rIns="91439" bIns="45720" numCol="1" anchor="t" anchorCtr="0" compatLnSpc="1"/>
          <a:lstStyle/>
          <a:p>
            <a:endParaRPr lang="zh-CN" altLang="en-US" sz="1800"/>
          </a:p>
        </p:txBody>
      </p:sp>
      <p:sp>
        <p:nvSpPr>
          <p:cNvPr id="32" name="Rectangle 24"/>
          <p:cNvSpPr>
            <a:spLocks noChangeArrowheads="1"/>
          </p:cNvSpPr>
          <p:nvPr/>
        </p:nvSpPr>
        <p:spPr bwMode="auto">
          <a:xfrm>
            <a:off x="789150" y="3257556"/>
            <a:ext cx="1466652"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a:solidFill>
                <a:schemeClr val="bg1">
                  <a:lumMod val="50000"/>
                </a:schemeClr>
              </a:solidFill>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21"/>
          <p:cNvSpPr>
            <a:spLocks noEditPoints="1"/>
          </p:cNvSpPr>
          <p:nvPr/>
        </p:nvSpPr>
        <p:spPr bwMode="auto">
          <a:xfrm>
            <a:off x="7678445" y="3467967"/>
            <a:ext cx="240270"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800"/>
          </a:p>
        </p:txBody>
      </p:sp>
      <p:sp>
        <p:nvSpPr>
          <p:cNvPr id="34" name="Freeform 24"/>
          <p:cNvSpPr>
            <a:spLocks noEditPoints="1"/>
          </p:cNvSpPr>
          <p:nvPr/>
        </p:nvSpPr>
        <p:spPr bwMode="auto">
          <a:xfrm>
            <a:off x="6455563" y="1856750"/>
            <a:ext cx="238093" cy="22489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800"/>
          </a:p>
        </p:txBody>
      </p:sp>
      <p:sp>
        <p:nvSpPr>
          <p:cNvPr id="35" name="Rectangle 24"/>
          <p:cNvSpPr>
            <a:spLocks noChangeArrowheads="1"/>
          </p:cNvSpPr>
          <p:nvPr/>
        </p:nvSpPr>
        <p:spPr bwMode="auto">
          <a:xfrm>
            <a:off x="3393341" y="3257556"/>
            <a:ext cx="1466652"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a:solidFill>
                <a:schemeClr val="bg1">
                  <a:lumMod val="50000"/>
                </a:schemeClr>
              </a:solidFill>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Rectangle 24"/>
          <p:cNvSpPr>
            <a:spLocks noChangeArrowheads="1"/>
          </p:cNvSpPr>
          <p:nvPr/>
        </p:nvSpPr>
        <p:spPr bwMode="auto">
          <a:xfrm>
            <a:off x="5841283" y="3257556"/>
            <a:ext cx="1466652"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a:solidFill>
                <a:schemeClr val="bg1">
                  <a:lumMod val="50000"/>
                </a:schemeClr>
              </a:solidFill>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Rectangle 24"/>
          <p:cNvSpPr>
            <a:spLocks noChangeArrowheads="1"/>
          </p:cNvSpPr>
          <p:nvPr/>
        </p:nvSpPr>
        <p:spPr bwMode="auto">
          <a:xfrm>
            <a:off x="2169371" y="1635928"/>
            <a:ext cx="1466652"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a:solidFill>
                <a:schemeClr val="bg1">
                  <a:lumMod val="50000"/>
                </a:schemeClr>
              </a:solidFill>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Rectangle 24"/>
          <p:cNvSpPr>
            <a:spLocks noChangeArrowheads="1"/>
          </p:cNvSpPr>
          <p:nvPr/>
        </p:nvSpPr>
        <p:spPr bwMode="auto">
          <a:xfrm>
            <a:off x="4617313" y="1635928"/>
            <a:ext cx="1466652"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a:solidFill>
                <a:schemeClr val="bg1">
                  <a:lumMod val="50000"/>
                </a:schemeClr>
              </a:solidFill>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Rectangle 24"/>
          <p:cNvSpPr>
            <a:spLocks noChangeArrowheads="1"/>
          </p:cNvSpPr>
          <p:nvPr/>
        </p:nvSpPr>
        <p:spPr bwMode="auto">
          <a:xfrm>
            <a:off x="7065254" y="1635928"/>
            <a:ext cx="1466652"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a:solidFill>
                <a:schemeClr val="bg1">
                  <a:lumMod val="50000"/>
                </a:schemeClr>
              </a:solidFill>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Rectangle 24"/>
          <p:cNvSpPr>
            <a:spLocks noChangeArrowheads="1"/>
          </p:cNvSpPr>
          <p:nvPr/>
        </p:nvSpPr>
        <p:spPr bwMode="auto">
          <a:xfrm>
            <a:off x="1167842" y="2666992"/>
            <a:ext cx="709268"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01</a:t>
            </a:r>
            <a:endParaRPr lang="en-US" altLang="zh-CN" sz="1100" dirty="0">
              <a:solidFill>
                <a:schemeClr val="bg1"/>
              </a:solidFill>
            </a:endParaRPr>
          </a:p>
        </p:txBody>
      </p:sp>
      <p:sp>
        <p:nvSpPr>
          <p:cNvPr id="41" name="Rectangle 24"/>
          <p:cNvSpPr>
            <a:spLocks noChangeArrowheads="1"/>
          </p:cNvSpPr>
          <p:nvPr/>
        </p:nvSpPr>
        <p:spPr bwMode="auto">
          <a:xfrm>
            <a:off x="2548062" y="2666992"/>
            <a:ext cx="709268"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02</a:t>
            </a:r>
            <a:endParaRPr lang="en-US" altLang="zh-CN" sz="1100" dirty="0">
              <a:solidFill>
                <a:schemeClr val="bg1"/>
              </a:solidFill>
            </a:endParaRPr>
          </a:p>
        </p:txBody>
      </p:sp>
      <p:sp>
        <p:nvSpPr>
          <p:cNvPr id="42" name="Rectangle 24"/>
          <p:cNvSpPr>
            <a:spLocks noChangeArrowheads="1"/>
          </p:cNvSpPr>
          <p:nvPr/>
        </p:nvSpPr>
        <p:spPr bwMode="auto">
          <a:xfrm>
            <a:off x="3772033" y="2666992"/>
            <a:ext cx="709268"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03</a:t>
            </a:r>
            <a:endParaRPr lang="en-US" altLang="zh-CN" sz="1100" dirty="0">
              <a:solidFill>
                <a:schemeClr val="bg1"/>
              </a:solidFill>
            </a:endParaRPr>
          </a:p>
        </p:txBody>
      </p:sp>
      <p:sp>
        <p:nvSpPr>
          <p:cNvPr id="43" name="Rectangle 24"/>
          <p:cNvSpPr>
            <a:spLocks noChangeArrowheads="1"/>
          </p:cNvSpPr>
          <p:nvPr/>
        </p:nvSpPr>
        <p:spPr bwMode="auto">
          <a:xfrm>
            <a:off x="4994416" y="2666992"/>
            <a:ext cx="709268"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04</a:t>
            </a:r>
            <a:endParaRPr lang="en-US" altLang="zh-CN" sz="1100" dirty="0">
              <a:solidFill>
                <a:schemeClr val="bg1"/>
              </a:solidFill>
            </a:endParaRPr>
          </a:p>
        </p:txBody>
      </p:sp>
      <p:sp>
        <p:nvSpPr>
          <p:cNvPr id="44" name="Rectangle 24"/>
          <p:cNvSpPr>
            <a:spLocks noChangeArrowheads="1"/>
          </p:cNvSpPr>
          <p:nvPr/>
        </p:nvSpPr>
        <p:spPr bwMode="auto">
          <a:xfrm>
            <a:off x="6218388" y="2666992"/>
            <a:ext cx="709268"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05</a:t>
            </a:r>
            <a:endParaRPr lang="en-US" altLang="zh-CN" sz="1100" dirty="0">
              <a:solidFill>
                <a:schemeClr val="bg1"/>
              </a:solidFill>
            </a:endParaRPr>
          </a:p>
        </p:txBody>
      </p:sp>
      <p:sp>
        <p:nvSpPr>
          <p:cNvPr id="45" name="Rectangle 24"/>
          <p:cNvSpPr>
            <a:spLocks noChangeArrowheads="1"/>
          </p:cNvSpPr>
          <p:nvPr/>
        </p:nvSpPr>
        <p:spPr bwMode="auto">
          <a:xfrm>
            <a:off x="7443946" y="2666992"/>
            <a:ext cx="709268"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a:solidFill>
                  <a:schemeClr val="bg1"/>
                </a:solidFill>
              </a:rPr>
              <a:t>STEP 06</a:t>
            </a:r>
            <a:endParaRPr lang="en-US" altLang="zh-CN" sz="11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8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ppt_x</p:attrName>
                                        </p:attrNameLst>
                                      </p:cBhvr>
                                      <p:tavLst>
                                        <p:tav tm="0">
                                          <p:val>
                                            <p:strVal val="#ppt_x-#ppt_w*1.125000"/>
                                          </p:val>
                                        </p:tav>
                                        <p:tav tm="100000">
                                          <p:val>
                                            <p:strVal val="#ppt_x"/>
                                          </p:val>
                                        </p:tav>
                                      </p:tavLst>
                                    </p:anim>
                                    <p:animEffect transition="in" filter="wipe(right)">
                                      <p:cBhvr>
                                        <p:cTn id="8" dur="500"/>
                                        <p:tgtEl>
                                          <p:spTgt spid="22"/>
                                        </p:tgtEl>
                                      </p:cBhvr>
                                    </p:animEffect>
                                  </p:childTnLst>
                                </p:cTn>
                              </p:par>
                              <p:par>
                                <p:cTn id="9" presetID="22" presetClass="entr" presetSubtype="4" fill="hold" grpId="0" nodeType="withEffect">
                                  <p:stCondLst>
                                    <p:cond delay="130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53" presetClass="entr" presetSubtype="16" fill="hold" grpId="0" nodeType="withEffect">
                                  <p:stCondLst>
                                    <p:cond delay="130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par>
                                <p:cTn id="17" presetID="53" presetClass="entr" presetSubtype="16" fill="hold" grpId="0" nodeType="withEffect">
                                  <p:stCondLst>
                                    <p:cond delay="18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18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par>
                                <p:cTn id="27" presetID="42" presetClass="entr" presetSubtype="0" fill="hold" grpId="0" nodeType="withEffect">
                                  <p:stCondLst>
                                    <p:cond delay="18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anim calcmode="lin" valueType="num">
                                      <p:cBhvr>
                                        <p:cTn id="30" dur="500" fill="hold"/>
                                        <p:tgtEl>
                                          <p:spTgt spid="32"/>
                                        </p:tgtEl>
                                        <p:attrNameLst>
                                          <p:attrName>ppt_x</p:attrName>
                                        </p:attrNameLst>
                                      </p:cBhvr>
                                      <p:tavLst>
                                        <p:tav tm="0">
                                          <p:val>
                                            <p:strVal val="#ppt_x"/>
                                          </p:val>
                                        </p:tav>
                                        <p:tav tm="100000">
                                          <p:val>
                                            <p:strVal val="#ppt_x"/>
                                          </p:val>
                                        </p:tav>
                                      </p:tavLst>
                                    </p:anim>
                                    <p:anim calcmode="lin" valueType="num">
                                      <p:cBhvr>
                                        <p:cTn id="31" dur="500" fill="hold"/>
                                        <p:tgtEl>
                                          <p:spTgt spid="32"/>
                                        </p:tgtEl>
                                        <p:attrNameLst>
                                          <p:attrName>ppt_y</p:attrName>
                                        </p:attrNameLst>
                                      </p:cBhvr>
                                      <p:tavLst>
                                        <p:tav tm="0">
                                          <p:val>
                                            <p:strVal val="#ppt_y+.1"/>
                                          </p:val>
                                        </p:tav>
                                        <p:tav tm="100000">
                                          <p:val>
                                            <p:strVal val="#ppt_y"/>
                                          </p:val>
                                        </p:tav>
                                      </p:tavLst>
                                    </p:anim>
                                  </p:childTnLst>
                                </p:cTn>
                              </p:par>
                              <p:par>
                                <p:cTn id="32" presetID="12" presetClass="entr" presetSubtype="8" fill="hold" grpId="0" nodeType="withEffect">
                                  <p:stCondLst>
                                    <p:cond delay="23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ppt_x</p:attrName>
                                        </p:attrNameLst>
                                      </p:cBhvr>
                                      <p:tavLst>
                                        <p:tav tm="0">
                                          <p:val>
                                            <p:strVal val="#ppt_x-#ppt_w*1.125000"/>
                                          </p:val>
                                        </p:tav>
                                        <p:tav tm="100000">
                                          <p:val>
                                            <p:strVal val="#ppt_x"/>
                                          </p:val>
                                        </p:tav>
                                      </p:tavLst>
                                    </p:anim>
                                    <p:animEffect transition="in" filter="wipe(right)">
                                      <p:cBhvr>
                                        <p:cTn id="35" dur="500"/>
                                        <p:tgtEl>
                                          <p:spTgt spid="23"/>
                                        </p:tgtEl>
                                      </p:cBhvr>
                                    </p:animEffect>
                                  </p:childTnLst>
                                </p:cTn>
                              </p:par>
                              <p:par>
                                <p:cTn id="36" presetID="53" presetClass="entr" presetSubtype="16" fill="hold" grpId="0" nodeType="withEffect">
                                  <p:stCondLst>
                                    <p:cond delay="280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par>
                                <p:cTn id="41" presetID="22" presetClass="entr" presetSubtype="1" fill="hold" grpId="0" nodeType="withEffect">
                                  <p:stCondLst>
                                    <p:cond delay="280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500"/>
                                        <p:tgtEl>
                                          <p:spTgt spid="7"/>
                                        </p:tgtEl>
                                      </p:cBhvr>
                                    </p:animEffect>
                                  </p:childTnLst>
                                </p:cTn>
                              </p:par>
                              <p:par>
                                <p:cTn id="44" presetID="53" presetClass="entr" presetSubtype="16" fill="hold" grpId="0" nodeType="withEffect">
                                  <p:stCondLst>
                                    <p:cond delay="33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par>
                                <p:cTn id="49" presetID="53" presetClass="entr" presetSubtype="16" fill="hold" grpId="0" nodeType="withEffect">
                                  <p:stCondLst>
                                    <p:cond delay="33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47" presetClass="entr" presetSubtype="0" fill="hold" grpId="0" nodeType="withEffect">
                                  <p:stCondLst>
                                    <p:cond delay="33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anim calcmode="lin" valueType="num">
                                      <p:cBhvr>
                                        <p:cTn id="57" dur="500" fill="hold"/>
                                        <p:tgtEl>
                                          <p:spTgt spid="37"/>
                                        </p:tgtEl>
                                        <p:attrNameLst>
                                          <p:attrName>ppt_x</p:attrName>
                                        </p:attrNameLst>
                                      </p:cBhvr>
                                      <p:tavLst>
                                        <p:tav tm="0">
                                          <p:val>
                                            <p:strVal val="#ppt_x"/>
                                          </p:val>
                                        </p:tav>
                                        <p:tav tm="100000">
                                          <p:val>
                                            <p:strVal val="#ppt_x"/>
                                          </p:val>
                                        </p:tav>
                                      </p:tavLst>
                                    </p:anim>
                                    <p:anim calcmode="lin" valueType="num">
                                      <p:cBhvr>
                                        <p:cTn id="58" dur="500" fill="hold"/>
                                        <p:tgtEl>
                                          <p:spTgt spid="37"/>
                                        </p:tgtEl>
                                        <p:attrNameLst>
                                          <p:attrName>ppt_y</p:attrName>
                                        </p:attrNameLst>
                                      </p:cBhvr>
                                      <p:tavLst>
                                        <p:tav tm="0">
                                          <p:val>
                                            <p:strVal val="#ppt_y-.1"/>
                                          </p:val>
                                        </p:tav>
                                        <p:tav tm="100000">
                                          <p:val>
                                            <p:strVal val="#ppt_y"/>
                                          </p:val>
                                        </p:tav>
                                      </p:tavLst>
                                    </p:anim>
                                  </p:childTnLst>
                                </p:cTn>
                              </p:par>
                              <p:par>
                                <p:cTn id="59" presetID="12" presetClass="entr" presetSubtype="8" fill="hold" grpId="0" nodeType="withEffect">
                                  <p:stCondLst>
                                    <p:cond delay="38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right)">
                                      <p:cBhvr>
                                        <p:cTn id="62" dur="500"/>
                                        <p:tgtEl>
                                          <p:spTgt spid="24"/>
                                        </p:tgtEl>
                                      </p:cBhvr>
                                    </p:animEffect>
                                  </p:childTnLst>
                                </p:cTn>
                              </p:par>
                              <p:par>
                                <p:cTn id="63" presetID="53" presetClass="entr" presetSubtype="16" fill="hold" grpId="0" nodeType="withEffect">
                                  <p:stCondLst>
                                    <p:cond delay="430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22" presetClass="entr" presetSubtype="4" fill="hold" grpId="0" nodeType="withEffect">
                                  <p:stCondLst>
                                    <p:cond delay="4300"/>
                                  </p:stCondLst>
                                  <p:childTnLst>
                                    <p:set>
                                      <p:cBhvr>
                                        <p:cTn id="69" dur="1" fill="hold">
                                          <p:stCondLst>
                                            <p:cond delay="0"/>
                                          </p:stCondLst>
                                        </p:cTn>
                                        <p:tgtEl>
                                          <p:spTgt spid="9"/>
                                        </p:tgtEl>
                                        <p:attrNameLst>
                                          <p:attrName>style.visibility</p:attrName>
                                        </p:attrNameLst>
                                      </p:cBhvr>
                                      <p:to>
                                        <p:strVal val="visible"/>
                                      </p:to>
                                    </p:set>
                                    <p:animEffect transition="in" filter="wipe(down)">
                                      <p:cBhvr>
                                        <p:cTn id="70" dur="500"/>
                                        <p:tgtEl>
                                          <p:spTgt spid="9"/>
                                        </p:tgtEl>
                                      </p:cBhvr>
                                    </p:animEffect>
                                  </p:childTnLst>
                                </p:cTn>
                              </p:par>
                              <p:par>
                                <p:cTn id="71" presetID="53" presetClass="entr" presetSubtype="16" fill="hold" grpId="0" nodeType="withEffect">
                                  <p:stCondLst>
                                    <p:cond delay="48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par>
                                <p:cTn id="76" presetID="53" presetClass="entr" presetSubtype="16" fill="hold" grpId="0" nodeType="withEffect">
                                  <p:stCondLst>
                                    <p:cond delay="48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2" presetClass="entr" presetSubtype="0" fill="hold" grpId="0" nodeType="withEffect">
                                  <p:stCondLst>
                                    <p:cond delay="48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anim calcmode="lin" valueType="num">
                                      <p:cBhvr>
                                        <p:cTn id="84" dur="500" fill="hold"/>
                                        <p:tgtEl>
                                          <p:spTgt spid="35"/>
                                        </p:tgtEl>
                                        <p:attrNameLst>
                                          <p:attrName>ppt_x</p:attrName>
                                        </p:attrNameLst>
                                      </p:cBhvr>
                                      <p:tavLst>
                                        <p:tav tm="0">
                                          <p:val>
                                            <p:strVal val="#ppt_x"/>
                                          </p:val>
                                        </p:tav>
                                        <p:tav tm="100000">
                                          <p:val>
                                            <p:strVal val="#ppt_x"/>
                                          </p:val>
                                        </p:tav>
                                      </p:tavLst>
                                    </p:anim>
                                    <p:anim calcmode="lin" valueType="num">
                                      <p:cBhvr>
                                        <p:cTn id="85" dur="500" fill="hold"/>
                                        <p:tgtEl>
                                          <p:spTgt spid="35"/>
                                        </p:tgtEl>
                                        <p:attrNameLst>
                                          <p:attrName>ppt_y</p:attrName>
                                        </p:attrNameLst>
                                      </p:cBhvr>
                                      <p:tavLst>
                                        <p:tav tm="0">
                                          <p:val>
                                            <p:strVal val="#ppt_y+.1"/>
                                          </p:val>
                                        </p:tav>
                                        <p:tav tm="100000">
                                          <p:val>
                                            <p:strVal val="#ppt_y"/>
                                          </p:val>
                                        </p:tav>
                                      </p:tavLst>
                                    </p:anim>
                                  </p:childTnLst>
                                </p:cTn>
                              </p:par>
                              <p:par>
                                <p:cTn id="86" presetID="12" presetClass="entr" presetSubtype="8" fill="hold" grpId="0" nodeType="withEffect">
                                  <p:stCondLst>
                                    <p:cond delay="530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right)">
                                      <p:cBhvr>
                                        <p:cTn id="89" dur="500"/>
                                        <p:tgtEl>
                                          <p:spTgt spid="25"/>
                                        </p:tgtEl>
                                      </p:cBhvr>
                                    </p:animEffect>
                                  </p:childTnLst>
                                </p:cTn>
                              </p:par>
                              <p:par>
                                <p:cTn id="90" presetID="53" presetClass="entr" presetSubtype="16" fill="hold" grpId="0" nodeType="withEffect">
                                  <p:stCondLst>
                                    <p:cond delay="580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22" presetClass="entr" presetSubtype="1" fill="hold" grpId="0" nodeType="withEffect">
                                  <p:stCondLst>
                                    <p:cond delay="5800"/>
                                  </p:stCondLst>
                                  <p:childTnLst>
                                    <p:set>
                                      <p:cBhvr>
                                        <p:cTn id="96" dur="1" fill="hold">
                                          <p:stCondLst>
                                            <p:cond delay="0"/>
                                          </p:stCondLst>
                                        </p:cTn>
                                        <p:tgtEl>
                                          <p:spTgt spid="8"/>
                                        </p:tgtEl>
                                        <p:attrNameLst>
                                          <p:attrName>style.visibility</p:attrName>
                                        </p:attrNameLst>
                                      </p:cBhvr>
                                      <p:to>
                                        <p:strVal val="visible"/>
                                      </p:to>
                                    </p:set>
                                    <p:animEffect transition="in" filter="wipe(up)">
                                      <p:cBhvr>
                                        <p:cTn id="97" dur="500"/>
                                        <p:tgtEl>
                                          <p:spTgt spid="8"/>
                                        </p:tgtEl>
                                      </p:cBhvr>
                                    </p:animEffect>
                                  </p:childTnLst>
                                </p:cTn>
                              </p:par>
                              <p:par>
                                <p:cTn id="98" presetID="53" presetClass="entr" presetSubtype="16" fill="hold" grpId="0" nodeType="withEffect">
                                  <p:stCondLst>
                                    <p:cond delay="6300"/>
                                  </p:stCondLst>
                                  <p:childTnLst>
                                    <p:set>
                                      <p:cBhvr>
                                        <p:cTn id="99" dur="1" fill="hold">
                                          <p:stCondLst>
                                            <p:cond delay="0"/>
                                          </p:stCondLst>
                                        </p:cTn>
                                        <p:tgtEl>
                                          <p:spTgt spid="17"/>
                                        </p:tgtEl>
                                        <p:attrNameLst>
                                          <p:attrName>style.visibility</p:attrName>
                                        </p:attrNameLst>
                                      </p:cBhvr>
                                      <p:to>
                                        <p:strVal val="visible"/>
                                      </p:to>
                                    </p:set>
                                    <p:anim calcmode="lin" valueType="num">
                                      <p:cBhvr>
                                        <p:cTn id="100" dur="500" fill="hold"/>
                                        <p:tgtEl>
                                          <p:spTgt spid="17"/>
                                        </p:tgtEl>
                                        <p:attrNameLst>
                                          <p:attrName>ppt_w</p:attrName>
                                        </p:attrNameLst>
                                      </p:cBhvr>
                                      <p:tavLst>
                                        <p:tav tm="0">
                                          <p:val>
                                            <p:fltVal val="0"/>
                                          </p:val>
                                        </p:tav>
                                        <p:tav tm="100000">
                                          <p:val>
                                            <p:strVal val="#ppt_w"/>
                                          </p:val>
                                        </p:tav>
                                      </p:tavLst>
                                    </p:anim>
                                    <p:anim calcmode="lin" valueType="num">
                                      <p:cBhvr>
                                        <p:cTn id="101" dur="500" fill="hold"/>
                                        <p:tgtEl>
                                          <p:spTgt spid="17"/>
                                        </p:tgtEl>
                                        <p:attrNameLst>
                                          <p:attrName>ppt_h</p:attrName>
                                        </p:attrNameLst>
                                      </p:cBhvr>
                                      <p:tavLst>
                                        <p:tav tm="0">
                                          <p:val>
                                            <p:fltVal val="0"/>
                                          </p:val>
                                        </p:tav>
                                        <p:tav tm="100000">
                                          <p:val>
                                            <p:strVal val="#ppt_h"/>
                                          </p:val>
                                        </p:tav>
                                      </p:tavLst>
                                    </p:anim>
                                    <p:animEffect transition="in" filter="fade">
                                      <p:cBhvr>
                                        <p:cTn id="102" dur="500"/>
                                        <p:tgtEl>
                                          <p:spTgt spid="17"/>
                                        </p:tgtEl>
                                      </p:cBhvr>
                                    </p:animEffect>
                                  </p:childTnLst>
                                </p:cTn>
                              </p:par>
                              <p:par>
                                <p:cTn id="103" presetID="53" presetClass="entr" presetSubtype="16" fill="hold" grpId="0" nodeType="withEffect">
                                  <p:stCondLst>
                                    <p:cond delay="630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fltVal val="0"/>
                                          </p:val>
                                        </p:tav>
                                        <p:tav tm="100000">
                                          <p:val>
                                            <p:strVal val="#ppt_w"/>
                                          </p:val>
                                        </p:tav>
                                      </p:tavLst>
                                    </p:anim>
                                    <p:anim calcmode="lin" valueType="num">
                                      <p:cBhvr>
                                        <p:cTn id="106" dur="500" fill="hold"/>
                                        <p:tgtEl>
                                          <p:spTgt spid="30"/>
                                        </p:tgtEl>
                                        <p:attrNameLst>
                                          <p:attrName>ppt_h</p:attrName>
                                        </p:attrNameLst>
                                      </p:cBhvr>
                                      <p:tavLst>
                                        <p:tav tm="0">
                                          <p:val>
                                            <p:fltVal val="0"/>
                                          </p:val>
                                        </p:tav>
                                        <p:tav tm="100000">
                                          <p:val>
                                            <p:strVal val="#ppt_h"/>
                                          </p:val>
                                        </p:tav>
                                      </p:tavLst>
                                    </p:anim>
                                    <p:animEffect transition="in" filter="fade">
                                      <p:cBhvr>
                                        <p:cTn id="107" dur="500"/>
                                        <p:tgtEl>
                                          <p:spTgt spid="30"/>
                                        </p:tgtEl>
                                      </p:cBhvr>
                                    </p:animEffect>
                                  </p:childTnLst>
                                </p:cTn>
                              </p:par>
                              <p:par>
                                <p:cTn id="108" presetID="47" presetClass="entr" presetSubtype="0" fill="hold" grpId="0" nodeType="withEffect">
                                  <p:stCondLst>
                                    <p:cond delay="630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500"/>
                                        <p:tgtEl>
                                          <p:spTgt spid="38"/>
                                        </p:tgtEl>
                                      </p:cBhvr>
                                    </p:animEffect>
                                    <p:anim calcmode="lin" valueType="num">
                                      <p:cBhvr>
                                        <p:cTn id="111" dur="500" fill="hold"/>
                                        <p:tgtEl>
                                          <p:spTgt spid="38"/>
                                        </p:tgtEl>
                                        <p:attrNameLst>
                                          <p:attrName>ppt_x</p:attrName>
                                        </p:attrNameLst>
                                      </p:cBhvr>
                                      <p:tavLst>
                                        <p:tav tm="0">
                                          <p:val>
                                            <p:strVal val="#ppt_x"/>
                                          </p:val>
                                        </p:tav>
                                        <p:tav tm="100000">
                                          <p:val>
                                            <p:strVal val="#ppt_x"/>
                                          </p:val>
                                        </p:tav>
                                      </p:tavLst>
                                    </p:anim>
                                    <p:anim calcmode="lin" valueType="num">
                                      <p:cBhvr>
                                        <p:cTn id="112" dur="500" fill="hold"/>
                                        <p:tgtEl>
                                          <p:spTgt spid="38"/>
                                        </p:tgtEl>
                                        <p:attrNameLst>
                                          <p:attrName>ppt_y</p:attrName>
                                        </p:attrNameLst>
                                      </p:cBhvr>
                                      <p:tavLst>
                                        <p:tav tm="0">
                                          <p:val>
                                            <p:strVal val="#ppt_y-.1"/>
                                          </p:val>
                                        </p:tav>
                                        <p:tav tm="100000">
                                          <p:val>
                                            <p:strVal val="#ppt_y"/>
                                          </p:val>
                                        </p:tav>
                                      </p:tavLst>
                                    </p:anim>
                                  </p:childTnLst>
                                </p:cTn>
                              </p:par>
                              <p:par>
                                <p:cTn id="113" presetID="12" presetClass="entr" presetSubtype="8" fill="hold" grpId="0" nodeType="withEffect">
                                  <p:stCondLst>
                                    <p:cond delay="6800"/>
                                  </p:stCondLst>
                                  <p:childTnLst>
                                    <p:set>
                                      <p:cBhvr>
                                        <p:cTn id="114" dur="1" fill="hold">
                                          <p:stCondLst>
                                            <p:cond delay="0"/>
                                          </p:stCondLst>
                                        </p:cTn>
                                        <p:tgtEl>
                                          <p:spTgt spid="26"/>
                                        </p:tgtEl>
                                        <p:attrNameLst>
                                          <p:attrName>style.visibility</p:attrName>
                                        </p:attrNameLst>
                                      </p:cBhvr>
                                      <p:to>
                                        <p:strVal val="visible"/>
                                      </p:to>
                                    </p:set>
                                    <p:anim calcmode="lin" valueType="num">
                                      <p:cBhvr additive="base">
                                        <p:cTn id="115" dur="500"/>
                                        <p:tgtEl>
                                          <p:spTgt spid="26"/>
                                        </p:tgtEl>
                                        <p:attrNameLst>
                                          <p:attrName>ppt_x</p:attrName>
                                        </p:attrNameLst>
                                      </p:cBhvr>
                                      <p:tavLst>
                                        <p:tav tm="0">
                                          <p:val>
                                            <p:strVal val="#ppt_x-#ppt_w*1.125000"/>
                                          </p:val>
                                        </p:tav>
                                        <p:tav tm="100000">
                                          <p:val>
                                            <p:strVal val="#ppt_x"/>
                                          </p:val>
                                        </p:tav>
                                      </p:tavLst>
                                    </p:anim>
                                    <p:animEffect transition="in" filter="wipe(right)">
                                      <p:cBhvr>
                                        <p:cTn id="116" dur="500"/>
                                        <p:tgtEl>
                                          <p:spTgt spid="26"/>
                                        </p:tgtEl>
                                      </p:cBhvr>
                                    </p:animEffect>
                                  </p:childTnLst>
                                </p:cTn>
                              </p:par>
                              <p:par>
                                <p:cTn id="117" presetID="53" presetClass="entr" presetSubtype="16" fill="hold" grpId="0" nodeType="withEffect">
                                  <p:stCondLst>
                                    <p:cond delay="73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22" presetClass="entr" presetSubtype="4" fill="hold" grpId="0" nodeType="withEffect">
                                  <p:stCondLst>
                                    <p:cond delay="730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par>
                                <p:cTn id="125" presetID="53" presetClass="entr" presetSubtype="16" fill="hold" grpId="0" nodeType="withEffect">
                                  <p:stCondLst>
                                    <p:cond delay="7800"/>
                                  </p:stCondLst>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Effect transition="in" filter="fade">
                                      <p:cBhvr>
                                        <p:cTn id="129" dur="500"/>
                                        <p:tgtEl>
                                          <p:spTgt spid="21"/>
                                        </p:tgtEl>
                                      </p:cBhvr>
                                    </p:animEffect>
                                  </p:childTnLst>
                                </p:cTn>
                              </p:par>
                              <p:par>
                                <p:cTn id="130" presetID="53" presetClass="entr" presetSubtype="16" fill="hold" grpId="0" nodeType="withEffect">
                                  <p:stCondLst>
                                    <p:cond delay="7800"/>
                                  </p:stCondLst>
                                  <p:childTnLst>
                                    <p:set>
                                      <p:cBhvr>
                                        <p:cTn id="131" dur="1" fill="hold">
                                          <p:stCondLst>
                                            <p:cond delay="0"/>
                                          </p:stCondLst>
                                        </p:cTn>
                                        <p:tgtEl>
                                          <p:spTgt spid="34"/>
                                        </p:tgtEl>
                                        <p:attrNameLst>
                                          <p:attrName>style.visibility</p:attrName>
                                        </p:attrNameLst>
                                      </p:cBhvr>
                                      <p:to>
                                        <p:strVal val="visible"/>
                                      </p:to>
                                    </p:set>
                                    <p:anim calcmode="lin" valueType="num">
                                      <p:cBhvr>
                                        <p:cTn id="132" dur="500" fill="hold"/>
                                        <p:tgtEl>
                                          <p:spTgt spid="34"/>
                                        </p:tgtEl>
                                        <p:attrNameLst>
                                          <p:attrName>ppt_w</p:attrName>
                                        </p:attrNameLst>
                                      </p:cBhvr>
                                      <p:tavLst>
                                        <p:tav tm="0">
                                          <p:val>
                                            <p:fltVal val="0"/>
                                          </p:val>
                                        </p:tav>
                                        <p:tav tm="100000">
                                          <p:val>
                                            <p:strVal val="#ppt_w"/>
                                          </p:val>
                                        </p:tav>
                                      </p:tavLst>
                                    </p:anim>
                                    <p:anim calcmode="lin" valueType="num">
                                      <p:cBhvr>
                                        <p:cTn id="133" dur="500" fill="hold"/>
                                        <p:tgtEl>
                                          <p:spTgt spid="34"/>
                                        </p:tgtEl>
                                        <p:attrNameLst>
                                          <p:attrName>ppt_h</p:attrName>
                                        </p:attrNameLst>
                                      </p:cBhvr>
                                      <p:tavLst>
                                        <p:tav tm="0">
                                          <p:val>
                                            <p:fltVal val="0"/>
                                          </p:val>
                                        </p:tav>
                                        <p:tav tm="100000">
                                          <p:val>
                                            <p:strVal val="#ppt_h"/>
                                          </p:val>
                                        </p:tav>
                                      </p:tavLst>
                                    </p:anim>
                                    <p:animEffect transition="in" filter="fade">
                                      <p:cBhvr>
                                        <p:cTn id="134" dur="500"/>
                                        <p:tgtEl>
                                          <p:spTgt spid="34"/>
                                        </p:tgtEl>
                                      </p:cBhvr>
                                    </p:animEffect>
                                  </p:childTnLst>
                                </p:cTn>
                              </p:par>
                              <p:par>
                                <p:cTn id="135" presetID="42" presetClass="entr" presetSubtype="0" fill="hold" grpId="0" nodeType="withEffect">
                                  <p:stCondLst>
                                    <p:cond delay="780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500"/>
                                        <p:tgtEl>
                                          <p:spTgt spid="36"/>
                                        </p:tgtEl>
                                      </p:cBhvr>
                                    </p:animEffect>
                                    <p:anim calcmode="lin" valueType="num">
                                      <p:cBhvr>
                                        <p:cTn id="138" dur="500" fill="hold"/>
                                        <p:tgtEl>
                                          <p:spTgt spid="36"/>
                                        </p:tgtEl>
                                        <p:attrNameLst>
                                          <p:attrName>ppt_x</p:attrName>
                                        </p:attrNameLst>
                                      </p:cBhvr>
                                      <p:tavLst>
                                        <p:tav tm="0">
                                          <p:val>
                                            <p:strVal val="#ppt_x"/>
                                          </p:val>
                                        </p:tav>
                                        <p:tav tm="100000">
                                          <p:val>
                                            <p:strVal val="#ppt_x"/>
                                          </p:val>
                                        </p:tav>
                                      </p:tavLst>
                                    </p:anim>
                                    <p:anim calcmode="lin" valueType="num">
                                      <p:cBhvr>
                                        <p:cTn id="139" dur="500" fill="hold"/>
                                        <p:tgtEl>
                                          <p:spTgt spid="36"/>
                                        </p:tgtEl>
                                        <p:attrNameLst>
                                          <p:attrName>ppt_y</p:attrName>
                                        </p:attrNameLst>
                                      </p:cBhvr>
                                      <p:tavLst>
                                        <p:tav tm="0">
                                          <p:val>
                                            <p:strVal val="#ppt_y+.1"/>
                                          </p:val>
                                        </p:tav>
                                        <p:tav tm="100000">
                                          <p:val>
                                            <p:strVal val="#ppt_y"/>
                                          </p:val>
                                        </p:tav>
                                      </p:tavLst>
                                    </p:anim>
                                  </p:childTnLst>
                                </p:cTn>
                              </p:par>
                              <p:par>
                                <p:cTn id="140" presetID="12" presetClass="entr" presetSubtype="8" fill="hold" grpId="0" nodeType="withEffect">
                                  <p:stCondLst>
                                    <p:cond delay="830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500"/>
                                        <p:tgtEl>
                                          <p:spTgt spid="27"/>
                                        </p:tgtEl>
                                        <p:attrNameLst>
                                          <p:attrName>ppt_x</p:attrName>
                                        </p:attrNameLst>
                                      </p:cBhvr>
                                      <p:tavLst>
                                        <p:tav tm="0">
                                          <p:val>
                                            <p:strVal val="#ppt_x-#ppt_w*1.125000"/>
                                          </p:val>
                                        </p:tav>
                                        <p:tav tm="100000">
                                          <p:val>
                                            <p:strVal val="#ppt_x"/>
                                          </p:val>
                                        </p:tav>
                                      </p:tavLst>
                                    </p:anim>
                                    <p:animEffect transition="in" filter="wipe(right)">
                                      <p:cBhvr>
                                        <p:cTn id="143" dur="500"/>
                                        <p:tgtEl>
                                          <p:spTgt spid="27"/>
                                        </p:tgtEl>
                                      </p:cBhvr>
                                    </p:animEffect>
                                  </p:childTnLst>
                                </p:cTn>
                              </p:par>
                              <p:par>
                                <p:cTn id="144" presetID="53" presetClass="entr" presetSubtype="16" fill="hold" grpId="0" nodeType="withEffect">
                                  <p:stCondLst>
                                    <p:cond delay="88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500" fill="hold"/>
                                        <p:tgtEl>
                                          <p:spTgt spid="45"/>
                                        </p:tgtEl>
                                        <p:attrNameLst>
                                          <p:attrName>ppt_w</p:attrName>
                                        </p:attrNameLst>
                                      </p:cBhvr>
                                      <p:tavLst>
                                        <p:tav tm="0">
                                          <p:val>
                                            <p:fltVal val="0"/>
                                          </p:val>
                                        </p:tav>
                                        <p:tav tm="100000">
                                          <p:val>
                                            <p:strVal val="#ppt_w"/>
                                          </p:val>
                                        </p:tav>
                                      </p:tavLst>
                                    </p:anim>
                                    <p:anim calcmode="lin" valueType="num">
                                      <p:cBhvr>
                                        <p:cTn id="147" dur="500" fill="hold"/>
                                        <p:tgtEl>
                                          <p:spTgt spid="45"/>
                                        </p:tgtEl>
                                        <p:attrNameLst>
                                          <p:attrName>ppt_h</p:attrName>
                                        </p:attrNameLst>
                                      </p:cBhvr>
                                      <p:tavLst>
                                        <p:tav tm="0">
                                          <p:val>
                                            <p:fltVal val="0"/>
                                          </p:val>
                                        </p:tav>
                                        <p:tav tm="100000">
                                          <p:val>
                                            <p:strVal val="#ppt_h"/>
                                          </p:val>
                                        </p:tav>
                                      </p:tavLst>
                                    </p:anim>
                                    <p:animEffect transition="in" filter="fade">
                                      <p:cBhvr>
                                        <p:cTn id="148" dur="500"/>
                                        <p:tgtEl>
                                          <p:spTgt spid="45"/>
                                        </p:tgtEl>
                                      </p:cBhvr>
                                    </p:animEffect>
                                  </p:childTnLst>
                                </p:cTn>
                              </p:par>
                              <p:par>
                                <p:cTn id="149" presetID="22" presetClass="entr" presetSubtype="1" fill="hold" grpId="0" nodeType="withEffect">
                                  <p:stCondLst>
                                    <p:cond delay="8800"/>
                                  </p:stCondLst>
                                  <p:childTnLst>
                                    <p:set>
                                      <p:cBhvr>
                                        <p:cTn id="150" dur="1" fill="hold">
                                          <p:stCondLst>
                                            <p:cond delay="0"/>
                                          </p:stCondLst>
                                        </p:cTn>
                                        <p:tgtEl>
                                          <p:spTgt spid="18"/>
                                        </p:tgtEl>
                                        <p:attrNameLst>
                                          <p:attrName>style.visibility</p:attrName>
                                        </p:attrNameLst>
                                      </p:cBhvr>
                                      <p:to>
                                        <p:strVal val="visible"/>
                                      </p:to>
                                    </p:set>
                                    <p:animEffect transition="in" filter="wipe(up)">
                                      <p:cBhvr>
                                        <p:cTn id="151" dur="500"/>
                                        <p:tgtEl>
                                          <p:spTgt spid="18"/>
                                        </p:tgtEl>
                                      </p:cBhvr>
                                    </p:animEffect>
                                  </p:childTnLst>
                                </p:cTn>
                              </p:par>
                              <p:par>
                                <p:cTn id="152" presetID="53" presetClass="entr" presetSubtype="16" fill="hold" grpId="0" nodeType="withEffect">
                                  <p:stCondLst>
                                    <p:cond delay="9300"/>
                                  </p:stCondLst>
                                  <p:childTnLst>
                                    <p:set>
                                      <p:cBhvr>
                                        <p:cTn id="153" dur="1" fill="hold">
                                          <p:stCondLst>
                                            <p:cond delay="0"/>
                                          </p:stCondLst>
                                        </p:cTn>
                                        <p:tgtEl>
                                          <p:spTgt spid="19"/>
                                        </p:tgtEl>
                                        <p:attrNameLst>
                                          <p:attrName>style.visibility</p:attrName>
                                        </p:attrNameLst>
                                      </p:cBhvr>
                                      <p:to>
                                        <p:strVal val="visible"/>
                                      </p:to>
                                    </p:set>
                                    <p:anim calcmode="lin" valueType="num">
                                      <p:cBhvr>
                                        <p:cTn id="154" dur="500" fill="hold"/>
                                        <p:tgtEl>
                                          <p:spTgt spid="19"/>
                                        </p:tgtEl>
                                        <p:attrNameLst>
                                          <p:attrName>ppt_w</p:attrName>
                                        </p:attrNameLst>
                                      </p:cBhvr>
                                      <p:tavLst>
                                        <p:tav tm="0">
                                          <p:val>
                                            <p:fltVal val="0"/>
                                          </p:val>
                                        </p:tav>
                                        <p:tav tm="100000">
                                          <p:val>
                                            <p:strVal val="#ppt_w"/>
                                          </p:val>
                                        </p:tav>
                                      </p:tavLst>
                                    </p:anim>
                                    <p:anim calcmode="lin" valueType="num">
                                      <p:cBhvr>
                                        <p:cTn id="155" dur="500" fill="hold"/>
                                        <p:tgtEl>
                                          <p:spTgt spid="19"/>
                                        </p:tgtEl>
                                        <p:attrNameLst>
                                          <p:attrName>ppt_h</p:attrName>
                                        </p:attrNameLst>
                                      </p:cBhvr>
                                      <p:tavLst>
                                        <p:tav tm="0">
                                          <p:val>
                                            <p:fltVal val="0"/>
                                          </p:val>
                                        </p:tav>
                                        <p:tav tm="100000">
                                          <p:val>
                                            <p:strVal val="#ppt_h"/>
                                          </p:val>
                                        </p:tav>
                                      </p:tavLst>
                                    </p:anim>
                                    <p:animEffect transition="in" filter="fade">
                                      <p:cBhvr>
                                        <p:cTn id="156" dur="500"/>
                                        <p:tgtEl>
                                          <p:spTgt spid="19"/>
                                        </p:tgtEl>
                                      </p:cBhvr>
                                    </p:animEffect>
                                  </p:childTnLst>
                                </p:cTn>
                              </p:par>
                              <p:par>
                                <p:cTn id="157" presetID="53" presetClass="entr" presetSubtype="16" fill="hold" grpId="0" nodeType="withEffect">
                                  <p:stCondLst>
                                    <p:cond delay="9300"/>
                                  </p:stCondLst>
                                  <p:childTnLst>
                                    <p:set>
                                      <p:cBhvr>
                                        <p:cTn id="158" dur="1" fill="hold">
                                          <p:stCondLst>
                                            <p:cond delay="0"/>
                                          </p:stCondLst>
                                        </p:cTn>
                                        <p:tgtEl>
                                          <p:spTgt spid="33"/>
                                        </p:tgtEl>
                                        <p:attrNameLst>
                                          <p:attrName>style.visibility</p:attrName>
                                        </p:attrNameLst>
                                      </p:cBhvr>
                                      <p:to>
                                        <p:strVal val="visible"/>
                                      </p:to>
                                    </p:set>
                                    <p:anim calcmode="lin" valueType="num">
                                      <p:cBhvr>
                                        <p:cTn id="159" dur="500" fill="hold"/>
                                        <p:tgtEl>
                                          <p:spTgt spid="33"/>
                                        </p:tgtEl>
                                        <p:attrNameLst>
                                          <p:attrName>ppt_w</p:attrName>
                                        </p:attrNameLst>
                                      </p:cBhvr>
                                      <p:tavLst>
                                        <p:tav tm="0">
                                          <p:val>
                                            <p:fltVal val="0"/>
                                          </p:val>
                                        </p:tav>
                                        <p:tav tm="100000">
                                          <p:val>
                                            <p:strVal val="#ppt_w"/>
                                          </p:val>
                                        </p:tav>
                                      </p:tavLst>
                                    </p:anim>
                                    <p:anim calcmode="lin" valueType="num">
                                      <p:cBhvr>
                                        <p:cTn id="160" dur="500" fill="hold"/>
                                        <p:tgtEl>
                                          <p:spTgt spid="33"/>
                                        </p:tgtEl>
                                        <p:attrNameLst>
                                          <p:attrName>ppt_h</p:attrName>
                                        </p:attrNameLst>
                                      </p:cBhvr>
                                      <p:tavLst>
                                        <p:tav tm="0">
                                          <p:val>
                                            <p:fltVal val="0"/>
                                          </p:val>
                                        </p:tav>
                                        <p:tav tm="100000">
                                          <p:val>
                                            <p:strVal val="#ppt_h"/>
                                          </p:val>
                                        </p:tav>
                                      </p:tavLst>
                                    </p:anim>
                                    <p:animEffect transition="in" filter="fade">
                                      <p:cBhvr>
                                        <p:cTn id="161" dur="500"/>
                                        <p:tgtEl>
                                          <p:spTgt spid="33"/>
                                        </p:tgtEl>
                                      </p:cBhvr>
                                    </p:animEffect>
                                  </p:childTnLst>
                                </p:cTn>
                              </p:par>
                              <p:par>
                                <p:cTn id="162" presetID="47" presetClass="entr" presetSubtype="0" fill="hold" grpId="0" nodeType="withEffect">
                                  <p:stCondLst>
                                    <p:cond delay="930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anim calcmode="lin" valueType="num">
                                      <p:cBhvr>
                                        <p:cTn id="165" dur="500" fill="hold"/>
                                        <p:tgtEl>
                                          <p:spTgt spid="39"/>
                                        </p:tgtEl>
                                        <p:attrNameLst>
                                          <p:attrName>ppt_x</p:attrName>
                                        </p:attrNameLst>
                                      </p:cBhvr>
                                      <p:tavLst>
                                        <p:tav tm="0">
                                          <p:val>
                                            <p:strVal val="#ppt_x"/>
                                          </p:val>
                                        </p:tav>
                                        <p:tav tm="100000">
                                          <p:val>
                                            <p:strVal val="#ppt_x"/>
                                          </p:val>
                                        </p:tav>
                                      </p:tavLst>
                                    </p:anim>
                                    <p:anim calcmode="lin" valueType="num">
                                      <p:cBhvr>
                                        <p:cTn id="166"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7"/>
          <p:cNvGrpSpPr/>
          <p:nvPr/>
        </p:nvGrpSpPr>
        <p:grpSpPr>
          <a:xfrm>
            <a:off x="4390562" y="903055"/>
            <a:ext cx="2753444" cy="1254914"/>
            <a:chOff x="3491880" y="2420888"/>
            <a:chExt cx="5794246" cy="2160240"/>
          </a:xfrm>
          <a:solidFill>
            <a:srgbClr val="E43937"/>
          </a:solidFill>
        </p:grpSpPr>
        <p:sp>
          <p:nvSpPr>
            <p:cNvPr id="6" name="上弧形箭头 28"/>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tlCol="0" anchor="ctr"/>
            <a:lstStyle/>
            <a:p>
              <a:pPr algn="ctr" defTabSz="685165">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上弧形箭头 29"/>
            <p:cNvSpPr/>
            <p:nvPr/>
          </p:nvSpPr>
          <p:spPr>
            <a:xfrm>
              <a:off x="3491880" y="2420888"/>
              <a:ext cx="4317280" cy="2160240"/>
            </a:xfrm>
            <a:prstGeom prst="curvedDownArrow">
              <a:avLst/>
            </a:prstGeom>
            <a:solidFill>
              <a:schemeClr val="accent2"/>
            </a:solidFill>
            <a:ln w="25400" cap="flat" cmpd="sng" algn="ctr">
              <a:noFill/>
              <a:prstDash val="solid"/>
            </a:ln>
            <a:effectLst/>
          </p:spPr>
          <p:txBody>
            <a:bodyPr rtlCol="0" anchor="ctr"/>
            <a:lstStyle/>
            <a:p>
              <a:pPr algn="ctr" defTabSz="685165">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上弧形箭头 30"/>
            <p:cNvSpPr/>
            <p:nvPr/>
          </p:nvSpPr>
          <p:spPr>
            <a:xfrm>
              <a:off x="3491880" y="2420888"/>
              <a:ext cx="2808312" cy="2160240"/>
            </a:xfrm>
            <a:prstGeom prst="curvedDownArrow">
              <a:avLst/>
            </a:prstGeom>
            <a:solidFill>
              <a:schemeClr val="accent4"/>
            </a:solidFill>
            <a:ln w="25400" cap="flat" cmpd="sng" algn="ctr">
              <a:noFill/>
              <a:prstDash val="solid"/>
            </a:ln>
            <a:effectLst/>
          </p:spPr>
          <p:txBody>
            <a:bodyPr rtlCol="0" anchor="ctr"/>
            <a:lstStyle/>
            <a:p>
              <a:pPr algn="ctr" defTabSz="685165">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31"/>
          <p:cNvGrpSpPr/>
          <p:nvPr/>
        </p:nvGrpSpPr>
        <p:grpSpPr>
          <a:xfrm flipH="1">
            <a:off x="2015042" y="903055"/>
            <a:ext cx="2753444" cy="1254914"/>
            <a:chOff x="3491880" y="2420888"/>
            <a:chExt cx="5794246" cy="2160240"/>
          </a:xfrm>
          <a:solidFill>
            <a:srgbClr val="44788B"/>
          </a:solidFill>
        </p:grpSpPr>
        <p:sp>
          <p:nvSpPr>
            <p:cNvPr id="10" name="上弧形箭头 32"/>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ot="0" spcFirstLastPara="0" vertOverflow="overflow" horzOverflow="overflow" vert="horz" wrap="square" lIns="96387" tIns="48193" rIns="96387" bIns="48193"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上弧形箭头 33"/>
            <p:cNvSpPr/>
            <p:nvPr/>
          </p:nvSpPr>
          <p:spPr>
            <a:xfrm>
              <a:off x="3491880" y="2420888"/>
              <a:ext cx="4317280" cy="2160240"/>
            </a:xfrm>
            <a:prstGeom prst="curvedDownArrow">
              <a:avLst/>
            </a:prstGeom>
            <a:solidFill>
              <a:schemeClr val="accent2"/>
            </a:solidFill>
            <a:ln w="25400" cap="flat" cmpd="sng" algn="ctr">
              <a:noFill/>
              <a:prstDash val="solid"/>
            </a:ln>
            <a:effectLst/>
          </p:spPr>
          <p:txBody>
            <a:bodyPr rot="0" spcFirstLastPara="0" vertOverflow="overflow" horzOverflow="overflow" vert="horz" wrap="square" lIns="96387" tIns="48193" rIns="96387" bIns="48193"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上弧形箭头 34"/>
            <p:cNvSpPr/>
            <p:nvPr/>
          </p:nvSpPr>
          <p:spPr>
            <a:xfrm>
              <a:off x="3491880" y="2420888"/>
              <a:ext cx="2808312" cy="2160240"/>
            </a:xfrm>
            <a:prstGeom prst="curvedDownArrow">
              <a:avLst/>
            </a:prstGeom>
            <a:solidFill>
              <a:schemeClr val="accent1"/>
            </a:solidFill>
            <a:ln w="25400" cap="flat" cmpd="sng" algn="ctr">
              <a:noFill/>
              <a:prstDash val="solid"/>
            </a:ln>
            <a:effectLst/>
          </p:spPr>
          <p:txBody>
            <a:bodyPr rot="0" spcFirstLastPara="0" vertOverflow="overflow" horzOverflow="overflow" vert="horz" wrap="square" lIns="96387" tIns="48193" rIns="96387" bIns="48193"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圆柱形 35"/>
          <p:cNvSpPr/>
          <p:nvPr/>
        </p:nvSpPr>
        <p:spPr>
          <a:xfrm>
            <a:off x="4360435" y="2067850"/>
            <a:ext cx="434418" cy="1985046"/>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reflection blurRad="6350" stA="52000" endA="300" endPos="35000" dir="5400000" sy="-100000" algn="bl" rotWithShape="0"/>
          </a:effectLst>
        </p:spPr>
        <p:txBody>
          <a:bodyPr lIns="65012" tIns="32506" rIns="65012" bIns="32506" rtlCol="0" anchor="ctr"/>
          <a:lstStyle/>
          <a:p>
            <a:pPr algn="ctr" defTabSz="685165">
              <a:lnSpc>
                <a:spcPct val="130000"/>
              </a:lnSpc>
              <a:defRPr/>
            </a:pPr>
            <a:endParaRPr lang="zh-CN" altLang="en-US" sz="13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2150642" y="1803460"/>
            <a:ext cx="4858943" cy="352299"/>
            <a:chOff x="3080614" y="2383421"/>
            <a:chExt cx="6834655" cy="495454"/>
          </a:xfrm>
        </p:grpSpPr>
        <p:grpSp>
          <p:nvGrpSpPr>
            <p:cNvPr id="5" name="组合 1"/>
            <p:cNvGrpSpPr/>
            <p:nvPr/>
          </p:nvGrpSpPr>
          <p:grpSpPr>
            <a:xfrm>
              <a:off x="3080614" y="2383421"/>
              <a:ext cx="2536934" cy="495454"/>
              <a:chOff x="3080614" y="2383421"/>
              <a:chExt cx="2536934" cy="495454"/>
            </a:xfrm>
          </p:grpSpPr>
          <p:sp>
            <p:nvSpPr>
              <p:cNvPr id="14" name="TextBox 13"/>
              <p:cNvSpPr txBox="1"/>
              <p:nvPr/>
            </p:nvSpPr>
            <p:spPr>
              <a:xfrm>
                <a:off x="3080614" y="2383426"/>
                <a:ext cx="545612" cy="495449"/>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TextBox 14"/>
              <p:cNvSpPr txBox="1"/>
              <p:nvPr/>
            </p:nvSpPr>
            <p:spPr>
              <a:xfrm>
                <a:off x="4066096" y="2383424"/>
                <a:ext cx="545612" cy="495449"/>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TextBox 15"/>
              <p:cNvSpPr txBox="1"/>
              <p:nvPr/>
            </p:nvSpPr>
            <p:spPr>
              <a:xfrm>
                <a:off x="5071936" y="2383421"/>
                <a:ext cx="545612" cy="495448"/>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9" name="组合 2"/>
            <p:cNvGrpSpPr/>
            <p:nvPr/>
          </p:nvGrpSpPr>
          <p:grpSpPr>
            <a:xfrm>
              <a:off x="7389040" y="2383422"/>
              <a:ext cx="2526229" cy="495448"/>
              <a:chOff x="7389040" y="2383422"/>
              <a:chExt cx="2526229" cy="495448"/>
            </a:xfrm>
          </p:grpSpPr>
          <p:sp>
            <p:nvSpPr>
              <p:cNvPr id="17" name="TextBox 16"/>
              <p:cNvSpPr txBox="1"/>
              <p:nvPr/>
            </p:nvSpPr>
            <p:spPr>
              <a:xfrm>
                <a:off x="7389040" y="2383422"/>
                <a:ext cx="545612" cy="495448"/>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TextBox 17"/>
              <p:cNvSpPr txBox="1"/>
              <p:nvPr/>
            </p:nvSpPr>
            <p:spPr>
              <a:xfrm>
                <a:off x="8371812" y="2383422"/>
                <a:ext cx="545612" cy="495448"/>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05</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TextBox 18"/>
              <p:cNvSpPr txBox="1"/>
              <p:nvPr/>
            </p:nvSpPr>
            <p:spPr>
              <a:xfrm>
                <a:off x="9369657" y="2383422"/>
                <a:ext cx="545612" cy="495448"/>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06</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sp>
        <p:nvSpPr>
          <p:cNvPr id="54" name="TextBox 54"/>
          <p:cNvSpPr txBox="1"/>
          <p:nvPr/>
        </p:nvSpPr>
        <p:spPr>
          <a:xfrm>
            <a:off x="951394" y="2148301"/>
            <a:ext cx="1572395"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55" name="Rectangle 55"/>
          <p:cNvSpPr/>
          <p:nvPr/>
        </p:nvSpPr>
        <p:spPr>
          <a:xfrm>
            <a:off x="951395" y="2359419"/>
            <a:ext cx="2029758"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54"/>
          <p:cNvSpPr txBox="1"/>
          <p:nvPr/>
        </p:nvSpPr>
        <p:spPr>
          <a:xfrm>
            <a:off x="951394" y="3078557"/>
            <a:ext cx="1572395"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69" name="Rectangle 55"/>
          <p:cNvSpPr/>
          <p:nvPr/>
        </p:nvSpPr>
        <p:spPr>
          <a:xfrm>
            <a:off x="951395" y="3289675"/>
            <a:ext cx="2029758"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54"/>
          <p:cNvSpPr txBox="1"/>
          <p:nvPr/>
        </p:nvSpPr>
        <p:spPr>
          <a:xfrm>
            <a:off x="951394" y="3936559"/>
            <a:ext cx="1572395"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71" name="Rectangle 55"/>
          <p:cNvSpPr/>
          <p:nvPr/>
        </p:nvSpPr>
        <p:spPr>
          <a:xfrm>
            <a:off x="951395" y="4147678"/>
            <a:ext cx="2029758" cy="250256"/>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54"/>
          <p:cNvSpPr txBox="1"/>
          <p:nvPr/>
        </p:nvSpPr>
        <p:spPr>
          <a:xfrm>
            <a:off x="6003759" y="2202490"/>
            <a:ext cx="1564721"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73" name="Rectangle 55"/>
          <p:cNvSpPr/>
          <p:nvPr/>
        </p:nvSpPr>
        <p:spPr>
          <a:xfrm>
            <a:off x="6003760" y="2413609"/>
            <a:ext cx="2019852"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altLang="zh-CN" sz="7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54"/>
          <p:cNvSpPr txBox="1"/>
          <p:nvPr/>
        </p:nvSpPr>
        <p:spPr>
          <a:xfrm>
            <a:off x="6003759" y="3132746"/>
            <a:ext cx="1564721"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75" name="Rectangle 55"/>
          <p:cNvSpPr/>
          <p:nvPr/>
        </p:nvSpPr>
        <p:spPr>
          <a:xfrm>
            <a:off x="6003760" y="3343864"/>
            <a:ext cx="2019852"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altLang="zh-CN" sz="7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54"/>
          <p:cNvSpPr txBox="1"/>
          <p:nvPr/>
        </p:nvSpPr>
        <p:spPr>
          <a:xfrm>
            <a:off x="6003759" y="3990748"/>
            <a:ext cx="1564721" cy="250256"/>
          </a:xfrm>
          <a:prstGeom prst="rect">
            <a:avLst/>
          </a:prstGeom>
          <a:noFill/>
        </p:spPr>
        <p:txBody>
          <a:bodyPr wrap="square" lIns="65012" tIns="32506" rIns="65012" bIns="32506" rtlCol="0">
            <a:spAutoFit/>
          </a:bodyPr>
          <a:lstStyle/>
          <a:p>
            <a:r>
              <a:rPr lang="zh-CN" altLang="en-US" sz="1200" b="1" dirty="0">
                <a:solidFill>
                  <a:schemeClr val="bg1">
                    <a:lumMod val="50000"/>
                  </a:schemeClr>
                </a:solidFill>
                <a:ea typeface="微软雅黑" panose="020B0503020204020204" pitchFamily="34" charset="-122"/>
              </a:rPr>
              <a:t>文字内容</a:t>
            </a:r>
          </a:p>
        </p:txBody>
      </p:sp>
      <p:sp>
        <p:nvSpPr>
          <p:cNvPr id="77" name="Rectangle 55"/>
          <p:cNvSpPr/>
          <p:nvPr/>
        </p:nvSpPr>
        <p:spPr>
          <a:xfrm>
            <a:off x="6003760" y="4201867"/>
            <a:ext cx="2019852" cy="434865"/>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2" presetClass="entr" presetSubtype="1"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additive="base">
                                        <p:cTn id="22" dur="500" fill="hold"/>
                                        <p:tgtEl>
                                          <p:spTgt spid="54"/>
                                        </p:tgtEl>
                                        <p:attrNameLst>
                                          <p:attrName>ppt_x</p:attrName>
                                        </p:attrNameLst>
                                      </p:cBhvr>
                                      <p:tavLst>
                                        <p:tav tm="0">
                                          <p:val>
                                            <p:strVal val="#ppt_x"/>
                                          </p:val>
                                        </p:tav>
                                        <p:tav tm="100000">
                                          <p:val>
                                            <p:strVal val="#ppt_x"/>
                                          </p:val>
                                        </p:tav>
                                      </p:tavLst>
                                    </p:anim>
                                    <p:anim calcmode="lin" valueType="num">
                                      <p:cBhvr additive="base">
                                        <p:cTn id="23" dur="500" fill="hold"/>
                                        <p:tgtEl>
                                          <p:spTgt spid="5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ppt_x"/>
                                          </p:val>
                                        </p:tav>
                                        <p:tav tm="100000">
                                          <p:val>
                                            <p:strVal val="#ppt_x"/>
                                          </p:val>
                                        </p:tav>
                                      </p:tavLst>
                                    </p:anim>
                                    <p:anim calcmode="lin" valueType="num">
                                      <p:cBhvr additive="base">
                                        <p:cTn id="27" dur="500" fill="hold"/>
                                        <p:tgtEl>
                                          <p:spTgt spid="5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ppt_x"/>
                                          </p:val>
                                        </p:tav>
                                        <p:tav tm="100000">
                                          <p:val>
                                            <p:strVal val="#ppt_x"/>
                                          </p:val>
                                        </p:tav>
                                      </p:tavLst>
                                    </p:anim>
                                    <p:anim calcmode="lin" valueType="num">
                                      <p:cBhvr additive="base">
                                        <p:cTn id="36" dur="500" fill="hold"/>
                                        <p:tgtEl>
                                          <p:spTgt spid="6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500" fill="hold"/>
                                        <p:tgtEl>
                                          <p:spTgt spid="71"/>
                                        </p:tgtEl>
                                        <p:attrNameLst>
                                          <p:attrName>ppt_x</p:attrName>
                                        </p:attrNameLst>
                                      </p:cBhvr>
                                      <p:tavLst>
                                        <p:tav tm="0">
                                          <p:val>
                                            <p:strVal val="#ppt_x"/>
                                          </p:val>
                                        </p:tav>
                                        <p:tav tm="100000">
                                          <p:val>
                                            <p:strVal val="#ppt_x"/>
                                          </p:val>
                                        </p:tav>
                                      </p:tavLst>
                                    </p:anim>
                                    <p:anim calcmode="lin" valueType="num">
                                      <p:cBhvr additive="base">
                                        <p:cTn id="45" dur="500" fill="hold"/>
                                        <p:tgtEl>
                                          <p:spTgt spid="71"/>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 presetClass="entr" presetSubtype="4"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additive="base">
                                        <p:cTn id="53" dur="500" fill="hold"/>
                                        <p:tgtEl>
                                          <p:spTgt spid="73"/>
                                        </p:tgtEl>
                                        <p:attrNameLst>
                                          <p:attrName>ppt_x</p:attrName>
                                        </p:attrNameLst>
                                      </p:cBhvr>
                                      <p:tavLst>
                                        <p:tav tm="0">
                                          <p:val>
                                            <p:strVal val="#ppt_x"/>
                                          </p:val>
                                        </p:tav>
                                        <p:tav tm="100000">
                                          <p:val>
                                            <p:strVal val="#ppt_x"/>
                                          </p:val>
                                        </p:tav>
                                      </p:tavLst>
                                    </p:anim>
                                    <p:anim calcmode="lin" valueType="num">
                                      <p:cBhvr additive="base">
                                        <p:cTn id="54" dur="500" fill="hold"/>
                                        <p:tgtEl>
                                          <p:spTgt spid="73"/>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74"/>
                                        </p:tgtEl>
                                        <p:attrNameLst>
                                          <p:attrName>style.visibility</p:attrName>
                                        </p:attrNameLst>
                                      </p:cBhvr>
                                      <p:to>
                                        <p:strVal val="visible"/>
                                      </p:to>
                                    </p:set>
                                    <p:anim calcmode="lin" valueType="num">
                                      <p:cBhvr additive="base">
                                        <p:cTn id="58" dur="500" fill="hold"/>
                                        <p:tgtEl>
                                          <p:spTgt spid="74"/>
                                        </p:tgtEl>
                                        <p:attrNameLst>
                                          <p:attrName>ppt_x</p:attrName>
                                        </p:attrNameLst>
                                      </p:cBhvr>
                                      <p:tavLst>
                                        <p:tav tm="0">
                                          <p:val>
                                            <p:strVal val="#ppt_x"/>
                                          </p:val>
                                        </p:tav>
                                        <p:tav tm="100000">
                                          <p:val>
                                            <p:strVal val="#ppt_x"/>
                                          </p:val>
                                        </p:tav>
                                      </p:tavLst>
                                    </p:anim>
                                    <p:anim calcmode="lin" valueType="num">
                                      <p:cBhvr additive="base">
                                        <p:cTn id="59" dur="500" fill="hold"/>
                                        <p:tgtEl>
                                          <p:spTgt spid="7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75"/>
                                        </p:tgtEl>
                                        <p:attrNameLst>
                                          <p:attrName>style.visibility</p:attrName>
                                        </p:attrNameLst>
                                      </p:cBhvr>
                                      <p:to>
                                        <p:strVal val="visible"/>
                                      </p:to>
                                    </p:set>
                                    <p:anim calcmode="lin" valueType="num">
                                      <p:cBhvr additive="base">
                                        <p:cTn id="62" dur="500" fill="hold"/>
                                        <p:tgtEl>
                                          <p:spTgt spid="75"/>
                                        </p:tgtEl>
                                        <p:attrNameLst>
                                          <p:attrName>ppt_x</p:attrName>
                                        </p:attrNameLst>
                                      </p:cBhvr>
                                      <p:tavLst>
                                        <p:tav tm="0">
                                          <p:val>
                                            <p:strVal val="#ppt_x"/>
                                          </p:val>
                                        </p:tav>
                                        <p:tav tm="100000">
                                          <p:val>
                                            <p:strVal val="#ppt_x"/>
                                          </p:val>
                                        </p:tav>
                                      </p:tavLst>
                                    </p:anim>
                                    <p:anim calcmode="lin" valueType="num">
                                      <p:cBhvr additive="base">
                                        <p:cTn id="63" dur="500" fill="hold"/>
                                        <p:tgtEl>
                                          <p:spTgt spid="75"/>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2" presetClass="entr" presetSubtype="4" fill="hold" grpId="0"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additive="base">
                                        <p:cTn id="67" dur="500" fill="hold"/>
                                        <p:tgtEl>
                                          <p:spTgt spid="76"/>
                                        </p:tgtEl>
                                        <p:attrNameLst>
                                          <p:attrName>ppt_x</p:attrName>
                                        </p:attrNameLst>
                                      </p:cBhvr>
                                      <p:tavLst>
                                        <p:tav tm="0">
                                          <p:val>
                                            <p:strVal val="#ppt_x"/>
                                          </p:val>
                                        </p:tav>
                                        <p:tav tm="100000">
                                          <p:val>
                                            <p:strVal val="#ppt_x"/>
                                          </p:val>
                                        </p:tav>
                                      </p:tavLst>
                                    </p:anim>
                                    <p:anim calcmode="lin" valueType="num">
                                      <p:cBhvr additive="base">
                                        <p:cTn id="68" dur="500" fill="hold"/>
                                        <p:tgtEl>
                                          <p:spTgt spid="7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77"/>
                                        </p:tgtEl>
                                        <p:attrNameLst>
                                          <p:attrName>style.visibility</p:attrName>
                                        </p:attrNameLst>
                                      </p:cBhvr>
                                      <p:to>
                                        <p:strVal val="visible"/>
                                      </p:to>
                                    </p:set>
                                    <p:anim calcmode="lin" valueType="num">
                                      <p:cBhvr additive="base">
                                        <p:cTn id="71" dur="500" fill="hold"/>
                                        <p:tgtEl>
                                          <p:spTgt spid="77"/>
                                        </p:tgtEl>
                                        <p:attrNameLst>
                                          <p:attrName>ppt_x</p:attrName>
                                        </p:attrNameLst>
                                      </p:cBhvr>
                                      <p:tavLst>
                                        <p:tav tm="0">
                                          <p:val>
                                            <p:strVal val="#ppt_x"/>
                                          </p:val>
                                        </p:tav>
                                        <p:tav tm="100000">
                                          <p:val>
                                            <p:strVal val="#ppt_x"/>
                                          </p:val>
                                        </p:tav>
                                      </p:tavLst>
                                    </p:anim>
                                    <p:anim calcmode="lin" valueType="num">
                                      <p:cBhvr additive="base">
                                        <p:cTn id="72"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4" grpId="0"/>
      <p:bldP spid="55" grpId="0"/>
      <p:bldP spid="68" grpId="0"/>
      <p:bldP spid="69" grpId="0"/>
      <p:bldP spid="70" grpId="0"/>
      <p:bldP spid="71" grpId="0"/>
      <p:bldP spid="72" grpId="0"/>
      <p:bldP spid="73" grpId="0"/>
      <p:bldP spid="74" grpId="0"/>
      <p:bldP spid="75" grpId="0"/>
      <p:bldP spid="76" grpId="0"/>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4458" y="1140592"/>
            <a:ext cx="7975085" cy="3451038"/>
            <a:chOff x="639042" y="1277044"/>
            <a:chExt cx="10913915" cy="4722751"/>
          </a:xfrm>
        </p:grpSpPr>
        <p:grpSp>
          <p:nvGrpSpPr>
            <p:cNvPr id="6" name="Group 94"/>
            <p:cNvGrpSpPr/>
            <p:nvPr/>
          </p:nvGrpSpPr>
          <p:grpSpPr>
            <a:xfrm>
              <a:off x="2555274" y="1556792"/>
              <a:ext cx="7061201" cy="3544888"/>
              <a:chOff x="2563813" y="2184400"/>
              <a:chExt cx="7061201" cy="3544888"/>
            </a:xfrm>
            <a:solidFill>
              <a:schemeClr val="tx1"/>
            </a:solidFill>
          </p:grpSpPr>
          <p:grpSp>
            <p:nvGrpSpPr>
              <p:cNvPr id="60" name="Group 93"/>
              <p:cNvGrpSpPr/>
              <p:nvPr/>
            </p:nvGrpSpPr>
            <p:grpSpPr>
              <a:xfrm>
                <a:off x="2563813" y="2184400"/>
                <a:ext cx="7061201" cy="3544888"/>
                <a:chOff x="2563813" y="2184400"/>
                <a:chExt cx="7061201" cy="3544888"/>
              </a:xfrm>
              <a:grpFill/>
            </p:grpSpPr>
            <p:grpSp>
              <p:nvGrpSpPr>
                <p:cNvPr id="62" name="Group 91"/>
                <p:cNvGrpSpPr/>
                <p:nvPr/>
              </p:nvGrpSpPr>
              <p:grpSpPr>
                <a:xfrm>
                  <a:off x="3336926" y="2963863"/>
                  <a:ext cx="5502275" cy="1960562"/>
                  <a:chOff x="3336926" y="2963863"/>
                  <a:chExt cx="5502275" cy="1960562"/>
                </a:xfrm>
                <a:grpFill/>
              </p:grpSpPr>
              <p:sp>
                <p:nvSpPr>
                  <p:cNvPr id="69" name="Rectangle 5"/>
                  <p:cNvSpPr>
                    <a:spLocks noChangeArrowheads="1"/>
                  </p:cNvSpPr>
                  <p:nvPr/>
                </p:nvSpPr>
                <p:spPr bwMode="auto">
                  <a:xfrm>
                    <a:off x="4689476" y="3919538"/>
                    <a:ext cx="2790825" cy="76200"/>
                  </a:xfrm>
                  <a:prstGeom prst="rect">
                    <a:avLst/>
                  </a:prstGeom>
                  <a:solidFill>
                    <a:schemeClr val="tx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0" name="Freeform 6"/>
                  <p:cNvSpPr/>
                  <p:nvPr/>
                </p:nvSpPr>
                <p:spPr bwMode="auto">
                  <a:xfrm>
                    <a:off x="3336926" y="4229100"/>
                    <a:ext cx="703263" cy="695325"/>
                  </a:xfrm>
                  <a:custGeom>
                    <a:avLst/>
                    <a:gdLst>
                      <a:gd name="T0" fmla="*/ 443 w 443"/>
                      <a:gd name="T1" fmla="*/ 33 h 438"/>
                      <a:gd name="T2" fmla="*/ 34 w 443"/>
                      <a:gd name="T3" fmla="*/ 438 h 438"/>
                      <a:gd name="T4" fmla="*/ 0 w 443"/>
                      <a:gd name="T5" fmla="*/ 405 h 438"/>
                      <a:gd name="T6" fmla="*/ 410 w 443"/>
                      <a:gd name="T7" fmla="*/ 0 h 438"/>
                      <a:gd name="T8" fmla="*/ 443 w 443"/>
                      <a:gd name="T9" fmla="*/ 33 h 438"/>
                    </a:gdLst>
                    <a:ahLst/>
                    <a:cxnLst>
                      <a:cxn ang="0">
                        <a:pos x="T0" y="T1"/>
                      </a:cxn>
                      <a:cxn ang="0">
                        <a:pos x="T2" y="T3"/>
                      </a:cxn>
                      <a:cxn ang="0">
                        <a:pos x="T4" y="T5"/>
                      </a:cxn>
                      <a:cxn ang="0">
                        <a:pos x="T6" y="T7"/>
                      </a:cxn>
                      <a:cxn ang="0">
                        <a:pos x="T8" y="T9"/>
                      </a:cxn>
                    </a:cxnLst>
                    <a:rect l="0" t="0" r="r" b="b"/>
                    <a:pathLst>
                      <a:path w="443" h="438">
                        <a:moveTo>
                          <a:pt x="443" y="33"/>
                        </a:moveTo>
                        <a:lnTo>
                          <a:pt x="34" y="438"/>
                        </a:lnTo>
                        <a:lnTo>
                          <a:pt x="0" y="405"/>
                        </a:lnTo>
                        <a:lnTo>
                          <a:pt x="410" y="0"/>
                        </a:lnTo>
                        <a:lnTo>
                          <a:pt x="443" y="3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1" name="Freeform 7"/>
                  <p:cNvSpPr/>
                  <p:nvPr/>
                </p:nvSpPr>
                <p:spPr bwMode="auto">
                  <a:xfrm>
                    <a:off x="3348038" y="2967038"/>
                    <a:ext cx="692150" cy="723900"/>
                  </a:xfrm>
                  <a:custGeom>
                    <a:avLst/>
                    <a:gdLst>
                      <a:gd name="T0" fmla="*/ 400 w 436"/>
                      <a:gd name="T1" fmla="*/ 456 h 456"/>
                      <a:gd name="T2" fmla="*/ 0 w 436"/>
                      <a:gd name="T3" fmla="*/ 34 h 456"/>
                      <a:gd name="T4" fmla="*/ 34 w 436"/>
                      <a:gd name="T5" fmla="*/ 0 h 456"/>
                      <a:gd name="T6" fmla="*/ 436 w 436"/>
                      <a:gd name="T7" fmla="*/ 422 h 456"/>
                      <a:gd name="T8" fmla="*/ 400 w 436"/>
                      <a:gd name="T9" fmla="*/ 456 h 456"/>
                    </a:gdLst>
                    <a:ahLst/>
                    <a:cxnLst>
                      <a:cxn ang="0">
                        <a:pos x="T0" y="T1"/>
                      </a:cxn>
                      <a:cxn ang="0">
                        <a:pos x="T2" y="T3"/>
                      </a:cxn>
                      <a:cxn ang="0">
                        <a:pos x="T4" y="T5"/>
                      </a:cxn>
                      <a:cxn ang="0">
                        <a:pos x="T6" y="T7"/>
                      </a:cxn>
                      <a:cxn ang="0">
                        <a:pos x="T8" y="T9"/>
                      </a:cxn>
                    </a:cxnLst>
                    <a:rect l="0" t="0" r="r" b="b"/>
                    <a:pathLst>
                      <a:path w="436" h="456">
                        <a:moveTo>
                          <a:pt x="400" y="456"/>
                        </a:moveTo>
                        <a:lnTo>
                          <a:pt x="0" y="34"/>
                        </a:lnTo>
                        <a:lnTo>
                          <a:pt x="34" y="0"/>
                        </a:lnTo>
                        <a:lnTo>
                          <a:pt x="436" y="422"/>
                        </a:lnTo>
                        <a:lnTo>
                          <a:pt x="400" y="456"/>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2" name="Freeform 8"/>
                  <p:cNvSpPr/>
                  <p:nvPr/>
                </p:nvSpPr>
                <p:spPr bwMode="auto">
                  <a:xfrm>
                    <a:off x="8132763" y="4224338"/>
                    <a:ext cx="706438" cy="696913"/>
                  </a:xfrm>
                  <a:custGeom>
                    <a:avLst/>
                    <a:gdLst>
                      <a:gd name="T0" fmla="*/ 0 w 445"/>
                      <a:gd name="T1" fmla="*/ 33 h 439"/>
                      <a:gd name="T2" fmla="*/ 410 w 445"/>
                      <a:gd name="T3" fmla="*/ 439 h 439"/>
                      <a:gd name="T4" fmla="*/ 445 w 445"/>
                      <a:gd name="T5" fmla="*/ 406 h 439"/>
                      <a:gd name="T6" fmla="*/ 34 w 445"/>
                      <a:gd name="T7" fmla="*/ 0 h 439"/>
                      <a:gd name="T8" fmla="*/ 0 w 445"/>
                      <a:gd name="T9" fmla="*/ 33 h 439"/>
                    </a:gdLst>
                    <a:ahLst/>
                    <a:cxnLst>
                      <a:cxn ang="0">
                        <a:pos x="T0" y="T1"/>
                      </a:cxn>
                      <a:cxn ang="0">
                        <a:pos x="T2" y="T3"/>
                      </a:cxn>
                      <a:cxn ang="0">
                        <a:pos x="T4" y="T5"/>
                      </a:cxn>
                      <a:cxn ang="0">
                        <a:pos x="T6" y="T7"/>
                      </a:cxn>
                      <a:cxn ang="0">
                        <a:pos x="T8" y="T9"/>
                      </a:cxn>
                    </a:cxnLst>
                    <a:rect l="0" t="0" r="r" b="b"/>
                    <a:pathLst>
                      <a:path w="445" h="439">
                        <a:moveTo>
                          <a:pt x="0" y="33"/>
                        </a:moveTo>
                        <a:lnTo>
                          <a:pt x="410" y="439"/>
                        </a:lnTo>
                        <a:lnTo>
                          <a:pt x="445" y="406"/>
                        </a:lnTo>
                        <a:lnTo>
                          <a:pt x="34" y="0"/>
                        </a:lnTo>
                        <a:lnTo>
                          <a:pt x="0" y="33"/>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73" name="Freeform 9"/>
                  <p:cNvSpPr/>
                  <p:nvPr/>
                </p:nvSpPr>
                <p:spPr bwMode="auto">
                  <a:xfrm>
                    <a:off x="8132763" y="2963863"/>
                    <a:ext cx="692150" cy="722313"/>
                  </a:xfrm>
                  <a:custGeom>
                    <a:avLst/>
                    <a:gdLst>
                      <a:gd name="T0" fmla="*/ 36 w 436"/>
                      <a:gd name="T1" fmla="*/ 455 h 455"/>
                      <a:gd name="T2" fmla="*/ 436 w 436"/>
                      <a:gd name="T3" fmla="*/ 33 h 455"/>
                      <a:gd name="T4" fmla="*/ 403 w 436"/>
                      <a:gd name="T5" fmla="*/ 0 h 455"/>
                      <a:gd name="T6" fmla="*/ 0 w 436"/>
                      <a:gd name="T7" fmla="*/ 422 h 455"/>
                      <a:gd name="T8" fmla="*/ 36 w 436"/>
                      <a:gd name="T9" fmla="*/ 455 h 455"/>
                    </a:gdLst>
                    <a:ahLst/>
                    <a:cxnLst>
                      <a:cxn ang="0">
                        <a:pos x="T0" y="T1"/>
                      </a:cxn>
                      <a:cxn ang="0">
                        <a:pos x="T2" y="T3"/>
                      </a:cxn>
                      <a:cxn ang="0">
                        <a:pos x="T4" y="T5"/>
                      </a:cxn>
                      <a:cxn ang="0">
                        <a:pos x="T6" y="T7"/>
                      </a:cxn>
                      <a:cxn ang="0">
                        <a:pos x="T8" y="T9"/>
                      </a:cxn>
                    </a:cxnLst>
                    <a:rect l="0" t="0" r="r" b="b"/>
                    <a:pathLst>
                      <a:path w="436" h="455">
                        <a:moveTo>
                          <a:pt x="36" y="455"/>
                        </a:moveTo>
                        <a:lnTo>
                          <a:pt x="436" y="33"/>
                        </a:lnTo>
                        <a:lnTo>
                          <a:pt x="403" y="0"/>
                        </a:lnTo>
                        <a:lnTo>
                          <a:pt x="0" y="422"/>
                        </a:lnTo>
                        <a:lnTo>
                          <a:pt x="36" y="455"/>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63" name="Oval 10"/>
                <p:cNvSpPr>
                  <a:spLocks noChangeArrowheads="1"/>
                </p:cNvSpPr>
                <p:nvPr/>
              </p:nvSpPr>
              <p:spPr bwMode="auto">
                <a:xfrm>
                  <a:off x="2563813" y="2184400"/>
                  <a:ext cx="1028700" cy="1035050"/>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4" name="Oval 13"/>
                <p:cNvSpPr>
                  <a:spLocks noChangeArrowheads="1"/>
                </p:cNvSpPr>
                <p:nvPr/>
              </p:nvSpPr>
              <p:spPr bwMode="auto">
                <a:xfrm>
                  <a:off x="2563813" y="4695825"/>
                  <a:ext cx="1028700" cy="1033463"/>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5" name="Oval 16"/>
                <p:cNvSpPr>
                  <a:spLocks noChangeArrowheads="1"/>
                </p:cNvSpPr>
                <p:nvPr/>
              </p:nvSpPr>
              <p:spPr bwMode="auto">
                <a:xfrm>
                  <a:off x="3795713" y="3441700"/>
                  <a:ext cx="1028700" cy="1031875"/>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6" name="Oval 19"/>
                <p:cNvSpPr>
                  <a:spLocks noChangeArrowheads="1"/>
                </p:cNvSpPr>
                <p:nvPr/>
              </p:nvSpPr>
              <p:spPr bwMode="auto">
                <a:xfrm>
                  <a:off x="7340601" y="3441700"/>
                  <a:ext cx="1028700" cy="1031875"/>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7" name="Oval 22"/>
                <p:cNvSpPr>
                  <a:spLocks noChangeArrowheads="1"/>
                </p:cNvSpPr>
                <p:nvPr/>
              </p:nvSpPr>
              <p:spPr bwMode="auto">
                <a:xfrm>
                  <a:off x="8591551" y="2184400"/>
                  <a:ext cx="1033463" cy="1035050"/>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68" name="Oval 25"/>
                <p:cNvSpPr>
                  <a:spLocks noChangeArrowheads="1"/>
                </p:cNvSpPr>
                <p:nvPr/>
              </p:nvSpPr>
              <p:spPr bwMode="auto">
                <a:xfrm>
                  <a:off x="8591551" y="4695825"/>
                  <a:ext cx="1033463" cy="1033463"/>
                </a:xfrm>
                <a:prstGeom prst="ellipse">
                  <a:avLst/>
                </a:prstGeom>
                <a:solidFill>
                  <a:schemeClr val="tx2">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61" name="Oval 28"/>
              <p:cNvSpPr>
                <a:spLocks noChangeArrowheads="1"/>
              </p:cNvSpPr>
              <p:nvPr/>
            </p:nvSpPr>
            <p:spPr bwMode="auto">
              <a:xfrm>
                <a:off x="5387976" y="3260725"/>
                <a:ext cx="1393825" cy="1392238"/>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7" name="TextBox 6"/>
            <p:cNvSpPr txBox="1"/>
            <p:nvPr/>
          </p:nvSpPr>
          <p:spPr>
            <a:xfrm>
              <a:off x="728810" y="2818610"/>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8" name="Rectangle 1"/>
            <p:cNvSpPr/>
            <p:nvPr/>
          </p:nvSpPr>
          <p:spPr>
            <a:xfrm>
              <a:off x="639042" y="3151993"/>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位显示（</a:t>
              </a: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 name="TextBox 8"/>
            <p:cNvSpPr txBox="1"/>
            <p:nvPr/>
          </p:nvSpPr>
          <p:spPr>
            <a:xfrm>
              <a:off x="3878005" y="1277044"/>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Rectangle 9"/>
            <p:cNvSpPr/>
            <p:nvPr/>
          </p:nvSpPr>
          <p:spPr>
            <a:xfrm>
              <a:off x="3788237" y="1610427"/>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 name="TextBox 10"/>
            <p:cNvSpPr txBox="1"/>
            <p:nvPr/>
          </p:nvSpPr>
          <p:spPr>
            <a:xfrm>
              <a:off x="6703247" y="1277044"/>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 name="Rectangle 11"/>
            <p:cNvSpPr/>
            <p:nvPr/>
          </p:nvSpPr>
          <p:spPr>
            <a:xfrm>
              <a:off x="6613479" y="1610427"/>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 name="TextBox 12"/>
            <p:cNvSpPr txBox="1"/>
            <p:nvPr/>
          </p:nvSpPr>
          <p:spPr>
            <a:xfrm>
              <a:off x="9860141" y="2818610"/>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Rectangle 13"/>
            <p:cNvSpPr/>
            <p:nvPr/>
          </p:nvSpPr>
          <p:spPr>
            <a:xfrm>
              <a:off x="9770373" y="3151993"/>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14"/>
            <p:cNvSpPr txBox="1"/>
            <p:nvPr/>
          </p:nvSpPr>
          <p:spPr>
            <a:xfrm>
              <a:off x="4289595" y="4896971"/>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Rectangle 15"/>
            <p:cNvSpPr/>
            <p:nvPr/>
          </p:nvSpPr>
          <p:spPr>
            <a:xfrm>
              <a:off x="4199827" y="5230354"/>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a:t>
              </a: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位显示（</a:t>
              </a:r>
              <a:r>
                <a:rPr lang="zh-CN" altLang="en-US" sz="6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16"/>
            <p:cNvSpPr txBox="1"/>
            <p:nvPr/>
          </p:nvSpPr>
          <p:spPr>
            <a:xfrm>
              <a:off x="6272671" y="4896971"/>
              <a:ext cx="1603048" cy="276999"/>
            </a:xfrm>
            <a:prstGeom prst="rect">
              <a:avLst/>
            </a:prstGeom>
            <a:noFill/>
          </p:spPr>
          <p:txBody>
            <a:bodyPr wrap="square" rtlCol="0" anchor="ctr">
              <a:no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12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endParaRPr lang="en-US" sz="1200" b="1"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8" name="Rectangle 17"/>
            <p:cNvSpPr/>
            <p:nvPr/>
          </p:nvSpPr>
          <p:spPr>
            <a:xfrm>
              <a:off x="6182903" y="5230354"/>
              <a:ext cx="1782584" cy="769441"/>
            </a:xfrm>
            <a:prstGeom prst="rect">
              <a:avLst/>
            </a:prstGeom>
          </p:spPr>
          <p:txBody>
            <a:bodyPr wrap="square">
              <a:norm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lnSpc>
                  <a:spcPct val="150000"/>
                </a:lnSpc>
              </a:pPr>
              <a:r>
                <a:rPr lang="zh-CN" altLang="en-US" sz="6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此部分内容作为文字排版占位显示（建议使用主题字体）</a:t>
              </a:r>
              <a:endParaRPr lang="id-ID" sz="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19" name="Group 37"/>
            <p:cNvGrpSpPr/>
            <p:nvPr/>
          </p:nvGrpSpPr>
          <p:grpSpPr>
            <a:xfrm>
              <a:off x="2363094" y="2554875"/>
              <a:ext cx="407231" cy="432215"/>
              <a:chOff x="2371633" y="3182483"/>
              <a:chExt cx="407231" cy="432215"/>
            </a:xfrm>
            <a:solidFill>
              <a:schemeClr val="tx1"/>
            </a:solidFill>
          </p:grpSpPr>
          <p:cxnSp>
            <p:nvCxnSpPr>
              <p:cNvPr id="57" name="Straight Connector 7"/>
              <p:cNvCxnSpPr/>
              <p:nvPr/>
            </p:nvCxnSpPr>
            <p:spPr>
              <a:xfrm flipH="1">
                <a:off x="2413416" y="3183076"/>
                <a:ext cx="345318" cy="401641"/>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8" name="Oval 35"/>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9" name="Oval 36"/>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0" name="Group 38"/>
            <p:cNvGrpSpPr/>
            <p:nvPr/>
          </p:nvGrpSpPr>
          <p:grpSpPr>
            <a:xfrm flipH="1">
              <a:off x="9461310" y="2464934"/>
              <a:ext cx="407231" cy="432215"/>
              <a:chOff x="2371633" y="3182483"/>
              <a:chExt cx="407231" cy="432215"/>
            </a:xfrm>
            <a:solidFill>
              <a:schemeClr val="tx1"/>
            </a:solidFill>
          </p:grpSpPr>
          <p:cxnSp>
            <p:nvCxnSpPr>
              <p:cNvPr id="54" name="Straight Connector 39"/>
              <p:cNvCxnSpPr/>
              <p:nvPr/>
            </p:nvCxnSpPr>
            <p:spPr>
              <a:xfrm flipH="1">
                <a:off x="2413416" y="3183076"/>
                <a:ext cx="345318" cy="401641"/>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Oval 40"/>
              <p:cNvSpPr/>
              <p:nvPr/>
            </p:nvSpPr>
            <p:spPr>
              <a:xfrm>
                <a:off x="2371633" y="352475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6" name="Oval 41"/>
              <p:cNvSpPr/>
              <p:nvPr/>
            </p:nvSpPr>
            <p:spPr>
              <a:xfrm>
                <a:off x="2688923" y="3182483"/>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Group 44"/>
            <p:cNvGrpSpPr/>
            <p:nvPr/>
          </p:nvGrpSpPr>
          <p:grpSpPr>
            <a:xfrm>
              <a:off x="3522881" y="4866989"/>
              <a:ext cx="641856" cy="363365"/>
              <a:chOff x="3531420" y="5494597"/>
              <a:chExt cx="641856" cy="363365"/>
            </a:xfrm>
            <a:solidFill>
              <a:schemeClr val="tx1"/>
            </a:solidFill>
          </p:grpSpPr>
          <p:cxnSp>
            <p:nvCxnSpPr>
              <p:cNvPr id="51" name="Straight Connector 34"/>
              <p:cNvCxnSpPr/>
              <p:nvPr/>
            </p:nvCxnSpPr>
            <p:spPr>
              <a:xfrm>
                <a:off x="3544111" y="5524578"/>
                <a:ext cx="567274" cy="276999"/>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Oval 42"/>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3" name="Oval 43"/>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2" name="Group 45"/>
            <p:cNvGrpSpPr/>
            <p:nvPr/>
          </p:nvGrpSpPr>
          <p:grpSpPr>
            <a:xfrm flipH="1">
              <a:off x="7965487" y="4853786"/>
              <a:ext cx="641856" cy="363365"/>
              <a:chOff x="3531420" y="5494597"/>
              <a:chExt cx="641856" cy="363365"/>
            </a:xfrm>
            <a:solidFill>
              <a:schemeClr val="tx1"/>
            </a:solidFill>
          </p:grpSpPr>
          <p:cxnSp>
            <p:nvCxnSpPr>
              <p:cNvPr id="48" name="Straight Connector 46"/>
              <p:cNvCxnSpPr/>
              <p:nvPr/>
            </p:nvCxnSpPr>
            <p:spPr>
              <a:xfrm>
                <a:off x="3544111" y="5524578"/>
                <a:ext cx="567274" cy="276999"/>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9" name="Oval 47"/>
              <p:cNvSpPr/>
              <p:nvPr/>
            </p:nvSpPr>
            <p:spPr>
              <a:xfrm>
                <a:off x="3531420" y="5494597"/>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50" name="Oval 48"/>
              <p:cNvSpPr/>
              <p:nvPr/>
            </p:nvSpPr>
            <p:spPr>
              <a:xfrm>
                <a:off x="4083335" y="5768021"/>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3" name="Group 55"/>
            <p:cNvGrpSpPr/>
            <p:nvPr/>
          </p:nvGrpSpPr>
          <p:grpSpPr>
            <a:xfrm>
              <a:off x="4287358" y="2316602"/>
              <a:ext cx="197232" cy="435801"/>
              <a:chOff x="4295897" y="2944210"/>
              <a:chExt cx="197232" cy="435801"/>
            </a:xfrm>
            <a:solidFill>
              <a:schemeClr val="tx1"/>
            </a:solidFill>
          </p:grpSpPr>
          <p:cxnSp>
            <p:nvCxnSpPr>
              <p:cNvPr id="45" name="Straight Connector 26"/>
              <p:cNvCxnSpPr/>
              <p:nvPr/>
            </p:nvCxnSpPr>
            <p:spPr>
              <a:xfrm flipH="1">
                <a:off x="4342750" y="2951092"/>
                <a:ext cx="109329" cy="416893"/>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Oval 53"/>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7" name="Oval 54"/>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4" name="Group 56"/>
            <p:cNvGrpSpPr/>
            <p:nvPr/>
          </p:nvGrpSpPr>
          <p:grpSpPr>
            <a:xfrm flipH="1">
              <a:off x="7607602" y="2304576"/>
              <a:ext cx="197232" cy="435801"/>
              <a:chOff x="4295897" y="2944210"/>
              <a:chExt cx="197232" cy="435801"/>
            </a:xfrm>
            <a:solidFill>
              <a:schemeClr val="tx1"/>
            </a:solidFill>
          </p:grpSpPr>
          <p:cxnSp>
            <p:nvCxnSpPr>
              <p:cNvPr id="42" name="Straight Connector 57"/>
              <p:cNvCxnSpPr/>
              <p:nvPr/>
            </p:nvCxnSpPr>
            <p:spPr>
              <a:xfrm flipH="1">
                <a:off x="4342750" y="2951092"/>
                <a:ext cx="109329" cy="416893"/>
              </a:xfrm>
              <a:prstGeom prst="line">
                <a:avLst/>
              </a:prstGeom>
              <a:grpFill/>
              <a:ln w="19050">
                <a:solidFill>
                  <a:schemeClr val="tx2">
                    <a:lumMod val="20000"/>
                    <a:lumOff val="8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Oval 58"/>
              <p:cNvSpPr/>
              <p:nvPr/>
            </p:nvSpPr>
            <p:spPr>
              <a:xfrm>
                <a:off x="4295897" y="329007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4" name="Oval 59"/>
              <p:cNvSpPr/>
              <p:nvPr/>
            </p:nvSpPr>
            <p:spPr>
              <a:xfrm>
                <a:off x="4403188" y="2944210"/>
                <a:ext cx="89941" cy="89941"/>
              </a:xfrm>
              <a:prstGeom prst="ellipse">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algn="ctr"/>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
          <p:nvSpPr>
            <p:cNvPr id="25" name="Oval 11"/>
            <p:cNvSpPr>
              <a:spLocks noChangeArrowheads="1"/>
            </p:cNvSpPr>
            <p:nvPr/>
          </p:nvSpPr>
          <p:spPr bwMode="auto">
            <a:xfrm>
              <a:off x="2690212" y="1696492"/>
              <a:ext cx="758825" cy="757238"/>
            </a:xfrm>
            <a:prstGeom prst="ellipse">
              <a:avLst/>
            </a:prstGeom>
            <a:solidFill>
              <a:schemeClr val="accent1"/>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 name="Oval 14"/>
            <p:cNvSpPr>
              <a:spLocks noChangeArrowheads="1"/>
            </p:cNvSpPr>
            <p:nvPr/>
          </p:nvSpPr>
          <p:spPr bwMode="auto">
            <a:xfrm>
              <a:off x="2690212" y="4203155"/>
              <a:ext cx="758825" cy="760413"/>
            </a:xfrm>
            <a:prstGeom prst="ellipse">
              <a:avLst/>
            </a:prstGeom>
            <a:solidFill>
              <a:schemeClr val="accent5"/>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7" name="Oval 17"/>
            <p:cNvSpPr>
              <a:spLocks noChangeArrowheads="1"/>
            </p:cNvSpPr>
            <p:nvPr/>
          </p:nvSpPr>
          <p:spPr bwMode="auto">
            <a:xfrm>
              <a:off x="3922112" y="2949030"/>
              <a:ext cx="758825" cy="760413"/>
            </a:xfrm>
            <a:prstGeom prst="ellipse">
              <a:avLst/>
            </a:prstGeom>
            <a:solidFill>
              <a:schemeClr val="tx1">
                <a:lumMod val="60000"/>
                <a:lumOff val="40000"/>
              </a:schemeClr>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8" name="Oval 20"/>
            <p:cNvSpPr>
              <a:spLocks noChangeArrowheads="1"/>
            </p:cNvSpPr>
            <p:nvPr/>
          </p:nvSpPr>
          <p:spPr bwMode="auto">
            <a:xfrm>
              <a:off x="7466999" y="2949030"/>
              <a:ext cx="758825" cy="760413"/>
            </a:xfrm>
            <a:prstGeom prst="ellipse">
              <a:avLst/>
            </a:prstGeom>
            <a:solidFill>
              <a:schemeClr val="accent3"/>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9" name="Oval 23"/>
            <p:cNvSpPr>
              <a:spLocks noChangeArrowheads="1"/>
            </p:cNvSpPr>
            <p:nvPr/>
          </p:nvSpPr>
          <p:spPr bwMode="auto">
            <a:xfrm>
              <a:off x="8722712" y="1696492"/>
              <a:ext cx="754063" cy="757238"/>
            </a:xfrm>
            <a:prstGeom prst="ellipse">
              <a:avLst/>
            </a:prstGeom>
            <a:solidFill>
              <a:schemeClr val="tx1">
                <a:lumMod val="60000"/>
                <a:lumOff val="40000"/>
              </a:schemeClr>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Oval 26"/>
            <p:cNvSpPr>
              <a:spLocks noChangeArrowheads="1"/>
            </p:cNvSpPr>
            <p:nvPr/>
          </p:nvSpPr>
          <p:spPr bwMode="auto">
            <a:xfrm>
              <a:off x="8722712" y="4203155"/>
              <a:ext cx="754063" cy="760413"/>
            </a:xfrm>
            <a:prstGeom prst="ellipse">
              <a:avLst/>
            </a:prstGeom>
            <a:solidFill>
              <a:schemeClr val="accent4"/>
            </a:solidFill>
            <a:ln>
              <a:noFill/>
            </a:ln>
          </p:spPr>
          <p:txBody>
            <a:bodyPr vert="horz" wrap="square" lIns="91440" tIns="45720" rIns="91440" bIns="45720" numCol="1" anchor="t" anchorCtr="0" compatLnSpc="1"/>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Oval 29"/>
            <p:cNvSpPr>
              <a:spLocks noChangeArrowheads="1"/>
            </p:cNvSpPr>
            <p:nvPr/>
          </p:nvSpPr>
          <p:spPr bwMode="auto">
            <a:xfrm>
              <a:off x="5566762" y="2818855"/>
              <a:ext cx="1022350" cy="1022350"/>
            </a:xfrm>
            <a:prstGeom prst="ellipse">
              <a:avLst/>
            </a:prstGeom>
            <a:solidFill>
              <a:schemeClr val="accent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2" name="Freeform 31"/>
            <p:cNvSpPr/>
            <p:nvPr/>
          </p:nvSpPr>
          <p:spPr bwMode="auto">
            <a:xfrm>
              <a:off x="5368324" y="2441030"/>
              <a:ext cx="709613" cy="414338"/>
            </a:xfrm>
            <a:custGeom>
              <a:avLst/>
              <a:gdLst>
                <a:gd name="T0" fmla="*/ 23 w 189"/>
                <a:gd name="T1" fmla="*/ 104 h 110"/>
                <a:gd name="T2" fmla="*/ 177 w 189"/>
                <a:gd name="T3" fmla="*/ 24 h 110"/>
                <a:gd name="T4" fmla="*/ 189 w 189"/>
                <a:gd name="T5" fmla="*/ 12 h 110"/>
                <a:gd name="T6" fmla="*/ 189 w 189"/>
                <a:gd name="T7" fmla="*/ 12 h 110"/>
                <a:gd name="T8" fmla="*/ 176 w 189"/>
                <a:gd name="T9" fmla="*/ 0 h 110"/>
                <a:gd name="T10" fmla="*/ 4 w 189"/>
                <a:gd name="T11" fmla="*/ 89 h 110"/>
                <a:gd name="T12" fmla="*/ 7 w 189"/>
                <a:gd name="T13" fmla="*/ 106 h 110"/>
                <a:gd name="T14" fmla="*/ 7 w 189"/>
                <a:gd name="T15" fmla="*/ 107 h 110"/>
                <a:gd name="T16" fmla="*/ 23 w 189"/>
                <a:gd name="T17" fmla="*/ 10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110">
                  <a:moveTo>
                    <a:pt x="23" y="104"/>
                  </a:moveTo>
                  <a:cubicBezTo>
                    <a:pt x="60" y="58"/>
                    <a:pt x="115" y="28"/>
                    <a:pt x="177" y="24"/>
                  </a:cubicBezTo>
                  <a:cubicBezTo>
                    <a:pt x="184" y="24"/>
                    <a:pt x="189" y="19"/>
                    <a:pt x="189" y="12"/>
                  </a:cubicBezTo>
                  <a:cubicBezTo>
                    <a:pt x="189" y="12"/>
                    <a:pt x="189" y="12"/>
                    <a:pt x="189" y="12"/>
                  </a:cubicBezTo>
                  <a:cubicBezTo>
                    <a:pt x="189" y="5"/>
                    <a:pt x="183" y="0"/>
                    <a:pt x="176" y="0"/>
                  </a:cubicBezTo>
                  <a:cubicBezTo>
                    <a:pt x="106" y="4"/>
                    <a:pt x="45" y="38"/>
                    <a:pt x="4" y="89"/>
                  </a:cubicBezTo>
                  <a:cubicBezTo>
                    <a:pt x="0" y="95"/>
                    <a:pt x="1" y="103"/>
                    <a:pt x="7" y="106"/>
                  </a:cubicBezTo>
                  <a:cubicBezTo>
                    <a:pt x="7" y="107"/>
                    <a:pt x="7" y="107"/>
                    <a:pt x="7" y="107"/>
                  </a:cubicBezTo>
                  <a:cubicBezTo>
                    <a:pt x="13" y="110"/>
                    <a:pt x="19" y="109"/>
                    <a:pt x="23" y="104"/>
                  </a:cubicBezTo>
                  <a:close/>
                </a:path>
              </a:pathLst>
            </a:custGeom>
            <a:solidFill>
              <a:schemeClr val="accent1">
                <a:lumMod val="40000"/>
                <a:lumOff val="6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3" name="Freeform 32"/>
            <p:cNvSpPr/>
            <p:nvPr/>
          </p:nvSpPr>
          <p:spPr bwMode="auto">
            <a:xfrm>
              <a:off x="6141437" y="2445792"/>
              <a:ext cx="822325" cy="1287463"/>
            </a:xfrm>
            <a:custGeom>
              <a:avLst/>
              <a:gdLst>
                <a:gd name="T0" fmla="*/ 195 w 219"/>
                <a:gd name="T1" fmla="*/ 235 h 342"/>
                <a:gd name="T2" fmla="*/ 175 w 219"/>
                <a:gd name="T3" fmla="*/ 323 h 342"/>
                <a:gd name="T4" fmla="*/ 179 w 219"/>
                <a:gd name="T5" fmla="*/ 337 h 342"/>
                <a:gd name="T6" fmla="*/ 179 w 219"/>
                <a:gd name="T7" fmla="*/ 337 h 342"/>
                <a:gd name="T8" fmla="*/ 197 w 219"/>
                <a:gd name="T9" fmla="*/ 333 h 342"/>
                <a:gd name="T10" fmla="*/ 219 w 219"/>
                <a:gd name="T11" fmla="*/ 235 h 342"/>
                <a:gd name="T12" fmla="*/ 13 w 219"/>
                <a:gd name="T13" fmla="*/ 1 h 342"/>
                <a:gd name="T14" fmla="*/ 0 w 219"/>
                <a:gd name="T15" fmla="*/ 13 h 342"/>
                <a:gd name="T16" fmla="*/ 0 w 219"/>
                <a:gd name="T17" fmla="*/ 13 h 342"/>
                <a:gd name="T18" fmla="*/ 10 w 219"/>
                <a:gd name="T19" fmla="*/ 25 h 342"/>
                <a:gd name="T20" fmla="*/ 195 w 219"/>
                <a:gd name="T21" fmla="*/ 235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342">
                  <a:moveTo>
                    <a:pt x="195" y="235"/>
                  </a:moveTo>
                  <a:cubicBezTo>
                    <a:pt x="195" y="266"/>
                    <a:pt x="188" y="296"/>
                    <a:pt x="175" y="323"/>
                  </a:cubicBezTo>
                  <a:cubicBezTo>
                    <a:pt x="173" y="328"/>
                    <a:pt x="175" y="334"/>
                    <a:pt x="179" y="337"/>
                  </a:cubicBezTo>
                  <a:cubicBezTo>
                    <a:pt x="179" y="337"/>
                    <a:pt x="179" y="337"/>
                    <a:pt x="179" y="337"/>
                  </a:cubicBezTo>
                  <a:cubicBezTo>
                    <a:pt x="185" y="342"/>
                    <a:pt x="194" y="340"/>
                    <a:pt x="197" y="333"/>
                  </a:cubicBezTo>
                  <a:cubicBezTo>
                    <a:pt x="211" y="303"/>
                    <a:pt x="219" y="270"/>
                    <a:pt x="219" y="235"/>
                  </a:cubicBezTo>
                  <a:cubicBezTo>
                    <a:pt x="219" y="115"/>
                    <a:pt x="129" y="16"/>
                    <a:pt x="13" y="1"/>
                  </a:cubicBezTo>
                  <a:cubicBezTo>
                    <a:pt x="6" y="0"/>
                    <a:pt x="0" y="6"/>
                    <a:pt x="0" y="13"/>
                  </a:cubicBezTo>
                  <a:cubicBezTo>
                    <a:pt x="0" y="13"/>
                    <a:pt x="0" y="13"/>
                    <a:pt x="0" y="13"/>
                  </a:cubicBezTo>
                  <a:cubicBezTo>
                    <a:pt x="0" y="19"/>
                    <a:pt x="4" y="24"/>
                    <a:pt x="10" y="25"/>
                  </a:cubicBezTo>
                  <a:cubicBezTo>
                    <a:pt x="114" y="38"/>
                    <a:pt x="195" y="127"/>
                    <a:pt x="195" y="235"/>
                  </a:cubicBezTo>
                  <a:close/>
                </a:path>
              </a:pathLst>
            </a:custGeom>
            <a:solidFill>
              <a:schemeClr val="accent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4" name="Freeform 33"/>
            <p:cNvSpPr/>
            <p:nvPr/>
          </p:nvSpPr>
          <p:spPr bwMode="auto">
            <a:xfrm>
              <a:off x="5187349" y="2871242"/>
              <a:ext cx="1638300" cy="1354138"/>
            </a:xfrm>
            <a:custGeom>
              <a:avLst/>
              <a:gdLst>
                <a:gd name="T0" fmla="*/ 413 w 436"/>
                <a:gd name="T1" fmla="*/ 240 h 360"/>
                <a:gd name="T2" fmla="*/ 189 w 436"/>
                <a:gd name="T3" fmla="*/ 329 h 360"/>
                <a:gd name="T4" fmla="*/ 30 w 436"/>
                <a:gd name="T5" fmla="*/ 170 h 360"/>
                <a:gd name="T6" fmla="*/ 51 w 436"/>
                <a:gd name="T7" fmla="*/ 19 h 360"/>
                <a:gd name="T8" fmla="*/ 47 w 436"/>
                <a:gd name="T9" fmla="*/ 3 h 360"/>
                <a:gd name="T10" fmla="*/ 47 w 436"/>
                <a:gd name="T11" fmla="*/ 3 h 360"/>
                <a:gd name="T12" fmla="*/ 30 w 436"/>
                <a:gd name="T13" fmla="*/ 7 h 360"/>
                <a:gd name="T14" fmla="*/ 1 w 436"/>
                <a:gd name="T15" fmla="*/ 128 h 360"/>
                <a:gd name="T16" fmla="*/ 229 w 436"/>
                <a:gd name="T17" fmla="*/ 358 h 360"/>
                <a:gd name="T18" fmla="*/ 432 w 436"/>
                <a:gd name="T19" fmla="*/ 254 h 360"/>
                <a:gd name="T20" fmla="*/ 430 w 436"/>
                <a:gd name="T21" fmla="*/ 238 h 360"/>
                <a:gd name="T22" fmla="*/ 430 w 436"/>
                <a:gd name="T23" fmla="*/ 238 h 360"/>
                <a:gd name="T24" fmla="*/ 413 w 436"/>
                <a:gd name="T25"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6" h="360">
                  <a:moveTo>
                    <a:pt x="413" y="240"/>
                  </a:moveTo>
                  <a:cubicBezTo>
                    <a:pt x="366" y="309"/>
                    <a:pt x="282" y="349"/>
                    <a:pt x="189" y="329"/>
                  </a:cubicBezTo>
                  <a:cubicBezTo>
                    <a:pt x="110" y="312"/>
                    <a:pt x="47" y="249"/>
                    <a:pt x="30" y="170"/>
                  </a:cubicBezTo>
                  <a:cubicBezTo>
                    <a:pt x="18" y="115"/>
                    <a:pt x="27" y="62"/>
                    <a:pt x="51" y="19"/>
                  </a:cubicBezTo>
                  <a:cubicBezTo>
                    <a:pt x="54" y="14"/>
                    <a:pt x="53" y="6"/>
                    <a:pt x="47" y="3"/>
                  </a:cubicBezTo>
                  <a:cubicBezTo>
                    <a:pt x="47" y="3"/>
                    <a:pt x="47" y="3"/>
                    <a:pt x="47" y="3"/>
                  </a:cubicBezTo>
                  <a:cubicBezTo>
                    <a:pt x="41" y="0"/>
                    <a:pt x="34" y="1"/>
                    <a:pt x="30" y="7"/>
                  </a:cubicBezTo>
                  <a:cubicBezTo>
                    <a:pt x="10" y="43"/>
                    <a:pt x="0" y="84"/>
                    <a:pt x="1" y="128"/>
                  </a:cubicBezTo>
                  <a:cubicBezTo>
                    <a:pt x="4" y="253"/>
                    <a:pt x="105" y="354"/>
                    <a:pt x="229" y="358"/>
                  </a:cubicBezTo>
                  <a:cubicBezTo>
                    <a:pt x="314" y="360"/>
                    <a:pt x="389" y="318"/>
                    <a:pt x="432" y="254"/>
                  </a:cubicBezTo>
                  <a:cubicBezTo>
                    <a:pt x="436" y="249"/>
                    <a:pt x="435" y="242"/>
                    <a:pt x="430" y="238"/>
                  </a:cubicBezTo>
                  <a:cubicBezTo>
                    <a:pt x="430" y="238"/>
                    <a:pt x="430" y="238"/>
                    <a:pt x="430" y="238"/>
                  </a:cubicBezTo>
                  <a:cubicBezTo>
                    <a:pt x="425" y="233"/>
                    <a:pt x="417" y="234"/>
                    <a:pt x="413" y="24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Oval 12"/>
            <p:cNvSpPr>
              <a:spLocks noChangeArrowheads="1"/>
            </p:cNvSpPr>
            <p:nvPr/>
          </p:nvSpPr>
          <p:spPr bwMode="auto">
            <a:xfrm>
              <a:off x="2941527" y="1877078"/>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 name="Oval 15"/>
            <p:cNvSpPr>
              <a:spLocks noChangeArrowheads="1"/>
            </p:cNvSpPr>
            <p:nvPr/>
          </p:nvSpPr>
          <p:spPr bwMode="auto">
            <a:xfrm>
              <a:off x="2942252" y="4386452"/>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7" name="Oval 18"/>
            <p:cNvSpPr>
              <a:spLocks noChangeArrowheads="1"/>
            </p:cNvSpPr>
            <p:nvPr/>
          </p:nvSpPr>
          <p:spPr bwMode="auto">
            <a:xfrm>
              <a:off x="4174152" y="3132327"/>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Oval 21"/>
            <p:cNvSpPr>
              <a:spLocks noChangeArrowheads="1"/>
            </p:cNvSpPr>
            <p:nvPr/>
          </p:nvSpPr>
          <p:spPr bwMode="auto">
            <a:xfrm>
              <a:off x="7719039" y="3132327"/>
              <a:ext cx="254745" cy="394204"/>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9" name="Oval 24"/>
            <p:cNvSpPr>
              <a:spLocks noChangeArrowheads="1"/>
            </p:cNvSpPr>
            <p:nvPr/>
          </p:nvSpPr>
          <p:spPr bwMode="auto">
            <a:xfrm>
              <a:off x="8971645" y="1877078"/>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0" name="Oval 27"/>
            <p:cNvSpPr>
              <a:spLocks noChangeArrowheads="1"/>
            </p:cNvSpPr>
            <p:nvPr/>
          </p:nvSpPr>
          <p:spPr bwMode="auto">
            <a:xfrm>
              <a:off x="8971645" y="4385329"/>
              <a:ext cx="256196" cy="396450"/>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41" name="Oval 30"/>
            <p:cNvSpPr>
              <a:spLocks noChangeArrowheads="1"/>
            </p:cNvSpPr>
            <p:nvPr/>
          </p:nvSpPr>
          <p:spPr bwMode="auto">
            <a:xfrm>
              <a:off x="5948614" y="3131766"/>
              <a:ext cx="255470" cy="395326"/>
            </a:xfrm>
            <a:custGeom>
              <a:avLst/>
              <a:gdLst>
                <a:gd name="connsiteX0" fmla="*/ 182768 w 217488"/>
                <a:gd name="connsiteY0" fmla="*/ 277515 h 336550"/>
                <a:gd name="connsiteX1" fmla="*/ 156139 w 217488"/>
                <a:gd name="connsiteY1" fmla="*/ 283964 h 336550"/>
                <a:gd name="connsiteX2" fmla="*/ 152145 w 217488"/>
                <a:gd name="connsiteY2" fmla="*/ 292993 h 336550"/>
                <a:gd name="connsiteX3" fmla="*/ 158802 w 217488"/>
                <a:gd name="connsiteY3" fmla="*/ 296863 h 336550"/>
                <a:gd name="connsiteX4" fmla="*/ 160133 w 217488"/>
                <a:gd name="connsiteY4" fmla="*/ 296863 h 336550"/>
                <a:gd name="connsiteX5" fmla="*/ 186762 w 217488"/>
                <a:gd name="connsiteY5" fmla="*/ 290414 h 336550"/>
                <a:gd name="connsiteX6" fmla="*/ 190757 w 217488"/>
                <a:gd name="connsiteY6" fmla="*/ 282674 h 336550"/>
                <a:gd name="connsiteX7" fmla="*/ 182768 w 217488"/>
                <a:gd name="connsiteY7" fmla="*/ 277515 h 336550"/>
                <a:gd name="connsiteX8" fmla="*/ 34720 w 217488"/>
                <a:gd name="connsiteY8" fmla="*/ 277515 h 336550"/>
                <a:gd name="connsiteX9" fmla="*/ 26732 w 217488"/>
                <a:gd name="connsiteY9" fmla="*/ 282674 h 336550"/>
                <a:gd name="connsiteX10" fmla="*/ 30726 w 217488"/>
                <a:gd name="connsiteY10" fmla="*/ 290414 h 336550"/>
                <a:gd name="connsiteX11" fmla="*/ 57355 w 217488"/>
                <a:gd name="connsiteY11" fmla="*/ 296863 h 336550"/>
                <a:gd name="connsiteX12" fmla="*/ 58686 w 217488"/>
                <a:gd name="connsiteY12" fmla="*/ 296863 h 336550"/>
                <a:gd name="connsiteX13" fmla="*/ 65344 w 217488"/>
                <a:gd name="connsiteY13" fmla="*/ 292993 h 336550"/>
                <a:gd name="connsiteX14" fmla="*/ 61349 w 217488"/>
                <a:gd name="connsiteY14" fmla="*/ 283964 h 336550"/>
                <a:gd name="connsiteX15" fmla="*/ 34720 w 217488"/>
                <a:gd name="connsiteY15" fmla="*/ 277515 h 336550"/>
                <a:gd name="connsiteX16" fmla="*/ 108745 w 217488"/>
                <a:gd name="connsiteY16" fmla="*/ 271463 h 336550"/>
                <a:gd name="connsiteX17" fmla="*/ 87313 w 217488"/>
                <a:gd name="connsiteY17" fmla="*/ 292101 h 336550"/>
                <a:gd name="connsiteX18" fmla="*/ 108745 w 217488"/>
                <a:gd name="connsiteY18" fmla="*/ 312739 h 336550"/>
                <a:gd name="connsiteX19" fmla="*/ 130177 w 217488"/>
                <a:gd name="connsiteY19" fmla="*/ 292101 h 336550"/>
                <a:gd name="connsiteX20" fmla="*/ 108745 w 217488"/>
                <a:gd name="connsiteY20" fmla="*/ 271463 h 336550"/>
                <a:gd name="connsiteX21" fmla="*/ 27469 w 217488"/>
                <a:gd name="connsiteY21" fmla="*/ 38100 h 336550"/>
                <a:gd name="connsiteX22" fmla="*/ 22225 w 217488"/>
                <a:gd name="connsiteY22" fmla="*/ 42049 h 336550"/>
                <a:gd name="connsiteX23" fmla="*/ 22225 w 217488"/>
                <a:gd name="connsiteY23" fmla="*/ 240798 h 336550"/>
                <a:gd name="connsiteX24" fmla="*/ 27469 w 217488"/>
                <a:gd name="connsiteY24" fmla="*/ 246063 h 336550"/>
                <a:gd name="connsiteX25" fmla="*/ 190019 w 217488"/>
                <a:gd name="connsiteY25" fmla="*/ 246063 h 336550"/>
                <a:gd name="connsiteX26" fmla="*/ 195263 w 217488"/>
                <a:gd name="connsiteY26" fmla="*/ 240798 h 336550"/>
                <a:gd name="connsiteX27" fmla="*/ 195263 w 217488"/>
                <a:gd name="connsiteY27" fmla="*/ 42049 h 336550"/>
                <a:gd name="connsiteX28" fmla="*/ 190019 w 217488"/>
                <a:gd name="connsiteY28" fmla="*/ 38100 h 336550"/>
                <a:gd name="connsiteX29" fmla="*/ 27469 w 217488"/>
                <a:gd name="connsiteY29" fmla="*/ 38100 h 336550"/>
                <a:gd name="connsiteX30" fmla="*/ 92869 w 217488"/>
                <a:gd name="connsiteY30" fmla="*/ 15875 h 336550"/>
                <a:gd name="connsiteX31" fmla="*/ 88900 w 217488"/>
                <a:gd name="connsiteY31" fmla="*/ 19957 h 336550"/>
                <a:gd name="connsiteX32" fmla="*/ 92869 w 217488"/>
                <a:gd name="connsiteY32" fmla="*/ 25400 h 336550"/>
                <a:gd name="connsiteX33" fmla="*/ 124619 w 217488"/>
                <a:gd name="connsiteY33" fmla="*/ 25400 h 336550"/>
                <a:gd name="connsiteX34" fmla="*/ 128588 w 217488"/>
                <a:gd name="connsiteY34" fmla="*/ 19957 h 336550"/>
                <a:gd name="connsiteX35" fmla="*/ 124619 w 217488"/>
                <a:gd name="connsiteY35" fmla="*/ 15875 h 336550"/>
                <a:gd name="connsiteX36" fmla="*/ 92869 w 217488"/>
                <a:gd name="connsiteY36" fmla="*/ 15875 h 336550"/>
                <a:gd name="connsiteX37" fmla="*/ 19652 w 217488"/>
                <a:gd name="connsiteY37" fmla="*/ 0 h 336550"/>
                <a:gd name="connsiteX38" fmla="*/ 197836 w 217488"/>
                <a:gd name="connsiteY38" fmla="*/ 0 h 336550"/>
                <a:gd name="connsiteX39" fmla="*/ 217488 w 217488"/>
                <a:gd name="connsiteY39" fmla="*/ 18405 h 336550"/>
                <a:gd name="connsiteX40" fmla="*/ 217488 w 217488"/>
                <a:gd name="connsiteY40" fmla="*/ 318145 h 336550"/>
                <a:gd name="connsiteX41" fmla="*/ 197836 w 217488"/>
                <a:gd name="connsiteY41" fmla="*/ 336550 h 336550"/>
                <a:gd name="connsiteX42" fmla="*/ 19652 w 217488"/>
                <a:gd name="connsiteY42" fmla="*/ 336550 h 336550"/>
                <a:gd name="connsiteX43" fmla="*/ 0 w 217488"/>
                <a:gd name="connsiteY43" fmla="*/ 318145 h 336550"/>
                <a:gd name="connsiteX44" fmla="*/ 0 w 217488"/>
                <a:gd name="connsiteY44" fmla="*/ 18405 h 336550"/>
                <a:gd name="connsiteX45" fmla="*/ 19652 w 217488"/>
                <a:gd name="connsiteY4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7488" h="336550">
                  <a:moveTo>
                    <a:pt x="182768" y="277515"/>
                  </a:moveTo>
                  <a:cubicBezTo>
                    <a:pt x="182768" y="277515"/>
                    <a:pt x="182768" y="277515"/>
                    <a:pt x="156139" y="283964"/>
                  </a:cubicBezTo>
                  <a:cubicBezTo>
                    <a:pt x="153476" y="285254"/>
                    <a:pt x="150813" y="289124"/>
                    <a:pt x="152145" y="292993"/>
                  </a:cubicBezTo>
                  <a:cubicBezTo>
                    <a:pt x="152145" y="295573"/>
                    <a:pt x="156139" y="296863"/>
                    <a:pt x="158802" y="296863"/>
                  </a:cubicBezTo>
                  <a:cubicBezTo>
                    <a:pt x="158802" y="296863"/>
                    <a:pt x="160133" y="296863"/>
                    <a:pt x="160133" y="296863"/>
                  </a:cubicBezTo>
                  <a:cubicBezTo>
                    <a:pt x="160133" y="296863"/>
                    <a:pt x="160133" y="296863"/>
                    <a:pt x="186762" y="290414"/>
                  </a:cubicBezTo>
                  <a:cubicBezTo>
                    <a:pt x="189425" y="289124"/>
                    <a:pt x="192088" y="285254"/>
                    <a:pt x="190757" y="282674"/>
                  </a:cubicBezTo>
                  <a:cubicBezTo>
                    <a:pt x="190757" y="278805"/>
                    <a:pt x="186762" y="276225"/>
                    <a:pt x="182768" y="277515"/>
                  </a:cubicBezTo>
                  <a:close/>
                  <a:moveTo>
                    <a:pt x="34720" y="277515"/>
                  </a:moveTo>
                  <a:cubicBezTo>
                    <a:pt x="30726" y="276225"/>
                    <a:pt x="26732" y="278805"/>
                    <a:pt x="26732" y="282674"/>
                  </a:cubicBezTo>
                  <a:cubicBezTo>
                    <a:pt x="25400" y="285254"/>
                    <a:pt x="28063" y="289124"/>
                    <a:pt x="30726" y="290414"/>
                  </a:cubicBezTo>
                  <a:cubicBezTo>
                    <a:pt x="30726" y="290414"/>
                    <a:pt x="30726" y="290414"/>
                    <a:pt x="57355" y="296863"/>
                  </a:cubicBezTo>
                  <a:cubicBezTo>
                    <a:pt x="57355" y="296863"/>
                    <a:pt x="58686" y="296863"/>
                    <a:pt x="58686" y="296863"/>
                  </a:cubicBezTo>
                  <a:cubicBezTo>
                    <a:pt x="61349" y="296863"/>
                    <a:pt x="65344" y="295573"/>
                    <a:pt x="65344" y="292993"/>
                  </a:cubicBezTo>
                  <a:cubicBezTo>
                    <a:pt x="66675" y="289124"/>
                    <a:pt x="64012" y="285254"/>
                    <a:pt x="61349" y="283964"/>
                  </a:cubicBezTo>
                  <a:cubicBezTo>
                    <a:pt x="61349" y="283964"/>
                    <a:pt x="61349" y="283964"/>
                    <a:pt x="34720" y="277515"/>
                  </a:cubicBezTo>
                  <a:close/>
                  <a:moveTo>
                    <a:pt x="108745" y="271463"/>
                  </a:moveTo>
                  <a:cubicBezTo>
                    <a:pt x="96908" y="271463"/>
                    <a:pt x="87313" y="280703"/>
                    <a:pt x="87313" y="292101"/>
                  </a:cubicBezTo>
                  <a:cubicBezTo>
                    <a:pt x="87313" y="303499"/>
                    <a:pt x="96908" y="312739"/>
                    <a:pt x="108745" y="312739"/>
                  </a:cubicBezTo>
                  <a:cubicBezTo>
                    <a:pt x="120582" y="312739"/>
                    <a:pt x="130177" y="303499"/>
                    <a:pt x="130177" y="292101"/>
                  </a:cubicBezTo>
                  <a:cubicBezTo>
                    <a:pt x="130177" y="280703"/>
                    <a:pt x="120582" y="271463"/>
                    <a:pt x="108745" y="271463"/>
                  </a:cubicBezTo>
                  <a:close/>
                  <a:moveTo>
                    <a:pt x="27469" y="38100"/>
                  </a:moveTo>
                  <a:cubicBezTo>
                    <a:pt x="24847" y="38100"/>
                    <a:pt x="22225" y="39416"/>
                    <a:pt x="22225" y="42049"/>
                  </a:cubicBezTo>
                  <a:cubicBezTo>
                    <a:pt x="22225" y="42049"/>
                    <a:pt x="22225" y="42049"/>
                    <a:pt x="22225" y="240798"/>
                  </a:cubicBezTo>
                  <a:cubicBezTo>
                    <a:pt x="22225" y="243431"/>
                    <a:pt x="24847" y="246063"/>
                    <a:pt x="27469" y="246063"/>
                  </a:cubicBezTo>
                  <a:cubicBezTo>
                    <a:pt x="27469" y="246063"/>
                    <a:pt x="27469" y="246063"/>
                    <a:pt x="190019" y="246063"/>
                  </a:cubicBezTo>
                  <a:cubicBezTo>
                    <a:pt x="192641" y="246063"/>
                    <a:pt x="195263" y="243431"/>
                    <a:pt x="195263" y="240798"/>
                  </a:cubicBezTo>
                  <a:lnTo>
                    <a:pt x="195263" y="42049"/>
                  </a:lnTo>
                  <a:cubicBezTo>
                    <a:pt x="195263" y="39416"/>
                    <a:pt x="192641" y="38100"/>
                    <a:pt x="190019" y="38100"/>
                  </a:cubicBezTo>
                  <a:cubicBezTo>
                    <a:pt x="190019" y="38100"/>
                    <a:pt x="190019" y="38100"/>
                    <a:pt x="27469" y="38100"/>
                  </a:cubicBezTo>
                  <a:close/>
                  <a:moveTo>
                    <a:pt x="92869" y="15875"/>
                  </a:moveTo>
                  <a:cubicBezTo>
                    <a:pt x="90223" y="15875"/>
                    <a:pt x="88900" y="17236"/>
                    <a:pt x="88900" y="19957"/>
                  </a:cubicBezTo>
                  <a:cubicBezTo>
                    <a:pt x="88900" y="22679"/>
                    <a:pt x="90223" y="25400"/>
                    <a:pt x="92869" y="25400"/>
                  </a:cubicBezTo>
                  <a:cubicBezTo>
                    <a:pt x="92869" y="25400"/>
                    <a:pt x="92869" y="25400"/>
                    <a:pt x="124619" y="25400"/>
                  </a:cubicBezTo>
                  <a:cubicBezTo>
                    <a:pt x="127265" y="25400"/>
                    <a:pt x="128588" y="22679"/>
                    <a:pt x="128588" y="19957"/>
                  </a:cubicBezTo>
                  <a:cubicBezTo>
                    <a:pt x="128588" y="17236"/>
                    <a:pt x="127265" y="15875"/>
                    <a:pt x="124619" y="15875"/>
                  </a:cubicBezTo>
                  <a:cubicBezTo>
                    <a:pt x="124619" y="15875"/>
                    <a:pt x="124619" y="15875"/>
                    <a:pt x="92869" y="15875"/>
                  </a:cubicBezTo>
                  <a:close/>
                  <a:moveTo>
                    <a:pt x="19652" y="0"/>
                  </a:moveTo>
                  <a:cubicBezTo>
                    <a:pt x="19652" y="0"/>
                    <a:pt x="19652" y="0"/>
                    <a:pt x="197836" y="0"/>
                  </a:cubicBezTo>
                  <a:cubicBezTo>
                    <a:pt x="208317" y="0"/>
                    <a:pt x="217488" y="7888"/>
                    <a:pt x="217488" y="18405"/>
                  </a:cubicBezTo>
                  <a:cubicBezTo>
                    <a:pt x="217488" y="18405"/>
                    <a:pt x="217488" y="18405"/>
                    <a:pt x="217488" y="318145"/>
                  </a:cubicBezTo>
                  <a:cubicBezTo>
                    <a:pt x="217488" y="328662"/>
                    <a:pt x="208317" y="336550"/>
                    <a:pt x="197836" y="336550"/>
                  </a:cubicBezTo>
                  <a:cubicBezTo>
                    <a:pt x="197836" y="336550"/>
                    <a:pt x="197836" y="336550"/>
                    <a:pt x="19652" y="336550"/>
                  </a:cubicBezTo>
                  <a:cubicBezTo>
                    <a:pt x="9171" y="336550"/>
                    <a:pt x="0" y="328662"/>
                    <a:pt x="0" y="318145"/>
                  </a:cubicBezTo>
                  <a:cubicBezTo>
                    <a:pt x="0" y="318145"/>
                    <a:pt x="0" y="318145"/>
                    <a:pt x="0" y="18405"/>
                  </a:cubicBezTo>
                  <a:cubicBezTo>
                    <a:pt x="0" y="7888"/>
                    <a:pt x="9171" y="0"/>
                    <a:pt x="19652" y="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en-US" sz="160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37365" y="1210091"/>
            <a:ext cx="1768403" cy="1767719"/>
          </a:xfrm>
          <a:prstGeom prst="rect">
            <a:avLst/>
          </a:prstGeom>
        </p:spPr>
      </p:pic>
      <p:sp>
        <p:nvSpPr>
          <p:cNvPr id="9" name="矩形 8"/>
          <p:cNvSpPr/>
          <p:nvPr/>
        </p:nvSpPr>
        <p:spPr>
          <a:xfrm>
            <a:off x="617" y="3075650"/>
            <a:ext cx="9142766" cy="111548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cs typeface="+mn-ea"/>
              <a:sym typeface="+mn-lt"/>
            </a:endParaRPr>
          </a:p>
        </p:txBody>
      </p:sp>
      <p:sp>
        <p:nvSpPr>
          <p:cNvPr id="10" name="椭圆 9"/>
          <p:cNvSpPr/>
          <p:nvPr/>
        </p:nvSpPr>
        <p:spPr>
          <a:xfrm>
            <a:off x="443690" y="3441877"/>
            <a:ext cx="337579" cy="3376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1800" dirty="0">
                <a:cs typeface="+mn-ea"/>
                <a:sym typeface="+mn-lt"/>
              </a:rPr>
              <a:t>1</a:t>
            </a:r>
            <a:endParaRPr lang="zh-CN" altLang="en-US" sz="1800" dirty="0">
              <a:cs typeface="+mn-ea"/>
              <a:sym typeface="+mn-lt"/>
            </a:endParaRPr>
          </a:p>
        </p:txBody>
      </p:sp>
      <p:sp>
        <p:nvSpPr>
          <p:cNvPr id="11" name="矩形 10"/>
          <p:cNvSpPr/>
          <p:nvPr/>
        </p:nvSpPr>
        <p:spPr>
          <a:xfrm>
            <a:off x="781269" y="3349473"/>
            <a:ext cx="2241899" cy="416833"/>
          </a:xfrm>
          <a:prstGeom prst="rect">
            <a:avLst/>
          </a:prstGeom>
        </p:spPr>
        <p:txBody>
          <a:bodyPr wrap="square" lIns="68568" tIns="34284" rIns="68568" bIns="34284">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2" name="椭圆 11"/>
          <p:cNvSpPr/>
          <p:nvPr/>
        </p:nvSpPr>
        <p:spPr>
          <a:xfrm>
            <a:off x="3488376" y="3441877"/>
            <a:ext cx="337579" cy="3376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1800" dirty="0">
                <a:cs typeface="+mn-ea"/>
                <a:sym typeface="+mn-lt"/>
              </a:rPr>
              <a:t>2</a:t>
            </a:r>
            <a:endParaRPr lang="zh-CN" altLang="en-US" sz="1800" dirty="0">
              <a:cs typeface="+mn-ea"/>
              <a:sym typeface="+mn-lt"/>
            </a:endParaRPr>
          </a:p>
        </p:txBody>
      </p:sp>
      <p:sp>
        <p:nvSpPr>
          <p:cNvPr id="13" name="矩形 12"/>
          <p:cNvSpPr/>
          <p:nvPr/>
        </p:nvSpPr>
        <p:spPr>
          <a:xfrm>
            <a:off x="3825955" y="3349473"/>
            <a:ext cx="2169299" cy="416833"/>
          </a:xfrm>
          <a:prstGeom prst="rect">
            <a:avLst/>
          </a:prstGeom>
        </p:spPr>
        <p:txBody>
          <a:bodyPr wrap="square" lIns="68568" tIns="34284" rIns="68568" bIns="34284">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a:xfrm>
            <a:off x="6529364" y="3441877"/>
            <a:ext cx="337579" cy="3376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1800" dirty="0">
                <a:cs typeface="+mn-ea"/>
                <a:sym typeface="+mn-lt"/>
              </a:rPr>
              <a:t>3</a:t>
            </a:r>
            <a:endParaRPr lang="zh-CN" altLang="en-US" sz="1800" dirty="0">
              <a:cs typeface="+mn-ea"/>
              <a:sym typeface="+mn-lt"/>
            </a:endParaRPr>
          </a:p>
        </p:txBody>
      </p:sp>
      <p:sp>
        <p:nvSpPr>
          <p:cNvPr id="15" name="矩形 14"/>
          <p:cNvSpPr/>
          <p:nvPr/>
        </p:nvSpPr>
        <p:spPr>
          <a:xfrm>
            <a:off x="6866943" y="3349473"/>
            <a:ext cx="2169299" cy="416833"/>
          </a:xfrm>
          <a:prstGeom prst="rect">
            <a:avLst/>
          </a:prstGeom>
        </p:spPr>
        <p:txBody>
          <a:bodyPr wrap="square" lIns="68568" tIns="34284" rIns="68568" bIns="34284">
            <a:spAutoFit/>
          </a:body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在此输入关于此标题或图形的文字描述内容或者相关的数据</a:t>
            </a:r>
            <a:endParaRPr lang="en-US"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grpSp>
        <p:nvGrpSpPr>
          <p:cNvPr id="2" name="组合 15"/>
          <p:cNvGrpSpPr/>
          <p:nvPr/>
        </p:nvGrpSpPr>
        <p:grpSpPr>
          <a:xfrm>
            <a:off x="4677133" y="1210091"/>
            <a:ext cx="4466251" cy="1767720"/>
            <a:chOff x="4257077" y="2119893"/>
            <a:chExt cx="5955804" cy="2356960"/>
          </a:xfrm>
          <a:solidFill>
            <a:srgbClr val="00B050"/>
          </a:solidFill>
        </p:grpSpPr>
        <p:sp>
          <p:nvSpPr>
            <p:cNvPr id="17" name="等腰三角形 16"/>
            <p:cNvSpPr/>
            <p:nvPr/>
          </p:nvSpPr>
          <p:spPr>
            <a:xfrm rot="16200000">
              <a:off x="4224440" y="3094390"/>
              <a:ext cx="473237" cy="4079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sym typeface="+mn-lt"/>
              </a:endParaRPr>
            </a:p>
          </p:txBody>
        </p:sp>
        <p:sp>
          <p:nvSpPr>
            <p:cNvPr id="18" name="矩形 17"/>
            <p:cNvSpPr/>
            <p:nvPr/>
          </p:nvSpPr>
          <p:spPr>
            <a:xfrm>
              <a:off x="4552497" y="2119893"/>
              <a:ext cx="5660384" cy="2356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700" dirty="0">
                  <a:solidFill>
                    <a:schemeClr val="bg1"/>
                  </a:solidFill>
                  <a:cs typeface="+mn-ea"/>
                  <a:sym typeface="+mn-lt"/>
                </a:rPr>
                <a:t>在此输入关于此标题或图形的文字描述内容或者相关的数据</a:t>
              </a:r>
              <a:endParaRPr lang="en-US" altLang="zh-CN" sz="1700" dirty="0">
                <a:solidFill>
                  <a:schemeClr val="bg1"/>
                </a:solidFill>
                <a:cs typeface="+mn-ea"/>
                <a:sym typeface="+mn-lt"/>
              </a:endParaRPr>
            </a:p>
          </p:txBody>
        </p:sp>
      </p:gr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13153"/>
            <a:ext cx="3137365" cy="176465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pic>
    </p:spTree>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p:tgtEl>
                                          <p:spTgt spid="2"/>
                                        </p:tgtEl>
                                        <p:attrNameLst>
                                          <p:attrName>ppt_x</p:attrName>
                                        </p:attrNameLst>
                                      </p:cBhvr>
                                      <p:tavLst>
                                        <p:tav tm="0">
                                          <p:val>
                                            <p:strVal val="#ppt_x+#ppt_w*1.125000"/>
                                          </p:val>
                                        </p:tav>
                                        <p:tav tm="100000">
                                          <p:val>
                                            <p:strVal val="#ppt_x"/>
                                          </p:val>
                                        </p:tav>
                                      </p:tavLst>
                                    </p:anim>
                                    <p:animEffect transition="in" filter="wipe(left)">
                                      <p:cBhvr>
                                        <p:cTn id="17" dur="1000"/>
                                        <p:tgtEl>
                                          <p:spTgt spid="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2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0"/>
                                        </p:tgtEl>
                                        <p:attrNameLst>
                                          <p:attrName>ppt_y</p:attrName>
                                        </p:attrNameLst>
                                      </p:cBhvr>
                                      <p:tavLst>
                                        <p:tav tm="0">
                                          <p:val>
                                            <p:strVal val="#ppt_y"/>
                                          </p:val>
                                        </p:tav>
                                        <p:tav tm="100000">
                                          <p:val>
                                            <p:strVal val="#ppt_y"/>
                                          </p:val>
                                        </p:tav>
                                      </p:tavLst>
                                    </p:anim>
                                    <p:anim calcmode="lin" valueType="num">
                                      <p:cBhvr>
                                        <p:cTn id="2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0"/>
                                        </p:tgtEl>
                                      </p:cBhvr>
                                    </p:animEffect>
                                  </p:childTnLst>
                                </p:cTn>
                              </p:par>
                            </p:childTnLst>
                          </p:cTn>
                        </p:par>
                        <p:par>
                          <p:cTn id="30" fill="hold">
                            <p:stCondLst>
                              <p:cond delay="30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1"/>
                                        </p:tgtEl>
                                        <p:attrNameLst>
                                          <p:attrName>style.visibility</p:attrName>
                                        </p:attrNameLst>
                                      </p:cBhvr>
                                      <p:to>
                                        <p:strVal val="visible"/>
                                      </p:to>
                                    </p:set>
                                    <p:animEffect transition="in" filter="fade">
                                      <p:cBhvr>
                                        <p:cTn id="33" dur="750"/>
                                        <p:tgtEl>
                                          <p:spTgt spid="11"/>
                                        </p:tgtEl>
                                      </p:cBhvr>
                                    </p:animEffect>
                                  </p:childTnLst>
                                </p:cTn>
                              </p:par>
                            </p:childTnLst>
                          </p:cTn>
                        </p:par>
                        <p:par>
                          <p:cTn id="34" fill="hold">
                            <p:stCondLst>
                              <p:cond delay="5625"/>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2"/>
                                        </p:tgtEl>
                                        <p:attrNameLst>
                                          <p:attrName>ppt_y</p:attrName>
                                        </p:attrNameLst>
                                      </p:cBhvr>
                                      <p:tavLst>
                                        <p:tav tm="0">
                                          <p:val>
                                            <p:strVal val="#ppt_y"/>
                                          </p:val>
                                        </p:tav>
                                        <p:tav tm="100000">
                                          <p:val>
                                            <p:strVal val="#ppt_y"/>
                                          </p:val>
                                        </p:tav>
                                      </p:tavLst>
                                    </p:anim>
                                    <p:anim calcmode="lin" valueType="num">
                                      <p:cBhvr>
                                        <p:cTn id="3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2"/>
                                        </p:tgtEl>
                                      </p:cBhvr>
                                    </p:animEffect>
                                  </p:childTnLst>
                                </p:cTn>
                              </p:par>
                            </p:childTnLst>
                          </p:cTn>
                        </p:par>
                        <p:par>
                          <p:cTn id="42" fill="hold">
                            <p:stCondLst>
                              <p:cond delay="6125"/>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13"/>
                                        </p:tgtEl>
                                        <p:attrNameLst>
                                          <p:attrName>style.visibility</p:attrName>
                                        </p:attrNameLst>
                                      </p:cBhvr>
                                      <p:to>
                                        <p:strVal val="visible"/>
                                      </p:to>
                                    </p:set>
                                    <p:animEffect transition="in" filter="fade">
                                      <p:cBhvr>
                                        <p:cTn id="45" dur="750"/>
                                        <p:tgtEl>
                                          <p:spTgt spid="13"/>
                                        </p:tgtEl>
                                      </p:cBhvr>
                                    </p:animEffect>
                                  </p:childTnLst>
                                </p:cTn>
                              </p:par>
                            </p:childTnLst>
                          </p:cTn>
                        </p:par>
                        <p:par>
                          <p:cTn id="46" fill="hold">
                            <p:stCondLst>
                              <p:cond delay="87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4"/>
                                        </p:tgtEl>
                                        <p:attrNameLst>
                                          <p:attrName>ppt_y</p:attrName>
                                        </p:attrNameLst>
                                      </p:cBhvr>
                                      <p:tavLst>
                                        <p:tav tm="0">
                                          <p:val>
                                            <p:strVal val="#ppt_y"/>
                                          </p:val>
                                        </p:tav>
                                        <p:tav tm="100000">
                                          <p:val>
                                            <p:strVal val="#ppt_y"/>
                                          </p:val>
                                        </p:tav>
                                      </p:tavLst>
                                    </p:anim>
                                    <p:anim calcmode="lin" valueType="num">
                                      <p:cBhvr>
                                        <p:cTn id="5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4"/>
                                        </p:tgtEl>
                                      </p:cBhvr>
                                    </p:animEffect>
                                  </p:childTnLst>
                                </p:cTn>
                              </p:par>
                            </p:childTnLst>
                          </p:cTn>
                        </p:par>
                        <p:par>
                          <p:cTn id="54" fill="hold">
                            <p:stCondLst>
                              <p:cond delay="9250"/>
                            </p:stCondLst>
                            <p:childTnLst>
                              <p:par>
                                <p:cTn id="55" presetID="10" presetClass="entr" presetSubtype="0" fill="hold" grpId="0" nodeType="afterEffect">
                                  <p:stCondLst>
                                    <p:cond delay="0"/>
                                  </p:stCondLst>
                                  <p:iterate type="lt">
                                    <p:tmPct val="10000"/>
                                  </p:iterate>
                                  <p:childTnLst>
                                    <p:set>
                                      <p:cBhvr>
                                        <p:cTn id="56" dur="1" fill="hold">
                                          <p:stCondLst>
                                            <p:cond delay="0"/>
                                          </p:stCondLst>
                                        </p:cTn>
                                        <p:tgtEl>
                                          <p:spTgt spid="15"/>
                                        </p:tgtEl>
                                        <p:attrNameLst>
                                          <p:attrName>style.visibility</p:attrName>
                                        </p:attrNameLst>
                                      </p:cBhvr>
                                      <p:to>
                                        <p:strVal val="visible"/>
                                      </p:to>
                                    </p:set>
                                    <p:animEffect transition="in" filter="fade">
                                      <p:cBhvr>
                                        <p:cTn id="5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animBg="1"/>
      <p:bldP spid="13" grpId="0"/>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1" y="11483"/>
            <a:ext cx="9135879" cy="5143500"/>
          </a:xfrm>
          <a:prstGeom prst="rect">
            <a:avLst/>
          </a:prstGeom>
        </p:spPr>
      </p:pic>
      <p:sp>
        <p:nvSpPr>
          <p:cNvPr id="6148" name="文本框 3080"/>
          <p:cNvSpPr txBox="1">
            <a:spLocks noChangeArrowheads="1"/>
          </p:cNvSpPr>
          <p:nvPr/>
        </p:nvSpPr>
        <p:spPr bwMode="auto">
          <a:xfrm>
            <a:off x="2627784" y="1923678"/>
            <a:ext cx="1252230" cy="98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spAutoFit/>
          </a:bodyPr>
          <a:lstStyle/>
          <a:p>
            <a:pPr algn="ctr"/>
            <a:r>
              <a:rPr lang="en-US" altLang="zh-CN" sz="6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9" name="矩形 8"/>
          <p:cNvSpPr/>
          <p:nvPr/>
        </p:nvSpPr>
        <p:spPr>
          <a:xfrm>
            <a:off x="3692519" y="2039165"/>
            <a:ext cx="2030237" cy="307777"/>
          </a:xfrm>
          <a:prstGeom prst="rect">
            <a:avLst/>
          </a:prstGeom>
        </p:spPr>
        <p:txBody>
          <a:bodyPr wrap="square" lIns="0" tIns="0" rIns="0" bIns="0">
            <a:spAutoFit/>
          </a:bodyPr>
          <a:lstStyle/>
          <a:p>
            <a:pPr lvl="0"/>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工作完成情况</a:t>
            </a:r>
            <a:endParaRPr lang="zh-CN" altLang="zh-CN"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692518" y="2431269"/>
            <a:ext cx="2829294" cy="303929"/>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p:cTn id="13" dur="500" fill="hold"/>
                                        <p:tgtEl>
                                          <p:spTgt spid="6148"/>
                                        </p:tgtEl>
                                        <p:attrNameLst>
                                          <p:attrName>ppt_w</p:attrName>
                                        </p:attrNameLst>
                                      </p:cBhvr>
                                      <p:tavLst>
                                        <p:tav tm="0">
                                          <p:val>
                                            <p:fltVal val="0"/>
                                          </p:val>
                                        </p:tav>
                                        <p:tav tm="100000">
                                          <p:val>
                                            <p:strVal val="#ppt_w"/>
                                          </p:val>
                                        </p:tav>
                                      </p:tavLst>
                                    </p:anim>
                                    <p:anim calcmode="lin" valueType="num">
                                      <p:cBhvr>
                                        <p:cTn id="14" dur="500" fill="hold"/>
                                        <p:tgtEl>
                                          <p:spTgt spid="6148"/>
                                        </p:tgtEl>
                                        <p:attrNameLst>
                                          <p:attrName>ppt_h</p:attrName>
                                        </p:attrNameLst>
                                      </p:cBhvr>
                                      <p:tavLst>
                                        <p:tav tm="0">
                                          <p:val>
                                            <p:fltVal val="0"/>
                                          </p:val>
                                        </p:tav>
                                        <p:tav tm="100000">
                                          <p:val>
                                            <p:strVal val="#ppt_h"/>
                                          </p:val>
                                        </p:tav>
                                      </p:tavLst>
                                    </p:anim>
                                    <p:animEffect transition="in" filter="fade">
                                      <p:cBhvr>
                                        <p:cTn id="15" dur="500"/>
                                        <p:tgtEl>
                                          <p:spTgt spid="6148"/>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strVal val="4*#ppt_w"/>
                                          </p:val>
                                        </p:tav>
                                        <p:tav tm="100000">
                                          <p:val>
                                            <p:strVal val="#ppt_w"/>
                                          </p:val>
                                        </p:tav>
                                      </p:tavLst>
                                    </p:anim>
                                    <p:anim calcmode="lin" valueType="num">
                                      <p:cBhvr>
                                        <p:cTn id="21" dur="500" fill="hold"/>
                                        <p:tgtEl>
                                          <p:spTgt spid="9"/>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4164289" y="3903425"/>
            <a:ext cx="1241917" cy="233541"/>
          </a:xfrm>
          <a:prstGeom prst="rect">
            <a:avLst/>
          </a:prstGeom>
          <a:ln>
            <a:solidFill>
              <a:schemeClr val="bg1"/>
            </a:solidFill>
          </a:ln>
        </p:spPr>
        <p:txBody>
          <a:bodyPr vert="horz" lIns="68559" tIns="34279" rIns="68559" bIns="34279"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grpSp>
        <p:nvGrpSpPr>
          <p:cNvPr id="2" name="Group 3"/>
          <p:cNvGrpSpPr/>
          <p:nvPr/>
        </p:nvGrpSpPr>
        <p:grpSpPr>
          <a:xfrm>
            <a:off x="3167773" y="1987039"/>
            <a:ext cx="2809645" cy="2635869"/>
            <a:chOff x="4222570" y="3268989"/>
            <a:chExt cx="3746861" cy="3515306"/>
          </a:xfrm>
        </p:grpSpPr>
        <p:pic>
          <p:nvPicPr>
            <p:cNvPr id="11" name="Picture 4"/>
            <p:cNvPicPr>
              <a:picLocks noChangeAspect="1"/>
            </p:cNvPicPr>
            <p:nvPr/>
          </p:nvPicPr>
          <p:blipFill>
            <a:blip r:embed="rId3" cstate="print"/>
            <a:srcRect/>
            <a:stretch>
              <a:fillRect/>
            </a:stretch>
          </p:blipFill>
          <p:spPr bwMode="auto">
            <a:xfrm>
              <a:off x="4222570" y="3268989"/>
              <a:ext cx="3746861" cy="3515306"/>
            </a:xfrm>
            <a:prstGeom prst="rect">
              <a:avLst/>
            </a:prstGeom>
            <a:noFill/>
            <a:ln w="9525">
              <a:noFill/>
              <a:miter lim="800000"/>
              <a:headEnd/>
              <a:tailEnd/>
            </a:ln>
          </p:spPr>
        </p:pic>
        <p:sp>
          <p:nvSpPr>
            <p:cNvPr id="12" name="Freeform 46"/>
            <p:cNvSpPr/>
            <p:nvPr/>
          </p:nvSpPr>
          <p:spPr bwMode="auto">
            <a:xfrm>
              <a:off x="4640808" y="3702483"/>
              <a:ext cx="3030687" cy="1716387"/>
            </a:xfrm>
            <a:custGeom>
              <a:avLst/>
              <a:gdLst>
                <a:gd name="T0" fmla="*/ 2513 w 2513"/>
                <a:gd name="T1" fmla="*/ 0 h 1561"/>
                <a:gd name="T2" fmla="*/ 0 w 2513"/>
                <a:gd name="T3" fmla="*/ 0 h 1561"/>
                <a:gd name="T4" fmla="*/ 0 w 2513"/>
                <a:gd name="T5" fmla="*/ 1561 h 1561"/>
                <a:gd name="T6" fmla="*/ 2513 w 2513"/>
                <a:gd name="T7" fmla="*/ 0 h 1561"/>
                <a:gd name="connsiteX0" fmla="*/ 10000 w 10000"/>
                <a:gd name="connsiteY0" fmla="*/ 0 h 10000"/>
                <a:gd name="connsiteX1" fmla="*/ 0 w 10000"/>
                <a:gd name="connsiteY1" fmla="*/ 0 h 10000"/>
                <a:gd name="connsiteX2" fmla="*/ 0 w 10000"/>
                <a:gd name="connsiteY2" fmla="*/ 10000 h 10000"/>
                <a:gd name="connsiteX3" fmla="*/ 4603 w 10000"/>
                <a:gd name="connsiteY3" fmla="*/ 5341 h 10000"/>
                <a:gd name="connsiteX4" fmla="*/ 10000 w 10000"/>
                <a:gd name="connsiteY4" fmla="*/ 0 h 10000"/>
                <a:gd name="connsiteX0-1" fmla="*/ 10000 w 10000"/>
                <a:gd name="connsiteY0-2" fmla="*/ 0 h 10000"/>
                <a:gd name="connsiteX1-3" fmla="*/ 0 w 10000"/>
                <a:gd name="connsiteY1-4" fmla="*/ 0 h 10000"/>
                <a:gd name="connsiteX2-5" fmla="*/ 0 w 10000"/>
                <a:gd name="connsiteY2-6" fmla="*/ 10000 h 10000"/>
                <a:gd name="connsiteX3-7" fmla="*/ 9835 w 10000"/>
                <a:gd name="connsiteY3-8" fmla="*/ 9886 h 10000"/>
                <a:gd name="connsiteX4-9" fmla="*/ 10000 w 10000"/>
                <a:gd name="connsiteY4-10" fmla="*/ 0 h 10000"/>
                <a:gd name="connsiteX0-11" fmla="*/ 10000 w 10048"/>
                <a:gd name="connsiteY0-12" fmla="*/ 0 h 10000"/>
                <a:gd name="connsiteX1-13" fmla="*/ 0 w 10048"/>
                <a:gd name="connsiteY1-14" fmla="*/ 0 h 10000"/>
                <a:gd name="connsiteX2-15" fmla="*/ 0 w 10048"/>
                <a:gd name="connsiteY2-16" fmla="*/ 10000 h 10000"/>
                <a:gd name="connsiteX3-17" fmla="*/ 10048 w 10048"/>
                <a:gd name="connsiteY3-18" fmla="*/ 9848 h 10000"/>
                <a:gd name="connsiteX4-19" fmla="*/ 10000 w 10048"/>
                <a:gd name="connsiteY4-20" fmla="*/ 0 h 10000"/>
                <a:gd name="connsiteX0-21" fmla="*/ 10000 w 10005"/>
                <a:gd name="connsiteY0-22" fmla="*/ 0 h 10036"/>
                <a:gd name="connsiteX1-23" fmla="*/ 0 w 10005"/>
                <a:gd name="connsiteY1-24" fmla="*/ 0 h 10036"/>
                <a:gd name="connsiteX2-25" fmla="*/ 0 w 10005"/>
                <a:gd name="connsiteY2-26" fmla="*/ 10000 h 10036"/>
                <a:gd name="connsiteX3-27" fmla="*/ 10005 w 10005"/>
                <a:gd name="connsiteY3-28" fmla="*/ 10036 h 10036"/>
                <a:gd name="connsiteX4-29" fmla="*/ 10000 w 10005"/>
                <a:gd name="connsiteY4-30" fmla="*/ 0 h 100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5" h="10036">
                  <a:moveTo>
                    <a:pt x="10000" y="0"/>
                  </a:moveTo>
                  <a:lnTo>
                    <a:pt x="0" y="0"/>
                  </a:lnTo>
                  <a:lnTo>
                    <a:pt x="0" y="10000"/>
                  </a:lnTo>
                  <a:lnTo>
                    <a:pt x="10005" y="10036"/>
                  </a:lnTo>
                  <a:cubicBezTo>
                    <a:pt x="9989" y="6753"/>
                    <a:pt x="10016" y="3283"/>
                    <a:pt x="10000" y="0"/>
                  </a:cubicBezTo>
                  <a:close/>
                </a:path>
              </a:pathLst>
            </a:custGeom>
            <a:solidFill>
              <a:schemeClr val="accent1"/>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sp>
        <p:nvSpPr>
          <p:cNvPr id="13" name="Freeform 51"/>
          <p:cNvSpPr>
            <a:spLocks noEditPoints="1"/>
          </p:cNvSpPr>
          <p:nvPr/>
        </p:nvSpPr>
        <p:spPr bwMode="auto">
          <a:xfrm>
            <a:off x="4243470" y="2616773"/>
            <a:ext cx="665353" cy="665941"/>
          </a:xfrm>
          <a:custGeom>
            <a:avLst/>
            <a:gdLst>
              <a:gd name="T0" fmla="*/ 533 w 1065"/>
              <a:gd name="T1" fmla="*/ 0 h 1066"/>
              <a:gd name="T2" fmla="*/ 67 w 1065"/>
              <a:gd name="T3" fmla="*/ 999 h 1066"/>
              <a:gd name="T4" fmla="*/ 0 w 1065"/>
              <a:gd name="T5" fmla="*/ 1066 h 1066"/>
              <a:gd name="T6" fmla="*/ 1065 w 1065"/>
              <a:gd name="T7" fmla="*/ 267 h 1066"/>
              <a:gd name="T8" fmla="*/ 400 w 1065"/>
              <a:gd name="T9" fmla="*/ 999 h 1066"/>
              <a:gd name="T10" fmla="*/ 200 w 1065"/>
              <a:gd name="T11" fmla="*/ 866 h 1066"/>
              <a:gd name="T12" fmla="*/ 400 w 1065"/>
              <a:gd name="T13" fmla="*/ 999 h 1066"/>
              <a:gd name="T14" fmla="*/ 133 w 1065"/>
              <a:gd name="T15" fmla="*/ 733 h 1066"/>
              <a:gd name="T16" fmla="*/ 466 w 1065"/>
              <a:gd name="T17" fmla="*/ 666 h 1066"/>
              <a:gd name="T18" fmla="*/ 466 w 1065"/>
              <a:gd name="T19" fmla="*/ 600 h 1066"/>
              <a:gd name="T20" fmla="*/ 133 w 1065"/>
              <a:gd name="T21" fmla="*/ 533 h 1066"/>
              <a:gd name="T22" fmla="*/ 466 w 1065"/>
              <a:gd name="T23" fmla="*/ 600 h 1066"/>
              <a:gd name="T24" fmla="*/ 133 w 1065"/>
              <a:gd name="T25" fmla="*/ 466 h 1066"/>
              <a:gd name="T26" fmla="*/ 466 w 1065"/>
              <a:gd name="T27" fmla="*/ 400 h 1066"/>
              <a:gd name="T28" fmla="*/ 466 w 1065"/>
              <a:gd name="T29" fmla="*/ 333 h 1066"/>
              <a:gd name="T30" fmla="*/ 133 w 1065"/>
              <a:gd name="T31" fmla="*/ 267 h 1066"/>
              <a:gd name="T32" fmla="*/ 466 w 1065"/>
              <a:gd name="T33" fmla="*/ 333 h 1066"/>
              <a:gd name="T34" fmla="*/ 133 w 1065"/>
              <a:gd name="T35" fmla="*/ 200 h 1066"/>
              <a:gd name="T36" fmla="*/ 466 w 1065"/>
              <a:gd name="T37" fmla="*/ 134 h 1066"/>
              <a:gd name="T38" fmla="*/ 799 w 1065"/>
              <a:gd name="T39" fmla="*/ 932 h 1066"/>
              <a:gd name="T40" fmla="*/ 666 w 1065"/>
              <a:gd name="T41" fmla="*/ 799 h 1066"/>
              <a:gd name="T42" fmla="*/ 799 w 1065"/>
              <a:gd name="T43" fmla="*/ 932 h 1066"/>
              <a:gd name="T44" fmla="*/ 666 w 1065"/>
              <a:gd name="T45" fmla="*/ 733 h 1066"/>
              <a:gd name="T46" fmla="*/ 799 w 1065"/>
              <a:gd name="T47" fmla="*/ 600 h 1066"/>
              <a:gd name="T48" fmla="*/ 799 w 1065"/>
              <a:gd name="T49" fmla="*/ 533 h 1066"/>
              <a:gd name="T50" fmla="*/ 666 w 1065"/>
              <a:gd name="T51" fmla="*/ 400 h 1066"/>
              <a:gd name="T52" fmla="*/ 799 w 1065"/>
              <a:gd name="T53" fmla="*/ 533 h 1066"/>
              <a:gd name="T54" fmla="*/ 866 w 1065"/>
              <a:gd name="T55" fmla="*/ 932 h 1066"/>
              <a:gd name="T56" fmla="*/ 999 w 1065"/>
              <a:gd name="T57" fmla="*/ 799 h 1066"/>
              <a:gd name="T58" fmla="*/ 999 w 1065"/>
              <a:gd name="T59" fmla="*/ 733 h 1066"/>
              <a:gd name="T60" fmla="*/ 866 w 1065"/>
              <a:gd name="T61" fmla="*/ 600 h 1066"/>
              <a:gd name="T62" fmla="*/ 999 w 1065"/>
              <a:gd name="T63" fmla="*/ 733 h 1066"/>
              <a:gd name="T64" fmla="*/ 866 w 1065"/>
              <a:gd name="T65" fmla="*/ 533 h 1066"/>
              <a:gd name="T66" fmla="*/ 999 w 1065"/>
              <a:gd name="T67" fmla="*/ 400 h 10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65" h="1066">
                <a:moveTo>
                  <a:pt x="533" y="267"/>
                </a:moveTo>
                <a:lnTo>
                  <a:pt x="533" y="0"/>
                </a:lnTo>
                <a:lnTo>
                  <a:pt x="67" y="0"/>
                </a:lnTo>
                <a:lnTo>
                  <a:pt x="67" y="999"/>
                </a:lnTo>
                <a:lnTo>
                  <a:pt x="0" y="999"/>
                </a:lnTo>
                <a:lnTo>
                  <a:pt x="0" y="1066"/>
                </a:lnTo>
                <a:lnTo>
                  <a:pt x="1065" y="1066"/>
                </a:lnTo>
                <a:lnTo>
                  <a:pt x="1065" y="267"/>
                </a:lnTo>
                <a:lnTo>
                  <a:pt x="533" y="267"/>
                </a:lnTo>
                <a:close/>
                <a:moveTo>
                  <a:pt x="400" y="999"/>
                </a:moveTo>
                <a:lnTo>
                  <a:pt x="200" y="999"/>
                </a:lnTo>
                <a:lnTo>
                  <a:pt x="200" y="866"/>
                </a:lnTo>
                <a:lnTo>
                  <a:pt x="400" y="866"/>
                </a:lnTo>
                <a:lnTo>
                  <a:pt x="400" y="999"/>
                </a:lnTo>
                <a:close/>
                <a:moveTo>
                  <a:pt x="466" y="733"/>
                </a:moveTo>
                <a:lnTo>
                  <a:pt x="133" y="733"/>
                </a:lnTo>
                <a:lnTo>
                  <a:pt x="133" y="666"/>
                </a:lnTo>
                <a:lnTo>
                  <a:pt x="466" y="666"/>
                </a:lnTo>
                <a:lnTo>
                  <a:pt x="466" y="733"/>
                </a:lnTo>
                <a:close/>
                <a:moveTo>
                  <a:pt x="466" y="600"/>
                </a:moveTo>
                <a:lnTo>
                  <a:pt x="133" y="600"/>
                </a:lnTo>
                <a:lnTo>
                  <a:pt x="133" y="533"/>
                </a:lnTo>
                <a:lnTo>
                  <a:pt x="466" y="533"/>
                </a:lnTo>
                <a:lnTo>
                  <a:pt x="466" y="600"/>
                </a:lnTo>
                <a:close/>
                <a:moveTo>
                  <a:pt x="466" y="466"/>
                </a:moveTo>
                <a:lnTo>
                  <a:pt x="133" y="466"/>
                </a:lnTo>
                <a:lnTo>
                  <a:pt x="133" y="400"/>
                </a:lnTo>
                <a:lnTo>
                  <a:pt x="466" y="400"/>
                </a:lnTo>
                <a:lnTo>
                  <a:pt x="466" y="466"/>
                </a:lnTo>
                <a:close/>
                <a:moveTo>
                  <a:pt x="466" y="333"/>
                </a:moveTo>
                <a:lnTo>
                  <a:pt x="133" y="333"/>
                </a:lnTo>
                <a:lnTo>
                  <a:pt x="133" y="267"/>
                </a:lnTo>
                <a:lnTo>
                  <a:pt x="466" y="267"/>
                </a:lnTo>
                <a:lnTo>
                  <a:pt x="466" y="333"/>
                </a:lnTo>
                <a:close/>
                <a:moveTo>
                  <a:pt x="466" y="200"/>
                </a:moveTo>
                <a:lnTo>
                  <a:pt x="133" y="200"/>
                </a:lnTo>
                <a:lnTo>
                  <a:pt x="133" y="134"/>
                </a:lnTo>
                <a:lnTo>
                  <a:pt x="466" y="134"/>
                </a:lnTo>
                <a:lnTo>
                  <a:pt x="466" y="200"/>
                </a:lnTo>
                <a:close/>
                <a:moveTo>
                  <a:pt x="799" y="932"/>
                </a:moveTo>
                <a:lnTo>
                  <a:pt x="666" y="932"/>
                </a:lnTo>
                <a:lnTo>
                  <a:pt x="666" y="799"/>
                </a:lnTo>
                <a:lnTo>
                  <a:pt x="799" y="799"/>
                </a:lnTo>
                <a:lnTo>
                  <a:pt x="799" y="932"/>
                </a:lnTo>
                <a:close/>
                <a:moveTo>
                  <a:pt x="799" y="733"/>
                </a:moveTo>
                <a:lnTo>
                  <a:pt x="666" y="733"/>
                </a:lnTo>
                <a:lnTo>
                  <a:pt x="666" y="600"/>
                </a:lnTo>
                <a:lnTo>
                  <a:pt x="799" y="600"/>
                </a:lnTo>
                <a:lnTo>
                  <a:pt x="799" y="733"/>
                </a:lnTo>
                <a:close/>
                <a:moveTo>
                  <a:pt x="799" y="533"/>
                </a:moveTo>
                <a:lnTo>
                  <a:pt x="666" y="533"/>
                </a:lnTo>
                <a:lnTo>
                  <a:pt x="666" y="400"/>
                </a:lnTo>
                <a:lnTo>
                  <a:pt x="799" y="400"/>
                </a:lnTo>
                <a:lnTo>
                  <a:pt x="799" y="533"/>
                </a:lnTo>
                <a:close/>
                <a:moveTo>
                  <a:pt x="999" y="932"/>
                </a:moveTo>
                <a:lnTo>
                  <a:pt x="866" y="932"/>
                </a:lnTo>
                <a:lnTo>
                  <a:pt x="866" y="799"/>
                </a:lnTo>
                <a:lnTo>
                  <a:pt x="999" y="799"/>
                </a:lnTo>
                <a:lnTo>
                  <a:pt x="999" y="932"/>
                </a:lnTo>
                <a:close/>
                <a:moveTo>
                  <a:pt x="999" y="733"/>
                </a:moveTo>
                <a:lnTo>
                  <a:pt x="866" y="733"/>
                </a:lnTo>
                <a:lnTo>
                  <a:pt x="866" y="600"/>
                </a:lnTo>
                <a:lnTo>
                  <a:pt x="999" y="600"/>
                </a:lnTo>
                <a:lnTo>
                  <a:pt x="999" y="733"/>
                </a:lnTo>
                <a:close/>
                <a:moveTo>
                  <a:pt x="999" y="533"/>
                </a:moveTo>
                <a:lnTo>
                  <a:pt x="866" y="533"/>
                </a:lnTo>
                <a:lnTo>
                  <a:pt x="866" y="400"/>
                </a:lnTo>
                <a:lnTo>
                  <a:pt x="999" y="400"/>
                </a:lnTo>
                <a:lnTo>
                  <a:pt x="999" y="533"/>
                </a:lnTo>
                <a:close/>
              </a:path>
            </a:pathLst>
          </a:custGeom>
          <a:solidFill>
            <a:sysClr val="window" lastClr="FFFFFF"/>
          </a:solidFill>
          <a:ln>
            <a:noFill/>
          </a:ln>
        </p:spPr>
        <p:txBody>
          <a:bodyPr vert="horz" wrap="square" lIns="68559" tIns="34279" rIns="68559" bIns="34279"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nvGrpSpPr>
          <p:cNvPr id="3" name="Group 11"/>
          <p:cNvGrpSpPr/>
          <p:nvPr/>
        </p:nvGrpSpPr>
        <p:grpSpPr>
          <a:xfrm>
            <a:off x="2041313" y="2905206"/>
            <a:ext cx="1022269" cy="781508"/>
            <a:chOff x="2066926" y="4165600"/>
            <a:chExt cx="1530350" cy="1169988"/>
          </a:xfrm>
          <a:solidFill>
            <a:srgbClr val="0973DD"/>
          </a:solidFill>
        </p:grpSpPr>
        <p:sp>
          <p:nvSpPr>
            <p:cNvPr id="15" name="Freeform 16"/>
            <p:cNvSpPr>
              <a:spLocks noEditPoints="1"/>
            </p:cNvSpPr>
            <p:nvPr/>
          </p:nvSpPr>
          <p:spPr bwMode="auto">
            <a:xfrm>
              <a:off x="2133601" y="4232275"/>
              <a:ext cx="1035050" cy="1041400"/>
            </a:xfrm>
            <a:custGeom>
              <a:avLst/>
              <a:gdLst>
                <a:gd name="T0" fmla="*/ 117 w 234"/>
                <a:gd name="T1" fmla="*/ 218 h 235"/>
                <a:gd name="T2" fmla="*/ 17 w 234"/>
                <a:gd name="T3" fmla="*/ 117 h 235"/>
                <a:gd name="T4" fmla="*/ 117 w 234"/>
                <a:gd name="T5" fmla="*/ 17 h 235"/>
                <a:gd name="T6" fmla="*/ 217 w 234"/>
                <a:gd name="T7" fmla="*/ 117 h 235"/>
                <a:gd name="T8" fmla="*/ 117 w 234"/>
                <a:gd name="T9" fmla="*/ 218 h 235"/>
                <a:gd name="T10" fmla="*/ 117 w 234"/>
                <a:gd name="T11" fmla="*/ 0 h 235"/>
                <a:gd name="T12" fmla="*/ 0 w 234"/>
                <a:gd name="T13" fmla="*/ 117 h 235"/>
                <a:gd name="T14" fmla="*/ 117 w 234"/>
                <a:gd name="T15" fmla="*/ 235 h 235"/>
                <a:gd name="T16" fmla="*/ 234 w 234"/>
                <a:gd name="T17" fmla="*/ 117 h 235"/>
                <a:gd name="T18" fmla="*/ 117 w 234"/>
                <a:gd name="T19"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35">
                  <a:moveTo>
                    <a:pt x="117" y="218"/>
                  </a:moveTo>
                  <a:cubicBezTo>
                    <a:pt x="62" y="218"/>
                    <a:pt x="17" y="173"/>
                    <a:pt x="17" y="117"/>
                  </a:cubicBezTo>
                  <a:cubicBezTo>
                    <a:pt x="17" y="62"/>
                    <a:pt x="62" y="17"/>
                    <a:pt x="117" y="17"/>
                  </a:cubicBezTo>
                  <a:cubicBezTo>
                    <a:pt x="172" y="17"/>
                    <a:pt x="217" y="62"/>
                    <a:pt x="217" y="117"/>
                  </a:cubicBezTo>
                  <a:cubicBezTo>
                    <a:pt x="217" y="173"/>
                    <a:pt x="172" y="218"/>
                    <a:pt x="117" y="218"/>
                  </a:cubicBezTo>
                  <a:moveTo>
                    <a:pt x="117" y="0"/>
                  </a:moveTo>
                  <a:cubicBezTo>
                    <a:pt x="52" y="0"/>
                    <a:pt x="0" y="53"/>
                    <a:pt x="0" y="117"/>
                  </a:cubicBezTo>
                  <a:cubicBezTo>
                    <a:pt x="0" y="182"/>
                    <a:pt x="52" y="235"/>
                    <a:pt x="117" y="235"/>
                  </a:cubicBezTo>
                  <a:cubicBezTo>
                    <a:pt x="182" y="235"/>
                    <a:pt x="234" y="182"/>
                    <a:pt x="234" y="117"/>
                  </a:cubicBezTo>
                  <a:cubicBezTo>
                    <a:pt x="234" y="53"/>
                    <a:pt x="182" y="0"/>
                    <a:pt x="117" y="0"/>
                  </a:cubicBezTo>
                </a:path>
              </a:pathLst>
            </a:custGeom>
            <a:solidFill>
              <a:schemeClr val="accent2"/>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16" name="Freeform 17"/>
            <p:cNvSpPr>
              <a:spLocks noEditPoints="1"/>
            </p:cNvSpPr>
            <p:nvPr/>
          </p:nvSpPr>
          <p:spPr bwMode="auto">
            <a:xfrm>
              <a:off x="2066926" y="4165600"/>
              <a:ext cx="1168400" cy="1169988"/>
            </a:xfrm>
            <a:custGeom>
              <a:avLst/>
              <a:gdLst>
                <a:gd name="T0" fmla="*/ 132 w 264"/>
                <a:gd name="T1" fmla="*/ 261 h 264"/>
                <a:gd name="T2" fmla="*/ 3 w 264"/>
                <a:gd name="T3" fmla="*/ 132 h 264"/>
                <a:gd name="T4" fmla="*/ 132 w 264"/>
                <a:gd name="T5" fmla="*/ 4 h 264"/>
                <a:gd name="T6" fmla="*/ 261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1" y="61"/>
                    <a:pt x="261" y="132"/>
                  </a:cubicBezTo>
                  <a:cubicBezTo>
                    <a:pt x="261" y="203"/>
                    <a:pt x="203" y="261"/>
                    <a:pt x="132" y="261"/>
                  </a:cubicBezTo>
                  <a:moveTo>
                    <a:pt x="132" y="0"/>
                  </a:moveTo>
                  <a:cubicBezTo>
                    <a:pt x="59" y="0"/>
                    <a:pt x="0" y="60"/>
                    <a:pt x="0" y="132"/>
                  </a:cubicBezTo>
                  <a:cubicBezTo>
                    <a:pt x="0" y="205"/>
                    <a:pt x="59" y="264"/>
                    <a:pt x="132" y="264"/>
                  </a:cubicBezTo>
                  <a:cubicBezTo>
                    <a:pt x="205" y="264"/>
                    <a:pt x="264" y="205"/>
                    <a:pt x="264" y="132"/>
                  </a:cubicBezTo>
                  <a:cubicBezTo>
                    <a:pt x="264" y="60"/>
                    <a:pt x="205" y="0"/>
                    <a:pt x="132" y="0"/>
                  </a:cubicBezTo>
                </a:path>
              </a:pathLst>
            </a:custGeom>
            <a:grpFill/>
            <a:ln>
              <a:solidFill>
                <a:schemeClr val="accent2"/>
              </a:solid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17" name="Oval 18"/>
            <p:cNvSpPr>
              <a:spLocks noChangeArrowheads="1"/>
            </p:cNvSpPr>
            <p:nvPr/>
          </p:nvSpPr>
          <p:spPr bwMode="auto">
            <a:xfrm>
              <a:off x="2208213" y="4308475"/>
              <a:ext cx="885825" cy="889000"/>
            </a:xfrm>
            <a:prstGeom prst="ellipse">
              <a:avLst/>
            </a:prstGeom>
            <a:solidFill>
              <a:schemeClr val="accent2"/>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18" name="Freeform 31"/>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19" name="Freeform 32"/>
            <p:cNvSpPr/>
            <p:nvPr/>
          </p:nvSpPr>
          <p:spPr bwMode="auto">
            <a:xfrm>
              <a:off x="3341688" y="4560888"/>
              <a:ext cx="255588" cy="406400"/>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grpSp>
        <p:nvGrpSpPr>
          <p:cNvPr id="10" name="Group 17"/>
          <p:cNvGrpSpPr/>
          <p:nvPr/>
        </p:nvGrpSpPr>
        <p:grpSpPr>
          <a:xfrm>
            <a:off x="6113423" y="2905206"/>
            <a:ext cx="990456" cy="781508"/>
            <a:chOff x="8162926" y="4165600"/>
            <a:chExt cx="1482725" cy="1169988"/>
          </a:xfrm>
          <a:solidFill>
            <a:srgbClr val="0973DD"/>
          </a:solidFill>
        </p:grpSpPr>
        <p:sp>
          <p:nvSpPr>
            <p:cNvPr id="21" name="Freeform 19"/>
            <p:cNvSpPr>
              <a:spLocks noEditPoints="1"/>
            </p:cNvSpPr>
            <p:nvPr/>
          </p:nvSpPr>
          <p:spPr bwMode="auto">
            <a:xfrm>
              <a:off x="8539163" y="4232275"/>
              <a:ext cx="1039813" cy="1041400"/>
            </a:xfrm>
            <a:custGeom>
              <a:avLst/>
              <a:gdLst>
                <a:gd name="T0" fmla="*/ 118 w 235"/>
                <a:gd name="T1" fmla="*/ 218 h 235"/>
                <a:gd name="T2" fmla="*/ 17 w 235"/>
                <a:gd name="T3" fmla="*/ 117 h 235"/>
                <a:gd name="T4" fmla="*/ 118 w 235"/>
                <a:gd name="T5" fmla="*/ 17 h 235"/>
                <a:gd name="T6" fmla="*/ 218 w 235"/>
                <a:gd name="T7" fmla="*/ 117 h 235"/>
                <a:gd name="T8" fmla="*/ 118 w 235"/>
                <a:gd name="T9" fmla="*/ 218 h 235"/>
                <a:gd name="T10" fmla="*/ 118 w 235"/>
                <a:gd name="T11" fmla="*/ 0 h 235"/>
                <a:gd name="T12" fmla="*/ 0 w 235"/>
                <a:gd name="T13" fmla="*/ 117 h 235"/>
                <a:gd name="T14" fmla="*/ 118 w 235"/>
                <a:gd name="T15" fmla="*/ 235 h 235"/>
                <a:gd name="T16" fmla="*/ 235 w 235"/>
                <a:gd name="T17" fmla="*/ 117 h 235"/>
                <a:gd name="T18" fmla="*/ 118 w 235"/>
                <a:gd name="T19"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 h="235">
                  <a:moveTo>
                    <a:pt x="118" y="218"/>
                  </a:moveTo>
                  <a:cubicBezTo>
                    <a:pt x="62" y="218"/>
                    <a:pt x="17" y="173"/>
                    <a:pt x="17" y="117"/>
                  </a:cubicBezTo>
                  <a:cubicBezTo>
                    <a:pt x="17" y="62"/>
                    <a:pt x="62" y="17"/>
                    <a:pt x="118" y="17"/>
                  </a:cubicBezTo>
                  <a:cubicBezTo>
                    <a:pt x="173" y="17"/>
                    <a:pt x="218" y="62"/>
                    <a:pt x="218" y="117"/>
                  </a:cubicBezTo>
                  <a:cubicBezTo>
                    <a:pt x="218" y="173"/>
                    <a:pt x="173" y="218"/>
                    <a:pt x="118" y="218"/>
                  </a:cubicBezTo>
                  <a:moveTo>
                    <a:pt x="118" y="0"/>
                  </a:moveTo>
                  <a:cubicBezTo>
                    <a:pt x="53" y="0"/>
                    <a:pt x="0" y="53"/>
                    <a:pt x="0" y="117"/>
                  </a:cubicBezTo>
                  <a:cubicBezTo>
                    <a:pt x="0" y="182"/>
                    <a:pt x="53" y="235"/>
                    <a:pt x="118" y="235"/>
                  </a:cubicBezTo>
                  <a:cubicBezTo>
                    <a:pt x="182" y="235"/>
                    <a:pt x="235" y="182"/>
                    <a:pt x="235" y="117"/>
                  </a:cubicBezTo>
                  <a:cubicBezTo>
                    <a:pt x="235" y="53"/>
                    <a:pt x="182" y="0"/>
                    <a:pt x="118" y="0"/>
                  </a:cubicBezTo>
                </a:path>
              </a:pathLst>
            </a:custGeom>
            <a:solidFill>
              <a:schemeClr val="accent4"/>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22" name="Freeform 20"/>
            <p:cNvSpPr>
              <a:spLocks noEditPoints="1"/>
            </p:cNvSpPr>
            <p:nvPr/>
          </p:nvSpPr>
          <p:spPr bwMode="auto">
            <a:xfrm>
              <a:off x="8477251" y="4165600"/>
              <a:ext cx="1168400" cy="1169988"/>
            </a:xfrm>
            <a:custGeom>
              <a:avLst/>
              <a:gdLst>
                <a:gd name="T0" fmla="*/ 132 w 264"/>
                <a:gd name="T1" fmla="*/ 261 h 264"/>
                <a:gd name="T2" fmla="*/ 3 w 264"/>
                <a:gd name="T3" fmla="*/ 132 h 264"/>
                <a:gd name="T4" fmla="*/ 132 w 264"/>
                <a:gd name="T5" fmla="*/ 4 h 264"/>
                <a:gd name="T6" fmla="*/ 260 w 264"/>
                <a:gd name="T7" fmla="*/ 132 h 264"/>
                <a:gd name="T8" fmla="*/ 132 w 264"/>
                <a:gd name="T9" fmla="*/ 261 h 264"/>
                <a:gd name="T10" fmla="*/ 132 w 264"/>
                <a:gd name="T11" fmla="*/ 0 h 264"/>
                <a:gd name="T12" fmla="*/ 0 w 264"/>
                <a:gd name="T13" fmla="*/ 132 h 264"/>
                <a:gd name="T14" fmla="*/ 132 w 264"/>
                <a:gd name="T15" fmla="*/ 264 h 264"/>
                <a:gd name="T16" fmla="*/ 264 w 264"/>
                <a:gd name="T17" fmla="*/ 132 h 264"/>
                <a:gd name="T18" fmla="*/ 132 w 264"/>
                <a:gd name="T19"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264">
                  <a:moveTo>
                    <a:pt x="132" y="261"/>
                  </a:moveTo>
                  <a:cubicBezTo>
                    <a:pt x="61" y="261"/>
                    <a:pt x="3" y="203"/>
                    <a:pt x="3" y="132"/>
                  </a:cubicBezTo>
                  <a:cubicBezTo>
                    <a:pt x="3" y="61"/>
                    <a:pt x="61" y="4"/>
                    <a:pt x="132" y="4"/>
                  </a:cubicBezTo>
                  <a:cubicBezTo>
                    <a:pt x="203" y="4"/>
                    <a:pt x="260" y="61"/>
                    <a:pt x="260" y="132"/>
                  </a:cubicBezTo>
                  <a:cubicBezTo>
                    <a:pt x="260" y="203"/>
                    <a:pt x="203" y="261"/>
                    <a:pt x="132" y="261"/>
                  </a:cubicBezTo>
                  <a:moveTo>
                    <a:pt x="132" y="0"/>
                  </a:moveTo>
                  <a:cubicBezTo>
                    <a:pt x="59" y="0"/>
                    <a:pt x="0" y="60"/>
                    <a:pt x="0" y="132"/>
                  </a:cubicBezTo>
                  <a:cubicBezTo>
                    <a:pt x="0" y="205"/>
                    <a:pt x="59" y="264"/>
                    <a:pt x="132" y="264"/>
                  </a:cubicBezTo>
                  <a:cubicBezTo>
                    <a:pt x="204" y="264"/>
                    <a:pt x="264" y="205"/>
                    <a:pt x="264" y="132"/>
                  </a:cubicBezTo>
                  <a:cubicBezTo>
                    <a:pt x="264" y="60"/>
                    <a:pt x="204" y="0"/>
                    <a:pt x="132" y="0"/>
                  </a:cubicBezTo>
                </a:path>
              </a:pathLst>
            </a:custGeom>
            <a:grpFill/>
            <a:ln>
              <a:solidFill>
                <a:schemeClr val="accent4"/>
              </a:solid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23" name="Oval 21"/>
            <p:cNvSpPr>
              <a:spLocks noChangeArrowheads="1"/>
            </p:cNvSpPr>
            <p:nvPr/>
          </p:nvSpPr>
          <p:spPr bwMode="auto">
            <a:xfrm>
              <a:off x="8615363" y="4308475"/>
              <a:ext cx="889000" cy="889000"/>
            </a:xfrm>
            <a:prstGeom prst="ellipse">
              <a:avLst/>
            </a:prstGeom>
            <a:solidFill>
              <a:schemeClr val="accent4"/>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24" name="Freeform 35"/>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close/>
                </a:path>
              </a:pathLst>
            </a:custGeom>
            <a:grp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25" name="Freeform 36"/>
            <p:cNvSpPr/>
            <p:nvPr/>
          </p:nvSpPr>
          <p:spPr bwMode="auto">
            <a:xfrm>
              <a:off x="8162926" y="4560888"/>
              <a:ext cx="257175" cy="406400"/>
            </a:xfrm>
            <a:custGeom>
              <a:avLst/>
              <a:gdLst>
                <a:gd name="T0" fmla="*/ 162 w 162"/>
                <a:gd name="T1" fmla="*/ 0 h 256"/>
                <a:gd name="T2" fmla="*/ 0 w 162"/>
                <a:gd name="T3" fmla="*/ 128 h 256"/>
                <a:gd name="T4" fmla="*/ 162 w 162"/>
                <a:gd name="T5" fmla="*/ 256 h 256"/>
                <a:gd name="T6" fmla="*/ 162 w 162"/>
                <a:gd name="T7" fmla="*/ 0 h 256"/>
              </a:gdLst>
              <a:ahLst/>
              <a:cxnLst>
                <a:cxn ang="0">
                  <a:pos x="T0" y="T1"/>
                </a:cxn>
                <a:cxn ang="0">
                  <a:pos x="T2" y="T3"/>
                </a:cxn>
                <a:cxn ang="0">
                  <a:pos x="T4" y="T5"/>
                </a:cxn>
                <a:cxn ang="0">
                  <a:pos x="T6" y="T7"/>
                </a:cxn>
              </a:cxnLst>
              <a:rect l="0" t="0" r="r" b="b"/>
              <a:pathLst>
                <a:path w="162" h="256">
                  <a:moveTo>
                    <a:pt x="162" y="0"/>
                  </a:moveTo>
                  <a:lnTo>
                    <a:pt x="0" y="128"/>
                  </a:lnTo>
                  <a:lnTo>
                    <a:pt x="162" y="256"/>
                  </a:lnTo>
                  <a:lnTo>
                    <a:pt x="162" y="0"/>
                  </a:ln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grpSp>
        <p:nvGrpSpPr>
          <p:cNvPr id="14" name="Group 23"/>
          <p:cNvGrpSpPr/>
          <p:nvPr/>
        </p:nvGrpSpPr>
        <p:grpSpPr>
          <a:xfrm>
            <a:off x="5685004" y="1343254"/>
            <a:ext cx="874867" cy="789989"/>
            <a:chOff x="7521576" y="1827213"/>
            <a:chExt cx="1309687" cy="1182687"/>
          </a:xfrm>
          <a:solidFill>
            <a:srgbClr val="0973DD"/>
          </a:solidFill>
        </p:grpSpPr>
        <p:sp>
          <p:nvSpPr>
            <p:cNvPr id="27" name="Freeform 28"/>
            <p:cNvSpPr>
              <a:spLocks noEditPoints="1"/>
            </p:cNvSpPr>
            <p:nvPr/>
          </p:nvSpPr>
          <p:spPr bwMode="auto">
            <a:xfrm>
              <a:off x="7672388" y="1893888"/>
              <a:ext cx="1039813" cy="1041400"/>
            </a:xfrm>
            <a:custGeom>
              <a:avLst/>
              <a:gdLst>
                <a:gd name="T0" fmla="*/ 117 w 235"/>
                <a:gd name="T1" fmla="*/ 218 h 235"/>
                <a:gd name="T2" fmla="*/ 46 w 235"/>
                <a:gd name="T3" fmla="*/ 188 h 235"/>
                <a:gd name="T4" fmla="*/ 46 w 235"/>
                <a:gd name="T5" fmla="*/ 47 h 235"/>
                <a:gd name="T6" fmla="*/ 117 w 235"/>
                <a:gd name="T7" fmla="*/ 17 h 235"/>
                <a:gd name="T8" fmla="*/ 188 w 235"/>
                <a:gd name="T9" fmla="*/ 47 h 235"/>
                <a:gd name="T10" fmla="*/ 188 w 235"/>
                <a:gd name="T11" fmla="*/ 188 h 235"/>
                <a:gd name="T12" fmla="*/ 117 w 235"/>
                <a:gd name="T13" fmla="*/ 218 h 235"/>
                <a:gd name="T14" fmla="*/ 117 w 235"/>
                <a:gd name="T15" fmla="*/ 0 h 235"/>
                <a:gd name="T16" fmla="*/ 34 w 235"/>
                <a:gd name="T17" fmla="*/ 34 h 235"/>
                <a:gd name="T18" fmla="*/ 0 w 235"/>
                <a:gd name="T19" fmla="*/ 117 h 235"/>
                <a:gd name="T20" fmla="*/ 34 w 235"/>
                <a:gd name="T21" fmla="*/ 200 h 235"/>
                <a:gd name="T22" fmla="*/ 117 w 235"/>
                <a:gd name="T23" fmla="*/ 235 h 235"/>
                <a:gd name="T24" fmla="*/ 200 w 235"/>
                <a:gd name="T25" fmla="*/ 200 h 235"/>
                <a:gd name="T26" fmla="*/ 235 w 235"/>
                <a:gd name="T27" fmla="*/ 117 h 235"/>
                <a:gd name="T28" fmla="*/ 200 w 235"/>
                <a:gd name="T29" fmla="*/ 34 h 235"/>
                <a:gd name="T30" fmla="*/ 117 w 235"/>
                <a:gd name="T3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35">
                  <a:moveTo>
                    <a:pt x="117" y="218"/>
                  </a:moveTo>
                  <a:cubicBezTo>
                    <a:pt x="92" y="218"/>
                    <a:pt x="66" y="208"/>
                    <a:pt x="46" y="188"/>
                  </a:cubicBezTo>
                  <a:cubicBezTo>
                    <a:pt x="7" y="149"/>
                    <a:pt x="7" y="86"/>
                    <a:pt x="46" y="47"/>
                  </a:cubicBezTo>
                  <a:cubicBezTo>
                    <a:pt x="66" y="27"/>
                    <a:pt x="92" y="17"/>
                    <a:pt x="117" y="17"/>
                  </a:cubicBezTo>
                  <a:cubicBezTo>
                    <a:pt x="143" y="17"/>
                    <a:pt x="169" y="27"/>
                    <a:pt x="188" y="47"/>
                  </a:cubicBezTo>
                  <a:cubicBezTo>
                    <a:pt x="227" y="86"/>
                    <a:pt x="227" y="149"/>
                    <a:pt x="188" y="188"/>
                  </a:cubicBezTo>
                  <a:cubicBezTo>
                    <a:pt x="169" y="208"/>
                    <a:pt x="143" y="218"/>
                    <a:pt x="117" y="218"/>
                  </a:cubicBezTo>
                  <a:moveTo>
                    <a:pt x="117" y="0"/>
                  </a:moveTo>
                  <a:cubicBezTo>
                    <a:pt x="87" y="0"/>
                    <a:pt x="57" y="12"/>
                    <a:pt x="34" y="34"/>
                  </a:cubicBezTo>
                  <a:cubicBezTo>
                    <a:pt x="11" y="57"/>
                    <a:pt x="0" y="87"/>
                    <a:pt x="0" y="117"/>
                  </a:cubicBezTo>
                  <a:cubicBezTo>
                    <a:pt x="0" y="147"/>
                    <a:pt x="11" y="178"/>
                    <a:pt x="34" y="200"/>
                  </a:cubicBezTo>
                  <a:cubicBezTo>
                    <a:pt x="57" y="223"/>
                    <a:pt x="87" y="235"/>
                    <a:pt x="117" y="235"/>
                  </a:cubicBezTo>
                  <a:cubicBezTo>
                    <a:pt x="147" y="235"/>
                    <a:pt x="177" y="223"/>
                    <a:pt x="200" y="200"/>
                  </a:cubicBezTo>
                  <a:cubicBezTo>
                    <a:pt x="223" y="178"/>
                    <a:pt x="235" y="147"/>
                    <a:pt x="235" y="117"/>
                  </a:cubicBezTo>
                  <a:cubicBezTo>
                    <a:pt x="235" y="87"/>
                    <a:pt x="223" y="57"/>
                    <a:pt x="200" y="34"/>
                  </a:cubicBezTo>
                  <a:cubicBezTo>
                    <a:pt x="177" y="12"/>
                    <a:pt x="147" y="0"/>
                    <a:pt x="117" y="0"/>
                  </a:cubicBezTo>
                </a:path>
              </a:pathLst>
            </a:custGeom>
            <a:solidFill>
              <a:schemeClr val="accent3"/>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28" name="Freeform 29"/>
            <p:cNvSpPr>
              <a:spLocks noEditPoints="1"/>
            </p:cNvSpPr>
            <p:nvPr/>
          </p:nvSpPr>
          <p:spPr bwMode="auto">
            <a:xfrm>
              <a:off x="7605713" y="1827213"/>
              <a:ext cx="1225550" cy="1169988"/>
            </a:xfrm>
            <a:custGeom>
              <a:avLst/>
              <a:gdLst>
                <a:gd name="T0" fmla="*/ 132 w 277"/>
                <a:gd name="T1" fmla="*/ 261 h 264"/>
                <a:gd name="T2" fmla="*/ 41 w 277"/>
                <a:gd name="T3" fmla="*/ 223 h 264"/>
                <a:gd name="T4" fmla="*/ 4 w 277"/>
                <a:gd name="T5" fmla="*/ 132 h 264"/>
                <a:gd name="T6" fmla="*/ 41 w 277"/>
                <a:gd name="T7" fmla="*/ 41 h 264"/>
                <a:gd name="T8" fmla="*/ 132 w 277"/>
                <a:gd name="T9" fmla="*/ 4 h 264"/>
                <a:gd name="T10" fmla="*/ 223 w 277"/>
                <a:gd name="T11" fmla="*/ 41 h 264"/>
                <a:gd name="T12" fmla="*/ 223 w 277"/>
                <a:gd name="T13" fmla="*/ 223 h 264"/>
                <a:gd name="T14" fmla="*/ 132 w 277"/>
                <a:gd name="T15" fmla="*/ 261 h 264"/>
                <a:gd name="T16" fmla="*/ 132 w 277"/>
                <a:gd name="T17" fmla="*/ 0 h 264"/>
                <a:gd name="T18" fmla="*/ 39 w 277"/>
                <a:gd name="T19" fmla="*/ 39 h 264"/>
                <a:gd name="T20" fmla="*/ 0 w 277"/>
                <a:gd name="T21" fmla="*/ 132 h 264"/>
                <a:gd name="T22" fmla="*/ 39 w 277"/>
                <a:gd name="T23" fmla="*/ 226 h 264"/>
                <a:gd name="T24" fmla="*/ 132 w 277"/>
                <a:gd name="T25" fmla="*/ 264 h 264"/>
                <a:gd name="T26" fmla="*/ 226 w 277"/>
                <a:gd name="T27" fmla="*/ 226 h 264"/>
                <a:gd name="T28" fmla="*/ 226 w 277"/>
                <a:gd name="T29" fmla="*/ 39 h 264"/>
                <a:gd name="T30" fmla="*/ 132 w 277"/>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7" h="264">
                  <a:moveTo>
                    <a:pt x="132" y="261"/>
                  </a:moveTo>
                  <a:cubicBezTo>
                    <a:pt x="98" y="261"/>
                    <a:pt x="66" y="248"/>
                    <a:pt x="41" y="223"/>
                  </a:cubicBezTo>
                  <a:cubicBezTo>
                    <a:pt x="17" y="199"/>
                    <a:pt x="4" y="167"/>
                    <a:pt x="4" y="132"/>
                  </a:cubicBezTo>
                  <a:cubicBezTo>
                    <a:pt x="4" y="98"/>
                    <a:pt x="17" y="66"/>
                    <a:pt x="41" y="41"/>
                  </a:cubicBezTo>
                  <a:cubicBezTo>
                    <a:pt x="66" y="17"/>
                    <a:pt x="98" y="4"/>
                    <a:pt x="132" y="4"/>
                  </a:cubicBezTo>
                  <a:cubicBezTo>
                    <a:pt x="167" y="4"/>
                    <a:pt x="199" y="17"/>
                    <a:pt x="223" y="41"/>
                  </a:cubicBezTo>
                  <a:cubicBezTo>
                    <a:pt x="274" y="92"/>
                    <a:pt x="274" y="173"/>
                    <a:pt x="223" y="223"/>
                  </a:cubicBezTo>
                  <a:cubicBezTo>
                    <a:pt x="199" y="248"/>
                    <a:pt x="167" y="261"/>
                    <a:pt x="132" y="261"/>
                  </a:cubicBezTo>
                  <a:moveTo>
                    <a:pt x="132" y="0"/>
                  </a:moveTo>
                  <a:cubicBezTo>
                    <a:pt x="97" y="0"/>
                    <a:pt x="64" y="14"/>
                    <a:pt x="39" y="39"/>
                  </a:cubicBezTo>
                  <a:cubicBezTo>
                    <a:pt x="14" y="64"/>
                    <a:pt x="0" y="97"/>
                    <a:pt x="0" y="132"/>
                  </a:cubicBezTo>
                  <a:cubicBezTo>
                    <a:pt x="0" y="168"/>
                    <a:pt x="14" y="201"/>
                    <a:pt x="39" y="226"/>
                  </a:cubicBezTo>
                  <a:cubicBezTo>
                    <a:pt x="64" y="251"/>
                    <a:pt x="97" y="264"/>
                    <a:pt x="132" y="264"/>
                  </a:cubicBezTo>
                  <a:cubicBezTo>
                    <a:pt x="168" y="264"/>
                    <a:pt x="201" y="251"/>
                    <a:pt x="226" y="226"/>
                  </a:cubicBezTo>
                  <a:cubicBezTo>
                    <a:pt x="277" y="174"/>
                    <a:pt x="277" y="91"/>
                    <a:pt x="226" y="39"/>
                  </a:cubicBezTo>
                  <a:cubicBezTo>
                    <a:pt x="201" y="14"/>
                    <a:pt x="168" y="0"/>
                    <a:pt x="132" y="0"/>
                  </a:cubicBezTo>
                </a:path>
              </a:pathLst>
            </a:custGeom>
            <a:grpFill/>
            <a:ln>
              <a:solidFill>
                <a:schemeClr val="accent3"/>
              </a:solid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29" name="Freeform 30"/>
            <p:cNvSpPr/>
            <p:nvPr/>
          </p:nvSpPr>
          <p:spPr bwMode="auto">
            <a:xfrm>
              <a:off x="7704138"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3"/>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30" name="Freeform 37"/>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close/>
                </a:path>
              </a:pathLst>
            </a:custGeom>
            <a:grp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31" name="Freeform 38"/>
            <p:cNvSpPr/>
            <p:nvPr/>
          </p:nvSpPr>
          <p:spPr bwMode="auto">
            <a:xfrm>
              <a:off x="7521576" y="2682875"/>
              <a:ext cx="323850" cy="327025"/>
            </a:xfrm>
            <a:custGeom>
              <a:avLst/>
              <a:gdLst>
                <a:gd name="T0" fmla="*/ 23 w 204"/>
                <a:gd name="T1" fmla="*/ 0 h 206"/>
                <a:gd name="T2" fmla="*/ 0 w 204"/>
                <a:gd name="T3" fmla="*/ 206 h 206"/>
                <a:gd name="T4" fmla="*/ 204 w 204"/>
                <a:gd name="T5" fmla="*/ 184 h 206"/>
                <a:gd name="T6" fmla="*/ 23 w 204"/>
                <a:gd name="T7" fmla="*/ 0 h 206"/>
              </a:gdLst>
              <a:ahLst/>
              <a:cxnLst>
                <a:cxn ang="0">
                  <a:pos x="T0" y="T1"/>
                </a:cxn>
                <a:cxn ang="0">
                  <a:pos x="T2" y="T3"/>
                </a:cxn>
                <a:cxn ang="0">
                  <a:pos x="T4" y="T5"/>
                </a:cxn>
                <a:cxn ang="0">
                  <a:pos x="T6" y="T7"/>
                </a:cxn>
              </a:cxnLst>
              <a:rect l="0" t="0" r="r" b="b"/>
              <a:pathLst>
                <a:path w="204" h="206">
                  <a:moveTo>
                    <a:pt x="23" y="0"/>
                  </a:moveTo>
                  <a:lnTo>
                    <a:pt x="0" y="206"/>
                  </a:lnTo>
                  <a:lnTo>
                    <a:pt x="204" y="184"/>
                  </a:lnTo>
                  <a:lnTo>
                    <a:pt x="23" y="0"/>
                  </a:ln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grpSp>
        <p:nvGrpSpPr>
          <p:cNvPr id="20" name="Group 29"/>
          <p:cNvGrpSpPr/>
          <p:nvPr/>
        </p:nvGrpSpPr>
        <p:grpSpPr>
          <a:xfrm>
            <a:off x="2593804" y="1343254"/>
            <a:ext cx="899258" cy="789989"/>
            <a:chOff x="2894013" y="1827213"/>
            <a:chExt cx="1346200" cy="1182687"/>
          </a:xfrm>
          <a:solidFill>
            <a:srgbClr val="0973DD"/>
          </a:solidFill>
        </p:grpSpPr>
        <p:sp>
          <p:nvSpPr>
            <p:cNvPr id="33" name="Freeform 25"/>
            <p:cNvSpPr>
              <a:spLocks noEditPoints="1"/>
            </p:cNvSpPr>
            <p:nvPr/>
          </p:nvSpPr>
          <p:spPr bwMode="auto">
            <a:xfrm>
              <a:off x="3000376" y="1893888"/>
              <a:ext cx="1039813" cy="1041400"/>
            </a:xfrm>
            <a:custGeom>
              <a:avLst/>
              <a:gdLst>
                <a:gd name="T0" fmla="*/ 117 w 235"/>
                <a:gd name="T1" fmla="*/ 218 h 235"/>
                <a:gd name="T2" fmla="*/ 46 w 235"/>
                <a:gd name="T3" fmla="*/ 188 h 235"/>
                <a:gd name="T4" fmla="*/ 46 w 235"/>
                <a:gd name="T5" fmla="*/ 47 h 235"/>
                <a:gd name="T6" fmla="*/ 117 w 235"/>
                <a:gd name="T7" fmla="*/ 17 h 235"/>
                <a:gd name="T8" fmla="*/ 188 w 235"/>
                <a:gd name="T9" fmla="*/ 47 h 235"/>
                <a:gd name="T10" fmla="*/ 188 w 235"/>
                <a:gd name="T11" fmla="*/ 188 h 235"/>
                <a:gd name="T12" fmla="*/ 117 w 235"/>
                <a:gd name="T13" fmla="*/ 218 h 235"/>
                <a:gd name="T14" fmla="*/ 117 w 235"/>
                <a:gd name="T15" fmla="*/ 0 h 235"/>
                <a:gd name="T16" fmla="*/ 34 w 235"/>
                <a:gd name="T17" fmla="*/ 34 h 235"/>
                <a:gd name="T18" fmla="*/ 0 w 235"/>
                <a:gd name="T19" fmla="*/ 117 h 235"/>
                <a:gd name="T20" fmla="*/ 34 w 235"/>
                <a:gd name="T21" fmla="*/ 200 h 235"/>
                <a:gd name="T22" fmla="*/ 117 w 235"/>
                <a:gd name="T23" fmla="*/ 235 h 235"/>
                <a:gd name="T24" fmla="*/ 200 w 235"/>
                <a:gd name="T25" fmla="*/ 200 h 235"/>
                <a:gd name="T26" fmla="*/ 235 w 235"/>
                <a:gd name="T27" fmla="*/ 117 h 235"/>
                <a:gd name="T28" fmla="*/ 200 w 235"/>
                <a:gd name="T29" fmla="*/ 34 h 235"/>
                <a:gd name="T30" fmla="*/ 117 w 235"/>
                <a:gd name="T31"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5" h="235">
                  <a:moveTo>
                    <a:pt x="117" y="218"/>
                  </a:moveTo>
                  <a:cubicBezTo>
                    <a:pt x="92" y="218"/>
                    <a:pt x="66" y="208"/>
                    <a:pt x="46" y="188"/>
                  </a:cubicBezTo>
                  <a:cubicBezTo>
                    <a:pt x="7" y="149"/>
                    <a:pt x="7" y="86"/>
                    <a:pt x="46" y="47"/>
                  </a:cubicBezTo>
                  <a:cubicBezTo>
                    <a:pt x="66" y="27"/>
                    <a:pt x="92" y="17"/>
                    <a:pt x="117" y="17"/>
                  </a:cubicBezTo>
                  <a:cubicBezTo>
                    <a:pt x="143" y="17"/>
                    <a:pt x="169" y="27"/>
                    <a:pt x="188" y="47"/>
                  </a:cubicBezTo>
                  <a:cubicBezTo>
                    <a:pt x="227" y="86"/>
                    <a:pt x="227" y="149"/>
                    <a:pt x="188" y="188"/>
                  </a:cubicBezTo>
                  <a:cubicBezTo>
                    <a:pt x="169" y="208"/>
                    <a:pt x="143" y="218"/>
                    <a:pt x="117" y="218"/>
                  </a:cubicBezTo>
                  <a:moveTo>
                    <a:pt x="117" y="0"/>
                  </a:moveTo>
                  <a:cubicBezTo>
                    <a:pt x="87" y="0"/>
                    <a:pt x="57" y="12"/>
                    <a:pt x="34" y="34"/>
                  </a:cubicBezTo>
                  <a:cubicBezTo>
                    <a:pt x="11" y="57"/>
                    <a:pt x="0" y="87"/>
                    <a:pt x="0" y="117"/>
                  </a:cubicBezTo>
                  <a:cubicBezTo>
                    <a:pt x="0" y="147"/>
                    <a:pt x="11" y="178"/>
                    <a:pt x="34" y="200"/>
                  </a:cubicBezTo>
                  <a:cubicBezTo>
                    <a:pt x="57" y="223"/>
                    <a:pt x="87" y="235"/>
                    <a:pt x="117" y="235"/>
                  </a:cubicBezTo>
                  <a:cubicBezTo>
                    <a:pt x="147" y="235"/>
                    <a:pt x="177" y="223"/>
                    <a:pt x="200" y="200"/>
                  </a:cubicBezTo>
                  <a:cubicBezTo>
                    <a:pt x="223" y="178"/>
                    <a:pt x="235" y="147"/>
                    <a:pt x="235" y="117"/>
                  </a:cubicBezTo>
                  <a:cubicBezTo>
                    <a:pt x="235" y="87"/>
                    <a:pt x="223" y="57"/>
                    <a:pt x="200" y="34"/>
                  </a:cubicBezTo>
                  <a:cubicBezTo>
                    <a:pt x="177" y="12"/>
                    <a:pt x="147" y="0"/>
                    <a:pt x="117" y="0"/>
                  </a:cubicBezTo>
                </a:path>
              </a:pathLst>
            </a:custGeom>
            <a:solidFill>
              <a:schemeClr val="accent1"/>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34" name="Freeform 26"/>
            <p:cNvSpPr>
              <a:spLocks noEditPoints="1"/>
            </p:cNvSpPr>
            <p:nvPr/>
          </p:nvSpPr>
          <p:spPr bwMode="auto">
            <a:xfrm>
              <a:off x="2894013" y="1827213"/>
              <a:ext cx="1265238" cy="1169988"/>
            </a:xfrm>
            <a:custGeom>
              <a:avLst/>
              <a:gdLst>
                <a:gd name="T0" fmla="*/ 141 w 286"/>
                <a:gd name="T1" fmla="*/ 261 h 264"/>
                <a:gd name="T2" fmla="*/ 50 w 286"/>
                <a:gd name="T3" fmla="*/ 223 h 264"/>
                <a:gd name="T4" fmla="*/ 50 w 286"/>
                <a:gd name="T5" fmla="*/ 41 h 264"/>
                <a:gd name="T6" fmla="*/ 141 w 286"/>
                <a:gd name="T7" fmla="*/ 4 h 264"/>
                <a:gd name="T8" fmla="*/ 232 w 286"/>
                <a:gd name="T9" fmla="*/ 41 h 264"/>
                <a:gd name="T10" fmla="*/ 232 w 286"/>
                <a:gd name="T11" fmla="*/ 223 h 264"/>
                <a:gd name="T12" fmla="*/ 141 w 286"/>
                <a:gd name="T13" fmla="*/ 261 h 264"/>
                <a:gd name="T14" fmla="*/ 141 w 286"/>
                <a:gd name="T15" fmla="*/ 0 h 264"/>
                <a:gd name="T16" fmla="*/ 48 w 286"/>
                <a:gd name="T17" fmla="*/ 39 h 264"/>
                <a:gd name="T18" fmla="*/ 9 w 286"/>
                <a:gd name="T19" fmla="*/ 132 h 264"/>
                <a:gd name="T20" fmla="*/ 48 w 286"/>
                <a:gd name="T21" fmla="*/ 226 h 264"/>
                <a:gd name="T22" fmla="*/ 141 w 286"/>
                <a:gd name="T23" fmla="*/ 264 h 264"/>
                <a:gd name="T24" fmla="*/ 141 w 286"/>
                <a:gd name="T25" fmla="*/ 264 h 264"/>
                <a:gd name="T26" fmla="*/ 235 w 286"/>
                <a:gd name="T27" fmla="*/ 226 h 264"/>
                <a:gd name="T28" fmla="*/ 235 w 286"/>
                <a:gd name="T29" fmla="*/ 39 h 264"/>
                <a:gd name="T30" fmla="*/ 141 w 286"/>
                <a:gd name="T3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264">
                  <a:moveTo>
                    <a:pt x="141" y="261"/>
                  </a:moveTo>
                  <a:cubicBezTo>
                    <a:pt x="107" y="261"/>
                    <a:pt x="75" y="248"/>
                    <a:pt x="50" y="223"/>
                  </a:cubicBezTo>
                  <a:cubicBezTo>
                    <a:pt x="0" y="173"/>
                    <a:pt x="0" y="92"/>
                    <a:pt x="50" y="41"/>
                  </a:cubicBezTo>
                  <a:cubicBezTo>
                    <a:pt x="75" y="17"/>
                    <a:pt x="107" y="4"/>
                    <a:pt x="141" y="4"/>
                  </a:cubicBezTo>
                  <a:cubicBezTo>
                    <a:pt x="176" y="4"/>
                    <a:pt x="208" y="17"/>
                    <a:pt x="232" y="41"/>
                  </a:cubicBezTo>
                  <a:cubicBezTo>
                    <a:pt x="283" y="92"/>
                    <a:pt x="283" y="173"/>
                    <a:pt x="232" y="223"/>
                  </a:cubicBezTo>
                  <a:cubicBezTo>
                    <a:pt x="208" y="248"/>
                    <a:pt x="176" y="261"/>
                    <a:pt x="141" y="261"/>
                  </a:cubicBezTo>
                  <a:moveTo>
                    <a:pt x="141" y="0"/>
                  </a:moveTo>
                  <a:cubicBezTo>
                    <a:pt x="106" y="0"/>
                    <a:pt x="73" y="14"/>
                    <a:pt x="48" y="39"/>
                  </a:cubicBezTo>
                  <a:cubicBezTo>
                    <a:pt x="23" y="64"/>
                    <a:pt x="9" y="97"/>
                    <a:pt x="9" y="132"/>
                  </a:cubicBezTo>
                  <a:cubicBezTo>
                    <a:pt x="9" y="168"/>
                    <a:pt x="23" y="201"/>
                    <a:pt x="48" y="226"/>
                  </a:cubicBezTo>
                  <a:cubicBezTo>
                    <a:pt x="73" y="251"/>
                    <a:pt x="106" y="264"/>
                    <a:pt x="141" y="264"/>
                  </a:cubicBezTo>
                  <a:cubicBezTo>
                    <a:pt x="141" y="264"/>
                    <a:pt x="141" y="264"/>
                    <a:pt x="141" y="264"/>
                  </a:cubicBezTo>
                  <a:cubicBezTo>
                    <a:pt x="177" y="264"/>
                    <a:pt x="210" y="251"/>
                    <a:pt x="235" y="226"/>
                  </a:cubicBezTo>
                  <a:cubicBezTo>
                    <a:pt x="286" y="174"/>
                    <a:pt x="286" y="91"/>
                    <a:pt x="235" y="39"/>
                  </a:cubicBezTo>
                  <a:cubicBezTo>
                    <a:pt x="210" y="14"/>
                    <a:pt x="177" y="0"/>
                    <a:pt x="141" y="0"/>
                  </a:cubicBezTo>
                </a:path>
              </a:pathLst>
            </a:custGeom>
            <a:solidFill>
              <a:schemeClr val="accent1"/>
            </a:solidFill>
            <a:ln>
              <a:solidFill>
                <a:schemeClr val="accent1"/>
              </a:solid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35" name="Freeform 27"/>
            <p:cNvSpPr/>
            <p:nvPr/>
          </p:nvSpPr>
          <p:spPr bwMode="auto">
            <a:xfrm>
              <a:off x="3032126" y="1970088"/>
              <a:ext cx="973138" cy="889000"/>
            </a:xfrm>
            <a:custGeom>
              <a:avLst/>
              <a:gdLst>
                <a:gd name="T0" fmla="*/ 110 w 220"/>
                <a:gd name="T1" fmla="*/ 0 h 201"/>
                <a:gd name="T2" fmla="*/ 39 w 220"/>
                <a:gd name="T3" fmla="*/ 30 h 201"/>
                <a:gd name="T4" fmla="*/ 39 w 220"/>
                <a:gd name="T5" fmla="*/ 171 h 201"/>
                <a:gd name="T6" fmla="*/ 110 w 220"/>
                <a:gd name="T7" fmla="*/ 201 h 201"/>
                <a:gd name="T8" fmla="*/ 181 w 220"/>
                <a:gd name="T9" fmla="*/ 171 h 201"/>
                <a:gd name="T10" fmla="*/ 181 w 220"/>
                <a:gd name="T11" fmla="*/ 30 h 201"/>
                <a:gd name="T12" fmla="*/ 110 w 220"/>
                <a:gd name="T13" fmla="*/ 0 h 201"/>
              </a:gdLst>
              <a:ahLst/>
              <a:cxnLst>
                <a:cxn ang="0">
                  <a:pos x="T0" y="T1"/>
                </a:cxn>
                <a:cxn ang="0">
                  <a:pos x="T2" y="T3"/>
                </a:cxn>
                <a:cxn ang="0">
                  <a:pos x="T4" y="T5"/>
                </a:cxn>
                <a:cxn ang="0">
                  <a:pos x="T6" y="T7"/>
                </a:cxn>
                <a:cxn ang="0">
                  <a:pos x="T8" y="T9"/>
                </a:cxn>
                <a:cxn ang="0">
                  <a:pos x="T10" y="T11"/>
                </a:cxn>
                <a:cxn ang="0">
                  <a:pos x="T12" y="T13"/>
                </a:cxn>
              </a:cxnLst>
              <a:rect l="0" t="0" r="r" b="b"/>
              <a:pathLst>
                <a:path w="220" h="201">
                  <a:moveTo>
                    <a:pt x="110" y="0"/>
                  </a:moveTo>
                  <a:cubicBezTo>
                    <a:pt x="85" y="0"/>
                    <a:pt x="59" y="10"/>
                    <a:pt x="39" y="30"/>
                  </a:cubicBezTo>
                  <a:cubicBezTo>
                    <a:pt x="0" y="69"/>
                    <a:pt x="0" y="132"/>
                    <a:pt x="39" y="171"/>
                  </a:cubicBezTo>
                  <a:cubicBezTo>
                    <a:pt x="59" y="191"/>
                    <a:pt x="85" y="201"/>
                    <a:pt x="110" y="201"/>
                  </a:cubicBezTo>
                  <a:cubicBezTo>
                    <a:pt x="136" y="201"/>
                    <a:pt x="162" y="191"/>
                    <a:pt x="181" y="171"/>
                  </a:cubicBezTo>
                  <a:cubicBezTo>
                    <a:pt x="220" y="132"/>
                    <a:pt x="220" y="69"/>
                    <a:pt x="181" y="30"/>
                  </a:cubicBezTo>
                  <a:cubicBezTo>
                    <a:pt x="162" y="10"/>
                    <a:pt x="136" y="0"/>
                    <a:pt x="110" y="0"/>
                  </a:cubicBezTo>
                </a:path>
              </a:pathLst>
            </a:custGeom>
            <a:solidFill>
              <a:schemeClr val="accent1"/>
            </a:solid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36" name="Freeform 39"/>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close/>
                </a:path>
              </a:pathLst>
            </a:custGeom>
            <a:grpFill/>
            <a:ln>
              <a:noFill/>
            </a:ln>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37" name="Freeform 40"/>
            <p:cNvSpPr/>
            <p:nvPr/>
          </p:nvSpPr>
          <p:spPr bwMode="auto">
            <a:xfrm>
              <a:off x="3916363" y="2682875"/>
              <a:ext cx="323850" cy="327025"/>
            </a:xfrm>
            <a:custGeom>
              <a:avLst/>
              <a:gdLst>
                <a:gd name="T0" fmla="*/ 181 w 204"/>
                <a:gd name="T1" fmla="*/ 0 h 206"/>
                <a:gd name="T2" fmla="*/ 0 w 204"/>
                <a:gd name="T3" fmla="*/ 184 h 206"/>
                <a:gd name="T4" fmla="*/ 204 w 204"/>
                <a:gd name="T5" fmla="*/ 206 h 206"/>
                <a:gd name="T6" fmla="*/ 181 w 204"/>
                <a:gd name="T7" fmla="*/ 0 h 206"/>
              </a:gdLst>
              <a:ahLst/>
              <a:cxnLst>
                <a:cxn ang="0">
                  <a:pos x="T0" y="T1"/>
                </a:cxn>
                <a:cxn ang="0">
                  <a:pos x="T2" y="T3"/>
                </a:cxn>
                <a:cxn ang="0">
                  <a:pos x="T4" y="T5"/>
                </a:cxn>
                <a:cxn ang="0">
                  <a:pos x="T6" y="T7"/>
                </a:cxn>
              </a:cxnLst>
              <a:rect l="0" t="0" r="r" b="b"/>
              <a:pathLst>
                <a:path w="204" h="206">
                  <a:moveTo>
                    <a:pt x="181" y="0"/>
                  </a:moveTo>
                  <a:lnTo>
                    <a:pt x="0" y="184"/>
                  </a:lnTo>
                  <a:lnTo>
                    <a:pt x="204" y="206"/>
                  </a:lnTo>
                  <a:lnTo>
                    <a:pt x="181" y="0"/>
                  </a:ln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sp>
        <p:nvSpPr>
          <p:cNvPr id="38" name="Freeform 47"/>
          <p:cNvSpPr/>
          <p:nvPr/>
        </p:nvSpPr>
        <p:spPr bwMode="auto">
          <a:xfrm>
            <a:off x="3481396" y="2329631"/>
            <a:ext cx="2664900" cy="1655267"/>
          </a:xfrm>
          <a:custGeom>
            <a:avLst/>
            <a:gdLst>
              <a:gd name="T0" fmla="*/ 2513 w 2513"/>
              <a:gd name="T1" fmla="*/ 0 h 1561"/>
              <a:gd name="T2" fmla="*/ 0 w 2513"/>
              <a:gd name="T3" fmla="*/ 0 h 1561"/>
              <a:gd name="T4" fmla="*/ 0 w 2513"/>
              <a:gd name="T5" fmla="*/ 1561 h 1561"/>
              <a:gd name="T6" fmla="*/ 2513 w 2513"/>
              <a:gd name="T7" fmla="*/ 0 h 1561"/>
            </a:gdLst>
            <a:ahLst/>
            <a:cxnLst>
              <a:cxn ang="0">
                <a:pos x="T0" y="T1"/>
              </a:cxn>
              <a:cxn ang="0">
                <a:pos x="T2" y="T3"/>
              </a:cxn>
              <a:cxn ang="0">
                <a:pos x="T4" y="T5"/>
              </a:cxn>
              <a:cxn ang="0">
                <a:pos x="T6" y="T7"/>
              </a:cxn>
            </a:cxnLst>
            <a:rect l="0" t="0" r="r" b="b"/>
            <a:pathLst>
              <a:path w="2513" h="1561">
                <a:moveTo>
                  <a:pt x="2513" y="0"/>
                </a:moveTo>
                <a:lnTo>
                  <a:pt x="0" y="0"/>
                </a:lnTo>
                <a:lnTo>
                  <a:pt x="0" y="1561"/>
                </a:lnTo>
                <a:lnTo>
                  <a:pt x="25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800">
              <a:solidFill>
                <a:prstClr val="black"/>
              </a:solidFill>
              <a:latin typeface="微软雅黑" panose="020B0503020204020204" pitchFamily="34" charset="-122"/>
              <a:ea typeface="微软雅黑" panose="020B0503020204020204" pitchFamily="34" charset="-122"/>
            </a:endParaRPr>
          </a:p>
        </p:txBody>
      </p:sp>
      <p:grpSp>
        <p:nvGrpSpPr>
          <p:cNvPr id="26" name="Group 36"/>
          <p:cNvGrpSpPr/>
          <p:nvPr/>
        </p:nvGrpSpPr>
        <p:grpSpPr>
          <a:xfrm>
            <a:off x="2385606" y="1343253"/>
            <a:ext cx="208198" cy="207566"/>
            <a:chOff x="2138511" y="2464802"/>
            <a:chExt cx="354012" cy="352956"/>
          </a:xfrm>
          <a:solidFill>
            <a:schemeClr val="accent1"/>
          </a:solidFill>
        </p:grpSpPr>
        <p:sp>
          <p:nvSpPr>
            <p:cNvPr id="40" name="Oval 37"/>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41" name="Freeform 3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grpSp>
        <p:nvGrpSpPr>
          <p:cNvPr id="32" name="Group 39"/>
          <p:cNvGrpSpPr/>
          <p:nvPr/>
        </p:nvGrpSpPr>
        <p:grpSpPr>
          <a:xfrm>
            <a:off x="6548829" y="1343253"/>
            <a:ext cx="208198" cy="207566"/>
            <a:chOff x="2138511" y="2464802"/>
            <a:chExt cx="354012" cy="352956"/>
          </a:xfrm>
          <a:solidFill>
            <a:schemeClr val="accent3"/>
          </a:solidFill>
        </p:grpSpPr>
        <p:sp>
          <p:nvSpPr>
            <p:cNvPr id="43" name="Oval 40"/>
            <p:cNvSpPr>
              <a:spLocks noChangeArrowheads="1"/>
            </p:cNvSpPr>
            <p:nvPr/>
          </p:nvSpPr>
          <p:spPr bwMode="auto">
            <a:xfrm>
              <a:off x="2229829"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44" name="Freeform 4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grpSp>
        <p:nvGrpSpPr>
          <p:cNvPr id="39" name="Group 42"/>
          <p:cNvGrpSpPr/>
          <p:nvPr/>
        </p:nvGrpSpPr>
        <p:grpSpPr>
          <a:xfrm>
            <a:off x="1835825" y="2973032"/>
            <a:ext cx="208198" cy="207566"/>
            <a:chOff x="2138511" y="2464802"/>
            <a:chExt cx="354012" cy="352956"/>
          </a:xfrm>
          <a:solidFill>
            <a:schemeClr val="accent2"/>
          </a:solidFill>
        </p:grpSpPr>
        <p:sp>
          <p:nvSpPr>
            <p:cNvPr id="46" name="Oval 43"/>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47" name="Freeform 4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grpSp>
        <p:nvGrpSpPr>
          <p:cNvPr id="42" name="Group 45"/>
          <p:cNvGrpSpPr/>
          <p:nvPr/>
        </p:nvGrpSpPr>
        <p:grpSpPr>
          <a:xfrm>
            <a:off x="7100697" y="2973032"/>
            <a:ext cx="208198" cy="207566"/>
            <a:chOff x="2138511" y="2464802"/>
            <a:chExt cx="354012" cy="352956"/>
          </a:xfrm>
          <a:solidFill>
            <a:schemeClr val="accent4"/>
          </a:solidFill>
        </p:grpSpPr>
        <p:sp>
          <p:nvSpPr>
            <p:cNvPr id="49" name="Oval 4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50" name="Freeform 4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sp>
        <p:nvSpPr>
          <p:cNvPr id="51" name="TextBox 50"/>
          <p:cNvSpPr txBox="1"/>
          <p:nvPr/>
        </p:nvSpPr>
        <p:spPr>
          <a:xfrm>
            <a:off x="1224226" y="1288682"/>
            <a:ext cx="1061501" cy="253838"/>
          </a:xfrm>
          <a:prstGeom prst="rect">
            <a:avLst/>
          </a:prstGeom>
          <a:noFill/>
        </p:spPr>
        <p:txBody>
          <a:bodyPr wrap="none" lIns="68559" tIns="34279" rIns="68559" bIns="3427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751268" y="1544284"/>
            <a:ext cx="1641040" cy="484598"/>
          </a:xfrm>
          <a:prstGeom prst="rect">
            <a:avLst/>
          </a:prstGeom>
          <a:noFill/>
        </p:spPr>
        <p:txBody>
          <a:bodyPr wrap="square" lIns="68559" tIns="34279" rIns="68559" bIns="34279"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641151" y="2912348"/>
            <a:ext cx="1061501" cy="253838"/>
          </a:xfrm>
          <a:prstGeom prst="rect">
            <a:avLst/>
          </a:prstGeom>
          <a:noFill/>
        </p:spPr>
        <p:txBody>
          <a:bodyPr wrap="none" lIns="68559" tIns="34279" rIns="68559" bIns="3427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201596" y="3167951"/>
            <a:ext cx="1641040" cy="484598"/>
          </a:xfrm>
          <a:prstGeom prst="rect">
            <a:avLst/>
          </a:prstGeom>
          <a:noFill/>
        </p:spPr>
        <p:txBody>
          <a:bodyPr wrap="square" lIns="68559" tIns="34279" rIns="68559" bIns="34279"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769008" y="1288682"/>
            <a:ext cx="1061501" cy="253838"/>
          </a:xfrm>
          <a:prstGeom prst="rect">
            <a:avLst/>
          </a:prstGeom>
          <a:noFill/>
        </p:spPr>
        <p:txBody>
          <a:bodyPr wrap="none" lIns="68559" tIns="34279" rIns="68559" bIns="3427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id-ID"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769008" y="1544284"/>
            <a:ext cx="1641040" cy="484598"/>
          </a:xfrm>
          <a:prstGeom prst="rect">
            <a:avLst/>
          </a:prstGeom>
          <a:noFill/>
        </p:spPr>
        <p:txBody>
          <a:bodyPr wrap="square" lIns="68559" tIns="34279" rIns="68559" bIns="34279"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7280976" y="2912348"/>
            <a:ext cx="1061501" cy="253838"/>
          </a:xfrm>
          <a:prstGeom prst="rect">
            <a:avLst/>
          </a:prstGeom>
          <a:noFill/>
        </p:spPr>
        <p:txBody>
          <a:bodyPr wrap="none" lIns="68559" tIns="34279" rIns="68559" bIns="34279"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添加文字内容</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7280975" y="3167951"/>
            <a:ext cx="1641040" cy="484598"/>
          </a:xfrm>
          <a:prstGeom prst="rect">
            <a:avLst/>
          </a:prstGeom>
          <a:noFill/>
        </p:spPr>
        <p:txBody>
          <a:bodyPr wrap="square" lIns="68559" tIns="34279" rIns="68559" bIns="34279"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Freeform 55"/>
          <p:cNvSpPr/>
          <p:nvPr/>
        </p:nvSpPr>
        <p:spPr bwMode="auto">
          <a:xfrm>
            <a:off x="2878058" y="1542187"/>
            <a:ext cx="266062" cy="329707"/>
          </a:xfrm>
          <a:custGeom>
            <a:avLst/>
            <a:gdLst>
              <a:gd name="T0" fmla="*/ 2 w 491"/>
              <a:gd name="T1" fmla="*/ 370 h 608"/>
              <a:gd name="T2" fmla="*/ 49 w 491"/>
              <a:gd name="T3" fmla="*/ 332 h 608"/>
              <a:gd name="T4" fmla="*/ 112 w 491"/>
              <a:gd name="T5" fmla="*/ 338 h 608"/>
              <a:gd name="T6" fmla="*/ 112 w 491"/>
              <a:gd name="T7" fmla="*/ 337 h 608"/>
              <a:gd name="T8" fmla="*/ 62 w 491"/>
              <a:gd name="T9" fmla="*/ 331 h 608"/>
              <a:gd name="T10" fmla="*/ 29 w 491"/>
              <a:gd name="T11" fmla="*/ 285 h 608"/>
              <a:gd name="T12" fmla="*/ 71 w 491"/>
              <a:gd name="T13" fmla="*/ 247 h 608"/>
              <a:gd name="T14" fmla="*/ 238 w 491"/>
              <a:gd name="T15" fmla="*/ 264 h 608"/>
              <a:gd name="T16" fmla="*/ 262 w 491"/>
              <a:gd name="T17" fmla="*/ 264 h 608"/>
              <a:gd name="T18" fmla="*/ 254 w 491"/>
              <a:gd name="T19" fmla="*/ 124 h 608"/>
              <a:gd name="T20" fmla="*/ 350 w 491"/>
              <a:gd name="T21" fmla="*/ 47 h 608"/>
              <a:gd name="T22" fmla="*/ 355 w 491"/>
              <a:gd name="T23" fmla="*/ 168 h 608"/>
              <a:gd name="T24" fmla="*/ 440 w 491"/>
              <a:gd name="T25" fmla="*/ 342 h 608"/>
              <a:gd name="T26" fmla="*/ 491 w 491"/>
              <a:gd name="T27" fmla="*/ 368 h 608"/>
              <a:gd name="T28" fmla="*/ 491 w 491"/>
              <a:gd name="T29" fmla="*/ 579 h 608"/>
              <a:gd name="T30" fmla="*/ 292 w 491"/>
              <a:gd name="T31" fmla="*/ 608 h 608"/>
              <a:gd name="T32" fmla="*/ 166 w 491"/>
              <a:gd name="T33" fmla="*/ 595 h 608"/>
              <a:gd name="T34" fmla="*/ 62 w 491"/>
              <a:gd name="T35" fmla="*/ 584 h 608"/>
              <a:gd name="T36" fmla="*/ 33 w 491"/>
              <a:gd name="T37" fmla="*/ 539 h 608"/>
              <a:gd name="T38" fmla="*/ 59 w 491"/>
              <a:gd name="T39" fmla="*/ 502 h 608"/>
              <a:gd name="T40" fmla="*/ 45 w 491"/>
              <a:gd name="T41" fmla="*/ 500 h 608"/>
              <a:gd name="T42" fmla="*/ 12 w 491"/>
              <a:gd name="T43" fmla="*/ 454 h 608"/>
              <a:gd name="T44" fmla="*/ 45 w 491"/>
              <a:gd name="T45" fmla="*/ 417 h 608"/>
              <a:gd name="T46" fmla="*/ 40 w 491"/>
              <a:gd name="T47" fmla="*/ 416 h 608"/>
              <a:gd name="T48" fmla="*/ 2 w 491"/>
              <a:gd name="T49" fmla="*/ 37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1" h="608">
                <a:moveTo>
                  <a:pt x="2" y="370"/>
                </a:moveTo>
                <a:cubicBezTo>
                  <a:pt x="5" y="347"/>
                  <a:pt x="25" y="330"/>
                  <a:pt x="49" y="332"/>
                </a:cubicBezTo>
                <a:cubicBezTo>
                  <a:pt x="112" y="338"/>
                  <a:pt x="112" y="338"/>
                  <a:pt x="112" y="338"/>
                </a:cubicBezTo>
                <a:cubicBezTo>
                  <a:pt x="112" y="337"/>
                  <a:pt x="112" y="337"/>
                  <a:pt x="112" y="337"/>
                </a:cubicBezTo>
                <a:cubicBezTo>
                  <a:pt x="62" y="331"/>
                  <a:pt x="62" y="331"/>
                  <a:pt x="62" y="331"/>
                </a:cubicBezTo>
                <a:cubicBezTo>
                  <a:pt x="42" y="329"/>
                  <a:pt x="27" y="309"/>
                  <a:pt x="29" y="285"/>
                </a:cubicBezTo>
                <a:cubicBezTo>
                  <a:pt x="32" y="262"/>
                  <a:pt x="50" y="245"/>
                  <a:pt x="71" y="247"/>
                </a:cubicBezTo>
                <a:cubicBezTo>
                  <a:pt x="238" y="264"/>
                  <a:pt x="238" y="264"/>
                  <a:pt x="238" y="264"/>
                </a:cubicBezTo>
                <a:cubicBezTo>
                  <a:pt x="262" y="264"/>
                  <a:pt x="262" y="264"/>
                  <a:pt x="262" y="264"/>
                </a:cubicBezTo>
                <a:cubicBezTo>
                  <a:pt x="262" y="264"/>
                  <a:pt x="228" y="249"/>
                  <a:pt x="254" y="124"/>
                </a:cubicBezTo>
                <a:cubicBezTo>
                  <a:pt x="280" y="0"/>
                  <a:pt x="350" y="47"/>
                  <a:pt x="350" y="47"/>
                </a:cubicBezTo>
                <a:cubicBezTo>
                  <a:pt x="350" y="47"/>
                  <a:pt x="351" y="153"/>
                  <a:pt x="355" y="168"/>
                </a:cubicBezTo>
                <a:cubicBezTo>
                  <a:pt x="359" y="183"/>
                  <a:pt x="440" y="342"/>
                  <a:pt x="440" y="342"/>
                </a:cubicBezTo>
                <a:cubicBezTo>
                  <a:pt x="440" y="351"/>
                  <a:pt x="491" y="359"/>
                  <a:pt x="491" y="368"/>
                </a:cubicBezTo>
                <a:cubicBezTo>
                  <a:pt x="490" y="441"/>
                  <a:pt x="491" y="503"/>
                  <a:pt x="491" y="579"/>
                </a:cubicBezTo>
                <a:cubicBezTo>
                  <a:pt x="437" y="565"/>
                  <a:pt x="408" y="608"/>
                  <a:pt x="292" y="608"/>
                </a:cubicBezTo>
                <a:cubicBezTo>
                  <a:pt x="254" y="608"/>
                  <a:pt x="206" y="601"/>
                  <a:pt x="166" y="595"/>
                </a:cubicBezTo>
                <a:cubicBezTo>
                  <a:pt x="62" y="584"/>
                  <a:pt x="62" y="584"/>
                  <a:pt x="62" y="584"/>
                </a:cubicBezTo>
                <a:cubicBezTo>
                  <a:pt x="44" y="582"/>
                  <a:pt x="31" y="562"/>
                  <a:pt x="33" y="539"/>
                </a:cubicBezTo>
                <a:cubicBezTo>
                  <a:pt x="35" y="521"/>
                  <a:pt x="46" y="506"/>
                  <a:pt x="59" y="502"/>
                </a:cubicBezTo>
                <a:cubicBezTo>
                  <a:pt x="45" y="500"/>
                  <a:pt x="45" y="500"/>
                  <a:pt x="45" y="500"/>
                </a:cubicBezTo>
                <a:cubicBezTo>
                  <a:pt x="25" y="498"/>
                  <a:pt x="10" y="478"/>
                  <a:pt x="12" y="454"/>
                </a:cubicBezTo>
                <a:cubicBezTo>
                  <a:pt x="14" y="434"/>
                  <a:pt x="28" y="420"/>
                  <a:pt x="45" y="417"/>
                </a:cubicBezTo>
                <a:cubicBezTo>
                  <a:pt x="40" y="416"/>
                  <a:pt x="40" y="416"/>
                  <a:pt x="40" y="416"/>
                </a:cubicBezTo>
                <a:cubicBezTo>
                  <a:pt x="17" y="414"/>
                  <a:pt x="0" y="393"/>
                  <a:pt x="2" y="370"/>
                </a:cubicBezTo>
                <a:close/>
              </a:path>
            </a:pathLst>
          </a:custGeom>
          <a:solidFill>
            <a:sysClr val="window" lastClr="FFFFFF"/>
          </a:solidFill>
          <a:ln>
            <a:noFill/>
          </a:ln>
        </p:spPr>
        <p:txBody>
          <a:bodyPr vert="horz" wrap="square" lIns="68559" tIns="34279" rIns="68559" bIns="34279"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nvGrpSpPr>
          <p:cNvPr id="45" name="Group 57"/>
          <p:cNvGrpSpPr/>
          <p:nvPr/>
        </p:nvGrpSpPr>
        <p:grpSpPr>
          <a:xfrm>
            <a:off x="2303473" y="3167952"/>
            <a:ext cx="254748" cy="239357"/>
            <a:chOff x="3175" y="-1587"/>
            <a:chExt cx="1209675" cy="1136651"/>
          </a:xfrm>
          <a:solidFill>
            <a:sysClr val="window" lastClr="FFFFFF"/>
          </a:solidFill>
        </p:grpSpPr>
        <p:sp>
          <p:nvSpPr>
            <p:cNvPr id="61" name="Freeform 59"/>
            <p:cNvSpPr/>
            <p:nvPr/>
          </p:nvSpPr>
          <p:spPr bwMode="auto">
            <a:xfrm>
              <a:off x="3175" y="-1587"/>
              <a:ext cx="1209675" cy="454025"/>
            </a:xfrm>
            <a:custGeom>
              <a:avLst/>
              <a:gdLst>
                <a:gd name="T0" fmla="*/ 297 w 320"/>
                <a:gd name="T1" fmla="*/ 41 h 120"/>
                <a:gd name="T2" fmla="*/ 160 w 320"/>
                <a:gd name="T3" fmla="*/ 0 h 120"/>
                <a:gd name="T4" fmla="*/ 23 w 320"/>
                <a:gd name="T5" fmla="*/ 41 h 120"/>
                <a:gd name="T6" fmla="*/ 0 w 320"/>
                <a:gd name="T7" fmla="*/ 79 h 120"/>
                <a:gd name="T8" fmla="*/ 0 w 320"/>
                <a:gd name="T9" fmla="*/ 100 h 120"/>
                <a:gd name="T10" fmla="*/ 20 w 320"/>
                <a:gd name="T11" fmla="*/ 120 h 120"/>
                <a:gd name="T12" fmla="*/ 60 w 320"/>
                <a:gd name="T13" fmla="*/ 120 h 120"/>
                <a:gd name="T14" fmla="*/ 80 w 320"/>
                <a:gd name="T15" fmla="*/ 100 h 120"/>
                <a:gd name="T16" fmla="*/ 91 w 320"/>
                <a:gd name="T17" fmla="*/ 67 h 120"/>
                <a:gd name="T18" fmla="*/ 160 w 320"/>
                <a:gd name="T19" fmla="*/ 41 h 120"/>
                <a:gd name="T20" fmla="*/ 229 w 320"/>
                <a:gd name="T21" fmla="*/ 67 h 120"/>
                <a:gd name="T22" fmla="*/ 241 w 320"/>
                <a:gd name="T23" fmla="*/ 100 h 120"/>
                <a:gd name="T24" fmla="*/ 261 w 320"/>
                <a:gd name="T25" fmla="*/ 120 h 120"/>
                <a:gd name="T26" fmla="*/ 301 w 320"/>
                <a:gd name="T27" fmla="*/ 120 h 120"/>
                <a:gd name="T28" fmla="*/ 320 w 320"/>
                <a:gd name="T29" fmla="*/ 100 h 120"/>
                <a:gd name="T30" fmla="*/ 320 w 320"/>
                <a:gd name="T31" fmla="*/ 79 h 120"/>
                <a:gd name="T32" fmla="*/ 297 w 320"/>
                <a:gd name="T33" fmla="*/ 4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0" h="120">
                  <a:moveTo>
                    <a:pt x="297" y="41"/>
                  </a:moveTo>
                  <a:cubicBezTo>
                    <a:pt x="273" y="20"/>
                    <a:pt x="240" y="0"/>
                    <a:pt x="160" y="0"/>
                  </a:cubicBezTo>
                  <a:cubicBezTo>
                    <a:pt x="80" y="0"/>
                    <a:pt x="48" y="20"/>
                    <a:pt x="23" y="41"/>
                  </a:cubicBezTo>
                  <a:cubicBezTo>
                    <a:pt x="9" y="53"/>
                    <a:pt x="0" y="61"/>
                    <a:pt x="0" y="79"/>
                  </a:cubicBezTo>
                  <a:cubicBezTo>
                    <a:pt x="0" y="100"/>
                    <a:pt x="0" y="100"/>
                    <a:pt x="0" y="100"/>
                  </a:cubicBezTo>
                  <a:cubicBezTo>
                    <a:pt x="0" y="111"/>
                    <a:pt x="9" y="120"/>
                    <a:pt x="20" y="120"/>
                  </a:cubicBezTo>
                  <a:cubicBezTo>
                    <a:pt x="60" y="120"/>
                    <a:pt x="60" y="120"/>
                    <a:pt x="60" y="120"/>
                  </a:cubicBezTo>
                  <a:cubicBezTo>
                    <a:pt x="71" y="120"/>
                    <a:pt x="80" y="111"/>
                    <a:pt x="80" y="100"/>
                  </a:cubicBezTo>
                  <a:cubicBezTo>
                    <a:pt x="80" y="89"/>
                    <a:pt x="82" y="80"/>
                    <a:pt x="91" y="67"/>
                  </a:cubicBezTo>
                  <a:cubicBezTo>
                    <a:pt x="101" y="55"/>
                    <a:pt x="120" y="40"/>
                    <a:pt x="160" y="41"/>
                  </a:cubicBezTo>
                  <a:cubicBezTo>
                    <a:pt x="200" y="40"/>
                    <a:pt x="220" y="55"/>
                    <a:pt x="229" y="67"/>
                  </a:cubicBezTo>
                  <a:cubicBezTo>
                    <a:pt x="239" y="80"/>
                    <a:pt x="241" y="89"/>
                    <a:pt x="241" y="100"/>
                  </a:cubicBezTo>
                  <a:cubicBezTo>
                    <a:pt x="241" y="111"/>
                    <a:pt x="250" y="120"/>
                    <a:pt x="261" y="120"/>
                  </a:cubicBezTo>
                  <a:cubicBezTo>
                    <a:pt x="301" y="120"/>
                    <a:pt x="301" y="120"/>
                    <a:pt x="301" y="120"/>
                  </a:cubicBezTo>
                  <a:cubicBezTo>
                    <a:pt x="312" y="120"/>
                    <a:pt x="320" y="111"/>
                    <a:pt x="320" y="100"/>
                  </a:cubicBezTo>
                  <a:cubicBezTo>
                    <a:pt x="320" y="79"/>
                    <a:pt x="320" y="79"/>
                    <a:pt x="320" y="79"/>
                  </a:cubicBezTo>
                  <a:cubicBezTo>
                    <a:pt x="320" y="61"/>
                    <a:pt x="311" y="53"/>
                    <a:pt x="297"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62" name="Oval 60"/>
            <p:cNvSpPr>
              <a:spLocks noChangeArrowheads="1"/>
            </p:cNvSpPr>
            <p:nvPr/>
          </p:nvSpPr>
          <p:spPr bwMode="auto">
            <a:xfrm>
              <a:off x="457200" y="679451"/>
              <a:ext cx="301625" cy="303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63" name="Freeform 61"/>
            <p:cNvSpPr>
              <a:spLocks noEditPoints="1"/>
            </p:cNvSpPr>
            <p:nvPr/>
          </p:nvSpPr>
          <p:spPr bwMode="auto">
            <a:xfrm>
              <a:off x="77788" y="301626"/>
              <a:ext cx="1060450" cy="833438"/>
            </a:xfrm>
            <a:custGeom>
              <a:avLst/>
              <a:gdLst>
                <a:gd name="T0" fmla="*/ 210 w 280"/>
                <a:gd name="T1" fmla="*/ 40 h 220"/>
                <a:gd name="T2" fmla="*/ 200 w 280"/>
                <a:gd name="T3" fmla="*/ 40 h 220"/>
                <a:gd name="T4" fmla="*/ 200 w 280"/>
                <a:gd name="T5" fmla="*/ 15 h 220"/>
                <a:gd name="T6" fmla="*/ 180 w 280"/>
                <a:gd name="T7" fmla="*/ 0 h 220"/>
                <a:gd name="T8" fmla="*/ 160 w 280"/>
                <a:gd name="T9" fmla="*/ 15 h 220"/>
                <a:gd name="T10" fmla="*/ 160 w 280"/>
                <a:gd name="T11" fmla="*/ 40 h 220"/>
                <a:gd name="T12" fmla="*/ 120 w 280"/>
                <a:gd name="T13" fmla="*/ 40 h 220"/>
                <a:gd name="T14" fmla="*/ 120 w 280"/>
                <a:gd name="T15" fmla="*/ 15 h 220"/>
                <a:gd name="T16" fmla="*/ 100 w 280"/>
                <a:gd name="T17" fmla="*/ 0 h 220"/>
                <a:gd name="T18" fmla="*/ 80 w 280"/>
                <a:gd name="T19" fmla="*/ 15 h 220"/>
                <a:gd name="T20" fmla="*/ 80 w 280"/>
                <a:gd name="T21" fmla="*/ 40 h 220"/>
                <a:gd name="T22" fmla="*/ 71 w 280"/>
                <a:gd name="T23" fmla="*/ 40 h 220"/>
                <a:gd name="T24" fmla="*/ 54 w 280"/>
                <a:gd name="T25" fmla="*/ 49 h 220"/>
                <a:gd name="T26" fmla="*/ 0 w 280"/>
                <a:gd name="T27" fmla="*/ 160 h 220"/>
                <a:gd name="T28" fmla="*/ 0 w 280"/>
                <a:gd name="T29" fmla="*/ 200 h 220"/>
                <a:gd name="T30" fmla="*/ 20 w 280"/>
                <a:gd name="T31" fmla="*/ 220 h 220"/>
                <a:gd name="T32" fmla="*/ 260 w 280"/>
                <a:gd name="T33" fmla="*/ 220 h 220"/>
                <a:gd name="T34" fmla="*/ 280 w 280"/>
                <a:gd name="T35" fmla="*/ 200 h 220"/>
                <a:gd name="T36" fmla="*/ 280 w 280"/>
                <a:gd name="T37" fmla="*/ 162 h 220"/>
                <a:gd name="T38" fmla="*/ 226 w 280"/>
                <a:gd name="T39" fmla="*/ 48 h 220"/>
                <a:gd name="T40" fmla="*/ 210 w 280"/>
                <a:gd name="T41" fmla="*/ 40 h 220"/>
                <a:gd name="T42" fmla="*/ 140 w 280"/>
                <a:gd name="T43" fmla="*/ 200 h 220"/>
                <a:gd name="T44" fmla="*/ 80 w 280"/>
                <a:gd name="T45" fmla="*/ 140 h 220"/>
                <a:gd name="T46" fmla="*/ 140 w 280"/>
                <a:gd name="T47" fmla="*/ 80 h 220"/>
                <a:gd name="T48" fmla="*/ 200 w 280"/>
                <a:gd name="T49" fmla="*/ 140 h 220"/>
                <a:gd name="T50" fmla="*/ 140 w 280"/>
                <a:gd name="T51"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220">
                  <a:moveTo>
                    <a:pt x="210" y="40"/>
                  </a:moveTo>
                  <a:cubicBezTo>
                    <a:pt x="200" y="40"/>
                    <a:pt x="200" y="40"/>
                    <a:pt x="200" y="40"/>
                  </a:cubicBezTo>
                  <a:cubicBezTo>
                    <a:pt x="200" y="15"/>
                    <a:pt x="200" y="15"/>
                    <a:pt x="200" y="15"/>
                  </a:cubicBezTo>
                  <a:cubicBezTo>
                    <a:pt x="200" y="7"/>
                    <a:pt x="191" y="0"/>
                    <a:pt x="180" y="0"/>
                  </a:cubicBezTo>
                  <a:cubicBezTo>
                    <a:pt x="169" y="0"/>
                    <a:pt x="160" y="7"/>
                    <a:pt x="160" y="15"/>
                  </a:cubicBezTo>
                  <a:cubicBezTo>
                    <a:pt x="160" y="40"/>
                    <a:pt x="160" y="40"/>
                    <a:pt x="160" y="40"/>
                  </a:cubicBezTo>
                  <a:cubicBezTo>
                    <a:pt x="120" y="40"/>
                    <a:pt x="120" y="40"/>
                    <a:pt x="120" y="40"/>
                  </a:cubicBezTo>
                  <a:cubicBezTo>
                    <a:pt x="120" y="15"/>
                    <a:pt x="120" y="15"/>
                    <a:pt x="120" y="15"/>
                  </a:cubicBezTo>
                  <a:cubicBezTo>
                    <a:pt x="120" y="7"/>
                    <a:pt x="111" y="0"/>
                    <a:pt x="100" y="0"/>
                  </a:cubicBezTo>
                  <a:cubicBezTo>
                    <a:pt x="89" y="0"/>
                    <a:pt x="80" y="7"/>
                    <a:pt x="80" y="15"/>
                  </a:cubicBezTo>
                  <a:cubicBezTo>
                    <a:pt x="80" y="40"/>
                    <a:pt x="80" y="40"/>
                    <a:pt x="80" y="40"/>
                  </a:cubicBezTo>
                  <a:cubicBezTo>
                    <a:pt x="71" y="40"/>
                    <a:pt x="71" y="40"/>
                    <a:pt x="71" y="40"/>
                  </a:cubicBezTo>
                  <a:cubicBezTo>
                    <a:pt x="64" y="40"/>
                    <a:pt x="58" y="43"/>
                    <a:pt x="54" y="49"/>
                  </a:cubicBezTo>
                  <a:cubicBezTo>
                    <a:pt x="39" y="72"/>
                    <a:pt x="0" y="133"/>
                    <a:pt x="0" y="160"/>
                  </a:cubicBezTo>
                  <a:cubicBezTo>
                    <a:pt x="0" y="200"/>
                    <a:pt x="0" y="200"/>
                    <a:pt x="0" y="200"/>
                  </a:cubicBezTo>
                  <a:cubicBezTo>
                    <a:pt x="0" y="211"/>
                    <a:pt x="9" y="220"/>
                    <a:pt x="20" y="220"/>
                  </a:cubicBezTo>
                  <a:cubicBezTo>
                    <a:pt x="260" y="220"/>
                    <a:pt x="260" y="220"/>
                    <a:pt x="260" y="220"/>
                  </a:cubicBezTo>
                  <a:cubicBezTo>
                    <a:pt x="271" y="220"/>
                    <a:pt x="280" y="211"/>
                    <a:pt x="280" y="200"/>
                  </a:cubicBezTo>
                  <a:cubicBezTo>
                    <a:pt x="280" y="183"/>
                    <a:pt x="280" y="162"/>
                    <a:pt x="280" y="162"/>
                  </a:cubicBezTo>
                  <a:cubicBezTo>
                    <a:pt x="280" y="127"/>
                    <a:pt x="241" y="70"/>
                    <a:pt x="226" y="48"/>
                  </a:cubicBezTo>
                  <a:cubicBezTo>
                    <a:pt x="222" y="43"/>
                    <a:pt x="216" y="40"/>
                    <a:pt x="210" y="40"/>
                  </a:cubicBezTo>
                  <a:close/>
                  <a:moveTo>
                    <a:pt x="140" y="200"/>
                  </a:moveTo>
                  <a:cubicBezTo>
                    <a:pt x="107" y="200"/>
                    <a:pt x="80" y="173"/>
                    <a:pt x="80" y="140"/>
                  </a:cubicBezTo>
                  <a:cubicBezTo>
                    <a:pt x="80" y="107"/>
                    <a:pt x="107" y="80"/>
                    <a:pt x="140" y="80"/>
                  </a:cubicBezTo>
                  <a:cubicBezTo>
                    <a:pt x="173" y="80"/>
                    <a:pt x="200" y="107"/>
                    <a:pt x="200" y="140"/>
                  </a:cubicBezTo>
                  <a:cubicBezTo>
                    <a:pt x="200" y="173"/>
                    <a:pt x="173" y="200"/>
                    <a:pt x="14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grpSp>
        <p:nvGrpSpPr>
          <p:cNvPr id="48" name="Group 61"/>
          <p:cNvGrpSpPr/>
          <p:nvPr/>
        </p:nvGrpSpPr>
        <p:grpSpPr>
          <a:xfrm>
            <a:off x="6572997" y="3200140"/>
            <a:ext cx="278094" cy="191638"/>
            <a:chOff x="3175" y="4763"/>
            <a:chExt cx="3130550" cy="2157412"/>
          </a:xfrm>
          <a:solidFill>
            <a:sysClr val="window" lastClr="FFFFFF"/>
          </a:solidFill>
        </p:grpSpPr>
        <p:sp>
          <p:nvSpPr>
            <p:cNvPr id="65" name="Freeform 65"/>
            <p:cNvSpPr/>
            <p:nvPr/>
          </p:nvSpPr>
          <p:spPr bwMode="auto">
            <a:xfrm>
              <a:off x="387350" y="396875"/>
              <a:ext cx="917575" cy="833437"/>
            </a:xfrm>
            <a:custGeom>
              <a:avLst/>
              <a:gdLst>
                <a:gd name="T0" fmla="*/ 242 w 244"/>
                <a:gd name="T1" fmla="*/ 221 h 221"/>
                <a:gd name="T2" fmla="*/ 237 w 244"/>
                <a:gd name="T3" fmla="*/ 188 h 221"/>
                <a:gd name="T4" fmla="*/ 182 w 244"/>
                <a:gd name="T5" fmla="*/ 159 h 221"/>
                <a:gd name="T6" fmla="*/ 152 w 244"/>
                <a:gd name="T7" fmla="*/ 146 h 221"/>
                <a:gd name="T8" fmla="*/ 152 w 244"/>
                <a:gd name="T9" fmla="*/ 123 h 221"/>
                <a:gd name="T10" fmla="*/ 164 w 244"/>
                <a:gd name="T11" fmla="*/ 94 h 221"/>
                <a:gd name="T12" fmla="*/ 176 w 244"/>
                <a:gd name="T13" fmla="*/ 81 h 221"/>
                <a:gd name="T14" fmla="*/ 168 w 244"/>
                <a:gd name="T15" fmla="*/ 63 h 221"/>
                <a:gd name="T16" fmla="*/ 170 w 244"/>
                <a:gd name="T17" fmla="*/ 38 h 221"/>
                <a:gd name="T18" fmla="*/ 122 w 244"/>
                <a:gd name="T19" fmla="*/ 0 h 221"/>
                <a:gd name="T20" fmla="*/ 74 w 244"/>
                <a:gd name="T21" fmla="*/ 38 h 221"/>
                <a:gd name="T22" fmla="*/ 76 w 244"/>
                <a:gd name="T23" fmla="*/ 63 h 221"/>
                <a:gd name="T24" fmla="*/ 68 w 244"/>
                <a:gd name="T25" fmla="*/ 81 h 221"/>
                <a:gd name="T26" fmla="*/ 80 w 244"/>
                <a:gd name="T27" fmla="*/ 94 h 221"/>
                <a:gd name="T28" fmla="*/ 92 w 244"/>
                <a:gd name="T29" fmla="*/ 123 h 221"/>
                <a:gd name="T30" fmla="*/ 92 w 244"/>
                <a:gd name="T31" fmla="*/ 146 h 221"/>
                <a:gd name="T32" fmla="*/ 62 w 244"/>
                <a:gd name="T33" fmla="*/ 159 h 221"/>
                <a:gd name="T34" fmla="*/ 7 w 244"/>
                <a:gd name="T35" fmla="*/ 188 h 221"/>
                <a:gd name="T36" fmla="*/ 2 w 244"/>
                <a:gd name="T37" fmla="*/ 221 h 221"/>
                <a:gd name="T38" fmla="*/ 242 w 244"/>
                <a:gd name="T3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221">
                  <a:moveTo>
                    <a:pt x="242" y="221"/>
                  </a:moveTo>
                  <a:cubicBezTo>
                    <a:pt x="242" y="221"/>
                    <a:pt x="244" y="198"/>
                    <a:pt x="237" y="188"/>
                  </a:cubicBezTo>
                  <a:cubicBezTo>
                    <a:pt x="230" y="176"/>
                    <a:pt x="206" y="169"/>
                    <a:pt x="182" y="159"/>
                  </a:cubicBezTo>
                  <a:cubicBezTo>
                    <a:pt x="158" y="149"/>
                    <a:pt x="152" y="146"/>
                    <a:pt x="152" y="146"/>
                  </a:cubicBezTo>
                  <a:cubicBezTo>
                    <a:pt x="152" y="123"/>
                    <a:pt x="152" y="123"/>
                    <a:pt x="152" y="123"/>
                  </a:cubicBezTo>
                  <a:cubicBezTo>
                    <a:pt x="152" y="123"/>
                    <a:pt x="161" y="116"/>
                    <a:pt x="164" y="94"/>
                  </a:cubicBezTo>
                  <a:cubicBezTo>
                    <a:pt x="169" y="96"/>
                    <a:pt x="175" y="86"/>
                    <a:pt x="176" y="81"/>
                  </a:cubicBezTo>
                  <a:cubicBezTo>
                    <a:pt x="176" y="76"/>
                    <a:pt x="175" y="62"/>
                    <a:pt x="168" y="63"/>
                  </a:cubicBezTo>
                  <a:cubicBezTo>
                    <a:pt x="169" y="52"/>
                    <a:pt x="170" y="43"/>
                    <a:pt x="170" y="38"/>
                  </a:cubicBezTo>
                  <a:cubicBezTo>
                    <a:pt x="168" y="19"/>
                    <a:pt x="150" y="0"/>
                    <a:pt x="122" y="0"/>
                  </a:cubicBezTo>
                  <a:cubicBezTo>
                    <a:pt x="94" y="0"/>
                    <a:pt x="76" y="19"/>
                    <a:pt x="74" y="38"/>
                  </a:cubicBezTo>
                  <a:cubicBezTo>
                    <a:pt x="74" y="43"/>
                    <a:pt x="75" y="52"/>
                    <a:pt x="76" y="63"/>
                  </a:cubicBezTo>
                  <a:cubicBezTo>
                    <a:pt x="69" y="62"/>
                    <a:pt x="68" y="76"/>
                    <a:pt x="68" y="81"/>
                  </a:cubicBezTo>
                  <a:cubicBezTo>
                    <a:pt x="69" y="86"/>
                    <a:pt x="75" y="96"/>
                    <a:pt x="80" y="94"/>
                  </a:cubicBezTo>
                  <a:cubicBezTo>
                    <a:pt x="83" y="116"/>
                    <a:pt x="92" y="123"/>
                    <a:pt x="92" y="123"/>
                  </a:cubicBezTo>
                  <a:cubicBezTo>
                    <a:pt x="92" y="146"/>
                    <a:pt x="92" y="146"/>
                    <a:pt x="92" y="146"/>
                  </a:cubicBezTo>
                  <a:cubicBezTo>
                    <a:pt x="92" y="146"/>
                    <a:pt x="86" y="149"/>
                    <a:pt x="62" y="159"/>
                  </a:cubicBezTo>
                  <a:cubicBezTo>
                    <a:pt x="38" y="169"/>
                    <a:pt x="14" y="176"/>
                    <a:pt x="7" y="188"/>
                  </a:cubicBezTo>
                  <a:cubicBezTo>
                    <a:pt x="0" y="198"/>
                    <a:pt x="2" y="221"/>
                    <a:pt x="2" y="221"/>
                  </a:cubicBezTo>
                  <a:lnTo>
                    <a:pt x="242" y="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66" name="Rectangle 66"/>
            <p:cNvSpPr>
              <a:spLocks noChangeArrowheads="1"/>
            </p:cNvSpPr>
            <p:nvPr/>
          </p:nvSpPr>
          <p:spPr bwMode="auto">
            <a:xfrm>
              <a:off x="1568450" y="396875"/>
              <a:ext cx="78263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67" name="Rectangle 67"/>
            <p:cNvSpPr>
              <a:spLocks noChangeArrowheads="1"/>
            </p:cNvSpPr>
            <p:nvPr/>
          </p:nvSpPr>
          <p:spPr bwMode="auto">
            <a:xfrm>
              <a:off x="1568450" y="788988"/>
              <a:ext cx="1174750"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68" name="Rectangle 68"/>
            <p:cNvSpPr>
              <a:spLocks noChangeArrowheads="1"/>
            </p:cNvSpPr>
            <p:nvPr/>
          </p:nvSpPr>
          <p:spPr bwMode="auto">
            <a:xfrm>
              <a:off x="1568450" y="1181100"/>
              <a:ext cx="979488" cy="196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
          <p:nvSpPr>
            <p:cNvPr id="69" name="Freeform 69"/>
            <p:cNvSpPr>
              <a:spLocks noEditPoints="1"/>
            </p:cNvSpPr>
            <p:nvPr/>
          </p:nvSpPr>
          <p:spPr bwMode="auto">
            <a:xfrm>
              <a:off x="3175" y="4763"/>
              <a:ext cx="3130550" cy="2157412"/>
            </a:xfrm>
            <a:custGeom>
              <a:avLst/>
              <a:gdLst>
                <a:gd name="T0" fmla="*/ 0 w 832"/>
                <a:gd name="T1" fmla="*/ 0 h 572"/>
                <a:gd name="T2" fmla="*/ 0 w 832"/>
                <a:gd name="T3" fmla="*/ 572 h 572"/>
                <a:gd name="T4" fmla="*/ 832 w 832"/>
                <a:gd name="T5" fmla="*/ 572 h 572"/>
                <a:gd name="T6" fmla="*/ 832 w 832"/>
                <a:gd name="T7" fmla="*/ 0 h 572"/>
                <a:gd name="T8" fmla="*/ 0 w 832"/>
                <a:gd name="T9" fmla="*/ 0 h 572"/>
                <a:gd name="T10" fmla="*/ 780 w 832"/>
                <a:gd name="T11" fmla="*/ 520 h 572"/>
                <a:gd name="T12" fmla="*/ 671 w 832"/>
                <a:gd name="T13" fmla="*/ 520 h 572"/>
                <a:gd name="T14" fmla="*/ 676 w 832"/>
                <a:gd name="T15" fmla="*/ 494 h 572"/>
                <a:gd name="T16" fmla="*/ 598 w 832"/>
                <a:gd name="T17" fmla="*/ 416 h 572"/>
                <a:gd name="T18" fmla="*/ 520 w 832"/>
                <a:gd name="T19" fmla="*/ 494 h 572"/>
                <a:gd name="T20" fmla="*/ 525 w 832"/>
                <a:gd name="T21" fmla="*/ 520 h 572"/>
                <a:gd name="T22" fmla="*/ 307 w 832"/>
                <a:gd name="T23" fmla="*/ 520 h 572"/>
                <a:gd name="T24" fmla="*/ 312 w 832"/>
                <a:gd name="T25" fmla="*/ 494 h 572"/>
                <a:gd name="T26" fmla="*/ 234 w 832"/>
                <a:gd name="T27" fmla="*/ 416 h 572"/>
                <a:gd name="T28" fmla="*/ 156 w 832"/>
                <a:gd name="T29" fmla="*/ 494 h 572"/>
                <a:gd name="T30" fmla="*/ 161 w 832"/>
                <a:gd name="T31" fmla="*/ 520 h 572"/>
                <a:gd name="T32" fmla="*/ 52 w 832"/>
                <a:gd name="T33" fmla="*/ 520 h 572"/>
                <a:gd name="T34" fmla="*/ 52 w 832"/>
                <a:gd name="T35" fmla="*/ 52 h 572"/>
                <a:gd name="T36" fmla="*/ 780 w 832"/>
                <a:gd name="T37" fmla="*/ 52 h 572"/>
                <a:gd name="T38" fmla="*/ 780 w 832"/>
                <a:gd name="T39" fmla="*/ 520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2" h="572">
                  <a:moveTo>
                    <a:pt x="0" y="0"/>
                  </a:moveTo>
                  <a:cubicBezTo>
                    <a:pt x="0" y="572"/>
                    <a:pt x="0" y="572"/>
                    <a:pt x="0" y="572"/>
                  </a:cubicBezTo>
                  <a:cubicBezTo>
                    <a:pt x="832" y="572"/>
                    <a:pt x="832" y="572"/>
                    <a:pt x="832" y="572"/>
                  </a:cubicBezTo>
                  <a:cubicBezTo>
                    <a:pt x="832" y="0"/>
                    <a:pt x="832" y="0"/>
                    <a:pt x="832" y="0"/>
                  </a:cubicBezTo>
                  <a:lnTo>
                    <a:pt x="0" y="0"/>
                  </a:lnTo>
                  <a:close/>
                  <a:moveTo>
                    <a:pt x="780" y="520"/>
                  </a:moveTo>
                  <a:cubicBezTo>
                    <a:pt x="671" y="520"/>
                    <a:pt x="671" y="520"/>
                    <a:pt x="671" y="520"/>
                  </a:cubicBezTo>
                  <a:cubicBezTo>
                    <a:pt x="674" y="512"/>
                    <a:pt x="676" y="503"/>
                    <a:pt x="676" y="494"/>
                  </a:cubicBezTo>
                  <a:cubicBezTo>
                    <a:pt x="676" y="451"/>
                    <a:pt x="641" y="416"/>
                    <a:pt x="598" y="416"/>
                  </a:cubicBezTo>
                  <a:cubicBezTo>
                    <a:pt x="555" y="416"/>
                    <a:pt x="520" y="451"/>
                    <a:pt x="520" y="494"/>
                  </a:cubicBezTo>
                  <a:cubicBezTo>
                    <a:pt x="520" y="503"/>
                    <a:pt x="522" y="512"/>
                    <a:pt x="525" y="520"/>
                  </a:cubicBezTo>
                  <a:cubicBezTo>
                    <a:pt x="307" y="520"/>
                    <a:pt x="307" y="520"/>
                    <a:pt x="307" y="520"/>
                  </a:cubicBezTo>
                  <a:cubicBezTo>
                    <a:pt x="310" y="512"/>
                    <a:pt x="312" y="503"/>
                    <a:pt x="312" y="494"/>
                  </a:cubicBezTo>
                  <a:cubicBezTo>
                    <a:pt x="312" y="451"/>
                    <a:pt x="277" y="416"/>
                    <a:pt x="234" y="416"/>
                  </a:cubicBezTo>
                  <a:cubicBezTo>
                    <a:pt x="191" y="416"/>
                    <a:pt x="156" y="451"/>
                    <a:pt x="156" y="494"/>
                  </a:cubicBezTo>
                  <a:cubicBezTo>
                    <a:pt x="156" y="503"/>
                    <a:pt x="158" y="512"/>
                    <a:pt x="161" y="520"/>
                  </a:cubicBezTo>
                  <a:cubicBezTo>
                    <a:pt x="52" y="520"/>
                    <a:pt x="52" y="520"/>
                    <a:pt x="52" y="520"/>
                  </a:cubicBezTo>
                  <a:cubicBezTo>
                    <a:pt x="52" y="52"/>
                    <a:pt x="52" y="52"/>
                    <a:pt x="52" y="52"/>
                  </a:cubicBezTo>
                  <a:cubicBezTo>
                    <a:pt x="780" y="52"/>
                    <a:pt x="780" y="52"/>
                    <a:pt x="780" y="52"/>
                  </a:cubicBezTo>
                  <a:lnTo>
                    <a:pt x="780" y="5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grpSp>
      <p:sp>
        <p:nvSpPr>
          <p:cNvPr id="70" name="Freeform 73"/>
          <p:cNvSpPr/>
          <p:nvPr/>
        </p:nvSpPr>
        <p:spPr bwMode="auto">
          <a:xfrm>
            <a:off x="5997428" y="1598346"/>
            <a:ext cx="231991" cy="231114"/>
          </a:xfrm>
          <a:custGeom>
            <a:avLst/>
            <a:gdLst>
              <a:gd name="T0" fmla="*/ 366 w 451"/>
              <a:gd name="T1" fmla="*/ 355 h 449"/>
              <a:gd name="T2" fmla="*/ 320 w 451"/>
              <a:gd name="T3" fmla="*/ 391 h 449"/>
              <a:gd name="T4" fmla="*/ 173 w 451"/>
              <a:gd name="T5" fmla="*/ 391 h 449"/>
              <a:gd name="T6" fmla="*/ 154 w 451"/>
              <a:gd name="T7" fmla="*/ 363 h 449"/>
              <a:gd name="T8" fmla="*/ 173 w 451"/>
              <a:gd name="T9" fmla="*/ 304 h 449"/>
              <a:gd name="T10" fmla="*/ 405 w 451"/>
              <a:gd name="T11" fmla="*/ 304 h 449"/>
              <a:gd name="T12" fmla="*/ 451 w 451"/>
              <a:gd name="T13" fmla="*/ 103 h 449"/>
              <a:gd name="T14" fmla="*/ 84 w 451"/>
              <a:gd name="T15" fmla="*/ 54 h 449"/>
              <a:gd name="T16" fmla="*/ 55 w 451"/>
              <a:gd name="T17" fmla="*/ 35 h 449"/>
              <a:gd name="T18" fmla="*/ 56 w 451"/>
              <a:gd name="T19" fmla="*/ 28 h 449"/>
              <a:gd name="T20" fmla="*/ 28 w 451"/>
              <a:gd name="T21" fmla="*/ 0 h 449"/>
              <a:gd name="T22" fmla="*/ 0 w 451"/>
              <a:gd name="T23" fmla="*/ 28 h 449"/>
              <a:gd name="T24" fmla="*/ 28 w 451"/>
              <a:gd name="T25" fmla="*/ 56 h 449"/>
              <a:gd name="T26" fmla="*/ 33 w 451"/>
              <a:gd name="T27" fmla="*/ 55 h 449"/>
              <a:gd name="T28" fmla="*/ 68 w 451"/>
              <a:gd name="T29" fmla="*/ 78 h 449"/>
              <a:gd name="T30" fmla="*/ 125 w 451"/>
              <a:gd name="T31" fmla="*/ 304 h 449"/>
              <a:gd name="T32" fmla="*/ 142 w 451"/>
              <a:gd name="T33" fmla="*/ 304 h 449"/>
              <a:gd name="T34" fmla="*/ 127 w 451"/>
              <a:gd name="T35" fmla="*/ 353 h 449"/>
              <a:gd name="T36" fmla="*/ 125 w 451"/>
              <a:gd name="T37" fmla="*/ 353 h 449"/>
              <a:gd name="T38" fmla="*/ 77 w 451"/>
              <a:gd name="T39" fmla="*/ 401 h 449"/>
              <a:gd name="T40" fmla="*/ 125 w 451"/>
              <a:gd name="T41" fmla="*/ 449 h 449"/>
              <a:gd name="T42" fmla="*/ 170 w 451"/>
              <a:gd name="T43" fmla="*/ 420 h 449"/>
              <a:gd name="T44" fmla="*/ 322 w 451"/>
              <a:gd name="T45" fmla="*/ 420 h 449"/>
              <a:gd name="T46" fmla="*/ 366 w 451"/>
              <a:gd name="T47" fmla="*/ 449 h 449"/>
              <a:gd name="T48" fmla="*/ 413 w 451"/>
              <a:gd name="T49" fmla="*/ 402 h 449"/>
              <a:gd name="T50" fmla="*/ 366 w 451"/>
              <a:gd name="T51" fmla="*/ 35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1" h="449">
                <a:moveTo>
                  <a:pt x="366" y="355"/>
                </a:moveTo>
                <a:cubicBezTo>
                  <a:pt x="343" y="355"/>
                  <a:pt x="325" y="371"/>
                  <a:pt x="320" y="391"/>
                </a:cubicBezTo>
                <a:cubicBezTo>
                  <a:pt x="173" y="391"/>
                  <a:pt x="173" y="391"/>
                  <a:pt x="173" y="391"/>
                </a:cubicBezTo>
                <a:cubicBezTo>
                  <a:pt x="170" y="380"/>
                  <a:pt x="164" y="370"/>
                  <a:pt x="154" y="363"/>
                </a:cubicBezTo>
                <a:cubicBezTo>
                  <a:pt x="173" y="304"/>
                  <a:pt x="173" y="304"/>
                  <a:pt x="173" y="304"/>
                </a:cubicBezTo>
                <a:cubicBezTo>
                  <a:pt x="405" y="304"/>
                  <a:pt x="405" y="304"/>
                  <a:pt x="405" y="304"/>
                </a:cubicBezTo>
                <a:cubicBezTo>
                  <a:pt x="451" y="103"/>
                  <a:pt x="451" y="103"/>
                  <a:pt x="451" y="103"/>
                </a:cubicBezTo>
                <a:cubicBezTo>
                  <a:pt x="84" y="54"/>
                  <a:pt x="84" y="54"/>
                  <a:pt x="84" y="54"/>
                </a:cubicBezTo>
                <a:cubicBezTo>
                  <a:pt x="55" y="35"/>
                  <a:pt x="55" y="35"/>
                  <a:pt x="55" y="35"/>
                </a:cubicBezTo>
                <a:cubicBezTo>
                  <a:pt x="56" y="28"/>
                  <a:pt x="56" y="28"/>
                  <a:pt x="56" y="28"/>
                </a:cubicBezTo>
                <a:cubicBezTo>
                  <a:pt x="56" y="13"/>
                  <a:pt x="43" y="0"/>
                  <a:pt x="28" y="0"/>
                </a:cubicBezTo>
                <a:cubicBezTo>
                  <a:pt x="12" y="0"/>
                  <a:pt x="0" y="13"/>
                  <a:pt x="0" y="28"/>
                </a:cubicBezTo>
                <a:cubicBezTo>
                  <a:pt x="0" y="44"/>
                  <a:pt x="12" y="56"/>
                  <a:pt x="28" y="56"/>
                </a:cubicBezTo>
                <a:cubicBezTo>
                  <a:pt x="33" y="55"/>
                  <a:pt x="33" y="55"/>
                  <a:pt x="33" y="55"/>
                </a:cubicBezTo>
                <a:cubicBezTo>
                  <a:pt x="68" y="78"/>
                  <a:pt x="68" y="78"/>
                  <a:pt x="68" y="78"/>
                </a:cubicBezTo>
                <a:cubicBezTo>
                  <a:pt x="125" y="304"/>
                  <a:pt x="125" y="304"/>
                  <a:pt x="125" y="304"/>
                </a:cubicBezTo>
                <a:cubicBezTo>
                  <a:pt x="142" y="304"/>
                  <a:pt x="142" y="304"/>
                  <a:pt x="142" y="304"/>
                </a:cubicBezTo>
                <a:cubicBezTo>
                  <a:pt x="127" y="353"/>
                  <a:pt x="127" y="353"/>
                  <a:pt x="127" y="353"/>
                </a:cubicBezTo>
                <a:cubicBezTo>
                  <a:pt x="125" y="353"/>
                  <a:pt x="125" y="353"/>
                  <a:pt x="125" y="353"/>
                </a:cubicBezTo>
                <a:cubicBezTo>
                  <a:pt x="99" y="353"/>
                  <a:pt x="77" y="374"/>
                  <a:pt x="77" y="401"/>
                </a:cubicBezTo>
                <a:cubicBezTo>
                  <a:pt x="77" y="428"/>
                  <a:pt x="99" y="449"/>
                  <a:pt x="125" y="449"/>
                </a:cubicBezTo>
                <a:cubicBezTo>
                  <a:pt x="145" y="449"/>
                  <a:pt x="162" y="437"/>
                  <a:pt x="170" y="420"/>
                </a:cubicBezTo>
                <a:cubicBezTo>
                  <a:pt x="322" y="420"/>
                  <a:pt x="322" y="420"/>
                  <a:pt x="322" y="420"/>
                </a:cubicBezTo>
                <a:cubicBezTo>
                  <a:pt x="329" y="437"/>
                  <a:pt x="346" y="449"/>
                  <a:pt x="366" y="449"/>
                </a:cubicBezTo>
                <a:cubicBezTo>
                  <a:pt x="392" y="449"/>
                  <a:pt x="413" y="428"/>
                  <a:pt x="413" y="402"/>
                </a:cubicBezTo>
                <a:cubicBezTo>
                  <a:pt x="413" y="376"/>
                  <a:pt x="392" y="355"/>
                  <a:pt x="366" y="355"/>
                </a:cubicBezTo>
                <a:close/>
              </a:path>
            </a:pathLst>
          </a:custGeom>
          <a:solidFill>
            <a:sysClr val="window" lastClr="FFFFFF"/>
          </a:solidFill>
          <a:ln>
            <a:noFill/>
          </a:ln>
        </p:spPr>
        <p:txBody>
          <a:bodyPr vert="horz" wrap="square" lIns="68559" tIns="34279" rIns="68559" bIns="34279" numCol="1" anchor="t" anchorCtr="0" compatLnSpc="1"/>
          <a:lstStyle/>
          <a:p>
            <a:pPr defTabSz="685165">
              <a:defRPr/>
            </a:pPr>
            <a:endParaRPr lang="id-ID" sz="1400" kern="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p:cTn id="23" dur="500" fill="hold"/>
                                        <p:tgtEl>
                                          <p:spTgt spid="59"/>
                                        </p:tgtEl>
                                        <p:attrNameLst>
                                          <p:attrName>ppt_w</p:attrName>
                                        </p:attrNameLst>
                                      </p:cBhvr>
                                      <p:tavLst>
                                        <p:tav tm="0">
                                          <p:val>
                                            <p:fltVal val="0"/>
                                          </p:val>
                                        </p:tav>
                                        <p:tav tm="100000">
                                          <p:val>
                                            <p:strVal val="#ppt_w"/>
                                          </p:val>
                                        </p:tav>
                                      </p:tavLst>
                                    </p:anim>
                                    <p:anim calcmode="lin" valueType="num">
                                      <p:cBhvr>
                                        <p:cTn id="24" dur="500" fill="hold"/>
                                        <p:tgtEl>
                                          <p:spTgt spid="59"/>
                                        </p:tgtEl>
                                        <p:attrNameLst>
                                          <p:attrName>ppt_h</p:attrName>
                                        </p:attrNameLst>
                                      </p:cBhvr>
                                      <p:tavLst>
                                        <p:tav tm="0">
                                          <p:val>
                                            <p:fltVal val="0"/>
                                          </p:val>
                                        </p:tav>
                                        <p:tav tm="100000">
                                          <p:val>
                                            <p:strVal val="#ppt_h"/>
                                          </p:val>
                                        </p:tav>
                                      </p:tavLst>
                                    </p:anim>
                                    <p:animEffect transition="in" filter="fade">
                                      <p:cBhvr>
                                        <p:cTn id="25" dur="500"/>
                                        <p:tgtEl>
                                          <p:spTgt spid="59"/>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500"/>
                                        <p:tgtEl>
                                          <p:spTgt spid="5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500"/>
                                        <p:tgtEl>
                                          <p:spTgt spid="52"/>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fltVal val="0"/>
                                          </p:val>
                                        </p:tav>
                                        <p:tav tm="100000">
                                          <p:val>
                                            <p:strVal val="#ppt_w"/>
                                          </p:val>
                                        </p:tav>
                                      </p:tavLst>
                                    </p:anim>
                                    <p:anim calcmode="lin" valueType="num">
                                      <p:cBhvr>
                                        <p:cTn id="47" dur="500" fill="hold"/>
                                        <p:tgtEl>
                                          <p:spTgt spid="70"/>
                                        </p:tgtEl>
                                        <p:attrNameLst>
                                          <p:attrName>ppt_h</p:attrName>
                                        </p:attrNameLst>
                                      </p:cBhvr>
                                      <p:tavLst>
                                        <p:tav tm="0">
                                          <p:val>
                                            <p:fltVal val="0"/>
                                          </p:val>
                                        </p:tav>
                                        <p:tav tm="100000">
                                          <p:val>
                                            <p:strVal val="#ppt_h"/>
                                          </p:val>
                                        </p:tav>
                                      </p:tavLst>
                                    </p:anim>
                                    <p:animEffect transition="in" filter="fade">
                                      <p:cBhvr>
                                        <p:cTn id="48" dur="500"/>
                                        <p:tgtEl>
                                          <p:spTgt spid="70"/>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childTnLst>
                          </p:cTn>
                        </p:par>
                        <p:par>
                          <p:cTn id="55" fill="hold">
                            <p:stCondLst>
                              <p:cond delay="5000"/>
                            </p:stCondLst>
                            <p:childTnLst>
                              <p:par>
                                <p:cTn id="56" presetID="10" presetClass="entr" presetSubtype="0" fill="hold" grpId="0" nodeType="after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childTnLst>
                          </p:cTn>
                        </p:par>
                        <p:par>
                          <p:cTn id="62" fill="hold">
                            <p:stCondLst>
                              <p:cond delay="5500"/>
                            </p:stCondLst>
                            <p:childTnLst>
                              <p:par>
                                <p:cTn id="63" presetID="10" presetClass="entr" presetSubtype="0" fill="hold"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500"/>
                                        <p:tgtEl>
                                          <p:spTgt spid="3"/>
                                        </p:tgtEl>
                                      </p:cBhvr>
                                    </p:animEffect>
                                  </p:childTnLst>
                                </p:cTn>
                              </p:par>
                            </p:childTnLst>
                          </p:cTn>
                        </p:par>
                        <p:par>
                          <p:cTn id="66" fill="hold">
                            <p:stCondLst>
                              <p:cond delay="6000"/>
                            </p:stCondLst>
                            <p:childTnLst>
                              <p:par>
                                <p:cTn id="67" presetID="53" presetClass="entr" presetSubtype="16" fill="hold" nodeType="after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p:cTn id="69" dur="500" fill="hold"/>
                                        <p:tgtEl>
                                          <p:spTgt spid="45"/>
                                        </p:tgtEl>
                                        <p:attrNameLst>
                                          <p:attrName>ppt_w</p:attrName>
                                        </p:attrNameLst>
                                      </p:cBhvr>
                                      <p:tavLst>
                                        <p:tav tm="0">
                                          <p:val>
                                            <p:fltVal val="0"/>
                                          </p:val>
                                        </p:tav>
                                        <p:tav tm="100000">
                                          <p:val>
                                            <p:strVal val="#ppt_w"/>
                                          </p:val>
                                        </p:tav>
                                      </p:tavLst>
                                    </p:anim>
                                    <p:anim calcmode="lin" valueType="num">
                                      <p:cBhvr>
                                        <p:cTn id="70" dur="500" fill="hold"/>
                                        <p:tgtEl>
                                          <p:spTgt spid="45"/>
                                        </p:tgtEl>
                                        <p:attrNameLst>
                                          <p:attrName>ppt_h</p:attrName>
                                        </p:attrNameLst>
                                      </p:cBhvr>
                                      <p:tavLst>
                                        <p:tav tm="0">
                                          <p:val>
                                            <p:fltVal val="0"/>
                                          </p:val>
                                        </p:tav>
                                        <p:tav tm="100000">
                                          <p:val>
                                            <p:strVal val="#ppt_h"/>
                                          </p:val>
                                        </p:tav>
                                      </p:tavLst>
                                    </p:anim>
                                    <p:animEffect transition="in" filter="fade">
                                      <p:cBhvr>
                                        <p:cTn id="71" dur="500"/>
                                        <p:tgtEl>
                                          <p:spTgt spid="45"/>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p:cTn id="75" dur="500" fill="hold"/>
                                        <p:tgtEl>
                                          <p:spTgt spid="39"/>
                                        </p:tgtEl>
                                        <p:attrNameLst>
                                          <p:attrName>ppt_w</p:attrName>
                                        </p:attrNameLst>
                                      </p:cBhvr>
                                      <p:tavLst>
                                        <p:tav tm="0">
                                          <p:val>
                                            <p:fltVal val="0"/>
                                          </p:val>
                                        </p:tav>
                                        <p:tav tm="100000">
                                          <p:val>
                                            <p:strVal val="#ppt_w"/>
                                          </p:val>
                                        </p:tav>
                                      </p:tavLst>
                                    </p:anim>
                                    <p:anim calcmode="lin" valueType="num">
                                      <p:cBhvr>
                                        <p:cTn id="76" dur="500" fill="hold"/>
                                        <p:tgtEl>
                                          <p:spTgt spid="39"/>
                                        </p:tgtEl>
                                        <p:attrNameLst>
                                          <p:attrName>ppt_h</p:attrName>
                                        </p:attrNameLst>
                                      </p:cBhvr>
                                      <p:tavLst>
                                        <p:tav tm="0">
                                          <p:val>
                                            <p:fltVal val="0"/>
                                          </p:val>
                                        </p:tav>
                                        <p:tav tm="100000">
                                          <p:val>
                                            <p:strVal val="#ppt_h"/>
                                          </p:val>
                                        </p:tav>
                                      </p:tavLst>
                                    </p:anim>
                                    <p:animEffect transition="in" filter="fade">
                                      <p:cBhvr>
                                        <p:cTn id="77" dur="500"/>
                                        <p:tgtEl>
                                          <p:spTgt spid="39"/>
                                        </p:tgtEl>
                                      </p:cBhvr>
                                    </p:animEffect>
                                  </p:childTnLst>
                                </p:cTn>
                              </p:par>
                            </p:childTnLst>
                          </p:cTn>
                        </p:par>
                        <p:par>
                          <p:cTn id="78" fill="hold">
                            <p:stCondLst>
                              <p:cond delay="7000"/>
                            </p:stCondLst>
                            <p:childTnLst>
                              <p:par>
                                <p:cTn id="79" presetID="10" presetClass="entr" presetSubtype="0" fill="hold" grpId="0"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500"/>
                                        <p:tgtEl>
                                          <p:spTgt spid="5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childTnLst>
                                </p:cTn>
                              </p:par>
                            </p:childTnLst>
                          </p:cTn>
                        </p:par>
                        <p:par>
                          <p:cTn id="85" fill="hold">
                            <p:stCondLst>
                              <p:cond delay="7500"/>
                            </p:stCondLst>
                            <p:childTnLst>
                              <p:par>
                                <p:cTn id="86" presetID="10" presetClass="entr" presetSubtype="0" fill="hold" nodeType="afterEffect">
                                  <p:stCondLst>
                                    <p:cond delay="0"/>
                                  </p:stCondLst>
                                  <p:childTnLst>
                                    <p:set>
                                      <p:cBhvr>
                                        <p:cTn id="87" dur="1" fill="hold">
                                          <p:stCondLst>
                                            <p:cond delay="0"/>
                                          </p:stCondLst>
                                        </p:cTn>
                                        <p:tgtEl>
                                          <p:spTgt spid="10"/>
                                        </p:tgtEl>
                                        <p:attrNameLst>
                                          <p:attrName>style.visibility</p:attrName>
                                        </p:attrNameLst>
                                      </p:cBhvr>
                                      <p:to>
                                        <p:strVal val="visible"/>
                                      </p:to>
                                    </p:set>
                                    <p:animEffect transition="in" filter="fade">
                                      <p:cBhvr>
                                        <p:cTn id="88" dur="500"/>
                                        <p:tgtEl>
                                          <p:spTgt spid="10"/>
                                        </p:tgtEl>
                                      </p:cBhvr>
                                    </p:animEffect>
                                  </p:childTnLst>
                                </p:cTn>
                              </p:par>
                            </p:childTnLst>
                          </p:cTn>
                        </p:par>
                        <p:par>
                          <p:cTn id="89" fill="hold">
                            <p:stCondLst>
                              <p:cond delay="8000"/>
                            </p:stCondLst>
                            <p:childTnLst>
                              <p:par>
                                <p:cTn id="90" presetID="53" presetClass="entr" presetSubtype="16" fill="hold" nodeType="afterEffect">
                                  <p:stCondLst>
                                    <p:cond delay="0"/>
                                  </p:stCondLst>
                                  <p:childTnLst>
                                    <p:set>
                                      <p:cBhvr>
                                        <p:cTn id="91" dur="1" fill="hold">
                                          <p:stCondLst>
                                            <p:cond delay="0"/>
                                          </p:stCondLst>
                                        </p:cTn>
                                        <p:tgtEl>
                                          <p:spTgt spid="48"/>
                                        </p:tgtEl>
                                        <p:attrNameLst>
                                          <p:attrName>style.visibility</p:attrName>
                                        </p:attrNameLst>
                                      </p:cBhvr>
                                      <p:to>
                                        <p:strVal val="visible"/>
                                      </p:to>
                                    </p:set>
                                    <p:anim calcmode="lin" valueType="num">
                                      <p:cBhvr>
                                        <p:cTn id="92" dur="500" fill="hold"/>
                                        <p:tgtEl>
                                          <p:spTgt spid="48"/>
                                        </p:tgtEl>
                                        <p:attrNameLst>
                                          <p:attrName>ppt_w</p:attrName>
                                        </p:attrNameLst>
                                      </p:cBhvr>
                                      <p:tavLst>
                                        <p:tav tm="0">
                                          <p:val>
                                            <p:fltVal val="0"/>
                                          </p:val>
                                        </p:tav>
                                        <p:tav tm="100000">
                                          <p:val>
                                            <p:strVal val="#ppt_w"/>
                                          </p:val>
                                        </p:tav>
                                      </p:tavLst>
                                    </p:anim>
                                    <p:anim calcmode="lin" valueType="num">
                                      <p:cBhvr>
                                        <p:cTn id="93" dur="500" fill="hold"/>
                                        <p:tgtEl>
                                          <p:spTgt spid="48"/>
                                        </p:tgtEl>
                                        <p:attrNameLst>
                                          <p:attrName>ppt_h</p:attrName>
                                        </p:attrNameLst>
                                      </p:cBhvr>
                                      <p:tavLst>
                                        <p:tav tm="0">
                                          <p:val>
                                            <p:fltVal val="0"/>
                                          </p:val>
                                        </p:tav>
                                        <p:tav tm="100000">
                                          <p:val>
                                            <p:strVal val="#ppt_h"/>
                                          </p:val>
                                        </p:tav>
                                      </p:tavLst>
                                    </p:anim>
                                    <p:animEffect transition="in" filter="fade">
                                      <p:cBhvr>
                                        <p:cTn id="94" dur="500"/>
                                        <p:tgtEl>
                                          <p:spTgt spid="48"/>
                                        </p:tgtEl>
                                      </p:cBhvr>
                                    </p:animEffect>
                                  </p:childTnLst>
                                </p:cTn>
                              </p:par>
                            </p:childTnLst>
                          </p:cTn>
                        </p:par>
                        <p:par>
                          <p:cTn id="95" fill="hold">
                            <p:stCondLst>
                              <p:cond delay="8500"/>
                            </p:stCondLst>
                            <p:childTnLst>
                              <p:par>
                                <p:cTn id="96" presetID="53" presetClass="entr" presetSubtype="16" fill="hold"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Effect transition="in" filter="fade">
                                      <p:cBhvr>
                                        <p:cTn id="100" dur="500"/>
                                        <p:tgtEl>
                                          <p:spTgt spid="42"/>
                                        </p:tgtEl>
                                      </p:cBhvr>
                                    </p:animEffect>
                                  </p:childTnLst>
                                </p:cTn>
                              </p:par>
                            </p:childTnLst>
                          </p:cTn>
                        </p:par>
                        <p:par>
                          <p:cTn id="101" fill="hold">
                            <p:stCondLst>
                              <p:cond delay="9000"/>
                            </p:stCondLst>
                            <p:childTnLst>
                              <p:par>
                                <p:cTn id="102" presetID="10" presetClass="entr" presetSubtype="0"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fade">
                                      <p:cBhvr>
                                        <p:cTn id="104" dur="500"/>
                                        <p:tgtEl>
                                          <p:spTgt spid="5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58"/>
                                        </p:tgtEl>
                                        <p:attrNameLst>
                                          <p:attrName>style.visibility</p:attrName>
                                        </p:attrNameLst>
                                      </p:cBhvr>
                                      <p:to>
                                        <p:strVal val="visible"/>
                                      </p:to>
                                    </p:set>
                                    <p:animEffect transition="in" filter="fade">
                                      <p:cBhvr>
                                        <p:cTn id="10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51" grpId="0"/>
      <p:bldP spid="52" grpId="0"/>
      <p:bldP spid="53" grpId="0"/>
      <p:bldP spid="54" grpId="0"/>
      <p:bldP spid="55" grpId="0"/>
      <p:bldP spid="56" grpId="0"/>
      <p:bldP spid="57" grpId="0"/>
      <p:bldP spid="58" grpId="0"/>
      <p:bldP spid="59" grpId="0" animBg="1"/>
      <p:bldP spid="7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9"/>
          <p:cNvGrpSpPr/>
          <p:nvPr/>
        </p:nvGrpSpPr>
        <p:grpSpPr>
          <a:xfrm>
            <a:off x="4398476" y="921659"/>
            <a:ext cx="551350" cy="4026356"/>
            <a:chOff x="4124802" y="1156869"/>
            <a:chExt cx="5390196" cy="5368475"/>
          </a:xfrm>
          <a:effectLst>
            <a:outerShdw blurRad="50800" dist="38100" dir="5400000" algn="t" rotWithShape="0">
              <a:prstClr val="black">
                <a:alpha val="40000"/>
              </a:prstClr>
            </a:outerShdw>
          </a:effectLst>
        </p:grpSpPr>
        <p:sp>
          <p:nvSpPr>
            <p:cNvPr id="51" name="椭圆 50"/>
            <p:cNvSpPr/>
            <p:nvPr/>
          </p:nvSpPr>
          <p:spPr>
            <a:xfrm>
              <a:off x="4621472" y="1156869"/>
              <a:ext cx="2650210" cy="167164"/>
            </a:xfrm>
            <a:prstGeom prst="ellipse">
              <a:avLst/>
            </a:prstGeom>
            <a:gradFill flip="none" rotWithShape="1">
              <a:gsLst>
                <a:gs pos="100000">
                  <a:srgbClr val="FBFBFB"/>
                </a:gs>
                <a:gs pos="62000">
                  <a:srgbClr val="F3F3F3"/>
                </a:gs>
                <a:gs pos="0">
                  <a:srgbClr val="CFD0CD"/>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nvGrpSpPr>
            <p:cNvPr id="5" name="组合 51"/>
            <p:cNvGrpSpPr/>
            <p:nvPr/>
          </p:nvGrpSpPr>
          <p:grpSpPr>
            <a:xfrm>
              <a:off x="4124802" y="1230608"/>
              <a:ext cx="5390196" cy="5294736"/>
              <a:chOff x="4124802" y="1230608"/>
              <a:chExt cx="5390196" cy="5294736"/>
            </a:xfrm>
          </p:grpSpPr>
          <p:sp>
            <p:nvSpPr>
              <p:cNvPr id="53" name="椭圆 52"/>
              <p:cNvSpPr/>
              <p:nvPr/>
            </p:nvSpPr>
            <p:spPr>
              <a:xfrm>
                <a:off x="4124802" y="5601873"/>
                <a:ext cx="5390196" cy="923471"/>
              </a:xfrm>
              <a:prstGeom prst="ellipse">
                <a:avLst/>
              </a:prstGeom>
              <a:gradFill flip="none" rotWithShape="1">
                <a:gsLst>
                  <a:gs pos="77000">
                    <a:srgbClr val="000000">
                      <a:alpha val="5000"/>
                    </a:srgbClr>
                  </a:gs>
                  <a:gs pos="61000">
                    <a:srgbClr val="000000">
                      <a:alpha val="19000"/>
                    </a:srgbClr>
                  </a:gs>
                  <a:gs pos="21000">
                    <a:srgbClr val="000000">
                      <a:alpha val="22000"/>
                    </a:srgbClr>
                  </a:gs>
                  <a:gs pos="100000">
                    <a:schemeClr val="tx1">
                      <a:alpha val="0"/>
                    </a:schemeClr>
                  </a:gs>
                  <a:gs pos="0">
                    <a:schemeClr val="tx1">
                      <a:alpha val="50000"/>
                    </a:schemeClr>
                  </a:gs>
                </a:gsLst>
                <a:lin ang="0" scaled="1"/>
                <a:tileRect/>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nvGrpSpPr>
              <p:cNvPr id="6" name="组合 53"/>
              <p:cNvGrpSpPr/>
              <p:nvPr/>
            </p:nvGrpSpPr>
            <p:grpSpPr>
              <a:xfrm>
                <a:off x="4621472" y="1230608"/>
                <a:ext cx="2650210" cy="4982626"/>
                <a:chOff x="4621472" y="1230608"/>
                <a:chExt cx="2650210" cy="4982626"/>
              </a:xfrm>
            </p:grpSpPr>
            <p:sp>
              <p:nvSpPr>
                <p:cNvPr id="55" name="任意多边形 54"/>
                <p:cNvSpPr/>
                <p:nvPr/>
              </p:nvSpPr>
              <p:spPr>
                <a:xfrm>
                  <a:off x="4621472" y="1230608"/>
                  <a:ext cx="2650210" cy="4982626"/>
                </a:xfrm>
                <a:custGeom>
                  <a:avLst/>
                  <a:gdLst>
                    <a:gd name="connsiteX0" fmla="*/ 0 w 2650210"/>
                    <a:gd name="connsiteY0" fmla="*/ 0 h 4982626"/>
                    <a:gd name="connsiteX1" fmla="*/ 2650210 w 2650210"/>
                    <a:gd name="connsiteY1" fmla="*/ 0 h 4982626"/>
                    <a:gd name="connsiteX2" fmla="*/ 2650210 w 2650210"/>
                    <a:gd name="connsiteY2" fmla="*/ 1016000 h 4982626"/>
                    <a:gd name="connsiteX3" fmla="*/ 2650210 w 2650210"/>
                    <a:gd name="connsiteY3" fmla="*/ 4835471 h 4982626"/>
                    <a:gd name="connsiteX4" fmla="*/ 1325105 w 2650210"/>
                    <a:gd name="connsiteY4" fmla="*/ 4982626 h 4982626"/>
                    <a:gd name="connsiteX5" fmla="*/ 0 w 2650210"/>
                    <a:gd name="connsiteY5" fmla="*/ 4835471 h 4982626"/>
                    <a:gd name="connsiteX6" fmla="*/ 0 w 2650210"/>
                    <a:gd name="connsiteY6" fmla="*/ 1016000 h 498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0210" h="4982626">
                      <a:moveTo>
                        <a:pt x="0" y="0"/>
                      </a:moveTo>
                      <a:lnTo>
                        <a:pt x="2650210" y="0"/>
                      </a:lnTo>
                      <a:lnTo>
                        <a:pt x="2650210" y="1016000"/>
                      </a:lnTo>
                      <a:lnTo>
                        <a:pt x="2650210" y="4835471"/>
                      </a:lnTo>
                      <a:cubicBezTo>
                        <a:pt x="2650210" y="4916742"/>
                        <a:pt x="2056940" y="4982626"/>
                        <a:pt x="1325105" y="4982626"/>
                      </a:cubicBezTo>
                      <a:cubicBezTo>
                        <a:pt x="593270" y="4982626"/>
                        <a:pt x="0" y="4916742"/>
                        <a:pt x="0" y="4835471"/>
                      </a:cubicBezTo>
                      <a:lnTo>
                        <a:pt x="0" y="1016000"/>
                      </a:lnTo>
                      <a:close/>
                    </a:path>
                  </a:pathLst>
                </a:custGeom>
                <a:gradFill>
                  <a:gsLst>
                    <a:gs pos="31000">
                      <a:schemeClr val="bg1">
                        <a:lumMod val="95000"/>
                      </a:schemeClr>
                    </a:gs>
                    <a:gs pos="100000">
                      <a:srgbClr val="D2D3D0"/>
                    </a:gs>
                    <a:gs pos="83000">
                      <a:srgbClr val="C7C8C5"/>
                    </a:gs>
                    <a:gs pos="68000">
                      <a:srgbClr val="D3D3D1"/>
                    </a:gs>
                    <a:gs pos="49000">
                      <a:srgbClr val="E3E3E1"/>
                    </a:gs>
                    <a:gs pos="17000">
                      <a:srgbClr val="F2F2F0"/>
                    </a:gs>
                    <a:gs pos="0">
                      <a:schemeClr val="bg1">
                        <a:lumMod val="8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6" name="任意多边形 55"/>
                <p:cNvSpPr/>
                <p:nvPr/>
              </p:nvSpPr>
              <p:spPr>
                <a:xfrm>
                  <a:off x="4621472" y="2454661"/>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7" name="任意多边形 56"/>
                <p:cNvSpPr/>
                <p:nvPr/>
              </p:nvSpPr>
              <p:spPr>
                <a:xfrm>
                  <a:off x="4621472" y="3739342"/>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sp>
              <p:nvSpPr>
                <p:cNvPr id="58" name="任意多边形 57"/>
                <p:cNvSpPr/>
                <p:nvPr/>
              </p:nvSpPr>
              <p:spPr>
                <a:xfrm>
                  <a:off x="4621472" y="4907742"/>
                  <a:ext cx="2647950" cy="152400"/>
                </a:xfrm>
                <a:custGeom>
                  <a:avLst/>
                  <a:gdLst>
                    <a:gd name="connsiteX0" fmla="*/ 0 w 2671763"/>
                    <a:gd name="connsiteY0" fmla="*/ 0 h 138119"/>
                    <a:gd name="connsiteX1" fmla="*/ 1352550 w 2671763"/>
                    <a:gd name="connsiteY1" fmla="*/ 138112 h 138119"/>
                    <a:gd name="connsiteX2" fmla="*/ 2671763 w 2671763"/>
                    <a:gd name="connsiteY2" fmla="*/ 4762 h 138119"/>
                    <a:gd name="connsiteX0-1" fmla="*/ 0 w 2671763"/>
                    <a:gd name="connsiteY0-2" fmla="*/ 0 h 138119"/>
                    <a:gd name="connsiteX1-3" fmla="*/ 1352550 w 2671763"/>
                    <a:gd name="connsiteY1-4" fmla="*/ 138112 h 138119"/>
                    <a:gd name="connsiteX2-5" fmla="*/ 2671763 w 2671763"/>
                    <a:gd name="connsiteY2-6" fmla="*/ 4762 h 138119"/>
                    <a:gd name="connsiteX0-7" fmla="*/ 0 w 2671763"/>
                    <a:gd name="connsiteY0-8" fmla="*/ 0 h 138120"/>
                    <a:gd name="connsiteX1-9" fmla="*/ 1352550 w 2671763"/>
                    <a:gd name="connsiteY1-10" fmla="*/ 138112 h 138120"/>
                    <a:gd name="connsiteX2-11" fmla="*/ 2671763 w 2671763"/>
                    <a:gd name="connsiteY2-12" fmla="*/ 4762 h 138120"/>
                    <a:gd name="connsiteX0-13" fmla="*/ 0 w 2652713"/>
                    <a:gd name="connsiteY0-14" fmla="*/ 14288 h 153386"/>
                    <a:gd name="connsiteX1-15" fmla="*/ 1352550 w 2652713"/>
                    <a:gd name="connsiteY1-16" fmla="*/ 152400 h 153386"/>
                    <a:gd name="connsiteX2-17" fmla="*/ 2652713 w 2652713"/>
                    <a:gd name="connsiteY2-18" fmla="*/ 0 h 153386"/>
                    <a:gd name="connsiteX0-19" fmla="*/ 0 w 2652713"/>
                    <a:gd name="connsiteY0-20" fmla="*/ 0 h 138197"/>
                    <a:gd name="connsiteX1-21" fmla="*/ 1352550 w 2652713"/>
                    <a:gd name="connsiteY1-22" fmla="*/ 138112 h 138197"/>
                    <a:gd name="connsiteX2-23" fmla="*/ 2652713 w 2652713"/>
                    <a:gd name="connsiteY2-24" fmla="*/ 14287 h 138197"/>
                    <a:gd name="connsiteX0-25" fmla="*/ 0 w 2647950"/>
                    <a:gd name="connsiteY0-26" fmla="*/ 1 h 125521"/>
                    <a:gd name="connsiteX1-27" fmla="*/ 1347787 w 2647950"/>
                    <a:gd name="connsiteY1-28" fmla="*/ 123825 h 125521"/>
                    <a:gd name="connsiteX2-29" fmla="*/ 2647950 w 2647950"/>
                    <a:gd name="connsiteY2-30" fmla="*/ 0 h 125521"/>
                    <a:gd name="connsiteX0-31" fmla="*/ 0 w 2647950"/>
                    <a:gd name="connsiteY0-32" fmla="*/ 1 h 125521"/>
                    <a:gd name="connsiteX1-33" fmla="*/ 1347787 w 2647950"/>
                    <a:gd name="connsiteY1-34" fmla="*/ 123825 h 125521"/>
                    <a:gd name="connsiteX2-35" fmla="*/ 2647950 w 2647950"/>
                    <a:gd name="connsiteY2-36" fmla="*/ 0 h 125521"/>
                    <a:gd name="connsiteX0-37" fmla="*/ 0 w 2647950"/>
                    <a:gd name="connsiteY0-38" fmla="*/ 1 h 142921"/>
                    <a:gd name="connsiteX1-39" fmla="*/ 1347787 w 2647950"/>
                    <a:gd name="connsiteY1-40" fmla="*/ 142875 h 142921"/>
                    <a:gd name="connsiteX2-41" fmla="*/ 2647950 w 2647950"/>
                    <a:gd name="connsiteY2-42" fmla="*/ 0 h 142921"/>
                    <a:gd name="connsiteX0-43" fmla="*/ 0 w 2647950"/>
                    <a:gd name="connsiteY0-44" fmla="*/ 1 h 152400"/>
                    <a:gd name="connsiteX1-45" fmla="*/ 1347787 w 2647950"/>
                    <a:gd name="connsiteY1-46" fmla="*/ 152400 h 152400"/>
                    <a:gd name="connsiteX2-47" fmla="*/ 2647950 w 2647950"/>
                    <a:gd name="connsiteY2-48" fmla="*/ 0 h 152400"/>
                  </a:gdLst>
                  <a:ahLst/>
                  <a:cxnLst>
                    <a:cxn ang="0">
                      <a:pos x="connsiteX0-1" y="connsiteY0-2"/>
                    </a:cxn>
                    <a:cxn ang="0">
                      <a:pos x="connsiteX1-3" y="connsiteY1-4"/>
                    </a:cxn>
                    <a:cxn ang="0">
                      <a:pos x="connsiteX2-5" y="connsiteY2-6"/>
                    </a:cxn>
                  </a:cxnLst>
                  <a:rect l="l" t="t" r="r" b="b"/>
                  <a:pathLst>
                    <a:path w="2647950" h="152400">
                      <a:moveTo>
                        <a:pt x="0" y="1"/>
                      </a:moveTo>
                      <a:cubicBezTo>
                        <a:pt x="458390" y="149623"/>
                        <a:pt x="906462" y="152400"/>
                        <a:pt x="1347787" y="152400"/>
                      </a:cubicBezTo>
                      <a:cubicBezTo>
                        <a:pt x="1789112" y="152400"/>
                        <a:pt x="2206625" y="140494"/>
                        <a:pt x="2647950" y="0"/>
                      </a:cubicBezTo>
                    </a:path>
                  </a:pathLst>
                </a:custGeom>
                <a:noFill/>
                <a:ln w="15875">
                  <a:gradFill flip="none" rotWithShape="1">
                    <a:gsLst>
                      <a:gs pos="0">
                        <a:srgbClr val="90928A">
                          <a:alpha val="50000"/>
                        </a:srgbClr>
                      </a:gs>
                      <a:gs pos="79000">
                        <a:schemeClr val="bg1"/>
                      </a:gs>
                      <a:gs pos="42000">
                        <a:srgbClr val="90928A">
                          <a:alpha val="50000"/>
                        </a:srgbClr>
                      </a:gs>
                      <a:gs pos="54000">
                        <a:schemeClr val="bg1"/>
                      </a:gs>
                      <a:gs pos="9000">
                        <a:schemeClr val="bg1"/>
                      </a:gs>
                      <a:gs pos="90000">
                        <a:srgbClr val="90928A">
                          <a:alpha val="50000"/>
                        </a:srgbClr>
                      </a:gs>
                      <a:gs pos="66000">
                        <a:srgbClr val="90928A">
                          <a:alpha val="50000"/>
                        </a:srgbClr>
                      </a:gs>
                      <a:gs pos="30000">
                        <a:schemeClr val="bg1"/>
                      </a:gs>
                      <a:gs pos="19000">
                        <a:srgbClr val="90928A">
                          <a:alpha val="50000"/>
                        </a:srgbClr>
                      </a:gs>
                      <a:gs pos="100000">
                        <a:schemeClr val="bg1"/>
                      </a:gs>
                    </a:gsLst>
                    <a:lin ang="0" scaled="1"/>
                    <a:tileRect/>
                  </a:gra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white"/>
                    </a:solidFill>
                  </a:endParaRPr>
                </a:p>
              </p:txBody>
            </p:sp>
          </p:grpSp>
        </p:grpSp>
      </p:grpSp>
      <p:sp>
        <p:nvSpPr>
          <p:cNvPr id="59" name="文本框 2329"/>
          <p:cNvSpPr txBox="1"/>
          <p:nvPr/>
        </p:nvSpPr>
        <p:spPr>
          <a:xfrm>
            <a:off x="4309521" y="1324892"/>
            <a:ext cx="532413" cy="284595"/>
          </a:xfrm>
          <a:prstGeom prst="rect">
            <a:avLst/>
          </a:prstGeom>
          <a:noFill/>
        </p:spPr>
        <p:txBody>
          <a:bodyPr wrap="square" lIns="68550" tIns="34274" rIns="68550" bIns="34274" rtlCol="0">
            <a:spAutoFit/>
          </a:bodyPr>
          <a:lstStyle/>
          <a:p>
            <a:pPr algn="ctr"/>
            <a:r>
              <a:rPr lang="en-US" altLang="zh-CN" sz="1400" dirty="0">
                <a:solidFill>
                  <a:schemeClr val="tx1">
                    <a:lumMod val="75000"/>
                    <a:lumOff val="25000"/>
                  </a:schemeClr>
                </a:solidFill>
                <a:latin typeface="Impact MT Std" pitchFamily="34" charset="0"/>
                <a:ea typeface="方正兰亭黑简体" panose="02000000000000000000" pitchFamily="2" charset="-122"/>
              </a:rPr>
              <a:t>01</a:t>
            </a:r>
            <a:endParaRPr lang="zh-CN" altLang="en-US" sz="1400" dirty="0">
              <a:solidFill>
                <a:schemeClr val="tx1">
                  <a:lumMod val="75000"/>
                  <a:lumOff val="25000"/>
                </a:schemeClr>
              </a:solidFill>
              <a:latin typeface="Impact MT Std" pitchFamily="34" charset="0"/>
              <a:ea typeface="方正兰亭黑简体" panose="02000000000000000000" pitchFamily="2" charset="-122"/>
            </a:endParaRPr>
          </a:p>
        </p:txBody>
      </p:sp>
      <p:sp>
        <p:nvSpPr>
          <p:cNvPr id="60" name="文本框 266"/>
          <p:cNvSpPr txBox="1"/>
          <p:nvPr/>
        </p:nvSpPr>
        <p:spPr>
          <a:xfrm>
            <a:off x="4309521" y="2224455"/>
            <a:ext cx="532413" cy="284595"/>
          </a:xfrm>
          <a:prstGeom prst="rect">
            <a:avLst/>
          </a:prstGeom>
          <a:noFill/>
        </p:spPr>
        <p:txBody>
          <a:bodyPr wrap="square" lIns="68550" tIns="34274" rIns="68550" bIns="34274" rtlCol="0">
            <a:spAutoFit/>
          </a:bodyPr>
          <a:lstStyle/>
          <a:p>
            <a:pPr algn="ctr"/>
            <a:r>
              <a:rPr lang="en-US" altLang="zh-CN" sz="1400" dirty="0">
                <a:solidFill>
                  <a:schemeClr val="tx1">
                    <a:lumMod val="75000"/>
                    <a:lumOff val="25000"/>
                  </a:schemeClr>
                </a:solidFill>
                <a:latin typeface="Impact MT Std" pitchFamily="34" charset="0"/>
                <a:ea typeface="方正兰亭黑简体" panose="02000000000000000000" pitchFamily="2" charset="-122"/>
              </a:rPr>
              <a:t>02</a:t>
            </a:r>
            <a:endParaRPr lang="zh-CN" altLang="en-US" sz="1400" dirty="0">
              <a:solidFill>
                <a:schemeClr val="tx1">
                  <a:lumMod val="75000"/>
                  <a:lumOff val="25000"/>
                </a:schemeClr>
              </a:solidFill>
              <a:latin typeface="Impact MT Std" pitchFamily="34" charset="0"/>
              <a:ea typeface="方正兰亭黑简体" panose="02000000000000000000" pitchFamily="2" charset="-122"/>
            </a:endParaRPr>
          </a:p>
        </p:txBody>
      </p:sp>
      <p:sp>
        <p:nvSpPr>
          <p:cNvPr id="61" name="文本框 267"/>
          <p:cNvSpPr txBox="1"/>
          <p:nvPr/>
        </p:nvSpPr>
        <p:spPr>
          <a:xfrm>
            <a:off x="4309521" y="3190978"/>
            <a:ext cx="532413" cy="284595"/>
          </a:xfrm>
          <a:prstGeom prst="rect">
            <a:avLst/>
          </a:prstGeom>
          <a:noFill/>
        </p:spPr>
        <p:txBody>
          <a:bodyPr wrap="square" lIns="68550" tIns="34274" rIns="68550" bIns="34274" rtlCol="0">
            <a:spAutoFit/>
          </a:bodyPr>
          <a:lstStyle/>
          <a:p>
            <a:pPr algn="ctr"/>
            <a:r>
              <a:rPr lang="en-US" altLang="zh-CN" sz="1400" dirty="0">
                <a:solidFill>
                  <a:schemeClr val="tx1">
                    <a:lumMod val="75000"/>
                    <a:lumOff val="25000"/>
                  </a:schemeClr>
                </a:solidFill>
                <a:latin typeface="Impact MT Std" pitchFamily="34" charset="0"/>
                <a:ea typeface="方正兰亭黑简体" panose="02000000000000000000" pitchFamily="2" charset="-122"/>
              </a:rPr>
              <a:t>03</a:t>
            </a:r>
            <a:endParaRPr lang="zh-CN" altLang="en-US" sz="1400" dirty="0">
              <a:solidFill>
                <a:schemeClr val="tx1">
                  <a:lumMod val="75000"/>
                  <a:lumOff val="25000"/>
                </a:schemeClr>
              </a:solidFill>
              <a:latin typeface="Impact MT Std" pitchFamily="34" charset="0"/>
              <a:ea typeface="方正兰亭黑简体" panose="02000000000000000000" pitchFamily="2" charset="-122"/>
            </a:endParaRPr>
          </a:p>
        </p:txBody>
      </p:sp>
      <p:sp>
        <p:nvSpPr>
          <p:cNvPr id="62" name="文本框 268"/>
          <p:cNvSpPr txBox="1"/>
          <p:nvPr/>
        </p:nvSpPr>
        <p:spPr>
          <a:xfrm>
            <a:off x="4309521" y="4069546"/>
            <a:ext cx="532413" cy="284595"/>
          </a:xfrm>
          <a:prstGeom prst="rect">
            <a:avLst/>
          </a:prstGeom>
          <a:noFill/>
        </p:spPr>
        <p:txBody>
          <a:bodyPr wrap="square" lIns="68550" tIns="34274" rIns="68550" bIns="34274" rtlCol="0">
            <a:spAutoFit/>
          </a:bodyPr>
          <a:lstStyle/>
          <a:p>
            <a:pPr algn="ctr"/>
            <a:r>
              <a:rPr lang="en-US" altLang="zh-CN" sz="1400" dirty="0">
                <a:solidFill>
                  <a:schemeClr val="tx1">
                    <a:lumMod val="75000"/>
                    <a:lumOff val="25000"/>
                  </a:schemeClr>
                </a:solidFill>
                <a:latin typeface="Impact MT Std" pitchFamily="34" charset="0"/>
                <a:ea typeface="方正兰亭黑简体" panose="02000000000000000000" pitchFamily="2" charset="-122"/>
              </a:rPr>
              <a:t>04</a:t>
            </a:r>
            <a:endParaRPr lang="zh-CN" altLang="en-US" sz="1400" dirty="0">
              <a:solidFill>
                <a:schemeClr val="tx1">
                  <a:lumMod val="75000"/>
                  <a:lumOff val="25000"/>
                </a:schemeClr>
              </a:solidFill>
              <a:latin typeface="Impact MT Std" pitchFamily="34" charset="0"/>
              <a:ea typeface="方正兰亭黑简体" panose="02000000000000000000" pitchFamily="2" charset="-122"/>
            </a:endParaRPr>
          </a:p>
        </p:txBody>
      </p:sp>
      <p:grpSp>
        <p:nvGrpSpPr>
          <p:cNvPr id="7" name="组合 62"/>
          <p:cNvGrpSpPr/>
          <p:nvPr/>
        </p:nvGrpSpPr>
        <p:grpSpPr>
          <a:xfrm>
            <a:off x="5728393" y="1757745"/>
            <a:ext cx="337954" cy="350222"/>
            <a:chOff x="9450388" y="2662238"/>
            <a:chExt cx="133350" cy="138112"/>
          </a:xfrm>
          <a:solidFill>
            <a:schemeClr val="accent2"/>
          </a:solidFill>
        </p:grpSpPr>
        <p:sp>
          <p:nvSpPr>
            <p:cNvPr id="64"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5"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6"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7"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8" name="Freeform 243"/>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8" name="组合 68"/>
          <p:cNvGrpSpPr/>
          <p:nvPr/>
        </p:nvGrpSpPr>
        <p:grpSpPr>
          <a:xfrm>
            <a:off x="4949826" y="2144337"/>
            <a:ext cx="865051" cy="353911"/>
            <a:chOff x="9017000" y="2870200"/>
            <a:chExt cx="714376" cy="292100"/>
          </a:xfrm>
          <a:solidFill>
            <a:schemeClr val="accent2"/>
          </a:solidFill>
        </p:grpSpPr>
        <p:sp>
          <p:nvSpPr>
            <p:cNvPr id="70"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prstClr val="black"/>
                </a:solidFill>
              </a:endParaRPr>
            </a:p>
          </p:txBody>
        </p:sp>
        <p:sp>
          <p:nvSpPr>
            <p:cNvPr id="71" name="Oval 269"/>
            <p:cNvSpPr>
              <a:spLocks noChangeArrowheads="1"/>
            </p:cNvSpPr>
            <p:nvPr/>
          </p:nvSpPr>
          <p:spPr bwMode="auto">
            <a:xfrm>
              <a:off x="9017000" y="3062288"/>
              <a:ext cx="95250" cy="1000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sp>
        <p:nvSpPr>
          <p:cNvPr id="72" name="文本框 317"/>
          <p:cNvSpPr txBox="1"/>
          <p:nvPr/>
        </p:nvSpPr>
        <p:spPr>
          <a:xfrm>
            <a:off x="6056578" y="1930942"/>
            <a:ext cx="1591084" cy="429206"/>
          </a:xfrm>
          <a:prstGeom prst="rect">
            <a:avLst/>
          </a:prstGeom>
          <a:noFill/>
        </p:spPr>
        <p:txBody>
          <a:bodyPr wrap="square" lIns="68550" tIns="34274" rIns="68550" bIns="34274"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73" name="文本框 318"/>
          <p:cNvSpPr txBox="1"/>
          <p:nvPr/>
        </p:nvSpPr>
        <p:spPr>
          <a:xfrm>
            <a:off x="6055752" y="1678758"/>
            <a:ext cx="1232881" cy="253828"/>
          </a:xfrm>
          <a:prstGeom prst="rect">
            <a:avLst/>
          </a:prstGeom>
          <a:noFill/>
        </p:spPr>
        <p:txBody>
          <a:bodyPr wrap="square" lIns="68550" tIns="34274" rIns="68550" bIns="3427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9" name="组合 73"/>
          <p:cNvGrpSpPr/>
          <p:nvPr/>
        </p:nvGrpSpPr>
        <p:grpSpPr>
          <a:xfrm>
            <a:off x="4949826" y="3916618"/>
            <a:ext cx="865051" cy="353911"/>
            <a:chOff x="9017000" y="2870200"/>
            <a:chExt cx="714376" cy="292100"/>
          </a:xfrm>
          <a:solidFill>
            <a:schemeClr val="accent4"/>
          </a:solidFill>
        </p:grpSpPr>
        <p:sp>
          <p:nvSpPr>
            <p:cNvPr id="75"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prstClr val="black"/>
                </a:solidFill>
              </a:endParaRPr>
            </a:p>
          </p:txBody>
        </p:sp>
        <p:sp>
          <p:nvSpPr>
            <p:cNvPr id="76" name="Oval 269"/>
            <p:cNvSpPr>
              <a:spLocks noChangeArrowheads="1"/>
            </p:cNvSpPr>
            <p:nvPr/>
          </p:nvSpPr>
          <p:spPr bwMode="auto">
            <a:xfrm>
              <a:off x="9017000" y="3062288"/>
              <a:ext cx="95250" cy="1000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sp>
        <p:nvSpPr>
          <p:cNvPr id="77" name="文本框 323"/>
          <p:cNvSpPr txBox="1"/>
          <p:nvPr/>
        </p:nvSpPr>
        <p:spPr>
          <a:xfrm>
            <a:off x="6056578" y="3703223"/>
            <a:ext cx="1591084" cy="429206"/>
          </a:xfrm>
          <a:prstGeom prst="rect">
            <a:avLst/>
          </a:prstGeom>
          <a:noFill/>
        </p:spPr>
        <p:txBody>
          <a:bodyPr wrap="square" lIns="68550" tIns="34274" rIns="68550" bIns="34274"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78" name="文本框 324"/>
          <p:cNvSpPr txBox="1"/>
          <p:nvPr/>
        </p:nvSpPr>
        <p:spPr>
          <a:xfrm>
            <a:off x="6055752" y="3451039"/>
            <a:ext cx="1232881" cy="253828"/>
          </a:xfrm>
          <a:prstGeom prst="rect">
            <a:avLst/>
          </a:prstGeom>
          <a:noFill/>
        </p:spPr>
        <p:txBody>
          <a:bodyPr wrap="square" lIns="68550" tIns="34274" rIns="68550" bIns="3427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0" name="组合 78"/>
          <p:cNvGrpSpPr/>
          <p:nvPr/>
        </p:nvGrpSpPr>
        <p:grpSpPr>
          <a:xfrm>
            <a:off x="5706156" y="3543858"/>
            <a:ext cx="385737" cy="151627"/>
            <a:chOff x="9374188" y="5727700"/>
            <a:chExt cx="133350" cy="52388"/>
          </a:xfrm>
          <a:solidFill>
            <a:schemeClr val="accent4"/>
          </a:solidFill>
        </p:grpSpPr>
        <p:sp>
          <p:nvSpPr>
            <p:cNvPr id="80" name="Freeform 276"/>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81" name="Freeform 277"/>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12" name="组合 81"/>
          <p:cNvGrpSpPr/>
          <p:nvPr/>
        </p:nvGrpSpPr>
        <p:grpSpPr>
          <a:xfrm>
            <a:off x="3383097" y="1498824"/>
            <a:ext cx="865051" cy="353911"/>
            <a:chOff x="3508696" y="1865657"/>
            <a:chExt cx="1154058" cy="471881"/>
          </a:xfrm>
        </p:grpSpPr>
        <p:sp>
          <p:nvSpPr>
            <p:cNvPr id="83" name="Freeform 268"/>
            <p:cNvSpPr/>
            <p:nvPr/>
          </p:nvSpPr>
          <p:spPr bwMode="auto">
            <a:xfrm flipH="1" flipV="1">
              <a:off x="3508696" y="1940030"/>
              <a:ext cx="1084814" cy="397508"/>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solidFill>
              <a:schemeClr val="tx1">
                <a:lumMod val="50000"/>
                <a:lumOff val="50000"/>
              </a:schemeClr>
            </a:solidFill>
            <a:ln w="9525">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prstClr val="black"/>
                </a:solidFill>
              </a:endParaRPr>
            </a:p>
          </p:txBody>
        </p:sp>
        <p:sp>
          <p:nvSpPr>
            <p:cNvPr id="84" name="Oval 269"/>
            <p:cNvSpPr>
              <a:spLocks noChangeArrowheads="1"/>
            </p:cNvSpPr>
            <p:nvPr/>
          </p:nvSpPr>
          <p:spPr bwMode="auto">
            <a:xfrm flipH="1" flipV="1">
              <a:off x="4508880" y="1865657"/>
              <a:ext cx="153874" cy="161567"/>
            </a:xfrm>
            <a:prstGeom prst="ellipse">
              <a:avLst/>
            </a:prstGeom>
            <a:solidFill>
              <a:schemeClr val="accent1"/>
            </a:solidFill>
            <a:ln>
              <a:noFill/>
            </a:ln>
          </p:spPr>
          <p:txBody>
            <a:bodyPr vert="horz" wrap="square" lIns="91412" tIns="45706" rIns="91412" bIns="45706" numCol="1" anchor="t" anchorCtr="0" compatLnSpc="1"/>
            <a:lstStyle/>
            <a:p>
              <a:endParaRPr lang="zh-CN" altLang="en-US" sz="1800">
                <a:solidFill>
                  <a:prstClr val="black">
                    <a:lumMod val="50000"/>
                    <a:lumOff val="50000"/>
                  </a:prstClr>
                </a:solidFill>
              </a:endParaRPr>
            </a:p>
          </p:txBody>
        </p:sp>
      </p:grpSp>
      <p:sp>
        <p:nvSpPr>
          <p:cNvPr id="85" name="文本框 362"/>
          <p:cNvSpPr txBox="1"/>
          <p:nvPr/>
        </p:nvSpPr>
        <p:spPr>
          <a:xfrm>
            <a:off x="2192336" y="2115123"/>
            <a:ext cx="1591084" cy="429206"/>
          </a:xfrm>
          <a:prstGeom prst="rect">
            <a:avLst/>
          </a:prstGeom>
          <a:noFill/>
        </p:spPr>
        <p:txBody>
          <a:bodyPr wrap="square" lIns="68550" tIns="34274" rIns="68550" bIns="34274"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86" name="文本框 363"/>
          <p:cNvSpPr txBox="1"/>
          <p:nvPr/>
        </p:nvSpPr>
        <p:spPr>
          <a:xfrm>
            <a:off x="2191510" y="1862939"/>
            <a:ext cx="1232881" cy="253828"/>
          </a:xfrm>
          <a:prstGeom prst="rect">
            <a:avLst/>
          </a:prstGeom>
          <a:noFill/>
        </p:spPr>
        <p:txBody>
          <a:bodyPr wrap="square" lIns="68550" tIns="34274" rIns="68550" bIns="3427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Freeform 310"/>
          <p:cNvSpPr>
            <a:spLocks noEditPoints="1"/>
          </p:cNvSpPr>
          <p:nvPr/>
        </p:nvSpPr>
        <p:spPr bwMode="auto">
          <a:xfrm>
            <a:off x="1805450" y="1907460"/>
            <a:ext cx="398098" cy="393086"/>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chemeClr val="accent1"/>
          </a:solidFill>
          <a:ln>
            <a:noFill/>
          </a:ln>
        </p:spPr>
        <p:txBody>
          <a:bodyPr vert="horz" wrap="square" lIns="68550" tIns="34274" rIns="68550" bIns="34274" numCol="1" anchor="t" anchorCtr="0" compatLnSpc="1"/>
          <a:lstStyle/>
          <a:p>
            <a:endParaRPr lang="zh-CN" altLang="en-US" sz="1800">
              <a:solidFill>
                <a:prstClr val="black"/>
              </a:solidFill>
            </a:endParaRPr>
          </a:p>
        </p:txBody>
      </p:sp>
      <p:sp>
        <p:nvSpPr>
          <p:cNvPr id="88" name="AutoShape 341"/>
          <p:cNvSpPr>
            <a:spLocks noChangeAspect="1" noChangeArrowheads="1" noTextEdit="1"/>
          </p:cNvSpPr>
          <p:nvPr/>
        </p:nvSpPr>
        <p:spPr bwMode="auto">
          <a:xfrm>
            <a:off x="2281634" y="3138433"/>
            <a:ext cx="68303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0" tIns="34274" rIns="68550" bIns="34274" numCol="1" anchor="t" anchorCtr="0" compatLnSpc="1"/>
          <a:lstStyle/>
          <a:p>
            <a:endParaRPr lang="zh-CN" altLang="en-US" sz="1800">
              <a:solidFill>
                <a:prstClr val="black"/>
              </a:solidFill>
            </a:endParaRPr>
          </a:p>
        </p:txBody>
      </p:sp>
      <p:grpSp>
        <p:nvGrpSpPr>
          <p:cNvPr id="13" name="组合 88"/>
          <p:cNvGrpSpPr/>
          <p:nvPr/>
        </p:nvGrpSpPr>
        <p:grpSpPr>
          <a:xfrm>
            <a:off x="1948512" y="3579816"/>
            <a:ext cx="243411" cy="634703"/>
            <a:chOff x="2327275" y="4164013"/>
            <a:chExt cx="52388" cy="136526"/>
          </a:xfrm>
          <a:solidFill>
            <a:schemeClr val="accent3"/>
          </a:solidFill>
        </p:grpSpPr>
        <p:sp>
          <p:nvSpPr>
            <p:cNvPr id="90" name="Oval 343"/>
            <p:cNvSpPr>
              <a:spLocks noChangeArrowheads="1"/>
            </p:cNvSpPr>
            <p:nvPr/>
          </p:nvSpPr>
          <p:spPr bwMode="auto">
            <a:xfrm>
              <a:off x="2338388" y="4164013"/>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91" name="Freeform 344"/>
            <p:cNvSpPr/>
            <p:nvPr/>
          </p:nvSpPr>
          <p:spPr bwMode="auto">
            <a:xfrm>
              <a:off x="2327275" y="4194176"/>
              <a:ext cx="52388" cy="106363"/>
            </a:xfrm>
            <a:custGeom>
              <a:avLst/>
              <a:gdLst>
                <a:gd name="T0" fmla="*/ 14 w 14"/>
                <a:gd name="T1" fmla="*/ 6 h 28"/>
                <a:gd name="T2" fmla="*/ 14 w 14"/>
                <a:gd name="T3" fmla="*/ 6 h 28"/>
                <a:gd name="T4" fmla="*/ 14 w 14"/>
                <a:gd name="T5" fmla="*/ 6 h 28"/>
                <a:gd name="T6" fmla="*/ 9 w 14"/>
                <a:gd name="T7" fmla="*/ 0 h 28"/>
                <a:gd name="T8" fmla="*/ 9 w 14"/>
                <a:gd name="T9" fmla="*/ 0 h 28"/>
                <a:gd name="T10" fmla="*/ 8 w 14"/>
                <a:gd name="T11" fmla="*/ 3 h 28"/>
                <a:gd name="T12" fmla="*/ 7 w 14"/>
                <a:gd name="T13" fmla="*/ 0 h 28"/>
                <a:gd name="T14" fmla="*/ 7 w 14"/>
                <a:gd name="T15" fmla="*/ 0 h 28"/>
                <a:gd name="T16" fmla="*/ 6 w 14"/>
                <a:gd name="T17" fmla="*/ 3 h 28"/>
                <a:gd name="T18" fmla="*/ 5 w 14"/>
                <a:gd name="T19" fmla="*/ 0 h 28"/>
                <a:gd name="T20" fmla="*/ 5 w 14"/>
                <a:gd name="T21" fmla="*/ 0 h 28"/>
                <a:gd name="T22" fmla="*/ 0 w 14"/>
                <a:gd name="T23" fmla="*/ 6 h 28"/>
                <a:gd name="T24" fmla="*/ 0 w 14"/>
                <a:gd name="T25" fmla="*/ 6 h 28"/>
                <a:gd name="T26" fmla="*/ 0 w 14"/>
                <a:gd name="T27" fmla="*/ 6 h 28"/>
                <a:gd name="T28" fmla="*/ 0 w 14"/>
                <a:gd name="T29" fmla="*/ 6 h 28"/>
                <a:gd name="T30" fmla="*/ 0 w 14"/>
                <a:gd name="T31" fmla="*/ 13 h 28"/>
                <a:gd name="T32" fmla="*/ 0 w 14"/>
                <a:gd name="T33" fmla="*/ 13 h 28"/>
                <a:gd name="T34" fmla="*/ 1 w 14"/>
                <a:gd name="T35" fmla="*/ 14 h 28"/>
                <a:gd name="T36" fmla="*/ 2 w 14"/>
                <a:gd name="T37" fmla="*/ 13 h 28"/>
                <a:gd name="T38" fmla="*/ 2 w 14"/>
                <a:gd name="T39" fmla="*/ 4 h 28"/>
                <a:gd name="T40" fmla="*/ 3 w 14"/>
                <a:gd name="T41" fmla="*/ 4 h 28"/>
                <a:gd name="T42" fmla="*/ 3 w 14"/>
                <a:gd name="T43" fmla="*/ 13 h 28"/>
                <a:gd name="T44" fmla="*/ 3 w 14"/>
                <a:gd name="T45" fmla="*/ 14 h 28"/>
                <a:gd name="T46" fmla="*/ 3 w 14"/>
                <a:gd name="T47" fmla="*/ 27 h 28"/>
                <a:gd name="T48" fmla="*/ 5 w 14"/>
                <a:gd name="T49" fmla="*/ 28 h 28"/>
                <a:gd name="T50" fmla="*/ 6 w 14"/>
                <a:gd name="T51" fmla="*/ 27 h 28"/>
                <a:gd name="T52" fmla="*/ 6 w 14"/>
                <a:gd name="T53" fmla="*/ 14 h 28"/>
                <a:gd name="T54" fmla="*/ 8 w 14"/>
                <a:gd name="T55" fmla="*/ 14 h 28"/>
                <a:gd name="T56" fmla="*/ 8 w 14"/>
                <a:gd name="T57" fmla="*/ 27 h 28"/>
                <a:gd name="T58" fmla="*/ 9 w 14"/>
                <a:gd name="T59" fmla="*/ 28 h 28"/>
                <a:gd name="T60" fmla="*/ 11 w 14"/>
                <a:gd name="T61" fmla="*/ 27 h 28"/>
                <a:gd name="T62" fmla="*/ 11 w 14"/>
                <a:gd name="T63" fmla="*/ 14 h 28"/>
                <a:gd name="T64" fmla="*/ 11 w 14"/>
                <a:gd name="T65" fmla="*/ 14 h 28"/>
                <a:gd name="T66" fmla="*/ 11 w 14"/>
                <a:gd name="T67" fmla="*/ 4 h 28"/>
                <a:gd name="T68" fmla="*/ 12 w 14"/>
                <a:gd name="T69" fmla="*/ 4 h 28"/>
                <a:gd name="T70" fmla="*/ 12 w 14"/>
                <a:gd name="T71" fmla="*/ 13 h 28"/>
                <a:gd name="T72" fmla="*/ 13 w 14"/>
                <a:gd name="T73" fmla="*/ 14 h 28"/>
                <a:gd name="T74" fmla="*/ 14 w 14"/>
                <a:gd name="T75" fmla="*/ 13 h 28"/>
                <a:gd name="T76" fmla="*/ 14 w 14"/>
                <a:gd name="T77" fmla="*/ 13 h 28"/>
                <a:gd name="T78" fmla="*/ 14 w 14"/>
                <a:gd name="T79" fmla="*/ 6 h 28"/>
                <a:gd name="T80" fmla="*/ 14 w 14"/>
                <a:gd name="T81"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 h="28">
                  <a:moveTo>
                    <a:pt x="14" y="6"/>
                  </a:moveTo>
                  <a:cubicBezTo>
                    <a:pt x="14" y="6"/>
                    <a:pt x="14" y="6"/>
                    <a:pt x="14" y="6"/>
                  </a:cubicBezTo>
                  <a:cubicBezTo>
                    <a:pt x="14" y="6"/>
                    <a:pt x="14" y="6"/>
                    <a:pt x="14" y="6"/>
                  </a:cubicBezTo>
                  <a:cubicBezTo>
                    <a:pt x="14" y="3"/>
                    <a:pt x="12" y="0"/>
                    <a:pt x="9" y="0"/>
                  </a:cubicBezTo>
                  <a:cubicBezTo>
                    <a:pt x="9" y="0"/>
                    <a:pt x="9" y="0"/>
                    <a:pt x="9" y="0"/>
                  </a:cubicBezTo>
                  <a:cubicBezTo>
                    <a:pt x="8" y="3"/>
                    <a:pt x="8" y="3"/>
                    <a:pt x="8" y="3"/>
                  </a:cubicBezTo>
                  <a:cubicBezTo>
                    <a:pt x="7" y="0"/>
                    <a:pt x="7" y="0"/>
                    <a:pt x="7" y="0"/>
                  </a:cubicBezTo>
                  <a:cubicBezTo>
                    <a:pt x="7" y="0"/>
                    <a:pt x="7" y="0"/>
                    <a:pt x="7" y="0"/>
                  </a:cubicBezTo>
                  <a:cubicBezTo>
                    <a:pt x="6" y="3"/>
                    <a:pt x="6" y="3"/>
                    <a:pt x="6" y="3"/>
                  </a:cubicBezTo>
                  <a:cubicBezTo>
                    <a:pt x="5" y="0"/>
                    <a:pt x="5" y="0"/>
                    <a:pt x="5" y="0"/>
                  </a:cubicBezTo>
                  <a:cubicBezTo>
                    <a:pt x="5" y="0"/>
                    <a:pt x="5" y="0"/>
                    <a:pt x="5" y="0"/>
                  </a:cubicBezTo>
                  <a:cubicBezTo>
                    <a:pt x="2" y="0"/>
                    <a:pt x="0" y="3"/>
                    <a:pt x="0" y="6"/>
                  </a:cubicBezTo>
                  <a:cubicBezTo>
                    <a:pt x="0" y="6"/>
                    <a:pt x="0" y="6"/>
                    <a:pt x="0" y="6"/>
                  </a:cubicBezTo>
                  <a:cubicBezTo>
                    <a:pt x="0" y="6"/>
                    <a:pt x="0" y="6"/>
                    <a:pt x="0" y="6"/>
                  </a:cubicBezTo>
                  <a:cubicBezTo>
                    <a:pt x="0" y="6"/>
                    <a:pt x="0" y="6"/>
                    <a:pt x="0" y="6"/>
                  </a:cubicBezTo>
                  <a:cubicBezTo>
                    <a:pt x="0" y="13"/>
                    <a:pt x="0" y="13"/>
                    <a:pt x="0" y="13"/>
                  </a:cubicBezTo>
                  <a:cubicBezTo>
                    <a:pt x="0" y="13"/>
                    <a:pt x="0" y="13"/>
                    <a:pt x="0" y="13"/>
                  </a:cubicBezTo>
                  <a:cubicBezTo>
                    <a:pt x="0" y="14"/>
                    <a:pt x="0" y="14"/>
                    <a:pt x="1" y="14"/>
                  </a:cubicBezTo>
                  <a:cubicBezTo>
                    <a:pt x="1" y="14"/>
                    <a:pt x="2" y="14"/>
                    <a:pt x="2" y="13"/>
                  </a:cubicBezTo>
                  <a:cubicBezTo>
                    <a:pt x="2" y="4"/>
                    <a:pt x="2" y="4"/>
                    <a:pt x="2" y="4"/>
                  </a:cubicBezTo>
                  <a:cubicBezTo>
                    <a:pt x="3" y="4"/>
                    <a:pt x="3" y="4"/>
                    <a:pt x="3" y="4"/>
                  </a:cubicBezTo>
                  <a:cubicBezTo>
                    <a:pt x="3" y="13"/>
                    <a:pt x="3" y="13"/>
                    <a:pt x="3" y="13"/>
                  </a:cubicBezTo>
                  <a:cubicBezTo>
                    <a:pt x="3" y="14"/>
                    <a:pt x="3" y="14"/>
                    <a:pt x="3" y="14"/>
                  </a:cubicBezTo>
                  <a:cubicBezTo>
                    <a:pt x="3" y="27"/>
                    <a:pt x="3" y="27"/>
                    <a:pt x="3" y="27"/>
                  </a:cubicBezTo>
                  <a:cubicBezTo>
                    <a:pt x="3" y="28"/>
                    <a:pt x="4" y="28"/>
                    <a:pt x="5" y="28"/>
                  </a:cubicBezTo>
                  <a:cubicBezTo>
                    <a:pt x="5" y="28"/>
                    <a:pt x="6" y="28"/>
                    <a:pt x="6" y="27"/>
                  </a:cubicBezTo>
                  <a:cubicBezTo>
                    <a:pt x="6" y="14"/>
                    <a:pt x="6" y="14"/>
                    <a:pt x="6" y="14"/>
                  </a:cubicBezTo>
                  <a:cubicBezTo>
                    <a:pt x="8" y="14"/>
                    <a:pt x="8" y="14"/>
                    <a:pt x="8" y="14"/>
                  </a:cubicBezTo>
                  <a:cubicBezTo>
                    <a:pt x="8" y="27"/>
                    <a:pt x="8" y="27"/>
                    <a:pt x="8" y="27"/>
                  </a:cubicBezTo>
                  <a:cubicBezTo>
                    <a:pt x="8" y="28"/>
                    <a:pt x="9" y="28"/>
                    <a:pt x="9" y="28"/>
                  </a:cubicBezTo>
                  <a:cubicBezTo>
                    <a:pt x="10" y="28"/>
                    <a:pt x="11" y="28"/>
                    <a:pt x="11" y="27"/>
                  </a:cubicBezTo>
                  <a:cubicBezTo>
                    <a:pt x="11" y="14"/>
                    <a:pt x="11" y="14"/>
                    <a:pt x="11" y="14"/>
                  </a:cubicBezTo>
                  <a:cubicBezTo>
                    <a:pt x="11" y="14"/>
                    <a:pt x="11" y="14"/>
                    <a:pt x="11" y="14"/>
                  </a:cubicBezTo>
                  <a:cubicBezTo>
                    <a:pt x="11" y="4"/>
                    <a:pt x="11" y="4"/>
                    <a:pt x="11" y="4"/>
                  </a:cubicBezTo>
                  <a:cubicBezTo>
                    <a:pt x="12" y="4"/>
                    <a:pt x="12" y="4"/>
                    <a:pt x="12" y="4"/>
                  </a:cubicBezTo>
                  <a:cubicBezTo>
                    <a:pt x="12" y="13"/>
                    <a:pt x="12" y="13"/>
                    <a:pt x="12" y="13"/>
                  </a:cubicBezTo>
                  <a:cubicBezTo>
                    <a:pt x="12" y="14"/>
                    <a:pt x="13" y="14"/>
                    <a:pt x="13" y="14"/>
                  </a:cubicBezTo>
                  <a:cubicBezTo>
                    <a:pt x="14" y="14"/>
                    <a:pt x="14" y="14"/>
                    <a:pt x="14" y="13"/>
                  </a:cubicBezTo>
                  <a:cubicBezTo>
                    <a:pt x="14" y="13"/>
                    <a:pt x="14" y="13"/>
                    <a:pt x="14" y="13"/>
                  </a:cubicBezTo>
                  <a:cubicBezTo>
                    <a:pt x="14" y="6"/>
                    <a:pt x="14" y="6"/>
                    <a:pt x="14" y="6"/>
                  </a:cubicBezTo>
                  <a:cubicBezTo>
                    <a:pt x="14" y="6"/>
                    <a:pt x="14" y="6"/>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14" name="组合 91"/>
          <p:cNvGrpSpPr/>
          <p:nvPr/>
        </p:nvGrpSpPr>
        <p:grpSpPr>
          <a:xfrm flipH="1" flipV="1">
            <a:off x="3383097" y="3351966"/>
            <a:ext cx="865051" cy="353911"/>
            <a:chOff x="9017000" y="2870200"/>
            <a:chExt cx="714376" cy="292100"/>
          </a:xfrm>
          <a:solidFill>
            <a:schemeClr val="accent3"/>
          </a:solidFill>
        </p:grpSpPr>
        <p:sp>
          <p:nvSpPr>
            <p:cNvPr id="93" name="Freeform 268"/>
            <p:cNvSpPr/>
            <p:nvPr/>
          </p:nvSpPr>
          <p:spPr bwMode="auto">
            <a:xfrm>
              <a:off x="9059863" y="2870200"/>
              <a:ext cx="671513" cy="246062"/>
            </a:xfrm>
            <a:custGeom>
              <a:avLst/>
              <a:gdLst>
                <a:gd name="T0" fmla="*/ 142 w 177"/>
                <a:gd name="T1" fmla="*/ 36 h 64"/>
                <a:gd name="T2" fmla="*/ 171 w 177"/>
                <a:gd name="T3" fmla="*/ 6 h 64"/>
                <a:gd name="T4" fmla="*/ 175 w 177"/>
                <a:gd name="T5" fmla="*/ 6 h 64"/>
                <a:gd name="T6" fmla="*/ 175 w 177"/>
                <a:gd name="T7" fmla="*/ 1 h 64"/>
                <a:gd name="T8" fmla="*/ 171 w 177"/>
                <a:gd name="T9" fmla="*/ 1 h 64"/>
                <a:gd name="T10" fmla="*/ 171 w 177"/>
                <a:gd name="T11" fmla="*/ 6 h 64"/>
                <a:gd name="T12" fmla="*/ 141 w 177"/>
                <a:gd name="T13" fmla="*/ 35 h 64"/>
                <a:gd name="T14" fmla="*/ 29 w 177"/>
                <a:gd name="T15" fmla="*/ 35 h 64"/>
                <a:gd name="T16" fmla="*/ 5 w 177"/>
                <a:gd name="T17" fmla="*/ 58 h 64"/>
                <a:gd name="T18" fmla="*/ 1 w 177"/>
                <a:gd name="T19" fmla="*/ 58 h 64"/>
                <a:gd name="T20" fmla="*/ 1 w 177"/>
                <a:gd name="T21" fmla="*/ 63 h 64"/>
                <a:gd name="T22" fmla="*/ 6 w 177"/>
                <a:gd name="T23" fmla="*/ 63 h 64"/>
                <a:gd name="T24" fmla="*/ 6 w 177"/>
                <a:gd name="T25" fmla="*/ 59 h 64"/>
                <a:gd name="T26" fmla="*/ 29 w 177"/>
                <a:gd name="T27" fmla="*/ 36 h 64"/>
                <a:gd name="T28" fmla="*/ 142 w 177"/>
                <a:gd name="T29"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7" h="64">
                  <a:moveTo>
                    <a:pt x="142" y="36"/>
                  </a:moveTo>
                  <a:cubicBezTo>
                    <a:pt x="171" y="6"/>
                    <a:pt x="171" y="6"/>
                    <a:pt x="171" y="6"/>
                  </a:cubicBezTo>
                  <a:cubicBezTo>
                    <a:pt x="172" y="7"/>
                    <a:pt x="174" y="7"/>
                    <a:pt x="175" y="6"/>
                  </a:cubicBezTo>
                  <a:cubicBezTo>
                    <a:pt x="177" y="5"/>
                    <a:pt x="177" y="3"/>
                    <a:pt x="175" y="1"/>
                  </a:cubicBezTo>
                  <a:cubicBezTo>
                    <a:pt x="174" y="0"/>
                    <a:pt x="172" y="0"/>
                    <a:pt x="171" y="1"/>
                  </a:cubicBezTo>
                  <a:cubicBezTo>
                    <a:pt x="170" y="2"/>
                    <a:pt x="170" y="4"/>
                    <a:pt x="171" y="6"/>
                  </a:cubicBezTo>
                  <a:cubicBezTo>
                    <a:pt x="141" y="35"/>
                    <a:pt x="141" y="35"/>
                    <a:pt x="141" y="35"/>
                  </a:cubicBezTo>
                  <a:cubicBezTo>
                    <a:pt x="29" y="35"/>
                    <a:pt x="29" y="35"/>
                    <a:pt x="29" y="35"/>
                  </a:cubicBezTo>
                  <a:cubicBezTo>
                    <a:pt x="5" y="58"/>
                    <a:pt x="5" y="58"/>
                    <a:pt x="5" y="58"/>
                  </a:cubicBezTo>
                  <a:cubicBezTo>
                    <a:pt x="4" y="57"/>
                    <a:pt x="2" y="57"/>
                    <a:pt x="1" y="58"/>
                  </a:cubicBezTo>
                  <a:cubicBezTo>
                    <a:pt x="0" y="60"/>
                    <a:pt x="0" y="62"/>
                    <a:pt x="1" y="63"/>
                  </a:cubicBezTo>
                  <a:cubicBezTo>
                    <a:pt x="2" y="64"/>
                    <a:pt x="4" y="64"/>
                    <a:pt x="6" y="63"/>
                  </a:cubicBezTo>
                  <a:cubicBezTo>
                    <a:pt x="7" y="62"/>
                    <a:pt x="7" y="60"/>
                    <a:pt x="6" y="59"/>
                  </a:cubicBezTo>
                  <a:cubicBezTo>
                    <a:pt x="29" y="36"/>
                    <a:pt x="29" y="36"/>
                    <a:pt x="29" y="36"/>
                  </a:cubicBezTo>
                  <a:lnTo>
                    <a:pt x="142" y="36"/>
                  </a:lnTo>
                  <a:close/>
                </a:path>
              </a:pathLst>
            </a:custGeom>
            <a:grpFill/>
            <a:ln w="9525">
              <a:solidFill>
                <a:schemeClr val="tx1">
                  <a:lumMod val="50000"/>
                  <a:lumOff val="50000"/>
                </a:schemeClr>
              </a:solidFill>
              <a:round/>
            </a:ln>
          </p:spPr>
          <p:txBody>
            <a:bodyPr vert="horz" wrap="square" lIns="91412" tIns="45706" rIns="91412" bIns="45706" numCol="1" anchor="t" anchorCtr="0" compatLnSpc="1"/>
            <a:lstStyle/>
            <a:p>
              <a:endParaRPr lang="zh-CN" altLang="en-US" sz="1800">
                <a:solidFill>
                  <a:prstClr val="black"/>
                </a:solidFill>
              </a:endParaRPr>
            </a:p>
          </p:txBody>
        </p:sp>
        <p:sp>
          <p:nvSpPr>
            <p:cNvPr id="94" name="Oval 269"/>
            <p:cNvSpPr>
              <a:spLocks noChangeArrowheads="1"/>
            </p:cNvSpPr>
            <p:nvPr/>
          </p:nvSpPr>
          <p:spPr bwMode="auto">
            <a:xfrm>
              <a:off x="9017000" y="3062288"/>
              <a:ext cx="95250" cy="100012"/>
            </a:xfrm>
            <a:prstGeom prst="ellipse">
              <a:avLst/>
            </a:prstGeom>
            <a:grpFill/>
            <a:ln w="9525">
              <a:noFill/>
              <a:round/>
            </a:ln>
          </p:spPr>
          <p:txBody>
            <a:bodyPr vert="horz" wrap="square" lIns="91412" tIns="45706" rIns="91412" bIns="45706" numCol="1" anchor="t" anchorCtr="0" compatLnSpc="1"/>
            <a:lstStyle/>
            <a:p>
              <a:endParaRPr lang="zh-CN" altLang="en-US" sz="1800">
                <a:solidFill>
                  <a:prstClr val="black"/>
                </a:solidFill>
              </a:endParaRPr>
            </a:p>
          </p:txBody>
        </p:sp>
      </p:grpSp>
      <p:sp>
        <p:nvSpPr>
          <p:cNvPr id="95" name="文本框 433"/>
          <p:cNvSpPr txBox="1"/>
          <p:nvPr/>
        </p:nvSpPr>
        <p:spPr>
          <a:xfrm>
            <a:off x="2192336" y="3945042"/>
            <a:ext cx="1591084" cy="429206"/>
          </a:xfrm>
          <a:prstGeom prst="rect">
            <a:avLst/>
          </a:prstGeom>
          <a:noFill/>
        </p:spPr>
        <p:txBody>
          <a:bodyPr wrap="square" lIns="68550" tIns="34274" rIns="68550" bIns="34274"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请在此输入详细的文字介绍信息，表达图表的含义。</a:t>
            </a:r>
          </a:p>
        </p:txBody>
      </p:sp>
      <p:sp>
        <p:nvSpPr>
          <p:cNvPr id="96" name="文本框 434"/>
          <p:cNvSpPr txBox="1"/>
          <p:nvPr/>
        </p:nvSpPr>
        <p:spPr>
          <a:xfrm>
            <a:off x="2191510" y="3716081"/>
            <a:ext cx="1232881" cy="253828"/>
          </a:xfrm>
          <a:prstGeom prst="rect">
            <a:avLst/>
          </a:prstGeom>
          <a:noFill/>
        </p:spPr>
        <p:txBody>
          <a:bodyPr wrap="square" lIns="68550" tIns="34274" rIns="68550" bIns="3427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500"/>
                                        <p:tgtEl>
                                          <p:spTgt spid="59"/>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 presetClass="entr" presetSubtype="8" fill="hold" grpId="0" nodeType="withEffect">
                                  <p:stCondLst>
                                    <p:cond delay="50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0-#ppt_w/2"/>
                                          </p:val>
                                        </p:tav>
                                        <p:tav tm="100000">
                                          <p:val>
                                            <p:strVal val="#ppt_x"/>
                                          </p:val>
                                        </p:tav>
                                      </p:tavLst>
                                    </p:anim>
                                    <p:anim calcmode="lin" valueType="num">
                                      <p:cBhvr additive="base">
                                        <p:cTn id="20" dur="500" fill="hold"/>
                                        <p:tgtEl>
                                          <p:spTgt spid="8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86"/>
                                        </p:tgtEl>
                                        <p:attrNameLst>
                                          <p:attrName>style.visibility</p:attrName>
                                        </p:attrNameLst>
                                      </p:cBhvr>
                                      <p:to>
                                        <p:strVal val="visible"/>
                                      </p:to>
                                    </p:set>
                                    <p:anim calcmode="lin" valueType="num">
                                      <p:cBhvr additive="base">
                                        <p:cTn id="23" dur="500" fill="hold"/>
                                        <p:tgtEl>
                                          <p:spTgt spid="86"/>
                                        </p:tgtEl>
                                        <p:attrNameLst>
                                          <p:attrName>ppt_x</p:attrName>
                                        </p:attrNameLst>
                                      </p:cBhvr>
                                      <p:tavLst>
                                        <p:tav tm="0">
                                          <p:val>
                                            <p:strVal val="0-#ppt_w/2"/>
                                          </p:val>
                                        </p:tav>
                                        <p:tav tm="100000">
                                          <p:val>
                                            <p:strVal val="#ppt_x"/>
                                          </p:val>
                                        </p:tav>
                                      </p:tavLst>
                                    </p:anim>
                                    <p:anim calcmode="lin" valueType="num">
                                      <p:cBhvr additive="base">
                                        <p:cTn id="24" dur="500" fill="hold"/>
                                        <p:tgtEl>
                                          <p:spTgt spid="8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0-#ppt_w/2"/>
                                          </p:val>
                                        </p:tav>
                                        <p:tav tm="100000">
                                          <p:val>
                                            <p:strVal val="#ppt_x"/>
                                          </p:val>
                                        </p:tav>
                                      </p:tavLst>
                                    </p:anim>
                                    <p:anim calcmode="lin" valueType="num">
                                      <p:cBhvr additive="base">
                                        <p:cTn id="28" dur="500" fill="hold"/>
                                        <p:tgtEl>
                                          <p:spTgt spid="87"/>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par>
                          <p:cTn id="33" fill="hold">
                            <p:stCondLst>
                              <p:cond delay="2000"/>
                            </p:stCondLst>
                            <p:childTnLst>
                              <p:par>
                                <p:cTn id="34" presetID="22" presetClass="entr" presetSubtype="4"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 presetClass="entr" presetSubtype="2" fill="hold" nodeType="withEffect">
                                  <p:stCondLst>
                                    <p:cond delay="50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1+#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72"/>
                                        </p:tgtEl>
                                        <p:attrNameLst>
                                          <p:attrName>style.visibility</p:attrName>
                                        </p:attrNameLst>
                                      </p:cBhvr>
                                      <p:to>
                                        <p:strVal val="visible"/>
                                      </p:to>
                                    </p:set>
                                    <p:anim calcmode="lin" valueType="num">
                                      <p:cBhvr additive="base">
                                        <p:cTn id="43" dur="500" fill="hold"/>
                                        <p:tgtEl>
                                          <p:spTgt spid="72"/>
                                        </p:tgtEl>
                                        <p:attrNameLst>
                                          <p:attrName>ppt_x</p:attrName>
                                        </p:attrNameLst>
                                      </p:cBhvr>
                                      <p:tavLst>
                                        <p:tav tm="0">
                                          <p:val>
                                            <p:strVal val="1+#ppt_w/2"/>
                                          </p:val>
                                        </p:tav>
                                        <p:tav tm="100000">
                                          <p:val>
                                            <p:strVal val="#ppt_x"/>
                                          </p:val>
                                        </p:tav>
                                      </p:tavLst>
                                    </p:anim>
                                    <p:anim calcmode="lin" valueType="num">
                                      <p:cBhvr additive="base">
                                        <p:cTn id="44" dur="500" fill="hold"/>
                                        <p:tgtEl>
                                          <p:spTgt spid="72"/>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50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1+#ppt_w/2"/>
                                          </p:val>
                                        </p:tav>
                                        <p:tav tm="100000">
                                          <p:val>
                                            <p:strVal val="#ppt_x"/>
                                          </p:val>
                                        </p:tav>
                                      </p:tavLst>
                                    </p:anim>
                                    <p:anim calcmode="lin" valueType="num">
                                      <p:cBhvr additive="base">
                                        <p:cTn id="48" dur="500" fill="hold"/>
                                        <p:tgtEl>
                                          <p:spTgt spid="73"/>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par>
                          <p:cTn id="53" fill="hold">
                            <p:stCondLst>
                              <p:cond delay="3000"/>
                            </p:stCondLst>
                            <p:childTnLst>
                              <p:par>
                                <p:cTn id="54" presetID="22" presetClass="entr" presetSubtype="2"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right)">
                                      <p:cBhvr>
                                        <p:cTn id="56" dur="500"/>
                                        <p:tgtEl>
                                          <p:spTgt spid="14"/>
                                        </p:tgtEl>
                                      </p:cBhvr>
                                    </p:animEffect>
                                  </p:childTnLst>
                                </p:cTn>
                              </p:par>
                              <p:par>
                                <p:cTn id="57" presetID="2" presetClass="entr" presetSubtype="8" fill="hold" nodeType="withEffect">
                                  <p:stCondLst>
                                    <p:cond delay="50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0-#ppt_w/2"/>
                                          </p:val>
                                        </p:tav>
                                        <p:tav tm="100000">
                                          <p:val>
                                            <p:strVal val="#ppt_x"/>
                                          </p:val>
                                        </p:tav>
                                      </p:tavLst>
                                    </p:anim>
                                    <p:anim calcmode="lin" valueType="num">
                                      <p:cBhvr additive="base">
                                        <p:cTn id="60" dur="500" fill="hold"/>
                                        <p:tgtEl>
                                          <p:spTgt spid="1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500"/>
                                  </p:stCondLst>
                                  <p:childTnLst>
                                    <p:set>
                                      <p:cBhvr>
                                        <p:cTn id="62" dur="1" fill="hold">
                                          <p:stCondLst>
                                            <p:cond delay="0"/>
                                          </p:stCondLst>
                                        </p:cTn>
                                        <p:tgtEl>
                                          <p:spTgt spid="95"/>
                                        </p:tgtEl>
                                        <p:attrNameLst>
                                          <p:attrName>style.visibility</p:attrName>
                                        </p:attrNameLst>
                                      </p:cBhvr>
                                      <p:to>
                                        <p:strVal val="visible"/>
                                      </p:to>
                                    </p:set>
                                    <p:anim calcmode="lin" valueType="num">
                                      <p:cBhvr additive="base">
                                        <p:cTn id="63" dur="500" fill="hold"/>
                                        <p:tgtEl>
                                          <p:spTgt spid="95"/>
                                        </p:tgtEl>
                                        <p:attrNameLst>
                                          <p:attrName>ppt_x</p:attrName>
                                        </p:attrNameLst>
                                      </p:cBhvr>
                                      <p:tavLst>
                                        <p:tav tm="0">
                                          <p:val>
                                            <p:strVal val="0-#ppt_w/2"/>
                                          </p:val>
                                        </p:tav>
                                        <p:tav tm="100000">
                                          <p:val>
                                            <p:strVal val="#ppt_x"/>
                                          </p:val>
                                        </p:tav>
                                      </p:tavLst>
                                    </p:anim>
                                    <p:anim calcmode="lin" valueType="num">
                                      <p:cBhvr additive="base">
                                        <p:cTn id="64" dur="500" fill="hold"/>
                                        <p:tgtEl>
                                          <p:spTgt spid="9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500"/>
                                  </p:stCondLst>
                                  <p:childTnLst>
                                    <p:set>
                                      <p:cBhvr>
                                        <p:cTn id="66" dur="1" fill="hold">
                                          <p:stCondLst>
                                            <p:cond delay="0"/>
                                          </p:stCondLst>
                                        </p:cTn>
                                        <p:tgtEl>
                                          <p:spTgt spid="96"/>
                                        </p:tgtEl>
                                        <p:attrNameLst>
                                          <p:attrName>style.visibility</p:attrName>
                                        </p:attrNameLst>
                                      </p:cBhvr>
                                      <p:to>
                                        <p:strVal val="visible"/>
                                      </p:to>
                                    </p:set>
                                    <p:anim calcmode="lin" valueType="num">
                                      <p:cBhvr additive="base">
                                        <p:cTn id="67" dur="500" fill="hold"/>
                                        <p:tgtEl>
                                          <p:spTgt spid="96"/>
                                        </p:tgtEl>
                                        <p:attrNameLst>
                                          <p:attrName>ppt_x</p:attrName>
                                        </p:attrNameLst>
                                      </p:cBhvr>
                                      <p:tavLst>
                                        <p:tav tm="0">
                                          <p:val>
                                            <p:strVal val="0-#ppt_w/2"/>
                                          </p:val>
                                        </p:tav>
                                        <p:tav tm="100000">
                                          <p:val>
                                            <p:strVal val="#ppt_x"/>
                                          </p:val>
                                        </p:tav>
                                      </p:tavLst>
                                    </p:anim>
                                    <p:anim calcmode="lin" valueType="num">
                                      <p:cBhvr additive="base">
                                        <p:cTn id="68" dur="500" fill="hold"/>
                                        <p:tgtEl>
                                          <p:spTgt spid="96"/>
                                        </p:tgtEl>
                                        <p:attrNameLst>
                                          <p:attrName>ppt_y</p:attrName>
                                        </p:attrNameLst>
                                      </p:cBhvr>
                                      <p:tavLst>
                                        <p:tav tm="0">
                                          <p:val>
                                            <p:strVal val="#ppt_y"/>
                                          </p:val>
                                        </p:tav>
                                        <p:tav tm="100000">
                                          <p:val>
                                            <p:strVal val="#ppt_y"/>
                                          </p:val>
                                        </p:tav>
                                      </p:tavLst>
                                    </p:anim>
                                  </p:childTnLst>
                                </p:cTn>
                              </p:par>
                            </p:childTnLst>
                          </p:cTn>
                        </p:par>
                        <p:par>
                          <p:cTn id="69" fill="hold">
                            <p:stCondLst>
                              <p:cond delay="3500"/>
                            </p:stCondLst>
                            <p:childTnLst>
                              <p:par>
                                <p:cTn id="70" presetID="10" presetClass="entr" presetSubtype="0"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childTnLst>
                                </p:cTn>
                              </p:par>
                            </p:childTnLst>
                          </p:cTn>
                        </p:par>
                        <p:par>
                          <p:cTn id="73" fill="hold">
                            <p:stCondLst>
                              <p:cond delay="4000"/>
                            </p:stCondLst>
                            <p:childTnLst>
                              <p:par>
                                <p:cTn id="74" presetID="22" presetClass="entr" presetSubtype="4" fill="hold" nodeType="afterEffect">
                                  <p:stCondLst>
                                    <p:cond delay="0"/>
                                  </p:stCondLst>
                                  <p:childTnLst>
                                    <p:set>
                                      <p:cBhvr>
                                        <p:cTn id="75" dur="1" fill="hold">
                                          <p:stCondLst>
                                            <p:cond delay="0"/>
                                          </p:stCondLst>
                                        </p:cTn>
                                        <p:tgtEl>
                                          <p:spTgt spid="9"/>
                                        </p:tgtEl>
                                        <p:attrNameLst>
                                          <p:attrName>style.visibility</p:attrName>
                                        </p:attrNameLst>
                                      </p:cBhvr>
                                      <p:to>
                                        <p:strVal val="visible"/>
                                      </p:to>
                                    </p:set>
                                    <p:animEffect transition="in" filter="wipe(down)">
                                      <p:cBhvr>
                                        <p:cTn id="76" dur="500"/>
                                        <p:tgtEl>
                                          <p:spTgt spid="9"/>
                                        </p:tgtEl>
                                      </p:cBhvr>
                                    </p:animEffect>
                                  </p:childTnLst>
                                </p:cTn>
                              </p:par>
                              <p:par>
                                <p:cTn id="77" presetID="2" presetClass="entr" presetSubtype="2" fill="hold" grpId="0" nodeType="withEffect">
                                  <p:stCondLst>
                                    <p:cond delay="500"/>
                                  </p:stCondLst>
                                  <p:childTnLst>
                                    <p:set>
                                      <p:cBhvr>
                                        <p:cTn id="78" dur="1" fill="hold">
                                          <p:stCondLst>
                                            <p:cond delay="0"/>
                                          </p:stCondLst>
                                        </p:cTn>
                                        <p:tgtEl>
                                          <p:spTgt spid="77"/>
                                        </p:tgtEl>
                                        <p:attrNameLst>
                                          <p:attrName>style.visibility</p:attrName>
                                        </p:attrNameLst>
                                      </p:cBhvr>
                                      <p:to>
                                        <p:strVal val="visible"/>
                                      </p:to>
                                    </p:set>
                                    <p:anim calcmode="lin" valueType="num">
                                      <p:cBhvr additive="base">
                                        <p:cTn id="79" dur="500" fill="hold"/>
                                        <p:tgtEl>
                                          <p:spTgt spid="77"/>
                                        </p:tgtEl>
                                        <p:attrNameLst>
                                          <p:attrName>ppt_x</p:attrName>
                                        </p:attrNameLst>
                                      </p:cBhvr>
                                      <p:tavLst>
                                        <p:tav tm="0">
                                          <p:val>
                                            <p:strVal val="1+#ppt_w/2"/>
                                          </p:val>
                                        </p:tav>
                                        <p:tav tm="100000">
                                          <p:val>
                                            <p:strVal val="#ppt_x"/>
                                          </p:val>
                                        </p:tav>
                                      </p:tavLst>
                                    </p:anim>
                                    <p:anim calcmode="lin" valueType="num">
                                      <p:cBhvr additive="base">
                                        <p:cTn id="80" dur="500" fill="hold"/>
                                        <p:tgtEl>
                                          <p:spTgt spid="77"/>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500"/>
                                  </p:stCondLst>
                                  <p:childTnLst>
                                    <p:set>
                                      <p:cBhvr>
                                        <p:cTn id="82" dur="1" fill="hold">
                                          <p:stCondLst>
                                            <p:cond delay="0"/>
                                          </p:stCondLst>
                                        </p:cTn>
                                        <p:tgtEl>
                                          <p:spTgt spid="78"/>
                                        </p:tgtEl>
                                        <p:attrNameLst>
                                          <p:attrName>style.visibility</p:attrName>
                                        </p:attrNameLst>
                                      </p:cBhvr>
                                      <p:to>
                                        <p:strVal val="visible"/>
                                      </p:to>
                                    </p:set>
                                    <p:anim calcmode="lin" valueType="num">
                                      <p:cBhvr additive="base">
                                        <p:cTn id="83" dur="500" fill="hold"/>
                                        <p:tgtEl>
                                          <p:spTgt spid="78"/>
                                        </p:tgtEl>
                                        <p:attrNameLst>
                                          <p:attrName>ppt_x</p:attrName>
                                        </p:attrNameLst>
                                      </p:cBhvr>
                                      <p:tavLst>
                                        <p:tav tm="0">
                                          <p:val>
                                            <p:strVal val="1+#ppt_w/2"/>
                                          </p:val>
                                        </p:tav>
                                        <p:tav tm="100000">
                                          <p:val>
                                            <p:strVal val="#ppt_x"/>
                                          </p:val>
                                        </p:tav>
                                      </p:tavLst>
                                    </p:anim>
                                    <p:anim calcmode="lin" valueType="num">
                                      <p:cBhvr additive="base">
                                        <p:cTn id="84" dur="500" fill="hold"/>
                                        <p:tgtEl>
                                          <p:spTgt spid="78"/>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500"/>
                                  </p:stCondLst>
                                  <p:childTnLst>
                                    <p:set>
                                      <p:cBhvr>
                                        <p:cTn id="86" dur="1" fill="hold">
                                          <p:stCondLst>
                                            <p:cond delay="0"/>
                                          </p:stCondLst>
                                        </p:cTn>
                                        <p:tgtEl>
                                          <p:spTgt spid="10"/>
                                        </p:tgtEl>
                                        <p:attrNameLst>
                                          <p:attrName>style.visibility</p:attrName>
                                        </p:attrNameLst>
                                      </p:cBhvr>
                                      <p:to>
                                        <p:strVal val="visible"/>
                                      </p:to>
                                    </p:set>
                                    <p:anim calcmode="lin" valueType="num">
                                      <p:cBhvr additive="base">
                                        <p:cTn id="87" dur="500" fill="hold"/>
                                        <p:tgtEl>
                                          <p:spTgt spid="10"/>
                                        </p:tgtEl>
                                        <p:attrNameLst>
                                          <p:attrName>ppt_x</p:attrName>
                                        </p:attrNameLst>
                                      </p:cBhvr>
                                      <p:tavLst>
                                        <p:tav tm="0">
                                          <p:val>
                                            <p:strVal val="1+#ppt_w/2"/>
                                          </p:val>
                                        </p:tav>
                                        <p:tav tm="100000">
                                          <p:val>
                                            <p:strVal val="#ppt_x"/>
                                          </p:val>
                                        </p:tav>
                                      </p:tavLst>
                                    </p:anim>
                                    <p:anim calcmode="lin" valueType="num">
                                      <p:cBhvr additive="base">
                                        <p:cTn id="8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72" grpId="0"/>
      <p:bldP spid="73" grpId="0"/>
      <p:bldP spid="77" grpId="0"/>
      <p:bldP spid="78" grpId="0"/>
      <p:bldP spid="85" grpId="0"/>
      <p:bldP spid="86" grpId="0"/>
      <p:bldP spid="87" grpId="0" animBg="1"/>
      <p:bldP spid="95" grpId="0"/>
      <p:bldP spid="9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5225591" y="2065842"/>
            <a:ext cx="1827797" cy="1828042"/>
            <a:chOff x="5215854" y="2007774"/>
            <a:chExt cx="1828360" cy="1828359"/>
          </a:xfrm>
        </p:grpSpPr>
        <p:sp>
          <p:nvSpPr>
            <p:cNvPr id="7" name="Oval 4"/>
            <p:cNvSpPr/>
            <p:nvPr/>
          </p:nvSpPr>
          <p:spPr>
            <a:xfrm>
              <a:off x="5215854" y="2007774"/>
              <a:ext cx="1828360" cy="1828359"/>
            </a:xfrm>
            <a:prstGeom prst="ellipse">
              <a:avLst/>
            </a:prstGeom>
            <a:solidFill>
              <a:schemeClr val="accent3"/>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 name="Freeform 5"/>
            <p:cNvSpPr>
              <a:spLocks noEditPoints="1"/>
            </p:cNvSpPr>
            <p:nvPr/>
          </p:nvSpPr>
          <p:spPr bwMode="auto">
            <a:xfrm>
              <a:off x="5710409" y="2502328"/>
              <a:ext cx="839250" cy="83925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cxnSp>
        <p:nvCxnSpPr>
          <p:cNvPr id="10" name="Straight Connector 13"/>
          <p:cNvCxnSpPr/>
          <p:nvPr/>
        </p:nvCxnSpPr>
        <p:spPr>
          <a:xfrm rot="10800000" flipV="1">
            <a:off x="7058464" y="2979159"/>
            <a:ext cx="663296" cy="1411"/>
          </a:xfrm>
          <a:prstGeom prst="line">
            <a:avLst/>
          </a:prstGeom>
          <a:ln w="190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14"/>
          <p:cNvCxnSpPr/>
          <p:nvPr/>
        </p:nvCxnSpPr>
        <p:spPr>
          <a:xfrm rot="10800000">
            <a:off x="6918022" y="3487554"/>
            <a:ext cx="338417" cy="203251"/>
          </a:xfrm>
          <a:prstGeom prst="line">
            <a:avLst/>
          </a:prstGeom>
          <a:ln w="19050">
            <a:solidFill>
              <a:schemeClr val="accent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Straight Connector 18"/>
          <p:cNvCxnSpPr/>
          <p:nvPr/>
        </p:nvCxnSpPr>
        <p:spPr>
          <a:xfrm rot="10800000" flipV="1">
            <a:off x="6918022" y="2282629"/>
            <a:ext cx="338417" cy="203251"/>
          </a:xfrm>
          <a:prstGeom prst="line">
            <a:avLst/>
          </a:prstGeom>
          <a:ln w="1905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 name="Group 27"/>
          <p:cNvGrpSpPr/>
          <p:nvPr/>
        </p:nvGrpSpPr>
        <p:grpSpPr>
          <a:xfrm>
            <a:off x="7730222" y="2573188"/>
            <a:ext cx="812892" cy="813002"/>
            <a:chOff x="7721256" y="2515208"/>
            <a:chExt cx="813143" cy="813143"/>
          </a:xfrm>
        </p:grpSpPr>
        <p:sp>
          <p:nvSpPr>
            <p:cNvPr id="14" name="Oval 10"/>
            <p:cNvSpPr/>
            <p:nvPr/>
          </p:nvSpPr>
          <p:spPr>
            <a:xfrm>
              <a:off x="7721256" y="2515208"/>
              <a:ext cx="813143" cy="813143"/>
            </a:xfrm>
            <a:prstGeom prst="ellipse">
              <a:avLst/>
            </a:prstGeom>
            <a:solidFill>
              <a:schemeClr val="accent5"/>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5" name="Freeform 116"/>
            <p:cNvSpPr>
              <a:spLocks noEditPoints="1"/>
            </p:cNvSpPr>
            <p:nvPr/>
          </p:nvSpPr>
          <p:spPr bwMode="auto">
            <a:xfrm>
              <a:off x="7965481" y="2790855"/>
              <a:ext cx="324692" cy="26184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6" name="Group 30"/>
          <p:cNvGrpSpPr/>
          <p:nvPr/>
        </p:nvGrpSpPr>
        <p:grpSpPr>
          <a:xfrm>
            <a:off x="3667821" y="1707855"/>
            <a:ext cx="1150270" cy="1150425"/>
            <a:chOff x="3726708" y="1703104"/>
            <a:chExt cx="1150625" cy="1150625"/>
          </a:xfrm>
        </p:grpSpPr>
        <p:sp>
          <p:nvSpPr>
            <p:cNvPr id="17" name="Oval 9"/>
            <p:cNvSpPr/>
            <p:nvPr/>
          </p:nvSpPr>
          <p:spPr>
            <a:xfrm>
              <a:off x="3726708" y="1703104"/>
              <a:ext cx="1150625" cy="1150625"/>
            </a:xfrm>
            <a:prstGeom prst="ellipse">
              <a:avLst/>
            </a:pr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8" name="Freeform 57"/>
            <p:cNvSpPr>
              <a:spLocks noEditPoints="1"/>
            </p:cNvSpPr>
            <p:nvPr/>
          </p:nvSpPr>
          <p:spPr bwMode="auto">
            <a:xfrm>
              <a:off x="4080721" y="2057117"/>
              <a:ext cx="442599" cy="442599"/>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3" name="Group 28"/>
          <p:cNvGrpSpPr/>
          <p:nvPr/>
        </p:nvGrpSpPr>
        <p:grpSpPr>
          <a:xfrm>
            <a:off x="4210690" y="2268919"/>
            <a:ext cx="1421696" cy="1421888"/>
            <a:chOff x="4200637" y="2210886"/>
            <a:chExt cx="1422135" cy="1422135"/>
          </a:xfrm>
        </p:grpSpPr>
        <p:sp>
          <p:nvSpPr>
            <p:cNvPr id="20" name="Oval 8"/>
            <p:cNvSpPr/>
            <p:nvPr/>
          </p:nvSpPr>
          <p:spPr>
            <a:xfrm>
              <a:off x="4200637" y="2210886"/>
              <a:ext cx="1422135" cy="1422135"/>
            </a:xfrm>
            <a:prstGeom prst="ellipse">
              <a:avLst/>
            </a:prstGeom>
            <a:solidFill>
              <a:schemeClr val="accent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1" name="Freeform 152"/>
            <p:cNvSpPr>
              <a:spLocks noEditPoints="1"/>
            </p:cNvSpPr>
            <p:nvPr/>
          </p:nvSpPr>
          <p:spPr bwMode="auto">
            <a:xfrm>
              <a:off x="4573183" y="2609114"/>
              <a:ext cx="677042" cy="625678"/>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6" name="Group 26"/>
          <p:cNvGrpSpPr/>
          <p:nvPr/>
        </p:nvGrpSpPr>
        <p:grpSpPr>
          <a:xfrm>
            <a:off x="7188755" y="1659166"/>
            <a:ext cx="812892" cy="813002"/>
            <a:chOff x="7179622" y="1601028"/>
            <a:chExt cx="813143" cy="813143"/>
          </a:xfrm>
        </p:grpSpPr>
        <p:sp>
          <p:nvSpPr>
            <p:cNvPr id="23" name="Oval 5"/>
            <p:cNvSpPr/>
            <p:nvPr/>
          </p:nvSpPr>
          <p:spPr>
            <a:xfrm>
              <a:off x="7179622" y="1601028"/>
              <a:ext cx="813143" cy="813143"/>
            </a:xfrm>
            <a:prstGeom prst="ellipse">
              <a:avLst/>
            </a:prstGeom>
            <a:solidFill>
              <a:schemeClr val="accent4"/>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4" name="Freeform 245"/>
            <p:cNvSpPr/>
            <p:nvPr/>
          </p:nvSpPr>
          <p:spPr bwMode="auto">
            <a:xfrm>
              <a:off x="7402929" y="1824337"/>
              <a:ext cx="366529" cy="36652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9" name="Group 31"/>
          <p:cNvGrpSpPr/>
          <p:nvPr/>
        </p:nvGrpSpPr>
        <p:grpSpPr>
          <a:xfrm>
            <a:off x="7188755" y="3487556"/>
            <a:ext cx="812892" cy="813002"/>
            <a:chOff x="7179622" y="3429735"/>
            <a:chExt cx="813143" cy="813143"/>
          </a:xfrm>
        </p:grpSpPr>
        <p:sp>
          <p:nvSpPr>
            <p:cNvPr id="26" name="Oval 11"/>
            <p:cNvSpPr/>
            <p:nvPr/>
          </p:nvSpPr>
          <p:spPr>
            <a:xfrm>
              <a:off x="7179622" y="3429735"/>
              <a:ext cx="813143" cy="813143"/>
            </a:xfrm>
            <a:prstGeom prst="ellipse">
              <a:avLst/>
            </a:prstGeom>
            <a:solidFill>
              <a:schemeClr val="accent6"/>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7" name="Freeform 105"/>
            <p:cNvSpPr>
              <a:spLocks noEditPoints="1"/>
            </p:cNvSpPr>
            <p:nvPr/>
          </p:nvSpPr>
          <p:spPr bwMode="auto">
            <a:xfrm>
              <a:off x="7421265" y="3673768"/>
              <a:ext cx="329856" cy="325076"/>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w="9525">
              <a:noFill/>
              <a:round/>
            </a:ln>
          </p:spPr>
          <p:txBody>
            <a:bodyPr vert="horz" wrap="square" lIns="91396" tIns="45698" rIns="91396" bIns="45698" numCol="1" anchor="t" anchorCtr="0" compatLnSpc="1"/>
            <a:lstStyle/>
            <a:p>
              <a:pPr defTabSz="1031240"/>
              <a:endParaRPr lang="en-US" sz="2000" dirty="0">
                <a:solidFill>
                  <a:srgbClr val="9BB955">
                    <a:lumMod val="50000"/>
                  </a:srgbClr>
                </a:solidFill>
                <a:latin typeface="微软雅黑" panose="020B0503020204020204" pitchFamily="34" charset="-122"/>
                <a:ea typeface="微软雅黑" panose="020B0503020204020204" pitchFamily="34" charset="-122"/>
              </a:endParaRPr>
            </a:p>
          </p:txBody>
        </p:sp>
      </p:grpSp>
      <p:sp>
        <p:nvSpPr>
          <p:cNvPr id="28" name="Text Placeholder 3"/>
          <p:cNvSpPr txBox="1"/>
          <p:nvPr/>
        </p:nvSpPr>
        <p:spPr>
          <a:xfrm>
            <a:off x="1399039" y="1372521"/>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
            </a:r>
            <a:br>
              <a:rPr lang="en-US" altLang="zh-CN" sz="12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45"/>
          <p:cNvSpPr>
            <a:spLocks noEditPoints="1"/>
          </p:cNvSpPr>
          <p:nvPr/>
        </p:nvSpPr>
        <p:spPr bwMode="auto">
          <a:xfrm>
            <a:off x="1005152" y="1376369"/>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45"/>
          <p:cNvSpPr>
            <a:spLocks noEditPoints="1"/>
          </p:cNvSpPr>
          <p:nvPr/>
        </p:nvSpPr>
        <p:spPr bwMode="auto">
          <a:xfrm>
            <a:off x="1005152" y="1892521"/>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45"/>
          <p:cNvSpPr>
            <a:spLocks noEditPoints="1"/>
          </p:cNvSpPr>
          <p:nvPr/>
        </p:nvSpPr>
        <p:spPr bwMode="auto">
          <a:xfrm>
            <a:off x="1005152" y="2440596"/>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Text Placeholder 3"/>
          <p:cNvSpPr txBox="1"/>
          <p:nvPr/>
        </p:nvSpPr>
        <p:spPr>
          <a:xfrm>
            <a:off x="1399039" y="1898945"/>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sz="900" dirty="0">
                <a:solidFill>
                  <a:schemeClr val="bg1">
                    <a:lumMod val="50000"/>
                  </a:schemeClr>
                </a:solidFill>
                <a:latin typeface="微软雅黑" panose="020B0503020204020204" pitchFamily="34" charset="-122"/>
                <a:ea typeface="微软雅黑" panose="020B0503020204020204" pitchFamily="34" charset="-122"/>
              </a:rPr>
              <a:t/>
            </a:r>
            <a:br>
              <a:rPr lang="en-US"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Text Placeholder 3"/>
          <p:cNvSpPr txBox="1"/>
          <p:nvPr/>
        </p:nvSpPr>
        <p:spPr>
          <a:xfrm>
            <a:off x="1399039" y="2392405"/>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
            </a:r>
            <a:br>
              <a:rPr lang="en-US" altLang="zh-CN"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45"/>
          <p:cNvSpPr>
            <a:spLocks noEditPoints="1"/>
          </p:cNvSpPr>
          <p:nvPr/>
        </p:nvSpPr>
        <p:spPr bwMode="auto">
          <a:xfrm>
            <a:off x="1005152" y="3007115"/>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 Placeholder 3"/>
          <p:cNvSpPr txBox="1"/>
          <p:nvPr/>
        </p:nvSpPr>
        <p:spPr>
          <a:xfrm>
            <a:off x="1399039" y="2958925"/>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
            </a:r>
            <a:br>
              <a:rPr lang="en-US" altLang="zh-CN"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45"/>
          <p:cNvSpPr>
            <a:spLocks noEditPoints="1"/>
          </p:cNvSpPr>
          <p:nvPr/>
        </p:nvSpPr>
        <p:spPr bwMode="auto">
          <a:xfrm>
            <a:off x="1005152" y="3583174"/>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Text Placeholder 3"/>
          <p:cNvSpPr txBox="1"/>
          <p:nvPr/>
        </p:nvSpPr>
        <p:spPr>
          <a:xfrm>
            <a:off x="1399039" y="3534984"/>
            <a:ext cx="2380873" cy="35080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lvl="0" algn="l">
              <a:spcBef>
                <a:spcPct val="20000"/>
              </a:spcBef>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Arc 43"/>
          <p:cNvSpPr/>
          <p:nvPr/>
        </p:nvSpPr>
        <p:spPr>
          <a:xfrm rot="19120639">
            <a:off x="5352057" y="1764247"/>
            <a:ext cx="1635823" cy="1636044"/>
          </a:xfrm>
          <a:prstGeom prst="arc">
            <a:avLst/>
          </a:prstGeom>
          <a:ln w="28575">
            <a:solidFill>
              <a:schemeClr val="accent2"/>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14" tIns="45707" rIns="91414" bIns="45707" rtlCol="0" anchor="ctr"/>
          <a:lstStyle/>
          <a:p>
            <a:pPr algn="ct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39" name="Arc 44"/>
          <p:cNvSpPr/>
          <p:nvPr/>
        </p:nvSpPr>
        <p:spPr>
          <a:xfrm rot="13836700" flipH="1">
            <a:off x="4099427" y="2349412"/>
            <a:ext cx="1636044" cy="1635823"/>
          </a:xfrm>
          <a:prstGeom prst="arc">
            <a:avLst/>
          </a:prstGeom>
          <a:ln w="28575">
            <a:solidFill>
              <a:schemeClr val="accent2"/>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14" tIns="45707" rIns="91414" bIns="45707" rtlCol="0" anchor="ctr"/>
          <a:lstStyle/>
          <a:p>
            <a:pPr algn="ct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40" name="Freeform 45"/>
          <p:cNvSpPr>
            <a:spLocks noEditPoints="1"/>
          </p:cNvSpPr>
          <p:nvPr/>
        </p:nvSpPr>
        <p:spPr bwMode="auto">
          <a:xfrm>
            <a:off x="1005152" y="4130488"/>
            <a:ext cx="310872" cy="31091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ln>
        </p:spPr>
        <p:txBody>
          <a:bodyPr vert="horz" wrap="square" lIns="91414" tIns="45707" rIns="91414" bIns="45707" numCol="1" anchor="t" anchorCtr="0" compatLnSpc="1"/>
          <a:lstStyle/>
          <a:p>
            <a:pPr defTabSz="1031240"/>
            <a:endParaRPr 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Text Placeholder 3"/>
          <p:cNvSpPr txBox="1"/>
          <p:nvPr/>
        </p:nvSpPr>
        <p:spPr>
          <a:xfrm>
            <a:off x="1399039" y="4048176"/>
            <a:ext cx="2380873" cy="32310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在此添加标题</a:t>
            </a:r>
            <a:r>
              <a:rPr lang="en-US" altLang="zh-CN" sz="900" dirty="0">
                <a:solidFill>
                  <a:schemeClr val="bg1">
                    <a:lumMod val="50000"/>
                  </a:schemeClr>
                </a:solidFill>
                <a:latin typeface="微软雅黑" panose="020B0503020204020204" pitchFamily="34" charset="-122"/>
                <a:ea typeface="微软雅黑" panose="020B0503020204020204" pitchFamily="34" charset="-122"/>
              </a:rPr>
              <a:t/>
            </a:r>
            <a:br>
              <a:rPr lang="en-US" altLang="zh-CN" sz="900" dirty="0">
                <a:solidFill>
                  <a:schemeClr val="bg1">
                    <a:lumMod val="50000"/>
                  </a:schemeClr>
                </a:solidFill>
                <a:latin typeface="微软雅黑" panose="020B0503020204020204" pitchFamily="34" charset="-122"/>
                <a:ea typeface="微软雅黑" panose="020B0503020204020204" pitchFamily="34" charset="-122"/>
              </a:rPr>
            </a:br>
            <a:r>
              <a:rPr lang="zh-CN" altLang="en-US" sz="9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par>
                                <p:cTn id="76" presetID="2" presetClass="entr" presetSubtype="4" accel="50000" decel="5000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additive="base">
                                        <p:cTn id="78" dur="500" fill="hold"/>
                                        <p:tgtEl>
                                          <p:spTgt spid="32"/>
                                        </p:tgtEl>
                                        <p:attrNameLst>
                                          <p:attrName>ppt_x</p:attrName>
                                        </p:attrNameLst>
                                      </p:cBhvr>
                                      <p:tavLst>
                                        <p:tav tm="0">
                                          <p:val>
                                            <p:strVal val="#ppt_x"/>
                                          </p:val>
                                        </p:tav>
                                        <p:tav tm="100000">
                                          <p:val>
                                            <p:strVal val="#ppt_x"/>
                                          </p:val>
                                        </p:tav>
                                      </p:tavLst>
                                    </p:anim>
                                    <p:anim calcmode="lin" valueType="num">
                                      <p:cBhvr additive="base">
                                        <p:cTn id="79" dur="500" fill="hold"/>
                                        <p:tgtEl>
                                          <p:spTgt spid="32"/>
                                        </p:tgtEl>
                                        <p:attrNameLst>
                                          <p:attrName>ppt_y</p:attrName>
                                        </p:attrNameLst>
                                      </p:cBhvr>
                                      <p:tavLst>
                                        <p:tav tm="0">
                                          <p:val>
                                            <p:strVal val="1+#ppt_h/2"/>
                                          </p:val>
                                        </p:tav>
                                        <p:tav tm="100000">
                                          <p:val>
                                            <p:strVal val="#ppt_y"/>
                                          </p:val>
                                        </p:tav>
                                      </p:tavLst>
                                    </p:anim>
                                  </p:childTnLst>
                                </p:cTn>
                              </p:par>
                            </p:childTnLst>
                          </p:cTn>
                        </p:par>
                        <p:par>
                          <p:cTn id="80" fill="hold">
                            <p:stCondLst>
                              <p:cond delay="6500"/>
                            </p:stCondLst>
                            <p:childTnLst>
                              <p:par>
                                <p:cTn id="81" presetID="53" presetClass="entr" presetSubtype="16"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cTn>
                              </p:par>
                              <p:par>
                                <p:cTn id="86" presetID="2" presetClass="entr" presetSubtype="4" accel="50000" decel="5000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additive="base">
                                        <p:cTn id="88" dur="500" fill="hold"/>
                                        <p:tgtEl>
                                          <p:spTgt spid="33"/>
                                        </p:tgtEl>
                                        <p:attrNameLst>
                                          <p:attrName>ppt_x</p:attrName>
                                        </p:attrNameLst>
                                      </p:cBhvr>
                                      <p:tavLst>
                                        <p:tav tm="0">
                                          <p:val>
                                            <p:strVal val="#ppt_x"/>
                                          </p:val>
                                        </p:tav>
                                        <p:tav tm="100000">
                                          <p:val>
                                            <p:strVal val="#ppt_x"/>
                                          </p:val>
                                        </p:tav>
                                      </p:tavLst>
                                    </p:anim>
                                    <p:anim calcmode="lin" valueType="num">
                                      <p:cBhvr additive="base">
                                        <p:cTn id="89" dur="500" fill="hold"/>
                                        <p:tgtEl>
                                          <p:spTgt spid="33"/>
                                        </p:tgtEl>
                                        <p:attrNameLst>
                                          <p:attrName>ppt_y</p:attrName>
                                        </p:attrNameLst>
                                      </p:cBhvr>
                                      <p:tavLst>
                                        <p:tav tm="0">
                                          <p:val>
                                            <p:strVal val="1+#ppt_h/2"/>
                                          </p:val>
                                        </p:tav>
                                        <p:tav tm="100000">
                                          <p:val>
                                            <p:strVal val="#ppt_y"/>
                                          </p:val>
                                        </p:tav>
                                      </p:tavLst>
                                    </p:anim>
                                  </p:childTnLst>
                                </p:cTn>
                              </p:par>
                            </p:childTnLst>
                          </p:cTn>
                        </p:par>
                        <p:par>
                          <p:cTn id="90" fill="hold">
                            <p:stCondLst>
                              <p:cond delay="7000"/>
                            </p:stCondLst>
                            <p:childTnLst>
                              <p:par>
                                <p:cTn id="91" presetID="53" presetClass="entr" presetSubtype="16"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fltVal val="0"/>
                                          </p:val>
                                        </p:tav>
                                        <p:tav tm="100000">
                                          <p:val>
                                            <p:strVal val="#ppt_h"/>
                                          </p:val>
                                        </p:tav>
                                      </p:tavLst>
                                    </p:anim>
                                    <p:animEffect transition="in" filter="fade">
                                      <p:cBhvr>
                                        <p:cTn id="95" dur="500"/>
                                        <p:tgtEl>
                                          <p:spTgt spid="34"/>
                                        </p:tgtEl>
                                      </p:cBhvr>
                                    </p:animEffect>
                                  </p:childTnLst>
                                </p:cTn>
                              </p:par>
                              <p:par>
                                <p:cTn id="96" presetID="2" presetClass="entr" presetSubtype="4" accel="50000" decel="5000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additive="base">
                                        <p:cTn id="98" dur="500" fill="hold"/>
                                        <p:tgtEl>
                                          <p:spTgt spid="35"/>
                                        </p:tgtEl>
                                        <p:attrNameLst>
                                          <p:attrName>ppt_x</p:attrName>
                                        </p:attrNameLst>
                                      </p:cBhvr>
                                      <p:tavLst>
                                        <p:tav tm="0">
                                          <p:val>
                                            <p:strVal val="#ppt_x"/>
                                          </p:val>
                                        </p:tav>
                                        <p:tav tm="100000">
                                          <p:val>
                                            <p:strVal val="#ppt_x"/>
                                          </p:val>
                                        </p:tav>
                                      </p:tavLst>
                                    </p:anim>
                                    <p:anim calcmode="lin" valueType="num">
                                      <p:cBhvr additive="base">
                                        <p:cTn id="99" dur="500" fill="hold"/>
                                        <p:tgtEl>
                                          <p:spTgt spid="35"/>
                                        </p:tgtEl>
                                        <p:attrNameLst>
                                          <p:attrName>ppt_y</p:attrName>
                                        </p:attrNameLst>
                                      </p:cBhvr>
                                      <p:tavLst>
                                        <p:tav tm="0">
                                          <p:val>
                                            <p:strVal val="1+#ppt_h/2"/>
                                          </p:val>
                                        </p:tav>
                                        <p:tav tm="100000">
                                          <p:val>
                                            <p:strVal val="#ppt_y"/>
                                          </p:val>
                                        </p:tav>
                                      </p:tavLst>
                                    </p:anim>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fill="hold"/>
                                        <p:tgtEl>
                                          <p:spTgt spid="37"/>
                                        </p:tgtEl>
                                        <p:attrNameLst>
                                          <p:attrName>ppt_x</p:attrName>
                                        </p:attrNameLst>
                                      </p:cBhvr>
                                      <p:tavLst>
                                        <p:tav tm="0">
                                          <p:val>
                                            <p:strVal val="#ppt_x"/>
                                          </p:val>
                                        </p:tav>
                                        <p:tav tm="100000">
                                          <p:val>
                                            <p:strVal val="#ppt_x"/>
                                          </p:val>
                                        </p:tav>
                                      </p:tavLst>
                                    </p:anim>
                                    <p:anim calcmode="lin" valueType="num">
                                      <p:cBhvr additive="base">
                                        <p:cTn id="109" dur="50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000"/>
                            </p:stCondLst>
                            <p:childTnLst>
                              <p:par>
                                <p:cTn id="111" presetID="53" presetClass="entr" presetSubtype="16"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500" fill="hold"/>
                                        <p:tgtEl>
                                          <p:spTgt spid="40"/>
                                        </p:tgtEl>
                                        <p:attrNameLst>
                                          <p:attrName>ppt_w</p:attrName>
                                        </p:attrNameLst>
                                      </p:cBhvr>
                                      <p:tavLst>
                                        <p:tav tm="0">
                                          <p:val>
                                            <p:fltVal val="0"/>
                                          </p:val>
                                        </p:tav>
                                        <p:tav tm="100000">
                                          <p:val>
                                            <p:strVal val="#ppt_w"/>
                                          </p:val>
                                        </p:tav>
                                      </p:tavLst>
                                    </p:anim>
                                    <p:anim calcmode="lin" valueType="num">
                                      <p:cBhvr>
                                        <p:cTn id="114" dur="500" fill="hold"/>
                                        <p:tgtEl>
                                          <p:spTgt spid="40"/>
                                        </p:tgtEl>
                                        <p:attrNameLst>
                                          <p:attrName>ppt_h</p:attrName>
                                        </p:attrNameLst>
                                      </p:cBhvr>
                                      <p:tavLst>
                                        <p:tav tm="0">
                                          <p:val>
                                            <p:fltVal val="0"/>
                                          </p:val>
                                        </p:tav>
                                        <p:tav tm="100000">
                                          <p:val>
                                            <p:strVal val="#ppt_h"/>
                                          </p:val>
                                        </p:tav>
                                      </p:tavLst>
                                    </p:anim>
                                    <p:animEffect transition="in" filter="fade">
                                      <p:cBhvr>
                                        <p:cTn id="115" dur="500"/>
                                        <p:tgtEl>
                                          <p:spTgt spid="40"/>
                                        </p:tgtEl>
                                      </p:cBhvr>
                                    </p:animEffect>
                                  </p:childTnLst>
                                </p:cTn>
                              </p:par>
                              <p:par>
                                <p:cTn id="116" presetID="2" presetClass="entr" presetSubtype="4" accel="50000" decel="50000"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 calcmode="lin" valueType="num">
                                      <p:cBhvr additive="base">
                                        <p:cTn id="118" dur="500" fill="hold"/>
                                        <p:tgtEl>
                                          <p:spTgt spid="41"/>
                                        </p:tgtEl>
                                        <p:attrNameLst>
                                          <p:attrName>ppt_x</p:attrName>
                                        </p:attrNameLst>
                                      </p:cBhvr>
                                      <p:tavLst>
                                        <p:tav tm="0">
                                          <p:val>
                                            <p:strVal val="#ppt_x"/>
                                          </p:val>
                                        </p:tav>
                                        <p:tav tm="100000">
                                          <p:val>
                                            <p:strVal val="#ppt_x"/>
                                          </p:val>
                                        </p:tav>
                                      </p:tavLst>
                                    </p:anim>
                                    <p:anim calcmode="lin" valueType="num">
                                      <p:cBhvr additive="base">
                                        <p:cTn id="119"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P spid="31" grpId="0" animBg="1"/>
      <p:bldP spid="32" grpId="0"/>
      <p:bldP spid="33" grpId="0"/>
      <p:bldP spid="34" grpId="0" animBg="1"/>
      <p:bldP spid="35" grpId="0"/>
      <p:bldP spid="36" grpId="0" animBg="1"/>
      <p:bldP spid="37" grpId="0"/>
      <p:bldP spid="38" grpId="0" animBg="1"/>
      <p:bldP spid="39" grpId="0" animBg="1"/>
      <p:bldP spid="40" grpId="0" animBg="1"/>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剪去单角的矩形 9"/>
          <p:cNvSpPr/>
          <p:nvPr/>
        </p:nvSpPr>
        <p:spPr>
          <a:xfrm>
            <a:off x="1272773" y="915566"/>
            <a:ext cx="1597750" cy="2842917"/>
          </a:xfrm>
          <a:prstGeom prst="snip1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剪去单角的矩形 10"/>
          <p:cNvSpPr/>
          <p:nvPr/>
        </p:nvSpPr>
        <p:spPr>
          <a:xfrm flipH="1">
            <a:off x="2950411" y="922934"/>
            <a:ext cx="1597750" cy="2842917"/>
          </a:xfrm>
          <a:prstGeom prst="snip1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2" name="剪去单角的矩形 11"/>
          <p:cNvSpPr/>
          <p:nvPr/>
        </p:nvSpPr>
        <p:spPr>
          <a:xfrm>
            <a:off x="4612995" y="921134"/>
            <a:ext cx="1597750" cy="2842917"/>
          </a:xfrm>
          <a:prstGeom prst="snip1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3" name="剪去单角的矩形 12"/>
          <p:cNvSpPr/>
          <p:nvPr/>
        </p:nvSpPr>
        <p:spPr>
          <a:xfrm flipH="1">
            <a:off x="6278040" y="916668"/>
            <a:ext cx="1597750" cy="2842917"/>
          </a:xfrm>
          <a:prstGeom prst="snip1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4" name="任意多边形 13"/>
          <p:cNvSpPr/>
          <p:nvPr/>
        </p:nvSpPr>
        <p:spPr>
          <a:xfrm>
            <a:off x="4604611" y="1382445"/>
            <a:ext cx="1606225" cy="2255047"/>
          </a:xfrm>
          <a:custGeom>
            <a:avLst/>
            <a:gdLst>
              <a:gd name="connsiteX0" fmla="*/ 0 w 1447800"/>
              <a:gd name="connsiteY0" fmla="*/ 2032000 h 2032000"/>
              <a:gd name="connsiteX1" fmla="*/ 1447800 w 1447800"/>
              <a:gd name="connsiteY1" fmla="*/ 1176867 h 2032000"/>
              <a:gd name="connsiteX2" fmla="*/ 1447800 w 1447800"/>
              <a:gd name="connsiteY2" fmla="*/ 0 h 2032000"/>
              <a:gd name="connsiteX3" fmla="*/ 0 w 1447800"/>
              <a:gd name="connsiteY3" fmla="*/ 711200 h 2032000"/>
              <a:gd name="connsiteX4" fmla="*/ 0 w 1447800"/>
              <a:gd name="connsiteY4" fmla="*/ 203200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032000">
                <a:moveTo>
                  <a:pt x="0" y="2032000"/>
                </a:moveTo>
                <a:lnTo>
                  <a:pt x="1447800" y="1176867"/>
                </a:lnTo>
                <a:lnTo>
                  <a:pt x="1447800" y="0"/>
                </a:lnTo>
                <a:lnTo>
                  <a:pt x="0" y="711200"/>
                </a:lnTo>
                <a:lnTo>
                  <a:pt x="0" y="203200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任意多边形 14"/>
          <p:cNvSpPr/>
          <p:nvPr/>
        </p:nvSpPr>
        <p:spPr>
          <a:xfrm flipH="1">
            <a:off x="6277122" y="1382445"/>
            <a:ext cx="1606225" cy="2255047"/>
          </a:xfrm>
          <a:custGeom>
            <a:avLst/>
            <a:gdLst>
              <a:gd name="connsiteX0" fmla="*/ 0 w 1447800"/>
              <a:gd name="connsiteY0" fmla="*/ 2032000 h 2032000"/>
              <a:gd name="connsiteX1" fmla="*/ 1447800 w 1447800"/>
              <a:gd name="connsiteY1" fmla="*/ 1176867 h 2032000"/>
              <a:gd name="connsiteX2" fmla="*/ 1447800 w 1447800"/>
              <a:gd name="connsiteY2" fmla="*/ 0 h 2032000"/>
              <a:gd name="connsiteX3" fmla="*/ 0 w 1447800"/>
              <a:gd name="connsiteY3" fmla="*/ 711200 h 2032000"/>
              <a:gd name="connsiteX4" fmla="*/ 0 w 1447800"/>
              <a:gd name="connsiteY4" fmla="*/ 203200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032000">
                <a:moveTo>
                  <a:pt x="0" y="2032000"/>
                </a:moveTo>
                <a:lnTo>
                  <a:pt x="1447800" y="1176867"/>
                </a:lnTo>
                <a:lnTo>
                  <a:pt x="1447800" y="0"/>
                </a:lnTo>
                <a:lnTo>
                  <a:pt x="0" y="711200"/>
                </a:lnTo>
                <a:lnTo>
                  <a:pt x="0" y="2032000"/>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任意多边形 15"/>
          <p:cNvSpPr/>
          <p:nvPr/>
        </p:nvSpPr>
        <p:spPr>
          <a:xfrm>
            <a:off x="2951767" y="1328874"/>
            <a:ext cx="1596394" cy="2272749"/>
          </a:xfrm>
          <a:custGeom>
            <a:avLst/>
            <a:gdLst>
              <a:gd name="connsiteX0" fmla="*/ 13252 w 1596887"/>
              <a:gd name="connsiteY0" fmla="*/ 0 h 2272748"/>
              <a:gd name="connsiteX1" fmla="*/ 1596887 w 1596887"/>
              <a:gd name="connsiteY1" fmla="*/ 788505 h 2272748"/>
              <a:gd name="connsiteX2" fmla="*/ 1596887 w 1596887"/>
              <a:gd name="connsiteY2" fmla="*/ 2272748 h 2272748"/>
              <a:gd name="connsiteX3" fmla="*/ 0 w 1596887"/>
              <a:gd name="connsiteY3" fmla="*/ 1484244 h 2272748"/>
              <a:gd name="connsiteX4" fmla="*/ 13252 w 1596887"/>
              <a:gd name="connsiteY4" fmla="*/ 0 h 22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6887" h="2272748">
                <a:moveTo>
                  <a:pt x="13252" y="0"/>
                </a:moveTo>
                <a:lnTo>
                  <a:pt x="1596887" y="788505"/>
                </a:lnTo>
                <a:lnTo>
                  <a:pt x="1596887" y="2272748"/>
                </a:lnTo>
                <a:lnTo>
                  <a:pt x="0" y="1484244"/>
                </a:lnTo>
                <a:cubicBezTo>
                  <a:pt x="2209" y="982870"/>
                  <a:pt x="4417" y="481496"/>
                  <a:pt x="13252"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7" name="任意多边形 16"/>
          <p:cNvSpPr/>
          <p:nvPr/>
        </p:nvSpPr>
        <p:spPr>
          <a:xfrm flipH="1">
            <a:off x="1274129" y="1350967"/>
            <a:ext cx="1596394" cy="2272749"/>
          </a:xfrm>
          <a:custGeom>
            <a:avLst/>
            <a:gdLst>
              <a:gd name="connsiteX0" fmla="*/ 13252 w 1596887"/>
              <a:gd name="connsiteY0" fmla="*/ 0 h 2272748"/>
              <a:gd name="connsiteX1" fmla="*/ 1596887 w 1596887"/>
              <a:gd name="connsiteY1" fmla="*/ 788505 h 2272748"/>
              <a:gd name="connsiteX2" fmla="*/ 1596887 w 1596887"/>
              <a:gd name="connsiteY2" fmla="*/ 2272748 h 2272748"/>
              <a:gd name="connsiteX3" fmla="*/ 0 w 1596887"/>
              <a:gd name="connsiteY3" fmla="*/ 1484244 h 2272748"/>
              <a:gd name="connsiteX4" fmla="*/ 13252 w 1596887"/>
              <a:gd name="connsiteY4" fmla="*/ 0 h 22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6887" h="2272748">
                <a:moveTo>
                  <a:pt x="13252" y="0"/>
                </a:moveTo>
                <a:lnTo>
                  <a:pt x="1596887" y="788505"/>
                </a:lnTo>
                <a:lnTo>
                  <a:pt x="1596887" y="2272748"/>
                </a:lnTo>
                <a:lnTo>
                  <a:pt x="0" y="1484244"/>
                </a:lnTo>
                <a:cubicBezTo>
                  <a:pt x="2209" y="982870"/>
                  <a:pt x="4417" y="481496"/>
                  <a:pt x="13252" y="0"/>
                </a:cubicBezTo>
                <a:close/>
              </a:path>
            </a:pathLst>
          </a:cu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grpSp>
        <p:nvGrpSpPr>
          <p:cNvPr id="2" name="组合 17"/>
          <p:cNvGrpSpPr/>
          <p:nvPr/>
        </p:nvGrpSpPr>
        <p:grpSpPr>
          <a:xfrm>
            <a:off x="828739" y="3806538"/>
            <a:ext cx="7465566" cy="276914"/>
            <a:chOff x="827584" y="3490921"/>
            <a:chExt cx="7467870" cy="276913"/>
          </a:xfrm>
        </p:grpSpPr>
        <p:sp>
          <p:nvSpPr>
            <p:cNvPr id="19" name="矩形 18"/>
            <p:cNvSpPr/>
            <p:nvPr/>
          </p:nvSpPr>
          <p:spPr>
            <a:xfrm>
              <a:off x="4203829" y="3490921"/>
              <a:ext cx="800219" cy="276913"/>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更改图片</a:t>
              </a:r>
            </a:p>
          </p:txBody>
        </p:sp>
        <p:cxnSp>
          <p:nvCxnSpPr>
            <p:cNvPr id="20" name="直接连接符 19"/>
            <p:cNvCxnSpPr/>
            <p:nvPr/>
          </p:nvCxnSpPr>
          <p:spPr>
            <a:xfrm>
              <a:off x="5147319" y="3654587"/>
              <a:ext cx="3148135"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827584" y="3654587"/>
              <a:ext cx="3109892"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2" name="矩形 21"/>
          <p:cNvSpPr/>
          <p:nvPr/>
        </p:nvSpPr>
        <p:spPr>
          <a:xfrm>
            <a:off x="1736567" y="4100468"/>
            <a:ext cx="5623187" cy="369218"/>
          </a:xfrm>
          <a:prstGeom prst="rect">
            <a:avLst/>
          </a:prstGeom>
        </p:spPr>
        <p:txBody>
          <a:bodyPr wrap="square">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单击选中图片，右键，设置图片格式，填充，图片或文理填充，文件，选择你要的图片即可</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（备注，建议使用图片前先将图片裁剪成如图差不多的长方形，图片不会变形）</a:t>
            </a:r>
          </a:p>
        </p:txBody>
      </p:sp>
    </p:spTree>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1000"/>
                                        <p:tgtEl>
                                          <p:spTgt spid="17"/>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1000"/>
                                        <p:tgtEl>
                                          <p:spTgt spid="15"/>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arn(outVertical)">
                                      <p:cBhvr>
                                        <p:cTn id="35" dur="1000"/>
                                        <p:tgtEl>
                                          <p:spTgt spid="2"/>
                                        </p:tgtEl>
                                      </p:cBhvr>
                                    </p:animEffect>
                                  </p:childTnLst>
                                </p:cTn>
                              </p:par>
                            </p:childTnLst>
                          </p:cTn>
                        </p:par>
                        <p:par>
                          <p:cTn id="36" fill="hold">
                            <p:stCondLst>
                              <p:cond delay="50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2"/>
                                        </p:tgtEl>
                                        <p:attrNameLst>
                                          <p:attrName>ppt_y</p:attrName>
                                        </p:attrNameLst>
                                      </p:cBhvr>
                                      <p:tavLst>
                                        <p:tav tm="0">
                                          <p:val>
                                            <p:strVal val="#ppt_y"/>
                                          </p:val>
                                        </p:tav>
                                        <p:tav tm="100000">
                                          <p:val>
                                            <p:strVal val="#ppt_y"/>
                                          </p:val>
                                        </p:tav>
                                      </p:tavLst>
                                    </p:anim>
                                    <p:anim calcmode="lin" valueType="num">
                                      <p:cBhvr>
                                        <p:cTn id="4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1" y="11483"/>
            <a:ext cx="9135879" cy="5143500"/>
          </a:xfrm>
          <a:prstGeom prst="rect">
            <a:avLst/>
          </a:prstGeom>
        </p:spPr>
      </p:pic>
      <p:sp>
        <p:nvSpPr>
          <p:cNvPr id="6148" name="文本框 3080"/>
          <p:cNvSpPr txBox="1">
            <a:spLocks noChangeArrowheads="1"/>
          </p:cNvSpPr>
          <p:nvPr/>
        </p:nvSpPr>
        <p:spPr bwMode="auto">
          <a:xfrm>
            <a:off x="2627784" y="1923678"/>
            <a:ext cx="1252230" cy="98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spAutoFit/>
          </a:bodyPr>
          <a:lstStyle/>
          <a:p>
            <a:pPr algn="ctr"/>
            <a:r>
              <a:rPr lang="en-US" altLang="zh-CN" sz="6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9" name="矩形 8"/>
          <p:cNvSpPr/>
          <p:nvPr/>
        </p:nvSpPr>
        <p:spPr>
          <a:xfrm>
            <a:off x="3692519" y="2039165"/>
            <a:ext cx="2030237" cy="307777"/>
          </a:xfrm>
          <a:prstGeom prst="rect">
            <a:avLst/>
          </a:prstGeom>
        </p:spPr>
        <p:txBody>
          <a:bodyPr wrap="square" lIns="0" tIns="0" rIns="0" bIns="0">
            <a:spAutoFit/>
          </a:bodyPr>
          <a:lstStyle/>
          <a:p>
            <a:pPr lvl="0"/>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成功项目展示</a:t>
            </a:r>
            <a:endParaRPr lang="zh-CN" altLang="zh-CN"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692518" y="2431269"/>
            <a:ext cx="2829294" cy="303929"/>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p:cTn id="13" dur="500" fill="hold"/>
                                        <p:tgtEl>
                                          <p:spTgt spid="6148"/>
                                        </p:tgtEl>
                                        <p:attrNameLst>
                                          <p:attrName>ppt_w</p:attrName>
                                        </p:attrNameLst>
                                      </p:cBhvr>
                                      <p:tavLst>
                                        <p:tav tm="0">
                                          <p:val>
                                            <p:fltVal val="0"/>
                                          </p:val>
                                        </p:tav>
                                        <p:tav tm="100000">
                                          <p:val>
                                            <p:strVal val="#ppt_w"/>
                                          </p:val>
                                        </p:tav>
                                      </p:tavLst>
                                    </p:anim>
                                    <p:anim calcmode="lin" valueType="num">
                                      <p:cBhvr>
                                        <p:cTn id="14" dur="500" fill="hold"/>
                                        <p:tgtEl>
                                          <p:spTgt spid="6148"/>
                                        </p:tgtEl>
                                        <p:attrNameLst>
                                          <p:attrName>ppt_h</p:attrName>
                                        </p:attrNameLst>
                                      </p:cBhvr>
                                      <p:tavLst>
                                        <p:tav tm="0">
                                          <p:val>
                                            <p:fltVal val="0"/>
                                          </p:val>
                                        </p:tav>
                                        <p:tav tm="100000">
                                          <p:val>
                                            <p:strVal val="#ppt_h"/>
                                          </p:val>
                                        </p:tav>
                                      </p:tavLst>
                                    </p:anim>
                                    <p:animEffect transition="in" filter="fade">
                                      <p:cBhvr>
                                        <p:cTn id="15" dur="500"/>
                                        <p:tgtEl>
                                          <p:spTgt spid="6148"/>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strVal val="4*#ppt_w"/>
                                          </p:val>
                                        </p:tav>
                                        <p:tav tm="100000">
                                          <p:val>
                                            <p:strVal val="#ppt_w"/>
                                          </p:val>
                                        </p:tav>
                                      </p:tavLst>
                                    </p:anim>
                                    <p:anim calcmode="lin" valueType="num">
                                      <p:cBhvr>
                                        <p:cTn id="21" dur="500" fill="hold"/>
                                        <p:tgtEl>
                                          <p:spTgt spid="9"/>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676275" y="1709058"/>
            <a:ext cx="1543050" cy="1854004"/>
            <a:chOff x="676275" y="1709058"/>
            <a:chExt cx="1543050" cy="1854004"/>
          </a:xfrm>
        </p:grpSpPr>
        <p:sp>
          <p:nvSpPr>
            <p:cNvPr id="30" name="对角圆角矩形 1"/>
            <p:cNvSpPr/>
            <p:nvPr/>
          </p:nvSpPr>
          <p:spPr>
            <a:xfrm>
              <a:off x="676275" y="1709058"/>
              <a:ext cx="1543050" cy="1105719"/>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31" name="文本框 5"/>
            <p:cNvSpPr txBox="1"/>
            <p:nvPr/>
          </p:nvSpPr>
          <p:spPr>
            <a:xfrm>
              <a:off x="1090010" y="2410043"/>
              <a:ext cx="715580" cy="300083"/>
            </a:xfrm>
            <a:prstGeom prst="rect">
              <a:avLst/>
            </a:prstGeom>
            <a:noFill/>
          </p:spPr>
          <p:txBody>
            <a:bodyPr wrap="none">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bg1"/>
                  </a:solidFill>
                  <a:latin typeface="微软雅黑" panose="020B0503020204020204" pitchFamily="34" charset="-122"/>
                  <a:ea typeface="微软雅黑" panose="020B0503020204020204" pitchFamily="34" charset="-122"/>
                </a:rPr>
                <a:t>关键词</a:t>
              </a:r>
            </a:p>
          </p:txBody>
        </p:sp>
        <p:sp>
          <p:nvSpPr>
            <p:cNvPr id="32" name="文本框 10"/>
            <p:cNvSpPr txBox="1"/>
            <p:nvPr/>
          </p:nvSpPr>
          <p:spPr>
            <a:xfrm>
              <a:off x="676276" y="2924167"/>
              <a:ext cx="1529507" cy="253916"/>
            </a:xfrm>
            <a:prstGeom prst="rect">
              <a:avLst/>
            </a:prstGeom>
            <a:noFill/>
          </p:spPr>
          <p:txBody>
            <a:bodyPr wrap="none">
              <a:normAutofit fontScale="7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3" name="矩形 32"/>
            <p:cNvSpPr/>
            <p:nvPr/>
          </p:nvSpPr>
          <p:spPr>
            <a:xfrm>
              <a:off x="676276" y="3189113"/>
              <a:ext cx="1529507" cy="373949"/>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Clr>
                  <a:srgbClr val="E24848"/>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34" name="任意多边形 42"/>
            <p:cNvSpPr/>
            <p:nvPr/>
          </p:nvSpPr>
          <p:spPr>
            <a:xfrm>
              <a:off x="1285815" y="1915936"/>
              <a:ext cx="323971" cy="384717"/>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2759075" y="1709058"/>
            <a:ext cx="1543050" cy="1854004"/>
            <a:chOff x="2759075" y="1709058"/>
            <a:chExt cx="1543050" cy="1854004"/>
          </a:xfrm>
        </p:grpSpPr>
        <p:sp>
          <p:nvSpPr>
            <p:cNvPr id="36" name="对角圆角矩形 2"/>
            <p:cNvSpPr/>
            <p:nvPr/>
          </p:nvSpPr>
          <p:spPr>
            <a:xfrm>
              <a:off x="2759075" y="1709058"/>
              <a:ext cx="1543050" cy="1105719"/>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37" name="文本框 6"/>
            <p:cNvSpPr txBox="1"/>
            <p:nvPr/>
          </p:nvSpPr>
          <p:spPr>
            <a:xfrm>
              <a:off x="3178943" y="2410043"/>
              <a:ext cx="715580" cy="300083"/>
            </a:xfrm>
            <a:prstGeom prst="rect">
              <a:avLst/>
            </a:prstGeom>
            <a:noFill/>
          </p:spPr>
          <p:txBody>
            <a:bodyPr wrap="none">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bg1"/>
                  </a:solidFill>
                  <a:latin typeface="微软雅黑" panose="020B0503020204020204" pitchFamily="34" charset="-122"/>
                  <a:ea typeface="微软雅黑" panose="020B0503020204020204" pitchFamily="34" charset="-122"/>
                </a:rPr>
                <a:t>关键词</a:t>
              </a:r>
            </a:p>
          </p:txBody>
        </p:sp>
        <p:sp>
          <p:nvSpPr>
            <p:cNvPr id="38" name="文本框 13"/>
            <p:cNvSpPr txBox="1"/>
            <p:nvPr/>
          </p:nvSpPr>
          <p:spPr>
            <a:xfrm>
              <a:off x="2759075" y="2924167"/>
              <a:ext cx="1529507" cy="253916"/>
            </a:xfrm>
            <a:prstGeom prst="rect">
              <a:avLst/>
            </a:prstGeom>
            <a:noFill/>
          </p:spPr>
          <p:txBody>
            <a:bodyPr wrap="none">
              <a:normAutofit fontScale="7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9" name="矩形 38"/>
            <p:cNvSpPr/>
            <p:nvPr/>
          </p:nvSpPr>
          <p:spPr>
            <a:xfrm>
              <a:off x="2759075" y="3189113"/>
              <a:ext cx="1529507" cy="373949"/>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Clr>
                  <a:srgbClr val="E24848"/>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40" name="任意多边形 43"/>
            <p:cNvSpPr/>
            <p:nvPr/>
          </p:nvSpPr>
          <p:spPr>
            <a:xfrm>
              <a:off x="3350826" y="1915936"/>
              <a:ext cx="371814" cy="384717"/>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841874" y="1709058"/>
            <a:ext cx="1543052" cy="1854004"/>
            <a:chOff x="4841874" y="1709058"/>
            <a:chExt cx="1543052" cy="1854004"/>
          </a:xfrm>
        </p:grpSpPr>
        <p:sp>
          <p:nvSpPr>
            <p:cNvPr id="42" name="对角圆角矩形 3"/>
            <p:cNvSpPr/>
            <p:nvPr/>
          </p:nvSpPr>
          <p:spPr>
            <a:xfrm>
              <a:off x="4841876" y="1709058"/>
              <a:ext cx="1543050" cy="1105719"/>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sp>
          <p:nvSpPr>
            <p:cNvPr id="43" name="文本框 7"/>
            <p:cNvSpPr txBox="1"/>
            <p:nvPr/>
          </p:nvSpPr>
          <p:spPr>
            <a:xfrm>
              <a:off x="5253402" y="2410043"/>
              <a:ext cx="715580" cy="300083"/>
            </a:xfrm>
            <a:prstGeom prst="rect">
              <a:avLst/>
            </a:prstGeom>
            <a:noFill/>
          </p:spPr>
          <p:txBody>
            <a:bodyPr wrap="none">
              <a:normAutofit fontScale="8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a:solidFill>
                    <a:schemeClr val="bg1"/>
                  </a:solidFill>
                  <a:latin typeface="微软雅黑" panose="020B0503020204020204" pitchFamily="34" charset="-122"/>
                  <a:ea typeface="微软雅黑" panose="020B0503020204020204" pitchFamily="34" charset="-122"/>
                </a:rPr>
                <a:t>关键词</a:t>
              </a:r>
            </a:p>
          </p:txBody>
        </p:sp>
        <p:sp>
          <p:nvSpPr>
            <p:cNvPr id="44" name="文本框 16"/>
            <p:cNvSpPr txBox="1"/>
            <p:nvPr/>
          </p:nvSpPr>
          <p:spPr>
            <a:xfrm>
              <a:off x="4841874" y="2924167"/>
              <a:ext cx="1529507" cy="253916"/>
            </a:xfrm>
            <a:prstGeom prst="rect">
              <a:avLst/>
            </a:prstGeom>
            <a:noFill/>
          </p:spPr>
          <p:txBody>
            <a:bodyPr wrap="none">
              <a:normAutofit fontScale="7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45" name="矩形 44"/>
            <p:cNvSpPr/>
            <p:nvPr/>
          </p:nvSpPr>
          <p:spPr>
            <a:xfrm>
              <a:off x="4841874" y="3189113"/>
              <a:ext cx="1529507" cy="373949"/>
            </a:xfrm>
            <a:prstGeom prst="rect">
              <a:avLst/>
            </a:prstGeom>
          </p:spPr>
          <p:txBody>
            <a:bodyPr wrap="square">
              <a:normAutofit fontScale="70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buClr>
                  <a:srgbClr val="E24848"/>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46" name="任意多边形 44"/>
            <p:cNvSpPr/>
            <p:nvPr/>
          </p:nvSpPr>
          <p:spPr>
            <a:xfrm>
              <a:off x="5414269" y="1917777"/>
              <a:ext cx="384717" cy="381035"/>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924672" y="1709058"/>
            <a:ext cx="1543053" cy="1854004"/>
            <a:chOff x="6924672" y="1709058"/>
            <a:chExt cx="1543053" cy="1854004"/>
          </a:xfrm>
        </p:grpSpPr>
        <p:sp>
          <p:nvSpPr>
            <p:cNvPr id="7" name="对角圆角矩形 4"/>
            <p:cNvSpPr/>
            <p:nvPr/>
          </p:nvSpPr>
          <p:spPr>
            <a:xfrm>
              <a:off x="6924675" y="1709058"/>
              <a:ext cx="1543050" cy="1105719"/>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1" name="文本框 8"/>
            <p:cNvSpPr txBox="1"/>
            <p:nvPr/>
          </p:nvSpPr>
          <p:spPr>
            <a:xfrm>
              <a:off x="7338411" y="2410043"/>
              <a:ext cx="715580" cy="300083"/>
            </a:xfrm>
            <a:prstGeom prst="rect">
              <a:avLst/>
            </a:prstGeom>
            <a:noFill/>
          </p:spPr>
          <p:txBody>
            <a:bodyPr wrap="none">
              <a:normAutofit fontScale="85000" lnSpcReduction="20000"/>
            </a:bodyPr>
            <a:lstStyle/>
            <a:p>
              <a:pPr algn="ctr"/>
              <a:r>
                <a:rPr lang="zh-CN" altLang="en-US" sz="2000">
                  <a:solidFill>
                    <a:schemeClr val="bg1"/>
                  </a:solidFill>
                  <a:latin typeface="微软雅黑" panose="020B0503020204020204" pitchFamily="34" charset="-122"/>
                  <a:ea typeface="微软雅黑" panose="020B0503020204020204" pitchFamily="34" charset="-122"/>
                </a:rPr>
                <a:t>关键词</a:t>
              </a:r>
            </a:p>
          </p:txBody>
        </p:sp>
        <p:sp>
          <p:nvSpPr>
            <p:cNvPr id="18" name="文本框 19"/>
            <p:cNvSpPr txBox="1"/>
            <p:nvPr/>
          </p:nvSpPr>
          <p:spPr>
            <a:xfrm>
              <a:off x="6924672" y="2924167"/>
              <a:ext cx="1529507" cy="253916"/>
            </a:xfrm>
            <a:prstGeom prst="rect">
              <a:avLst/>
            </a:prstGeom>
            <a:noFill/>
          </p:spPr>
          <p:txBody>
            <a:bodyPr wrap="none">
              <a:normAutofit fontScale="77500" lnSpcReduction="20000"/>
            </a:body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矩形 18"/>
            <p:cNvSpPr/>
            <p:nvPr/>
          </p:nvSpPr>
          <p:spPr>
            <a:xfrm>
              <a:off x="6924672" y="3189113"/>
              <a:ext cx="1529507" cy="373949"/>
            </a:xfrm>
            <a:prstGeom prst="rect">
              <a:avLst/>
            </a:prstGeom>
          </p:spPr>
          <p:txBody>
            <a:bodyPr wrap="square">
              <a:normAutofit fontScale="70000" lnSpcReduction="20000"/>
            </a:bodyPr>
            <a:lstStyle/>
            <a:p>
              <a:pPr algn="ctr">
                <a:lnSpc>
                  <a:spcPct val="120000"/>
                </a:lnSpc>
                <a:buClr>
                  <a:srgbClr val="E24848"/>
                </a:buClr>
              </a:pPr>
              <a:r>
                <a:rPr lang="zh-CN" altLang="en-US" sz="1100" noProof="1">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p>
          </p:txBody>
        </p:sp>
        <p:sp>
          <p:nvSpPr>
            <p:cNvPr id="23" name="任意多边形 45"/>
            <p:cNvSpPr/>
            <p:nvPr/>
          </p:nvSpPr>
          <p:spPr>
            <a:xfrm>
              <a:off x="7512713" y="1915936"/>
              <a:ext cx="353423" cy="384717"/>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fill="hold"/>
                                        <p:tgtEl>
                                          <p:spTgt spid="41"/>
                                        </p:tgtEl>
                                        <p:attrNameLst>
                                          <p:attrName>ppt_x</p:attrName>
                                        </p:attrNameLst>
                                      </p:cBhvr>
                                      <p:tavLst>
                                        <p:tav tm="0">
                                          <p:val>
                                            <p:strVal val="#ppt_x"/>
                                          </p:val>
                                        </p:tav>
                                        <p:tav tm="100000">
                                          <p:val>
                                            <p:strVal val="#ppt_x"/>
                                          </p:val>
                                        </p:tav>
                                      </p:tavLst>
                                    </p:anim>
                                    <p:anim calcmode="lin" valueType="num">
                                      <p:cBhvr additive="base">
                                        <p:cTn id="18" dur="500" fill="hold"/>
                                        <p:tgtEl>
                                          <p:spTgt spid="4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同心圆 5"/>
          <p:cNvSpPr/>
          <p:nvPr/>
        </p:nvSpPr>
        <p:spPr>
          <a:xfrm>
            <a:off x="4025076" y="1897262"/>
            <a:ext cx="1162882" cy="1159669"/>
          </a:xfrm>
          <a:custGeom>
            <a:avLst/>
            <a:gdLst/>
            <a:ahLst/>
            <a:cxnLst>
              <a:cxn ang="0">
                <a:pos x="0" y="1219200"/>
              </a:cxn>
              <a:cxn ang="0">
                <a:pos x="1219200" y="0"/>
              </a:cxn>
              <a:cxn ang="0">
                <a:pos x="2438400" y="1219200"/>
              </a:cxn>
              <a:cxn ang="0">
                <a:pos x="1219200" y="2438400"/>
              </a:cxn>
              <a:cxn ang="0">
                <a:pos x="0" y="1219200"/>
              </a:cxn>
              <a:cxn ang="0">
                <a:pos x="234477" y="1219200"/>
              </a:cxn>
              <a:cxn ang="0">
                <a:pos x="1219200" y="2203923"/>
              </a:cxn>
              <a:cxn ang="0">
                <a:pos x="2203923" y="1219200"/>
              </a:cxn>
              <a:cxn ang="0">
                <a:pos x="1219200" y="234477"/>
              </a:cxn>
              <a:cxn ang="0">
                <a:pos x="234477" y="1219200"/>
              </a:cxn>
            </a:cxnLst>
            <a:rect l="0" t="0" r="0" b="0"/>
            <a:pathLst>
              <a:path w="2438400" h="2438400">
                <a:moveTo>
                  <a:pt x="0" y="1219200"/>
                </a:moveTo>
                <a:cubicBezTo>
                  <a:pt x="0" y="545854"/>
                  <a:pt x="545854" y="0"/>
                  <a:pt x="1219200" y="0"/>
                </a:cubicBezTo>
                <a:cubicBezTo>
                  <a:pt x="1892546" y="0"/>
                  <a:pt x="2438400" y="545854"/>
                  <a:pt x="2438400" y="1219200"/>
                </a:cubicBezTo>
                <a:cubicBezTo>
                  <a:pt x="2438400" y="1892546"/>
                  <a:pt x="1892546" y="2438400"/>
                  <a:pt x="1219200" y="2438400"/>
                </a:cubicBezTo>
                <a:cubicBezTo>
                  <a:pt x="545854" y="2438400"/>
                  <a:pt x="0" y="1892546"/>
                  <a:pt x="0" y="1219200"/>
                </a:cubicBezTo>
                <a:close/>
                <a:moveTo>
                  <a:pt x="234477" y="1219200"/>
                </a:moveTo>
                <a:cubicBezTo>
                  <a:pt x="234477" y="1763047"/>
                  <a:pt x="675353" y="2203923"/>
                  <a:pt x="1219200" y="2203923"/>
                </a:cubicBezTo>
                <a:cubicBezTo>
                  <a:pt x="1763047" y="2203923"/>
                  <a:pt x="2203923" y="1763047"/>
                  <a:pt x="2203923" y="1219200"/>
                </a:cubicBezTo>
                <a:cubicBezTo>
                  <a:pt x="2203923" y="675353"/>
                  <a:pt x="1763047" y="234477"/>
                  <a:pt x="1219200" y="234477"/>
                </a:cubicBezTo>
                <a:cubicBezTo>
                  <a:pt x="675353" y="234477"/>
                  <a:pt x="234477" y="675353"/>
                  <a:pt x="234477" y="1219200"/>
                </a:cubicBezTo>
                <a:close/>
              </a:path>
            </a:pathLst>
          </a:custGeom>
          <a:solidFill>
            <a:schemeClr val="accent1"/>
          </a:solidFill>
          <a:ln w="9525">
            <a:noFill/>
          </a:ln>
        </p:spPr>
        <p:txBody>
          <a:bodyPr lIns="68559" tIns="34279" rIns="68559" bIns="34279"/>
          <a:lstStyle/>
          <a:p>
            <a:endParaRPr lang="zh-CN" altLang="en-US" sz="700" noProof="1">
              <a:solidFill>
                <a:srgbClr val="744951"/>
              </a:solidFill>
              <a:latin typeface="Impact" panose="020B0806030902050204" pitchFamily="34" charset="0"/>
            </a:endParaRPr>
          </a:p>
        </p:txBody>
      </p:sp>
      <p:sp>
        <p:nvSpPr>
          <p:cNvPr id="5" name="同心圆 4"/>
          <p:cNvSpPr/>
          <p:nvPr/>
        </p:nvSpPr>
        <p:spPr>
          <a:xfrm>
            <a:off x="4246464" y="2118717"/>
            <a:ext cx="717725" cy="714376"/>
          </a:xfrm>
          <a:custGeom>
            <a:avLst/>
            <a:gdLst/>
            <a:ahLst/>
            <a:cxnLst>
              <a:cxn ang="0">
                <a:pos x="0" y="749300"/>
              </a:cxn>
              <a:cxn ang="0">
                <a:pos x="749300" y="0"/>
              </a:cxn>
              <a:cxn ang="0">
                <a:pos x="1498600" y="749300"/>
              </a:cxn>
              <a:cxn ang="0">
                <a:pos x="749300" y="1498600"/>
              </a:cxn>
              <a:cxn ang="0">
                <a:pos x="0" y="749300"/>
              </a:cxn>
              <a:cxn ang="0">
                <a:pos x="239057" y="749300"/>
              </a:cxn>
              <a:cxn ang="0">
                <a:pos x="749300" y="1259543"/>
              </a:cxn>
              <a:cxn ang="0">
                <a:pos x="1259543" y="749300"/>
              </a:cxn>
              <a:cxn ang="0">
                <a:pos x="749300" y="239057"/>
              </a:cxn>
              <a:cxn ang="0">
                <a:pos x="239057" y="749300"/>
              </a:cxn>
            </a:cxnLst>
            <a:rect l="0" t="0" r="0" b="0"/>
            <a:pathLst>
              <a:path w="1498600" h="1498600">
                <a:moveTo>
                  <a:pt x="0" y="749300"/>
                </a:moveTo>
                <a:cubicBezTo>
                  <a:pt x="0" y="335473"/>
                  <a:pt x="335473" y="0"/>
                  <a:pt x="749300" y="0"/>
                </a:cubicBezTo>
                <a:cubicBezTo>
                  <a:pt x="1163127" y="0"/>
                  <a:pt x="1498600" y="335473"/>
                  <a:pt x="1498600" y="749300"/>
                </a:cubicBezTo>
                <a:cubicBezTo>
                  <a:pt x="1498600" y="1163127"/>
                  <a:pt x="1163127" y="1498600"/>
                  <a:pt x="749300" y="1498600"/>
                </a:cubicBezTo>
                <a:cubicBezTo>
                  <a:pt x="335473" y="1498600"/>
                  <a:pt x="0" y="1163127"/>
                  <a:pt x="0" y="749300"/>
                </a:cubicBezTo>
                <a:close/>
                <a:moveTo>
                  <a:pt x="239057" y="749300"/>
                </a:moveTo>
                <a:cubicBezTo>
                  <a:pt x="239057" y="1031099"/>
                  <a:pt x="467501" y="1259543"/>
                  <a:pt x="749300" y="1259543"/>
                </a:cubicBezTo>
                <a:cubicBezTo>
                  <a:pt x="1031099" y="1259543"/>
                  <a:pt x="1259543" y="1031099"/>
                  <a:pt x="1259543" y="749300"/>
                </a:cubicBezTo>
                <a:cubicBezTo>
                  <a:pt x="1259543" y="467501"/>
                  <a:pt x="1031099" y="239057"/>
                  <a:pt x="749300" y="239057"/>
                </a:cubicBezTo>
                <a:cubicBezTo>
                  <a:pt x="467501" y="239057"/>
                  <a:pt x="239057" y="467501"/>
                  <a:pt x="239057" y="749300"/>
                </a:cubicBezTo>
                <a:close/>
              </a:path>
            </a:pathLst>
          </a:custGeom>
          <a:solidFill>
            <a:schemeClr val="accent1"/>
          </a:solidFill>
          <a:ln w="9525">
            <a:noFill/>
          </a:ln>
        </p:spPr>
        <p:txBody>
          <a:bodyPr lIns="68559" tIns="34279" rIns="68559" bIns="34279"/>
          <a:lstStyle/>
          <a:p>
            <a:endParaRPr lang="zh-CN" altLang="en-US" sz="700" noProof="1">
              <a:solidFill>
                <a:schemeClr val="bg1"/>
              </a:solidFill>
              <a:latin typeface="Impact" panose="020B0806030902050204" pitchFamily="34" charset="0"/>
            </a:endParaRPr>
          </a:p>
        </p:txBody>
      </p:sp>
      <p:sp>
        <p:nvSpPr>
          <p:cNvPr id="6" name="矩形 10"/>
          <p:cNvSpPr/>
          <p:nvPr/>
        </p:nvSpPr>
        <p:spPr>
          <a:xfrm rot="20340000">
            <a:off x="5015371" y="2160388"/>
            <a:ext cx="343985" cy="72629"/>
          </a:xfrm>
          <a:prstGeom prst="rect">
            <a:avLst/>
          </a:prstGeom>
          <a:solidFill>
            <a:schemeClr val="accent2"/>
          </a:solidFill>
          <a:ln w="9525">
            <a:noFill/>
          </a:ln>
        </p:spPr>
        <p:txBody>
          <a:bodyPr lIns="67948" tIns="33973" rIns="67948" bIns="33973" anchor="ctr"/>
          <a:lstStyle/>
          <a:p>
            <a:pPr algn="ctr"/>
            <a:endParaRPr lang="zh-CN" altLang="en-US" sz="1000" noProof="1">
              <a:solidFill>
                <a:srgbClr val="744951"/>
              </a:solidFill>
              <a:latin typeface="Impact" panose="020B0806030902050204" pitchFamily="34" charset="0"/>
              <a:ea typeface="微软雅黑" panose="020B0503020204020204" pitchFamily="34" charset="-122"/>
            </a:endParaRPr>
          </a:p>
        </p:txBody>
      </p:sp>
      <p:sp>
        <p:nvSpPr>
          <p:cNvPr id="7" name="同心圆 3"/>
          <p:cNvSpPr/>
          <p:nvPr/>
        </p:nvSpPr>
        <p:spPr>
          <a:xfrm>
            <a:off x="4465471" y="2335411"/>
            <a:ext cx="280901" cy="282178"/>
          </a:xfrm>
          <a:custGeom>
            <a:avLst/>
            <a:gdLst/>
            <a:ahLst/>
            <a:cxnLst>
              <a:cxn ang="0">
                <a:pos x="0" y="292100"/>
              </a:cxn>
              <a:cxn ang="0">
                <a:pos x="292100" y="0"/>
              </a:cxn>
              <a:cxn ang="0">
                <a:pos x="584200" y="292100"/>
              </a:cxn>
              <a:cxn ang="0">
                <a:pos x="292100" y="584200"/>
              </a:cxn>
              <a:cxn ang="0">
                <a:pos x="0" y="292100"/>
              </a:cxn>
              <a:cxn ang="0">
                <a:pos x="172795" y="292100"/>
              </a:cxn>
              <a:cxn ang="0">
                <a:pos x="292100" y="411405"/>
              </a:cxn>
              <a:cxn ang="0">
                <a:pos x="411405" y="292100"/>
              </a:cxn>
              <a:cxn ang="0">
                <a:pos x="292100" y="172795"/>
              </a:cxn>
              <a:cxn ang="0">
                <a:pos x="172795" y="292100"/>
              </a:cxn>
            </a:cxnLst>
            <a:rect l="0" t="0" r="0" b="0"/>
            <a:pathLst>
              <a:path w="584200" h="584200">
                <a:moveTo>
                  <a:pt x="0" y="292100"/>
                </a:moveTo>
                <a:cubicBezTo>
                  <a:pt x="0" y="130778"/>
                  <a:pt x="130778" y="0"/>
                  <a:pt x="292100" y="0"/>
                </a:cubicBezTo>
                <a:cubicBezTo>
                  <a:pt x="453422" y="0"/>
                  <a:pt x="584200" y="130778"/>
                  <a:pt x="584200" y="292100"/>
                </a:cubicBezTo>
                <a:cubicBezTo>
                  <a:pt x="584200" y="453422"/>
                  <a:pt x="453422" y="584200"/>
                  <a:pt x="292100" y="584200"/>
                </a:cubicBezTo>
                <a:cubicBezTo>
                  <a:pt x="130778" y="584200"/>
                  <a:pt x="0" y="453422"/>
                  <a:pt x="0" y="292100"/>
                </a:cubicBezTo>
                <a:close/>
                <a:moveTo>
                  <a:pt x="172795" y="292100"/>
                </a:moveTo>
                <a:cubicBezTo>
                  <a:pt x="172795" y="357990"/>
                  <a:pt x="226210" y="411405"/>
                  <a:pt x="292100" y="411405"/>
                </a:cubicBezTo>
                <a:cubicBezTo>
                  <a:pt x="357990" y="411405"/>
                  <a:pt x="411405" y="357990"/>
                  <a:pt x="411405" y="292100"/>
                </a:cubicBezTo>
                <a:cubicBezTo>
                  <a:pt x="411405" y="226210"/>
                  <a:pt x="357990" y="172795"/>
                  <a:pt x="292100" y="172795"/>
                </a:cubicBezTo>
                <a:cubicBezTo>
                  <a:pt x="226210" y="172795"/>
                  <a:pt x="172795" y="226210"/>
                  <a:pt x="172795" y="292100"/>
                </a:cubicBezTo>
                <a:close/>
              </a:path>
            </a:pathLst>
          </a:custGeom>
          <a:solidFill>
            <a:schemeClr val="accent2"/>
          </a:solidFill>
          <a:ln w="9525">
            <a:noFill/>
          </a:ln>
        </p:spPr>
        <p:txBody>
          <a:bodyPr lIns="68559" tIns="34279" rIns="68559" bIns="34279"/>
          <a:lstStyle/>
          <a:p>
            <a:endParaRPr lang="zh-CN" altLang="en-US" sz="700" noProof="1">
              <a:solidFill>
                <a:schemeClr val="bg1"/>
              </a:solidFill>
              <a:latin typeface="Impact" panose="020B0806030902050204" pitchFamily="34" charset="0"/>
            </a:endParaRPr>
          </a:p>
        </p:txBody>
      </p:sp>
      <p:sp>
        <p:nvSpPr>
          <p:cNvPr id="8" name="矩形 8"/>
          <p:cNvSpPr/>
          <p:nvPr/>
        </p:nvSpPr>
        <p:spPr>
          <a:xfrm rot="3420000">
            <a:off x="4630837" y="2860487"/>
            <a:ext cx="517921" cy="72607"/>
          </a:xfrm>
          <a:prstGeom prst="rect">
            <a:avLst/>
          </a:prstGeom>
          <a:solidFill>
            <a:schemeClr val="accent2"/>
          </a:solidFill>
          <a:ln w="9525">
            <a:noFill/>
          </a:ln>
        </p:spPr>
        <p:txBody>
          <a:bodyPr lIns="67948" tIns="33973" rIns="67948" bIns="33973" anchor="ctr"/>
          <a:lstStyle/>
          <a:p>
            <a:pPr algn="ctr"/>
            <a:endParaRPr lang="zh-CN" altLang="en-US" sz="1000" noProof="1">
              <a:solidFill>
                <a:schemeClr val="bg1"/>
              </a:solidFill>
              <a:latin typeface="Impact" panose="020B0806030902050204" pitchFamily="34" charset="0"/>
              <a:ea typeface="微软雅黑" panose="020B0503020204020204" pitchFamily="34" charset="-122"/>
            </a:endParaRPr>
          </a:p>
        </p:txBody>
      </p:sp>
      <p:sp>
        <p:nvSpPr>
          <p:cNvPr id="9" name="椭圆 9"/>
          <p:cNvSpPr>
            <a:spLocks noChangeArrowheads="1"/>
          </p:cNvSpPr>
          <p:nvPr/>
        </p:nvSpPr>
        <p:spPr bwMode="auto">
          <a:xfrm>
            <a:off x="4916579" y="3003351"/>
            <a:ext cx="242813" cy="242887"/>
          </a:xfrm>
          <a:prstGeom prst="ellipse">
            <a:avLst/>
          </a:prstGeom>
          <a:solidFill>
            <a:schemeClr val="accent2"/>
          </a:solidFill>
          <a:ln>
            <a:noFill/>
          </a:ln>
        </p:spPr>
        <p:txBody>
          <a:bodyPr lIns="67948" tIns="33973" rIns="67948" bIns="33973" anchor="ctr"/>
          <a:lstStyle/>
          <a:p>
            <a:pPr algn="ctr"/>
            <a:r>
              <a:rPr lang="en-US" altLang="zh-CN" sz="1200" dirty="0">
                <a:solidFill>
                  <a:schemeClr val="bg1"/>
                </a:solidFill>
                <a:latin typeface="Impact" panose="020B0806030902050204" pitchFamily="34" charset="0"/>
                <a:ea typeface="微软雅黑" panose="020B0503020204020204" pitchFamily="34" charset="-122"/>
              </a:rPr>
              <a:t>B</a:t>
            </a:r>
          </a:p>
        </p:txBody>
      </p:sp>
      <p:sp>
        <p:nvSpPr>
          <p:cNvPr id="10" name="椭圆 11"/>
          <p:cNvSpPr>
            <a:spLocks noChangeArrowheads="1"/>
          </p:cNvSpPr>
          <p:nvPr/>
        </p:nvSpPr>
        <p:spPr bwMode="auto">
          <a:xfrm>
            <a:off x="5239139" y="2007989"/>
            <a:ext cx="240432" cy="242887"/>
          </a:xfrm>
          <a:prstGeom prst="ellipse">
            <a:avLst/>
          </a:prstGeom>
          <a:solidFill>
            <a:schemeClr val="accent2"/>
          </a:solidFill>
          <a:ln>
            <a:noFill/>
          </a:ln>
        </p:spPr>
        <p:txBody>
          <a:bodyPr lIns="67948" tIns="33973" rIns="67948" bIns="33973" anchor="ctr"/>
          <a:lstStyle/>
          <a:p>
            <a:pPr algn="ctr"/>
            <a:r>
              <a:rPr lang="en-US" altLang="zh-CN" sz="1200" dirty="0">
                <a:solidFill>
                  <a:schemeClr val="bg1"/>
                </a:solidFill>
                <a:latin typeface="Impact" panose="020B0806030902050204" pitchFamily="34" charset="0"/>
                <a:ea typeface="微软雅黑" panose="020B0503020204020204" pitchFamily="34" charset="-122"/>
              </a:rPr>
              <a:t>C</a:t>
            </a:r>
          </a:p>
        </p:txBody>
      </p:sp>
      <p:sp>
        <p:nvSpPr>
          <p:cNvPr id="11" name="矩形 6"/>
          <p:cNvSpPr/>
          <p:nvPr/>
        </p:nvSpPr>
        <p:spPr>
          <a:xfrm rot="840000">
            <a:off x="3812020" y="2335411"/>
            <a:ext cx="686778" cy="69057"/>
          </a:xfrm>
          <a:prstGeom prst="rect">
            <a:avLst/>
          </a:prstGeom>
          <a:solidFill>
            <a:schemeClr val="accent2"/>
          </a:solidFill>
          <a:ln w="9525">
            <a:noFill/>
          </a:ln>
        </p:spPr>
        <p:txBody>
          <a:bodyPr lIns="67948" tIns="33973" rIns="67948" bIns="33973" anchor="ctr"/>
          <a:lstStyle/>
          <a:p>
            <a:pPr algn="ctr"/>
            <a:endParaRPr lang="zh-CN" altLang="en-US" sz="1000" noProof="1">
              <a:solidFill>
                <a:schemeClr val="bg1"/>
              </a:solidFill>
              <a:latin typeface="Impact" panose="020B0806030902050204" pitchFamily="34" charset="0"/>
              <a:ea typeface="微软雅黑" panose="020B0503020204020204" pitchFamily="34" charset="-122"/>
            </a:endParaRPr>
          </a:p>
        </p:txBody>
      </p:sp>
      <p:sp>
        <p:nvSpPr>
          <p:cNvPr id="12" name="椭圆 7"/>
          <p:cNvSpPr>
            <a:spLocks noChangeArrowheads="1"/>
          </p:cNvSpPr>
          <p:nvPr/>
        </p:nvSpPr>
        <p:spPr bwMode="auto">
          <a:xfrm>
            <a:off x="3664428" y="2149674"/>
            <a:ext cx="244003" cy="239315"/>
          </a:xfrm>
          <a:prstGeom prst="ellipse">
            <a:avLst/>
          </a:prstGeom>
          <a:solidFill>
            <a:schemeClr val="accent2"/>
          </a:solidFill>
          <a:ln>
            <a:noFill/>
          </a:ln>
        </p:spPr>
        <p:txBody>
          <a:bodyPr lIns="67948" tIns="33973" rIns="67948" bIns="33973" anchor="ctr"/>
          <a:lstStyle/>
          <a:p>
            <a:pPr algn="ctr"/>
            <a:r>
              <a:rPr lang="en-US" altLang="zh-CN" sz="1200" dirty="0">
                <a:solidFill>
                  <a:schemeClr val="bg1"/>
                </a:solidFill>
                <a:latin typeface="Impact" panose="020B0806030902050204" pitchFamily="34" charset="0"/>
                <a:ea typeface="微软雅黑" panose="020B0503020204020204" pitchFamily="34" charset="-122"/>
              </a:rPr>
              <a:t>A</a:t>
            </a:r>
          </a:p>
        </p:txBody>
      </p:sp>
      <p:sp>
        <p:nvSpPr>
          <p:cNvPr id="13" name="矩形 57"/>
          <p:cNvSpPr>
            <a:spLocks noChangeArrowheads="1"/>
          </p:cNvSpPr>
          <p:nvPr/>
        </p:nvSpPr>
        <p:spPr bwMode="auto">
          <a:xfrm>
            <a:off x="5530751" y="1996960"/>
            <a:ext cx="1350943" cy="253838"/>
          </a:xfrm>
          <a:prstGeom prst="rect">
            <a:avLst/>
          </a:prstGeom>
          <a:solidFill>
            <a:schemeClr val="accent2"/>
          </a:solidFill>
          <a:ln>
            <a:noFill/>
          </a:ln>
        </p:spPr>
        <p:txBody>
          <a:bodyPr lIns="68559" tIns="34279" rIns="68559" bIns="34279">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文本框 40"/>
          <p:cNvSpPr txBox="1"/>
          <p:nvPr/>
        </p:nvSpPr>
        <p:spPr>
          <a:xfrm>
            <a:off x="5530751" y="2335411"/>
            <a:ext cx="3144355" cy="484598"/>
          </a:xfrm>
          <a:prstGeom prst="rect">
            <a:avLst/>
          </a:prstGeom>
          <a:noFill/>
          <a:ln w="9525">
            <a:noFill/>
          </a:ln>
        </p:spPr>
        <p:txBody>
          <a:bodyPr wrap="square" lIns="68559" tIns="34279" rIns="68559" bIns="34279">
            <a:spAutoFit/>
          </a:bodyPr>
          <a:lstStyle/>
          <a:p>
            <a:pP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5" name="矩形 57"/>
          <p:cNvSpPr>
            <a:spLocks noChangeArrowheads="1"/>
          </p:cNvSpPr>
          <p:nvPr/>
        </p:nvSpPr>
        <p:spPr bwMode="auto">
          <a:xfrm>
            <a:off x="4916579" y="3397514"/>
            <a:ext cx="1350943" cy="253838"/>
          </a:xfrm>
          <a:prstGeom prst="rect">
            <a:avLst/>
          </a:prstGeom>
          <a:solidFill>
            <a:schemeClr val="accent2"/>
          </a:solidFill>
          <a:ln>
            <a:noFill/>
          </a:ln>
        </p:spPr>
        <p:txBody>
          <a:bodyPr lIns="68559" tIns="34279" rIns="68559" bIns="34279">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15"/>
          <p:cNvSpPr txBox="1"/>
          <p:nvPr/>
        </p:nvSpPr>
        <p:spPr>
          <a:xfrm>
            <a:off x="4916580" y="3735965"/>
            <a:ext cx="3144355" cy="484598"/>
          </a:xfrm>
          <a:prstGeom prst="rect">
            <a:avLst/>
          </a:prstGeom>
          <a:noFill/>
          <a:ln w="9525">
            <a:noFill/>
          </a:ln>
        </p:spPr>
        <p:txBody>
          <a:bodyPr wrap="square" lIns="68559" tIns="34279" rIns="68559" bIns="34279">
            <a:spAutoFit/>
          </a:bodyPr>
          <a:lstStyle/>
          <a:p>
            <a:pP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7" name="矩形 57"/>
          <p:cNvSpPr>
            <a:spLocks noChangeArrowheads="1"/>
          </p:cNvSpPr>
          <p:nvPr/>
        </p:nvSpPr>
        <p:spPr bwMode="auto">
          <a:xfrm>
            <a:off x="2116286" y="2117834"/>
            <a:ext cx="1350943" cy="253838"/>
          </a:xfrm>
          <a:prstGeom prst="rect">
            <a:avLst/>
          </a:prstGeom>
          <a:solidFill>
            <a:schemeClr val="accent2"/>
          </a:solidFill>
          <a:ln>
            <a:noFill/>
          </a:ln>
        </p:spPr>
        <p:txBody>
          <a:bodyPr lIns="68559" tIns="34279" rIns="68559" bIns="34279">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文本框 17"/>
          <p:cNvSpPr txBox="1"/>
          <p:nvPr/>
        </p:nvSpPr>
        <p:spPr>
          <a:xfrm>
            <a:off x="383852" y="2474887"/>
            <a:ext cx="3144355" cy="484598"/>
          </a:xfrm>
          <a:prstGeom prst="rect">
            <a:avLst/>
          </a:prstGeom>
          <a:noFill/>
          <a:ln w="9525">
            <a:noFill/>
          </a:ln>
        </p:spPr>
        <p:txBody>
          <a:bodyPr wrap="square" lIns="68559" tIns="34279" rIns="68559" bIns="34279">
            <a:spAutoFit/>
          </a:bodyPr>
          <a:lstStyle/>
          <a:p>
            <a:pPr algn="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animBg="1"/>
      <p:bldP spid="16" grpId="0"/>
      <p:bldP spid="17" grpId="0" animBg="1"/>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cd64ff8-5b4f-4f51-8f73-e86e732b14d0"/>
          <p:cNvGrpSpPr>
            <a:grpSpLocks noChangeAspect="1"/>
          </p:cNvGrpSpPr>
          <p:nvPr/>
        </p:nvGrpSpPr>
        <p:grpSpPr>
          <a:xfrm>
            <a:off x="1255697" y="1380417"/>
            <a:ext cx="6577839" cy="2770075"/>
            <a:chOff x="1596776" y="2275454"/>
            <a:chExt cx="8770452" cy="3693433"/>
          </a:xfrm>
        </p:grpSpPr>
        <p:grpSp>
          <p:nvGrpSpPr>
            <p:cNvPr id="4" name="组合 3"/>
            <p:cNvGrpSpPr/>
            <p:nvPr/>
          </p:nvGrpSpPr>
          <p:grpSpPr>
            <a:xfrm>
              <a:off x="5496828" y="2533907"/>
              <a:ext cx="2432204" cy="2432204"/>
              <a:chOff x="14382607" y="3858443"/>
              <a:chExt cx="4864408" cy="4864408"/>
            </a:xfrm>
          </p:grpSpPr>
          <p:sp>
            <p:nvSpPr>
              <p:cNvPr id="26" name="椭圆 25"/>
              <p:cNvSpPr/>
              <p:nvPr/>
            </p:nvSpPr>
            <p:spPr>
              <a:xfrm>
                <a:off x="14791898" y="4248047"/>
                <a:ext cx="4144194" cy="4144194"/>
              </a:xfrm>
              <a:prstGeom prst="ellipse">
                <a:avLst/>
              </a:prstGeom>
              <a:solidFill>
                <a:schemeClr val="accent2">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14382607" y="3858443"/>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205875" y="3921302"/>
              <a:ext cx="1475152" cy="1475152"/>
              <a:chOff x="13800701" y="6633228"/>
              <a:chExt cx="2950304" cy="2950304"/>
            </a:xfrm>
          </p:grpSpPr>
          <p:sp>
            <p:nvSpPr>
              <p:cNvPr id="24" name="椭圆 23"/>
              <p:cNvSpPr/>
              <p:nvPr/>
            </p:nvSpPr>
            <p:spPr>
              <a:xfrm>
                <a:off x="14047153" y="6850109"/>
                <a:ext cx="2513488" cy="2513488"/>
              </a:xfrm>
              <a:prstGeom prst="ellipse">
                <a:avLst/>
              </a:prstGeom>
              <a:solidFill>
                <a:schemeClr val="accent3">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13800701" y="6633228"/>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326581" y="2949820"/>
              <a:ext cx="2045469" cy="2045469"/>
              <a:chOff x="12042112" y="4690267"/>
              <a:chExt cx="4090937" cy="4090937"/>
            </a:xfrm>
          </p:grpSpPr>
          <p:sp>
            <p:nvSpPr>
              <p:cNvPr id="22" name="椭圆 21"/>
              <p:cNvSpPr/>
              <p:nvPr/>
            </p:nvSpPr>
            <p:spPr>
              <a:xfrm>
                <a:off x="12384220" y="4995355"/>
                <a:ext cx="3485242" cy="3485242"/>
              </a:xfrm>
              <a:prstGeom prst="ellipse">
                <a:avLst/>
              </a:prstGeom>
              <a:solidFill>
                <a:schemeClr val="accent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2042112" y="4690267"/>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7" name="直接连接符 6"/>
            <p:cNvCxnSpPr/>
            <p:nvPr/>
          </p:nvCxnSpPr>
          <p:spPr>
            <a:xfrm flipH="1">
              <a:off x="6826941" y="2408336"/>
              <a:ext cx="583563" cy="1171813"/>
            </a:xfrm>
            <a:prstGeom prst="line">
              <a:avLst/>
            </a:prstGeom>
            <a:ln w="12700" cap="flat" cmpd="sng" algn="ctr">
              <a:solidFill>
                <a:schemeClr val="accent2">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7362536" y="2385007"/>
              <a:ext cx="95935" cy="9593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55"/>
            <p:cNvSpPr txBox="1"/>
            <p:nvPr/>
          </p:nvSpPr>
          <p:spPr>
            <a:xfrm>
              <a:off x="7485482" y="2275454"/>
              <a:ext cx="1222556" cy="323165"/>
            </a:xfrm>
            <a:prstGeom prst="rect">
              <a:avLst/>
            </a:prstGeom>
            <a:noFill/>
          </p:spPr>
          <p:txBody>
            <a:bodyPr wrap="square">
              <a:normAutofit fontScale="55000" lnSpcReduction="20000"/>
            </a:bodyPr>
            <a:lstStyle/>
            <a:p>
              <a:r>
                <a:rPr lang="de-DE" sz="1500">
                  <a:solidFill>
                    <a:schemeClr val="bg1">
                      <a:lumMod val="50000"/>
                    </a:schemeClr>
                  </a:solidFill>
                  <a:latin typeface="微软雅黑" panose="020B0503020204020204" pitchFamily="34" charset="-122"/>
                  <a:ea typeface="微软雅黑" panose="020B0503020204020204" pitchFamily="34" charset="-122"/>
                </a:rPr>
                <a:t>Europe (2017)</a:t>
              </a:r>
            </a:p>
          </p:txBody>
        </p:sp>
        <p:cxnSp>
          <p:nvCxnSpPr>
            <p:cNvPr id="10" name="直接连接符 9"/>
            <p:cNvCxnSpPr/>
            <p:nvPr/>
          </p:nvCxnSpPr>
          <p:spPr>
            <a:xfrm>
              <a:off x="4498858" y="2815836"/>
              <a:ext cx="738213" cy="96428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4442928" y="274672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61"/>
            <p:cNvSpPr txBox="1"/>
            <p:nvPr/>
          </p:nvSpPr>
          <p:spPr>
            <a:xfrm>
              <a:off x="3159865" y="2620882"/>
              <a:ext cx="1222556" cy="323165"/>
            </a:xfrm>
            <a:prstGeom prst="rect">
              <a:avLst/>
            </a:prstGeom>
            <a:noFill/>
          </p:spPr>
          <p:txBody>
            <a:bodyPr wrap="square">
              <a:normAutofit fontScale="62500" lnSpcReduction="20000"/>
            </a:bodyPr>
            <a:lstStyle/>
            <a:p>
              <a:pPr algn="r"/>
              <a:r>
                <a:rPr lang="de-DE" sz="1500">
                  <a:solidFill>
                    <a:schemeClr val="bg1">
                      <a:lumMod val="50000"/>
                    </a:schemeClr>
                  </a:solidFill>
                  <a:latin typeface="微软雅黑" panose="020B0503020204020204" pitchFamily="34" charset="-122"/>
                  <a:ea typeface="微软雅黑" panose="020B0503020204020204" pitchFamily="34" charset="-122"/>
                </a:rPr>
                <a:t>U.S.A. (2017)</a:t>
              </a:r>
            </a:p>
          </p:txBody>
        </p:sp>
        <p:cxnSp>
          <p:nvCxnSpPr>
            <p:cNvPr id="13" name="直接连接符 12"/>
            <p:cNvCxnSpPr/>
            <p:nvPr/>
          </p:nvCxnSpPr>
          <p:spPr>
            <a:xfrm>
              <a:off x="6035036" y="4824898"/>
              <a:ext cx="738213" cy="964285"/>
            </a:xfrm>
            <a:prstGeom prst="line">
              <a:avLst/>
            </a:prstGeom>
            <a:ln w="12700" cap="flat" cmpd="sng" algn="ctr">
              <a:solidFill>
                <a:schemeClr val="accent3">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730874" y="5741218"/>
              <a:ext cx="95935" cy="95935"/>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66"/>
            <p:cNvSpPr txBox="1"/>
            <p:nvPr/>
          </p:nvSpPr>
          <p:spPr>
            <a:xfrm>
              <a:off x="6875769" y="5645722"/>
              <a:ext cx="1222556" cy="323165"/>
            </a:xfrm>
            <a:prstGeom prst="rect">
              <a:avLst/>
            </a:prstGeom>
            <a:noFill/>
          </p:spPr>
          <p:txBody>
            <a:bodyPr wrap="square">
              <a:normAutofit fontScale="62500" lnSpcReduction="20000"/>
            </a:bodyPr>
            <a:lstStyle/>
            <a:p>
              <a:r>
                <a:rPr lang="de-DE" sz="1500">
                  <a:solidFill>
                    <a:schemeClr val="bg1">
                      <a:lumMod val="50000"/>
                    </a:schemeClr>
                  </a:solidFill>
                  <a:latin typeface="微软雅黑" panose="020B0503020204020204" pitchFamily="34" charset="-122"/>
                  <a:ea typeface="微软雅黑" panose="020B0503020204020204" pitchFamily="34" charset="-122"/>
                </a:rPr>
                <a:t>Asia (2017)</a:t>
              </a:r>
            </a:p>
          </p:txBody>
        </p:sp>
        <p:sp>
          <p:nvSpPr>
            <p:cNvPr id="16" name="文本框 67"/>
            <p:cNvSpPr txBox="1"/>
            <p:nvPr/>
          </p:nvSpPr>
          <p:spPr>
            <a:xfrm>
              <a:off x="1596776" y="2620882"/>
              <a:ext cx="1770140" cy="830997"/>
            </a:xfrm>
            <a:prstGeom prst="rect">
              <a:avLst/>
            </a:prstGeom>
            <a:noFill/>
          </p:spPr>
          <p:txBody>
            <a:bodyPr wrap="square" lIns="0" tIns="0" rIns="0" bIns="0" anchor="ctr" anchorCtr="0">
              <a:normAutofit fontScale="40000" lnSpcReduction="20000"/>
            </a:bodyPr>
            <a:lstStyle/>
            <a:p>
              <a:pPr>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17" name="文本框 68"/>
            <p:cNvSpPr txBox="1"/>
            <p:nvPr/>
          </p:nvSpPr>
          <p:spPr>
            <a:xfrm>
              <a:off x="8633127" y="2287210"/>
              <a:ext cx="1734101" cy="830997"/>
            </a:xfrm>
            <a:prstGeom prst="rect">
              <a:avLst/>
            </a:prstGeom>
            <a:noFill/>
          </p:spPr>
          <p:txBody>
            <a:bodyPr wrap="square" lIns="0" tIns="0" rIns="0" bIns="0" anchor="ctr" anchorCtr="0">
              <a:normAutofit fontScale="40000" lnSpcReduction="20000"/>
            </a:bodyPr>
            <a:lstStyle/>
            <a:p>
              <a:pPr algn="l">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18" name="文本框 69"/>
            <p:cNvSpPr txBox="1"/>
            <p:nvPr/>
          </p:nvSpPr>
          <p:spPr>
            <a:xfrm>
              <a:off x="7828749" y="5137890"/>
              <a:ext cx="1712617" cy="830997"/>
            </a:xfrm>
            <a:prstGeom prst="rect">
              <a:avLst/>
            </a:prstGeom>
            <a:noFill/>
          </p:spPr>
          <p:txBody>
            <a:bodyPr wrap="square" lIns="0" tIns="0" rIns="0" bIns="0" anchor="ctr" anchorCtr="0">
              <a:normAutofit fontScale="40000" lnSpcReduction="20000"/>
            </a:bodyPr>
            <a:lstStyle/>
            <a:p>
              <a:pPr algn="l">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p>
          </p:txBody>
        </p:sp>
        <p:sp>
          <p:nvSpPr>
            <p:cNvPr id="19" name="椭圆 18"/>
            <p:cNvSpPr/>
            <p:nvPr/>
          </p:nvSpPr>
          <p:spPr>
            <a:xfrm>
              <a:off x="6414105" y="3406432"/>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86</a:t>
              </a:r>
            </a:p>
          </p:txBody>
        </p:sp>
        <p:sp>
          <p:nvSpPr>
            <p:cNvPr id="20" name="椭圆 19"/>
            <p:cNvSpPr/>
            <p:nvPr/>
          </p:nvSpPr>
          <p:spPr>
            <a:xfrm>
              <a:off x="4987362" y="3582388"/>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64</a:t>
              </a:r>
            </a:p>
          </p:txBody>
        </p:sp>
        <p:sp>
          <p:nvSpPr>
            <p:cNvPr id="21" name="椭圆 20"/>
            <p:cNvSpPr/>
            <p:nvPr/>
          </p:nvSpPr>
          <p:spPr>
            <a:xfrm>
              <a:off x="5621485" y="4368127"/>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49</a:t>
              </a: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008964 -0.71876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13901" y="33010"/>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4891899" y="2275314"/>
            <a:ext cx="328382" cy="864363"/>
            <a:chOff x="2457450" y="777875"/>
            <a:chExt cx="1811338" cy="4765675"/>
          </a:xfrm>
          <a:solidFill>
            <a:schemeClr val="accent3"/>
          </a:solidFill>
        </p:grpSpPr>
        <p:sp>
          <p:nvSpPr>
            <p:cNvPr id="55"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57"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grpSp>
        <p:nvGrpSpPr>
          <p:cNvPr id="3" name="组合 57"/>
          <p:cNvGrpSpPr/>
          <p:nvPr/>
        </p:nvGrpSpPr>
        <p:grpSpPr>
          <a:xfrm>
            <a:off x="3918960" y="2210100"/>
            <a:ext cx="328382" cy="864363"/>
            <a:chOff x="2457450" y="777875"/>
            <a:chExt cx="1811338" cy="4765675"/>
          </a:xfrm>
          <a:solidFill>
            <a:schemeClr val="accent2"/>
          </a:solidFill>
        </p:grpSpPr>
        <p:sp>
          <p:nvSpPr>
            <p:cNvPr id="59"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60"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grpSp>
      <p:sp>
        <p:nvSpPr>
          <p:cNvPr id="61" name="Freeform 8"/>
          <p:cNvSpPr/>
          <p:nvPr/>
        </p:nvSpPr>
        <p:spPr bwMode="auto">
          <a:xfrm>
            <a:off x="3161961" y="1708716"/>
            <a:ext cx="2815320" cy="2481458"/>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39" tIns="45720" rIns="91439" bIns="45720" numCol="1" anchor="t" anchorCtr="0" compatLnSpc="1"/>
          <a:lstStyle/>
          <a:p>
            <a:endParaRPr lang="zh-CN" altLang="en-US" sz="1800"/>
          </a:p>
        </p:txBody>
      </p:sp>
      <p:sp>
        <p:nvSpPr>
          <p:cNvPr id="62" name="Oval 56"/>
          <p:cNvSpPr>
            <a:spLocks noChangeArrowheads="1"/>
          </p:cNvSpPr>
          <p:nvPr/>
        </p:nvSpPr>
        <p:spPr bwMode="auto">
          <a:xfrm>
            <a:off x="3348030" y="1603465"/>
            <a:ext cx="433645" cy="433838"/>
          </a:xfrm>
          <a:prstGeom prst="ellipse">
            <a:avLst/>
          </a:prstGeom>
          <a:solidFill>
            <a:schemeClr val="accent1"/>
          </a:solidFill>
          <a:ln>
            <a:noFill/>
          </a:ln>
        </p:spPr>
        <p:txBody>
          <a:bodyPr vert="horz" wrap="square" lIns="0" tIns="0" rIns="0" bIns="0" numCol="1" anchor="t" anchorCtr="0" compatLnSpc="1"/>
          <a:lstStyle/>
          <a:p>
            <a:pPr algn="ctr"/>
            <a:r>
              <a:rPr lang="en-US" altLang="zh-CN" sz="1800" dirty="0">
                <a:solidFill>
                  <a:schemeClr val="bg1"/>
                </a:solidFill>
              </a:rPr>
              <a:t>01</a:t>
            </a:r>
            <a:endParaRPr lang="zh-CN" altLang="en-US" sz="1800" dirty="0">
              <a:solidFill>
                <a:schemeClr val="bg1"/>
              </a:solidFill>
            </a:endParaRPr>
          </a:p>
        </p:txBody>
      </p:sp>
      <p:sp>
        <p:nvSpPr>
          <p:cNvPr id="63" name="Oval 57"/>
          <p:cNvSpPr>
            <a:spLocks noChangeArrowheads="1"/>
          </p:cNvSpPr>
          <p:nvPr/>
        </p:nvSpPr>
        <p:spPr bwMode="auto">
          <a:xfrm>
            <a:off x="2945139" y="2473474"/>
            <a:ext cx="433645" cy="435846"/>
          </a:xfrm>
          <a:prstGeom prst="ellipse">
            <a:avLst/>
          </a:prstGeom>
          <a:solidFill>
            <a:schemeClr val="accent2"/>
          </a:solidFill>
          <a:ln>
            <a:noFill/>
          </a:ln>
        </p:spPr>
        <p:txBody>
          <a:bodyPr vert="horz" wrap="square" lIns="0" tIns="0" rIns="0" bIns="0" numCol="1" anchor="t" anchorCtr="0" compatLnSpc="1"/>
          <a:lstStyle/>
          <a:p>
            <a:pPr algn="ctr"/>
            <a:r>
              <a:rPr lang="en-US" altLang="zh-CN" sz="1800" dirty="0">
                <a:solidFill>
                  <a:schemeClr val="bg1"/>
                </a:solidFill>
              </a:rPr>
              <a:t>02</a:t>
            </a:r>
            <a:endParaRPr lang="zh-CN" altLang="en-US" sz="1800" dirty="0">
              <a:solidFill>
                <a:schemeClr val="bg1"/>
              </a:solidFill>
            </a:endParaRPr>
          </a:p>
        </p:txBody>
      </p:sp>
      <p:sp>
        <p:nvSpPr>
          <p:cNvPr id="64" name="Oval 58"/>
          <p:cNvSpPr>
            <a:spLocks noChangeArrowheads="1"/>
          </p:cNvSpPr>
          <p:nvPr/>
        </p:nvSpPr>
        <p:spPr bwMode="auto">
          <a:xfrm>
            <a:off x="3239317" y="3361370"/>
            <a:ext cx="433645" cy="433838"/>
          </a:xfrm>
          <a:prstGeom prst="ellipse">
            <a:avLst/>
          </a:prstGeom>
          <a:solidFill>
            <a:schemeClr val="accent3"/>
          </a:solidFill>
          <a:ln>
            <a:noFill/>
          </a:ln>
        </p:spPr>
        <p:txBody>
          <a:bodyPr vert="horz" wrap="square" lIns="0" tIns="0" rIns="0" bIns="0" numCol="1" anchor="t" anchorCtr="0" compatLnSpc="1"/>
          <a:lstStyle/>
          <a:p>
            <a:pPr algn="ctr"/>
            <a:r>
              <a:rPr lang="en-US" altLang="zh-CN" sz="1800" dirty="0">
                <a:solidFill>
                  <a:schemeClr val="bg1"/>
                </a:solidFill>
              </a:rPr>
              <a:t>03</a:t>
            </a:r>
            <a:endParaRPr lang="zh-CN" altLang="en-US" sz="1800" dirty="0">
              <a:solidFill>
                <a:schemeClr val="bg1"/>
              </a:solidFill>
            </a:endParaRPr>
          </a:p>
        </p:txBody>
      </p:sp>
      <p:sp>
        <p:nvSpPr>
          <p:cNvPr id="65" name="Oval 59"/>
          <p:cNvSpPr>
            <a:spLocks noChangeArrowheads="1"/>
          </p:cNvSpPr>
          <p:nvPr/>
        </p:nvSpPr>
        <p:spPr bwMode="auto">
          <a:xfrm>
            <a:off x="5331356" y="1603465"/>
            <a:ext cx="435654" cy="433838"/>
          </a:xfrm>
          <a:prstGeom prst="ellipse">
            <a:avLst/>
          </a:prstGeom>
          <a:solidFill>
            <a:schemeClr val="accent4"/>
          </a:solidFill>
          <a:ln>
            <a:noFill/>
          </a:ln>
        </p:spPr>
        <p:txBody>
          <a:bodyPr vert="horz" wrap="square" lIns="0" tIns="0" rIns="0" bIns="0" numCol="1" anchor="t" anchorCtr="0" compatLnSpc="1"/>
          <a:lstStyle/>
          <a:p>
            <a:pPr algn="ctr"/>
            <a:r>
              <a:rPr lang="en-US" altLang="zh-CN" sz="1800" dirty="0">
                <a:solidFill>
                  <a:schemeClr val="bg1"/>
                </a:solidFill>
              </a:rPr>
              <a:t>04</a:t>
            </a:r>
            <a:endParaRPr lang="zh-CN" altLang="en-US" sz="1800" dirty="0">
              <a:solidFill>
                <a:schemeClr val="bg1"/>
              </a:solidFill>
            </a:endParaRPr>
          </a:p>
        </p:txBody>
      </p:sp>
      <p:sp>
        <p:nvSpPr>
          <p:cNvPr id="66" name="Oval 60"/>
          <p:cNvSpPr>
            <a:spLocks noChangeArrowheads="1"/>
          </p:cNvSpPr>
          <p:nvPr/>
        </p:nvSpPr>
        <p:spPr bwMode="auto">
          <a:xfrm>
            <a:off x="5759453" y="2473474"/>
            <a:ext cx="435654" cy="435846"/>
          </a:xfrm>
          <a:prstGeom prst="ellipse">
            <a:avLst/>
          </a:prstGeom>
          <a:solidFill>
            <a:schemeClr val="accent1"/>
          </a:solidFill>
          <a:ln>
            <a:noFill/>
          </a:ln>
        </p:spPr>
        <p:txBody>
          <a:bodyPr vert="horz" wrap="square" lIns="0" tIns="0" rIns="0" bIns="0" numCol="1" anchor="t" anchorCtr="0" compatLnSpc="1"/>
          <a:lstStyle/>
          <a:p>
            <a:pPr algn="ctr"/>
            <a:r>
              <a:rPr lang="en-US" altLang="zh-CN" sz="1800" dirty="0">
                <a:solidFill>
                  <a:schemeClr val="bg1"/>
                </a:solidFill>
              </a:rPr>
              <a:t>05</a:t>
            </a:r>
            <a:endParaRPr lang="zh-CN" altLang="en-US" sz="1800" dirty="0">
              <a:solidFill>
                <a:schemeClr val="bg1"/>
              </a:solidFill>
            </a:endParaRPr>
          </a:p>
        </p:txBody>
      </p:sp>
      <p:sp>
        <p:nvSpPr>
          <p:cNvPr id="67" name="Oval 61"/>
          <p:cNvSpPr>
            <a:spLocks noChangeArrowheads="1"/>
          </p:cNvSpPr>
          <p:nvPr/>
        </p:nvSpPr>
        <p:spPr bwMode="auto">
          <a:xfrm>
            <a:off x="5467866" y="3361370"/>
            <a:ext cx="433645" cy="433838"/>
          </a:xfrm>
          <a:prstGeom prst="ellipse">
            <a:avLst/>
          </a:prstGeom>
          <a:solidFill>
            <a:schemeClr val="accent2"/>
          </a:solidFill>
          <a:ln>
            <a:noFill/>
          </a:ln>
        </p:spPr>
        <p:txBody>
          <a:bodyPr vert="horz" wrap="square" lIns="0" tIns="0" rIns="0" bIns="0" numCol="1" anchor="t" anchorCtr="0" compatLnSpc="1"/>
          <a:lstStyle/>
          <a:p>
            <a:pPr algn="ctr"/>
            <a:r>
              <a:rPr lang="en-US" altLang="zh-CN" sz="1800" dirty="0">
                <a:solidFill>
                  <a:schemeClr val="bg1"/>
                </a:solidFill>
              </a:rPr>
              <a:t>06</a:t>
            </a:r>
            <a:endParaRPr lang="zh-CN" altLang="en-US" sz="1800" dirty="0">
              <a:solidFill>
                <a:schemeClr val="bg1"/>
              </a:solidFill>
            </a:endParaRPr>
          </a:p>
        </p:txBody>
      </p:sp>
      <p:sp>
        <p:nvSpPr>
          <p:cNvPr id="68" name="Rectangle 24"/>
          <p:cNvSpPr>
            <a:spLocks noChangeArrowheads="1"/>
          </p:cNvSpPr>
          <p:nvPr/>
        </p:nvSpPr>
        <p:spPr bwMode="auto">
          <a:xfrm>
            <a:off x="5977281" y="1487113"/>
            <a:ext cx="2299029"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Rectangle 24"/>
          <p:cNvSpPr>
            <a:spLocks noChangeArrowheads="1"/>
          </p:cNvSpPr>
          <p:nvPr/>
        </p:nvSpPr>
        <p:spPr bwMode="auto">
          <a:xfrm>
            <a:off x="6371958" y="2358126"/>
            <a:ext cx="2299029"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Rectangle 24"/>
          <p:cNvSpPr>
            <a:spLocks noChangeArrowheads="1"/>
          </p:cNvSpPr>
          <p:nvPr/>
        </p:nvSpPr>
        <p:spPr bwMode="auto">
          <a:xfrm>
            <a:off x="6131118" y="3246399"/>
            <a:ext cx="2299029"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a:p>
            <a:pP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Rectangle 24"/>
          <p:cNvSpPr>
            <a:spLocks noChangeArrowheads="1"/>
          </p:cNvSpPr>
          <p:nvPr/>
        </p:nvSpPr>
        <p:spPr bwMode="auto">
          <a:xfrm>
            <a:off x="749235" y="1487113"/>
            <a:ext cx="2398580"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a:p>
            <a:pPr algn="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Rectangle 24"/>
          <p:cNvSpPr>
            <a:spLocks noChangeArrowheads="1"/>
          </p:cNvSpPr>
          <p:nvPr/>
        </p:nvSpPr>
        <p:spPr bwMode="auto">
          <a:xfrm>
            <a:off x="353241" y="2358126"/>
            <a:ext cx="2398580"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a:p>
            <a:pPr algn="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Rectangle 24"/>
          <p:cNvSpPr>
            <a:spLocks noChangeArrowheads="1"/>
          </p:cNvSpPr>
          <p:nvPr/>
        </p:nvSpPr>
        <p:spPr bwMode="auto">
          <a:xfrm>
            <a:off x="622010" y="3245019"/>
            <a:ext cx="2398580" cy="7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lumMod val="50000"/>
                </a:schemeClr>
              </a:solidFill>
            </a:endParaRPr>
          </a:p>
          <a:p>
            <a:pPr algn="r" defTabSz="914400">
              <a:lnSpc>
                <a:spcPct val="120000"/>
              </a:lnSpc>
              <a:spcBef>
                <a:spcPts val="300"/>
              </a:spcBef>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gn="r">
              <a:lnSpc>
                <a:spcPct val="120000"/>
              </a:lnSpc>
              <a:spcBef>
                <a:spcPts val="300"/>
              </a:spcBef>
            </a:pPr>
            <a:r>
              <a:rPr lang="en-US" altLang="zh-CN" sz="800" dirty="0">
                <a:solidFill>
                  <a:schemeClr val="bg1">
                    <a:lumMod val="50000"/>
                  </a:schemeClr>
                </a:solidFill>
              </a:rPr>
              <a:t>. </a:t>
            </a:r>
          </a:p>
        </p:txBody>
      </p:sp>
      <p:sp>
        <p:nvSpPr>
          <p:cNvPr id="74" name="Rectangle 5"/>
          <p:cNvSpPr>
            <a:spLocks noChangeArrowheads="1"/>
          </p:cNvSpPr>
          <p:nvPr/>
        </p:nvSpPr>
        <p:spPr bwMode="auto">
          <a:xfrm>
            <a:off x="4345143" y="2906243"/>
            <a:ext cx="448955" cy="458046"/>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400" b="1" dirty="0">
                <a:solidFill>
                  <a:schemeClr val="bg1"/>
                </a:solidFill>
              </a:rPr>
              <a:t>1</a:t>
            </a:r>
            <a:endParaRPr lang="zh-CN" altLang="en-US" sz="1400" b="1" dirty="0">
              <a:solidFill>
                <a:schemeClr val="bg1"/>
              </a:solidFill>
            </a:endParaRPr>
          </a:p>
        </p:txBody>
      </p:sp>
      <p:sp>
        <p:nvSpPr>
          <p:cNvPr id="75" name="Rectangle 6"/>
          <p:cNvSpPr>
            <a:spLocks noChangeArrowheads="1"/>
          </p:cNvSpPr>
          <p:nvPr/>
        </p:nvSpPr>
        <p:spPr bwMode="auto">
          <a:xfrm>
            <a:off x="3858674" y="3091536"/>
            <a:ext cx="448953" cy="272752"/>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a:solidFill>
                  <a:schemeClr val="bg1"/>
                </a:solidFill>
              </a:rPr>
              <a:t>2</a:t>
            </a:r>
            <a:endParaRPr lang="zh-CN" altLang="en-US" sz="1100" b="1" dirty="0">
              <a:solidFill>
                <a:schemeClr val="bg1"/>
              </a:solidFill>
            </a:endParaRPr>
          </a:p>
        </p:txBody>
      </p:sp>
      <p:sp>
        <p:nvSpPr>
          <p:cNvPr id="76" name="Rectangle 9"/>
          <p:cNvSpPr>
            <a:spLocks noChangeArrowheads="1"/>
          </p:cNvSpPr>
          <p:nvPr/>
        </p:nvSpPr>
        <p:spPr bwMode="auto">
          <a:xfrm>
            <a:off x="4831610" y="3156552"/>
            <a:ext cx="448957" cy="207530"/>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a:solidFill>
                  <a:schemeClr val="bg1"/>
                </a:solidFill>
              </a:rPr>
              <a:t>3</a:t>
            </a:r>
            <a:endParaRPr lang="zh-CN" altLang="en-US" sz="1100" b="1" dirty="0">
              <a:solidFill>
                <a:schemeClr val="bg1"/>
              </a:solidFill>
            </a:endParaRPr>
          </a:p>
        </p:txBody>
      </p:sp>
      <p:grpSp>
        <p:nvGrpSpPr>
          <p:cNvPr id="4" name="组合 76"/>
          <p:cNvGrpSpPr/>
          <p:nvPr/>
        </p:nvGrpSpPr>
        <p:grpSpPr>
          <a:xfrm>
            <a:off x="4248832" y="2003927"/>
            <a:ext cx="641575" cy="843459"/>
            <a:chOff x="4225925" y="1973263"/>
            <a:chExt cx="687388" cy="903287"/>
          </a:xfrm>
          <a:solidFill>
            <a:schemeClr val="accent1"/>
          </a:solidFill>
        </p:grpSpPr>
        <p:sp>
          <p:nvSpPr>
            <p:cNvPr id="78" name="Oval 12"/>
            <p:cNvSpPr>
              <a:spLocks noChangeArrowheads="1"/>
            </p:cNvSpPr>
            <p:nvPr/>
          </p:nvSpPr>
          <p:spPr bwMode="auto">
            <a:xfrm>
              <a:off x="4500563" y="1989138"/>
              <a:ext cx="138113" cy="1349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p>
          </p:txBody>
        </p:sp>
        <p:sp>
          <p:nvSpPr>
            <p:cNvPr id="79"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pFill/>
            <a:ln>
              <a:noFill/>
            </a:ln>
          </p:spPr>
          <p:txBody>
            <a:bodyPr vert="horz" wrap="square" lIns="91412" tIns="45706" rIns="91412" bIns="45706" numCol="1" anchor="t" anchorCtr="0" compatLnSpc="1"/>
            <a:lstStyle/>
            <a:p>
              <a:endParaRPr lang="zh-CN" altLang="en-US" sz="1800"/>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anim calcmode="lin" valueType="num">
                                      <p:cBhvr>
                                        <p:cTn id="18" dur="500" fill="hold"/>
                                        <p:tgtEl>
                                          <p:spTgt spid="75"/>
                                        </p:tgtEl>
                                        <p:attrNameLst>
                                          <p:attrName>ppt_x</p:attrName>
                                        </p:attrNameLst>
                                      </p:cBhvr>
                                      <p:tavLst>
                                        <p:tav tm="0">
                                          <p:val>
                                            <p:strVal val="#ppt_x"/>
                                          </p:val>
                                        </p:tav>
                                        <p:tav tm="100000">
                                          <p:val>
                                            <p:strVal val="#ppt_x"/>
                                          </p:val>
                                        </p:tav>
                                      </p:tavLst>
                                    </p:anim>
                                    <p:anim calcmode="lin" valueType="num">
                                      <p:cBhvr>
                                        <p:cTn id="19" dur="500" fill="hold"/>
                                        <p:tgtEl>
                                          <p:spTgt spid="7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8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90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anim calcmode="lin" valueType="num">
                                      <p:cBhvr>
                                        <p:cTn id="28" dur="500" fill="hold"/>
                                        <p:tgtEl>
                                          <p:spTgt spid="76"/>
                                        </p:tgtEl>
                                        <p:attrNameLst>
                                          <p:attrName>ppt_x</p:attrName>
                                        </p:attrNameLst>
                                      </p:cBhvr>
                                      <p:tavLst>
                                        <p:tav tm="0">
                                          <p:val>
                                            <p:strVal val="#ppt_x"/>
                                          </p:val>
                                        </p:tav>
                                        <p:tav tm="100000">
                                          <p:val>
                                            <p:strVal val="#ppt_x"/>
                                          </p:val>
                                        </p:tav>
                                      </p:tavLst>
                                    </p:anim>
                                    <p:anim calcmode="lin" valueType="num">
                                      <p:cBhvr>
                                        <p:cTn id="29" dur="500" fill="hold"/>
                                        <p:tgtEl>
                                          <p:spTgt spid="7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90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1500"/>
                                  </p:stCondLst>
                                  <p:childTnLst>
                                    <p:set>
                                      <p:cBhvr>
                                        <p:cTn id="36" dur="1" fill="hold">
                                          <p:stCondLst>
                                            <p:cond delay="0"/>
                                          </p:stCondLst>
                                        </p:cTn>
                                        <p:tgtEl>
                                          <p:spTgt spid="61"/>
                                        </p:tgtEl>
                                        <p:attrNameLst>
                                          <p:attrName>style.visibility</p:attrName>
                                        </p:attrNameLst>
                                      </p:cBhvr>
                                      <p:to>
                                        <p:strVal val="visible"/>
                                      </p:to>
                                    </p:set>
                                    <p:animEffect transition="in" filter="wheel(1)">
                                      <p:cBhvr>
                                        <p:cTn id="37" dur="500"/>
                                        <p:tgtEl>
                                          <p:spTgt spid="61"/>
                                        </p:tgtEl>
                                      </p:cBhvr>
                                    </p:animEffect>
                                  </p:childTnLst>
                                </p:cTn>
                              </p:par>
                              <p:par>
                                <p:cTn id="38" presetID="53" presetClass="entr" presetSubtype="16" fill="hold" grpId="0" nodeType="withEffect">
                                  <p:stCondLst>
                                    <p:cond delay="190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Effect transition="in" filter="fade">
                                      <p:cBhvr>
                                        <p:cTn id="42" dur="500"/>
                                        <p:tgtEl>
                                          <p:spTgt spid="62"/>
                                        </p:tgtEl>
                                      </p:cBhvr>
                                    </p:animEffect>
                                  </p:childTnLst>
                                </p:cTn>
                              </p:par>
                              <p:par>
                                <p:cTn id="43" presetID="2" presetClass="entr" presetSubtype="8" fill="hold" grpId="0" nodeType="withEffect">
                                  <p:stCondLst>
                                    <p:cond delay="2400"/>
                                  </p:stCondLst>
                                  <p:childTnLst>
                                    <p:set>
                                      <p:cBhvr>
                                        <p:cTn id="44" dur="1" fill="hold">
                                          <p:stCondLst>
                                            <p:cond delay="0"/>
                                          </p:stCondLst>
                                        </p:cTn>
                                        <p:tgtEl>
                                          <p:spTgt spid="71"/>
                                        </p:tgtEl>
                                        <p:attrNameLst>
                                          <p:attrName>style.visibility</p:attrName>
                                        </p:attrNameLst>
                                      </p:cBhvr>
                                      <p:to>
                                        <p:strVal val="visible"/>
                                      </p:to>
                                    </p:set>
                                    <p:anim calcmode="lin" valueType="num">
                                      <p:cBhvr additive="base">
                                        <p:cTn id="45" dur="500" fill="hold"/>
                                        <p:tgtEl>
                                          <p:spTgt spid="71"/>
                                        </p:tgtEl>
                                        <p:attrNameLst>
                                          <p:attrName>ppt_x</p:attrName>
                                        </p:attrNameLst>
                                      </p:cBhvr>
                                      <p:tavLst>
                                        <p:tav tm="0">
                                          <p:val>
                                            <p:strVal val="0-#ppt_w/2"/>
                                          </p:val>
                                        </p:tav>
                                        <p:tav tm="100000">
                                          <p:val>
                                            <p:strVal val="#ppt_x"/>
                                          </p:val>
                                        </p:tav>
                                      </p:tavLst>
                                    </p:anim>
                                    <p:anim calcmode="lin" valueType="num">
                                      <p:cBhvr additive="base">
                                        <p:cTn id="46" dur="500" fill="hold"/>
                                        <p:tgtEl>
                                          <p:spTgt spid="71"/>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40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Effect transition="in" filter="fade">
                                      <p:cBhvr>
                                        <p:cTn id="51" dur="500"/>
                                        <p:tgtEl>
                                          <p:spTgt spid="63"/>
                                        </p:tgtEl>
                                      </p:cBhvr>
                                    </p:animEffect>
                                  </p:childTnLst>
                                </p:cTn>
                              </p:par>
                              <p:par>
                                <p:cTn id="52" presetID="2" presetClass="entr" presetSubtype="8" fill="hold" grpId="0" nodeType="withEffect">
                                  <p:stCondLst>
                                    <p:cond delay="2900"/>
                                  </p:stCondLst>
                                  <p:childTnLst>
                                    <p:set>
                                      <p:cBhvr>
                                        <p:cTn id="53" dur="1" fill="hold">
                                          <p:stCondLst>
                                            <p:cond delay="0"/>
                                          </p:stCondLst>
                                        </p:cTn>
                                        <p:tgtEl>
                                          <p:spTgt spid="72"/>
                                        </p:tgtEl>
                                        <p:attrNameLst>
                                          <p:attrName>style.visibility</p:attrName>
                                        </p:attrNameLst>
                                      </p:cBhvr>
                                      <p:to>
                                        <p:strVal val="visible"/>
                                      </p:to>
                                    </p:set>
                                    <p:anim calcmode="lin" valueType="num">
                                      <p:cBhvr additive="base">
                                        <p:cTn id="54" dur="500" fill="hold"/>
                                        <p:tgtEl>
                                          <p:spTgt spid="72"/>
                                        </p:tgtEl>
                                        <p:attrNameLst>
                                          <p:attrName>ppt_x</p:attrName>
                                        </p:attrNameLst>
                                      </p:cBhvr>
                                      <p:tavLst>
                                        <p:tav tm="0">
                                          <p:val>
                                            <p:strVal val="0-#ppt_w/2"/>
                                          </p:val>
                                        </p:tav>
                                        <p:tav tm="100000">
                                          <p:val>
                                            <p:strVal val="#ppt_x"/>
                                          </p:val>
                                        </p:tav>
                                      </p:tavLst>
                                    </p:anim>
                                    <p:anim calcmode="lin" valueType="num">
                                      <p:cBhvr additive="base">
                                        <p:cTn id="55" dur="500" fill="hold"/>
                                        <p:tgtEl>
                                          <p:spTgt spid="72"/>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90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2" presetClass="entr" presetSubtype="8" fill="hold" grpId="0" nodeType="withEffect">
                                  <p:stCondLst>
                                    <p:cond delay="340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fill="hold"/>
                                        <p:tgtEl>
                                          <p:spTgt spid="73"/>
                                        </p:tgtEl>
                                        <p:attrNameLst>
                                          <p:attrName>ppt_x</p:attrName>
                                        </p:attrNameLst>
                                      </p:cBhvr>
                                      <p:tavLst>
                                        <p:tav tm="0">
                                          <p:val>
                                            <p:strVal val="0-#ppt_w/2"/>
                                          </p:val>
                                        </p:tav>
                                        <p:tav tm="100000">
                                          <p:val>
                                            <p:strVal val="#ppt_x"/>
                                          </p:val>
                                        </p:tav>
                                      </p:tavLst>
                                    </p:anim>
                                    <p:anim calcmode="lin" valueType="num">
                                      <p:cBhvr additive="base">
                                        <p:cTn id="64" dur="500" fill="hold"/>
                                        <p:tgtEl>
                                          <p:spTgt spid="73"/>
                                        </p:tgtEl>
                                        <p:attrNameLst>
                                          <p:attrName>ppt_y</p:attrName>
                                        </p:attrNameLst>
                                      </p:cBhvr>
                                      <p:tavLst>
                                        <p:tav tm="0">
                                          <p:val>
                                            <p:strVal val="#ppt_y"/>
                                          </p:val>
                                        </p:tav>
                                        <p:tav tm="100000">
                                          <p:val>
                                            <p:strVal val="#ppt_y"/>
                                          </p:val>
                                        </p:tav>
                                      </p:tavLst>
                                    </p:anim>
                                  </p:childTnLst>
                                </p:cTn>
                              </p:par>
                              <p:par>
                                <p:cTn id="65" presetID="53" presetClass="entr" presetSubtype="16" fill="hold" grpId="0" nodeType="withEffect">
                                  <p:stCondLst>
                                    <p:cond delay="3400"/>
                                  </p:stCondLst>
                                  <p:childTnLst>
                                    <p:set>
                                      <p:cBhvr>
                                        <p:cTn id="66" dur="1" fill="hold">
                                          <p:stCondLst>
                                            <p:cond delay="0"/>
                                          </p:stCondLst>
                                        </p:cTn>
                                        <p:tgtEl>
                                          <p:spTgt spid="65"/>
                                        </p:tgtEl>
                                        <p:attrNameLst>
                                          <p:attrName>style.visibility</p:attrName>
                                        </p:attrNameLst>
                                      </p:cBhvr>
                                      <p:to>
                                        <p:strVal val="visible"/>
                                      </p:to>
                                    </p:set>
                                    <p:anim calcmode="lin" valueType="num">
                                      <p:cBhvr>
                                        <p:cTn id="67" dur="500" fill="hold"/>
                                        <p:tgtEl>
                                          <p:spTgt spid="65"/>
                                        </p:tgtEl>
                                        <p:attrNameLst>
                                          <p:attrName>ppt_w</p:attrName>
                                        </p:attrNameLst>
                                      </p:cBhvr>
                                      <p:tavLst>
                                        <p:tav tm="0">
                                          <p:val>
                                            <p:fltVal val="0"/>
                                          </p:val>
                                        </p:tav>
                                        <p:tav tm="100000">
                                          <p:val>
                                            <p:strVal val="#ppt_w"/>
                                          </p:val>
                                        </p:tav>
                                      </p:tavLst>
                                    </p:anim>
                                    <p:anim calcmode="lin" valueType="num">
                                      <p:cBhvr>
                                        <p:cTn id="68" dur="500" fill="hold"/>
                                        <p:tgtEl>
                                          <p:spTgt spid="65"/>
                                        </p:tgtEl>
                                        <p:attrNameLst>
                                          <p:attrName>ppt_h</p:attrName>
                                        </p:attrNameLst>
                                      </p:cBhvr>
                                      <p:tavLst>
                                        <p:tav tm="0">
                                          <p:val>
                                            <p:fltVal val="0"/>
                                          </p:val>
                                        </p:tav>
                                        <p:tav tm="100000">
                                          <p:val>
                                            <p:strVal val="#ppt_h"/>
                                          </p:val>
                                        </p:tav>
                                      </p:tavLst>
                                    </p:anim>
                                    <p:animEffect transition="in" filter="fade">
                                      <p:cBhvr>
                                        <p:cTn id="69" dur="500"/>
                                        <p:tgtEl>
                                          <p:spTgt spid="65"/>
                                        </p:tgtEl>
                                      </p:cBhvr>
                                    </p:animEffect>
                                  </p:childTnLst>
                                </p:cTn>
                              </p:par>
                              <p:par>
                                <p:cTn id="70" presetID="2" presetClass="entr" presetSubtype="2" fill="hold" grpId="0" nodeType="withEffect">
                                  <p:stCondLst>
                                    <p:cond delay="3900"/>
                                  </p:stCondLst>
                                  <p:childTnLst>
                                    <p:set>
                                      <p:cBhvr>
                                        <p:cTn id="71" dur="1" fill="hold">
                                          <p:stCondLst>
                                            <p:cond delay="0"/>
                                          </p:stCondLst>
                                        </p:cTn>
                                        <p:tgtEl>
                                          <p:spTgt spid="68"/>
                                        </p:tgtEl>
                                        <p:attrNameLst>
                                          <p:attrName>style.visibility</p:attrName>
                                        </p:attrNameLst>
                                      </p:cBhvr>
                                      <p:to>
                                        <p:strVal val="visible"/>
                                      </p:to>
                                    </p:set>
                                    <p:anim calcmode="lin" valueType="num">
                                      <p:cBhvr additive="base">
                                        <p:cTn id="72" dur="500" fill="hold"/>
                                        <p:tgtEl>
                                          <p:spTgt spid="68"/>
                                        </p:tgtEl>
                                        <p:attrNameLst>
                                          <p:attrName>ppt_x</p:attrName>
                                        </p:attrNameLst>
                                      </p:cBhvr>
                                      <p:tavLst>
                                        <p:tav tm="0">
                                          <p:val>
                                            <p:strVal val="1+#ppt_w/2"/>
                                          </p:val>
                                        </p:tav>
                                        <p:tav tm="100000">
                                          <p:val>
                                            <p:strVal val="#ppt_x"/>
                                          </p:val>
                                        </p:tav>
                                      </p:tavLst>
                                    </p:anim>
                                    <p:anim calcmode="lin" valueType="num">
                                      <p:cBhvr additive="base">
                                        <p:cTn id="73" dur="500" fill="hold"/>
                                        <p:tgtEl>
                                          <p:spTgt spid="68"/>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39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Effect transition="in" filter="fade">
                                      <p:cBhvr>
                                        <p:cTn id="78" dur="500"/>
                                        <p:tgtEl>
                                          <p:spTgt spid="66"/>
                                        </p:tgtEl>
                                      </p:cBhvr>
                                    </p:animEffect>
                                  </p:childTnLst>
                                </p:cTn>
                              </p:par>
                              <p:par>
                                <p:cTn id="79" presetID="2" presetClass="entr" presetSubtype="2" fill="hold" grpId="0" nodeType="withEffect">
                                  <p:stCondLst>
                                    <p:cond delay="4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1+#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440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par>
                                <p:cTn id="88" presetID="2" presetClass="entr" presetSubtype="2" fill="hold" grpId="0" nodeType="withEffect">
                                  <p:stCondLst>
                                    <p:cond delay="4900"/>
                                  </p:stCondLst>
                                  <p:childTnLst>
                                    <p:set>
                                      <p:cBhvr>
                                        <p:cTn id="89" dur="1" fill="hold">
                                          <p:stCondLst>
                                            <p:cond delay="0"/>
                                          </p:stCondLst>
                                        </p:cTn>
                                        <p:tgtEl>
                                          <p:spTgt spid="70"/>
                                        </p:tgtEl>
                                        <p:attrNameLst>
                                          <p:attrName>style.visibility</p:attrName>
                                        </p:attrNameLst>
                                      </p:cBhvr>
                                      <p:to>
                                        <p:strVal val="visible"/>
                                      </p:to>
                                    </p:set>
                                    <p:anim calcmode="lin" valueType="num">
                                      <p:cBhvr additive="base">
                                        <p:cTn id="90" dur="500" fill="hold"/>
                                        <p:tgtEl>
                                          <p:spTgt spid="70"/>
                                        </p:tgtEl>
                                        <p:attrNameLst>
                                          <p:attrName>ppt_x</p:attrName>
                                        </p:attrNameLst>
                                      </p:cBhvr>
                                      <p:tavLst>
                                        <p:tav tm="0">
                                          <p:val>
                                            <p:strVal val="1+#ppt_w/2"/>
                                          </p:val>
                                        </p:tav>
                                        <p:tav tm="100000">
                                          <p:val>
                                            <p:strVal val="#ppt_x"/>
                                          </p:val>
                                        </p:tav>
                                      </p:tavLst>
                                    </p:anim>
                                    <p:anim calcmode="lin" valueType="num">
                                      <p:cBhvr additive="base">
                                        <p:cTn id="91"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p:bldP spid="75" grpId="0" animBg="1"/>
      <p:bldP spid="7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6327195" y="0"/>
            <a:ext cx="1350150" cy="2290446"/>
            <a:chOff x="6327195" y="0"/>
            <a:chExt cx="1350150" cy="2290446"/>
          </a:xfrm>
          <a:solidFill>
            <a:srgbClr val="66ACBF"/>
          </a:solidFill>
        </p:grpSpPr>
        <p:sp>
          <p:nvSpPr>
            <p:cNvPr id="4" name="Rectangle 17"/>
            <p:cNvSpPr/>
            <p:nvPr/>
          </p:nvSpPr>
          <p:spPr bwMode="auto">
            <a:xfrm>
              <a:off x="6975267" y="0"/>
              <a:ext cx="54006" cy="2290446"/>
            </a:xfrm>
            <a:prstGeom prst="rect">
              <a:avLst/>
            </a:prstGeom>
            <a:grpFill/>
            <a:ln w="19050">
              <a:noFill/>
              <a:round/>
            </a:ln>
          </p:spPr>
          <p:txBody>
            <a:bodyPr anchor="ctr"/>
            <a:lstStyle/>
            <a:p>
              <a:pPr algn="ctr"/>
              <a:endParaRPr/>
            </a:p>
          </p:txBody>
        </p:sp>
        <p:sp>
          <p:nvSpPr>
            <p:cNvPr id="5" name="Freeform: Shape 15"/>
            <p:cNvSpPr/>
            <p:nvPr/>
          </p:nvSpPr>
          <p:spPr bwMode="auto">
            <a:xfrm>
              <a:off x="6327195" y="1453353"/>
              <a:ext cx="1350150" cy="837093"/>
            </a:xfrm>
            <a:custGeom>
              <a:avLst/>
              <a:gdLst>
                <a:gd name="connsiteX0" fmla="*/ 900100 w 1800200"/>
                <a:gd name="connsiteY0" fmla="*/ 0 h 1116124"/>
                <a:gd name="connsiteX1" fmla="*/ 1800200 w 1800200"/>
                <a:gd name="connsiteY1" fmla="*/ 900100 h 1116124"/>
                <a:gd name="connsiteX2" fmla="*/ 1781913 w 1800200"/>
                <a:gd name="connsiteY2" fmla="*/ 1081502 h 1116124"/>
                <a:gd name="connsiteX3" fmla="*/ 1773011 w 1800200"/>
                <a:gd name="connsiteY3" fmla="*/ 1116124 h 1116124"/>
                <a:gd name="connsiteX4" fmla="*/ 27190 w 1800200"/>
                <a:gd name="connsiteY4" fmla="*/ 1116124 h 1116124"/>
                <a:gd name="connsiteX5" fmla="*/ 18287 w 1800200"/>
                <a:gd name="connsiteY5" fmla="*/ 1081502 h 1116124"/>
                <a:gd name="connsiteX6" fmla="*/ 0 w 1800200"/>
                <a:gd name="connsiteY6" fmla="*/ 900100 h 1116124"/>
                <a:gd name="connsiteX7" fmla="*/ 900100 w 1800200"/>
                <a:gd name="connsiteY7" fmla="*/ 0 h 1116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1116124">
                  <a:moveTo>
                    <a:pt x="900100" y="0"/>
                  </a:moveTo>
                  <a:cubicBezTo>
                    <a:pt x="1397212" y="0"/>
                    <a:pt x="1800200" y="402988"/>
                    <a:pt x="1800200" y="900100"/>
                  </a:cubicBezTo>
                  <a:cubicBezTo>
                    <a:pt x="1800200" y="962239"/>
                    <a:pt x="1793903" y="1022907"/>
                    <a:pt x="1781913" y="1081502"/>
                  </a:cubicBezTo>
                  <a:lnTo>
                    <a:pt x="1773011" y="1116124"/>
                  </a:lnTo>
                  <a:lnTo>
                    <a:pt x="27190" y="1116124"/>
                  </a:lnTo>
                  <a:lnTo>
                    <a:pt x="18287" y="1081502"/>
                  </a:lnTo>
                  <a:cubicBezTo>
                    <a:pt x="6297" y="1022907"/>
                    <a:pt x="0" y="962239"/>
                    <a:pt x="0" y="900100"/>
                  </a:cubicBezTo>
                  <a:cubicBezTo>
                    <a:pt x="0" y="402988"/>
                    <a:pt x="402988" y="0"/>
                    <a:pt x="900100" y="0"/>
                  </a:cubicBezTo>
                  <a:close/>
                </a:path>
              </a:pathLst>
            </a:custGeom>
            <a:grpFill/>
            <a:ln w="19050">
              <a:noFill/>
              <a:round/>
            </a:ln>
          </p:spPr>
          <p:txBody>
            <a:bodyPr anchor="ctr"/>
            <a:lstStyle/>
            <a:p>
              <a:pPr algn="ctr"/>
              <a:endParaRPr/>
            </a:p>
          </p:txBody>
        </p:sp>
      </p:grpSp>
      <p:grpSp>
        <p:nvGrpSpPr>
          <p:cNvPr id="32" name="组合 31"/>
          <p:cNvGrpSpPr/>
          <p:nvPr/>
        </p:nvGrpSpPr>
        <p:grpSpPr>
          <a:xfrm>
            <a:off x="1661251" y="3780951"/>
            <a:ext cx="3326653" cy="468262"/>
            <a:chOff x="1661251" y="3780951"/>
            <a:chExt cx="3326653" cy="468262"/>
          </a:xfrm>
        </p:grpSpPr>
        <p:sp>
          <p:nvSpPr>
            <p:cNvPr id="8" name="Oval 14"/>
            <p:cNvSpPr/>
            <p:nvPr/>
          </p:nvSpPr>
          <p:spPr>
            <a:xfrm>
              <a:off x="1661251" y="3780951"/>
              <a:ext cx="468262" cy="4682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05</a:t>
              </a:r>
            </a:p>
          </p:txBody>
        </p:sp>
        <p:grpSp>
          <p:nvGrpSpPr>
            <p:cNvPr id="9" name="Group 16"/>
            <p:cNvGrpSpPr/>
            <p:nvPr/>
          </p:nvGrpSpPr>
          <p:grpSpPr>
            <a:xfrm>
              <a:off x="2015974" y="3803870"/>
              <a:ext cx="2971930" cy="422424"/>
              <a:chOff x="6444107" y="1469392"/>
              <a:chExt cx="4232109" cy="563232"/>
            </a:xfrm>
          </p:grpSpPr>
          <p:sp>
            <p:nvSpPr>
              <p:cNvPr id="26" name="TextBox 35"/>
              <p:cNvSpPr txBox="1"/>
              <p:nvPr/>
            </p:nvSpPr>
            <p:spPr>
              <a:xfrm>
                <a:off x="6444107" y="1469392"/>
                <a:ext cx="4232109" cy="242864"/>
              </a:xfrm>
              <a:prstGeom prst="rect">
                <a:avLst/>
              </a:prstGeom>
              <a:noFill/>
            </p:spPr>
            <p:txBody>
              <a:bodyPr wrap="none" lIns="360000" tIns="0" rIns="0" bIns="0" anchor="b" anchorCtr="0">
                <a:no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7" name="TextBox 36"/>
              <p:cNvSpPr txBox="1"/>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31" name="组合 30"/>
          <p:cNvGrpSpPr/>
          <p:nvPr/>
        </p:nvGrpSpPr>
        <p:grpSpPr>
          <a:xfrm>
            <a:off x="1665330" y="3122019"/>
            <a:ext cx="3322574" cy="468262"/>
            <a:chOff x="1665330" y="3122019"/>
            <a:chExt cx="3322574" cy="468262"/>
          </a:xfrm>
        </p:grpSpPr>
        <p:sp>
          <p:nvSpPr>
            <p:cNvPr id="10" name="Oval 19"/>
            <p:cNvSpPr/>
            <p:nvPr/>
          </p:nvSpPr>
          <p:spPr>
            <a:xfrm>
              <a:off x="1665330" y="3122019"/>
              <a:ext cx="468262" cy="468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04</a:t>
              </a:r>
            </a:p>
          </p:txBody>
        </p:sp>
        <p:grpSp>
          <p:nvGrpSpPr>
            <p:cNvPr id="11" name="Group 20"/>
            <p:cNvGrpSpPr/>
            <p:nvPr/>
          </p:nvGrpSpPr>
          <p:grpSpPr>
            <a:xfrm>
              <a:off x="2015974" y="3144938"/>
              <a:ext cx="2971930" cy="422424"/>
              <a:chOff x="6444107" y="1469392"/>
              <a:chExt cx="4232109" cy="563232"/>
            </a:xfrm>
          </p:grpSpPr>
          <p:sp>
            <p:nvSpPr>
              <p:cNvPr id="24" name="TextBox 33"/>
              <p:cNvSpPr txBox="1"/>
              <p:nvPr/>
            </p:nvSpPr>
            <p:spPr>
              <a:xfrm>
                <a:off x="6444107" y="1469392"/>
                <a:ext cx="4232109" cy="242864"/>
              </a:xfrm>
              <a:prstGeom prst="rect">
                <a:avLst/>
              </a:prstGeom>
              <a:noFill/>
            </p:spPr>
            <p:txBody>
              <a:bodyPr wrap="none" lIns="360000" tIns="0" rIns="0" bIns="0" anchor="b" anchorCtr="0">
                <a:no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5" name="TextBox 34"/>
              <p:cNvSpPr txBox="1"/>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30" name="组合 29"/>
          <p:cNvGrpSpPr/>
          <p:nvPr/>
        </p:nvGrpSpPr>
        <p:grpSpPr>
          <a:xfrm>
            <a:off x="1665330" y="2463087"/>
            <a:ext cx="3322574" cy="468262"/>
            <a:chOff x="1665330" y="2463087"/>
            <a:chExt cx="3322574" cy="468262"/>
          </a:xfrm>
        </p:grpSpPr>
        <p:sp>
          <p:nvSpPr>
            <p:cNvPr id="12" name="Oval 21"/>
            <p:cNvSpPr/>
            <p:nvPr/>
          </p:nvSpPr>
          <p:spPr>
            <a:xfrm>
              <a:off x="1665330" y="2463087"/>
              <a:ext cx="468262" cy="4682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03</a:t>
              </a:r>
            </a:p>
          </p:txBody>
        </p:sp>
        <p:grpSp>
          <p:nvGrpSpPr>
            <p:cNvPr id="13" name="Group 22"/>
            <p:cNvGrpSpPr/>
            <p:nvPr/>
          </p:nvGrpSpPr>
          <p:grpSpPr>
            <a:xfrm>
              <a:off x="2015974" y="2486006"/>
              <a:ext cx="2971930" cy="422424"/>
              <a:chOff x="6444107" y="1469392"/>
              <a:chExt cx="4232109" cy="563232"/>
            </a:xfrm>
          </p:grpSpPr>
          <p:sp>
            <p:nvSpPr>
              <p:cNvPr id="22" name="TextBox 31"/>
              <p:cNvSpPr txBox="1"/>
              <p:nvPr/>
            </p:nvSpPr>
            <p:spPr>
              <a:xfrm>
                <a:off x="6444107" y="1469392"/>
                <a:ext cx="4232109" cy="242864"/>
              </a:xfrm>
              <a:prstGeom prst="rect">
                <a:avLst/>
              </a:prstGeom>
              <a:noFill/>
            </p:spPr>
            <p:txBody>
              <a:bodyPr wrap="none" lIns="360000" tIns="0" rIns="0" bIns="0" anchor="b" anchorCtr="0">
                <a:no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3" name="TextBox 32"/>
              <p:cNvSpPr txBox="1"/>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29" name="组合 28"/>
          <p:cNvGrpSpPr/>
          <p:nvPr/>
        </p:nvGrpSpPr>
        <p:grpSpPr>
          <a:xfrm>
            <a:off x="1665330" y="1804155"/>
            <a:ext cx="3322574" cy="468262"/>
            <a:chOff x="1665330" y="1804155"/>
            <a:chExt cx="3322574" cy="468262"/>
          </a:xfrm>
        </p:grpSpPr>
        <p:sp>
          <p:nvSpPr>
            <p:cNvPr id="14" name="Oval 23"/>
            <p:cNvSpPr/>
            <p:nvPr/>
          </p:nvSpPr>
          <p:spPr>
            <a:xfrm>
              <a:off x="1665330" y="1804155"/>
              <a:ext cx="468262" cy="468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02</a:t>
              </a:r>
            </a:p>
          </p:txBody>
        </p:sp>
        <p:grpSp>
          <p:nvGrpSpPr>
            <p:cNvPr id="15" name="Group 24"/>
            <p:cNvGrpSpPr/>
            <p:nvPr/>
          </p:nvGrpSpPr>
          <p:grpSpPr>
            <a:xfrm>
              <a:off x="2015974" y="1827074"/>
              <a:ext cx="2971930" cy="422424"/>
              <a:chOff x="6444107" y="1469392"/>
              <a:chExt cx="4232109" cy="563232"/>
            </a:xfrm>
          </p:grpSpPr>
          <p:sp>
            <p:nvSpPr>
              <p:cNvPr id="20" name="TextBox 29"/>
              <p:cNvSpPr txBox="1"/>
              <p:nvPr/>
            </p:nvSpPr>
            <p:spPr>
              <a:xfrm>
                <a:off x="6444107" y="1469392"/>
                <a:ext cx="4232109" cy="242864"/>
              </a:xfrm>
              <a:prstGeom prst="rect">
                <a:avLst/>
              </a:prstGeom>
              <a:noFill/>
            </p:spPr>
            <p:txBody>
              <a:bodyPr wrap="none" lIns="360000" tIns="0" rIns="0" bIns="0" anchor="b" anchorCtr="0">
                <a:no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1" name="TextBox 30"/>
              <p:cNvSpPr txBox="1"/>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grpSp>
        <p:nvGrpSpPr>
          <p:cNvPr id="2" name="组合 1"/>
          <p:cNvGrpSpPr/>
          <p:nvPr/>
        </p:nvGrpSpPr>
        <p:grpSpPr>
          <a:xfrm>
            <a:off x="1665332" y="1145223"/>
            <a:ext cx="3322572" cy="468262"/>
            <a:chOff x="1665332" y="1145223"/>
            <a:chExt cx="3322572" cy="468262"/>
          </a:xfrm>
        </p:grpSpPr>
        <p:sp>
          <p:nvSpPr>
            <p:cNvPr id="16" name="Oval 25"/>
            <p:cNvSpPr/>
            <p:nvPr/>
          </p:nvSpPr>
          <p:spPr>
            <a:xfrm>
              <a:off x="1665332" y="1145223"/>
              <a:ext cx="468262" cy="46826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01</a:t>
              </a:r>
            </a:p>
          </p:txBody>
        </p:sp>
        <p:grpSp>
          <p:nvGrpSpPr>
            <p:cNvPr id="17" name="Group 26"/>
            <p:cNvGrpSpPr/>
            <p:nvPr/>
          </p:nvGrpSpPr>
          <p:grpSpPr>
            <a:xfrm>
              <a:off x="2015974" y="1168142"/>
              <a:ext cx="2971930" cy="422424"/>
              <a:chOff x="6444107" y="1469392"/>
              <a:chExt cx="4232109" cy="563232"/>
            </a:xfrm>
          </p:grpSpPr>
          <p:sp>
            <p:nvSpPr>
              <p:cNvPr id="18" name="TextBox 27"/>
              <p:cNvSpPr txBox="1"/>
              <p:nvPr/>
            </p:nvSpPr>
            <p:spPr>
              <a:xfrm>
                <a:off x="6444107" y="1469392"/>
                <a:ext cx="4232109" cy="242864"/>
              </a:xfrm>
              <a:prstGeom prst="rect">
                <a:avLst/>
              </a:prstGeom>
              <a:noFill/>
            </p:spPr>
            <p:txBody>
              <a:bodyPr wrap="none" lIns="360000" tIns="0" rIns="0" bIns="0" anchor="b" anchorCtr="0">
                <a:no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TextBox 28"/>
              <p:cNvSpPr txBox="1"/>
              <p:nvPr/>
            </p:nvSpPr>
            <p:spPr>
              <a:xfrm>
                <a:off x="6444107" y="1712256"/>
                <a:ext cx="4232109"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grpSp>
      </p:grpSp>
    </p:spTree>
  </p:cSld>
  <p:clrMapOvr>
    <a:masterClrMapping/>
  </p:clrMapOvr>
  <mc:AlternateContent xmlns:mc="http://schemas.openxmlformats.org/markup-compatibility/2006" xmlns:p14="http://schemas.microsoft.com/office/powerpoint/2010/main">
    <mc:Choice Requires="p14">
      <p:transition spd="slow" p14:dur="1250" advClick="0" advTm="0">
        <p:wipe/>
      </p:transition>
    </mc:Choice>
    <mc:Fallback xmlns="">
      <p:transition spd="slow" advClick="0" advTm="0">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0-#ppt_w/2"/>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2"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0-#ppt_w/2"/>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1" y="11483"/>
            <a:ext cx="9135879" cy="5143500"/>
          </a:xfrm>
          <a:prstGeom prst="rect">
            <a:avLst/>
          </a:prstGeom>
        </p:spPr>
      </p:pic>
      <p:sp>
        <p:nvSpPr>
          <p:cNvPr id="6148" name="文本框 3080"/>
          <p:cNvSpPr txBox="1">
            <a:spLocks noChangeArrowheads="1"/>
          </p:cNvSpPr>
          <p:nvPr/>
        </p:nvSpPr>
        <p:spPr bwMode="auto">
          <a:xfrm>
            <a:off x="2627784" y="1923678"/>
            <a:ext cx="1252230" cy="98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spAutoFit/>
          </a:bodyPr>
          <a:lstStyle/>
          <a:p>
            <a:pPr algn="ctr"/>
            <a:r>
              <a:rPr lang="en-US" altLang="zh-CN" sz="6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9" name="矩形 8"/>
          <p:cNvSpPr/>
          <p:nvPr/>
        </p:nvSpPr>
        <p:spPr>
          <a:xfrm>
            <a:off x="3692519" y="2039165"/>
            <a:ext cx="2030237" cy="307777"/>
          </a:xfrm>
          <a:prstGeom prst="rect">
            <a:avLst/>
          </a:prstGeom>
        </p:spPr>
        <p:txBody>
          <a:bodyPr wrap="square" lIns="0" tIns="0" rIns="0" bIns="0">
            <a:spAutoFit/>
          </a:bodyPr>
          <a:lstStyle/>
          <a:p>
            <a:pPr lvl="0"/>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明年工作计划</a:t>
            </a:r>
            <a:endParaRPr lang="zh-CN" altLang="zh-CN"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3692518" y="2431269"/>
            <a:ext cx="2829294" cy="303929"/>
          </a:xfrm>
          <a:prstGeom prst="rect">
            <a:avLst/>
          </a:prstGeom>
          <a:noFill/>
        </p:spPr>
        <p:txBody>
          <a:bodyPr wrap="square" lIns="0" tIns="0" rIns="0" bIns="0" rtlCol="0">
            <a:spAutoFit/>
          </a:bodyPr>
          <a:lstStyle/>
          <a:p>
            <a:pPr algn="just">
              <a:lnSpc>
                <a:spcPct val="150000"/>
              </a:lnSpc>
            </a:pPr>
            <a:r>
              <a:rPr lang="zh-CN" altLang="en-US" sz="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125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148"/>
                                        </p:tgtEl>
                                        <p:attrNameLst>
                                          <p:attrName>style.visibility</p:attrName>
                                        </p:attrNameLst>
                                      </p:cBhvr>
                                      <p:to>
                                        <p:strVal val="visible"/>
                                      </p:to>
                                    </p:set>
                                    <p:anim calcmode="lin" valueType="num">
                                      <p:cBhvr>
                                        <p:cTn id="13" dur="500" fill="hold"/>
                                        <p:tgtEl>
                                          <p:spTgt spid="6148"/>
                                        </p:tgtEl>
                                        <p:attrNameLst>
                                          <p:attrName>ppt_w</p:attrName>
                                        </p:attrNameLst>
                                      </p:cBhvr>
                                      <p:tavLst>
                                        <p:tav tm="0">
                                          <p:val>
                                            <p:fltVal val="0"/>
                                          </p:val>
                                        </p:tav>
                                        <p:tav tm="100000">
                                          <p:val>
                                            <p:strVal val="#ppt_w"/>
                                          </p:val>
                                        </p:tav>
                                      </p:tavLst>
                                    </p:anim>
                                    <p:anim calcmode="lin" valueType="num">
                                      <p:cBhvr>
                                        <p:cTn id="14" dur="500" fill="hold"/>
                                        <p:tgtEl>
                                          <p:spTgt spid="6148"/>
                                        </p:tgtEl>
                                        <p:attrNameLst>
                                          <p:attrName>ppt_h</p:attrName>
                                        </p:attrNameLst>
                                      </p:cBhvr>
                                      <p:tavLst>
                                        <p:tav tm="0">
                                          <p:val>
                                            <p:fltVal val="0"/>
                                          </p:val>
                                        </p:tav>
                                        <p:tav tm="100000">
                                          <p:val>
                                            <p:strVal val="#ppt_h"/>
                                          </p:val>
                                        </p:tav>
                                      </p:tavLst>
                                    </p:anim>
                                    <p:animEffect transition="in" filter="fade">
                                      <p:cBhvr>
                                        <p:cTn id="15" dur="500"/>
                                        <p:tgtEl>
                                          <p:spTgt spid="6148"/>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strVal val="4*#ppt_w"/>
                                          </p:val>
                                        </p:tav>
                                        <p:tav tm="100000">
                                          <p:val>
                                            <p:strVal val="#ppt_w"/>
                                          </p:val>
                                        </p:tav>
                                      </p:tavLst>
                                    </p:anim>
                                    <p:anim calcmode="lin" valueType="num">
                                      <p:cBhvr>
                                        <p:cTn id="21" dur="500" fill="hold"/>
                                        <p:tgtEl>
                                          <p:spTgt spid="9"/>
                                        </p:tgtEl>
                                        <p:attrNameLst>
                                          <p:attrName>ppt_h</p:attrName>
                                        </p:attrNameLst>
                                      </p:cBhvr>
                                      <p:tavLst>
                                        <p:tav tm="0">
                                          <p:val>
                                            <p:strVal val="4*#ppt_h"/>
                                          </p:val>
                                        </p:tav>
                                        <p:tav tm="100000">
                                          <p:val>
                                            <p:strVal val="#ppt_h"/>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 name="组合 111"/>
          <p:cNvGrpSpPr/>
          <p:nvPr/>
        </p:nvGrpSpPr>
        <p:grpSpPr>
          <a:xfrm>
            <a:off x="1207458" y="1375175"/>
            <a:ext cx="1794395" cy="3186711"/>
            <a:chOff x="355624" y="1372194"/>
            <a:chExt cx="1794395" cy="3186711"/>
          </a:xfrm>
        </p:grpSpPr>
        <p:sp>
          <p:nvSpPr>
            <p:cNvPr id="19" name="Freeform: Shape 104"/>
            <p:cNvSpPr/>
            <p:nvPr/>
          </p:nvSpPr>
          <p:spPr bwMode="auto">
            <a:xfrm>
              <a:off x="1546458" y="2716265"/>
              <a:ext cx="433411" cy="284324"/>
            </a:xfrm>
            <a:custGeom>
              <a:avLst/>
              <a:gdLst/>
              <a:ahLst/>
              <a:cxnLst>
                <a:cxn ang="0">
                  <a:pos x="27" y="64"/>
                </a:cxn>
                <a:cxn ang="0">
                  <a:pos x="121" y="2"/>
                </a:cxn>
                <a:cxn ang="0">
                  <a:pos x="120" y="0"/>
                </a:cxn>
                <a:cxn ang="0">
                  <a:pos x="17" y="71"/>
                </a:cxn>
                <a:cxn ang="0">
                  <a:pos x="0" y="87"/>
                </a:cxn>
                <a:cxn ang="0">
                  <a:pos x="2" y="88"/>
                </a:cxn>
                <a:cxn ang="0">
                  <a:pos x="27" y="64"/>
                </a:cxn>
              </a:cxnLst>
              <a:rect l="0" t="0" r="r" b="b"/>
              <a:pathLst>
                <a:path w="121" h="88">
                  <a:moveTo>
                    <a:pt x="27" y="64"/>
                  </a:moveTo>
                  <a:cubicBezTo>
                    <a:pt x="50" y="44"/>
                    <a:pt x="83" y="32"/>
                    <a:pt x="121" y="2"/>
                  </a:cubicBezTo>
                  <a:cubicBezTo>
                    <a:pt x="120" y="0"/>
                    <a:pt x="120" y="0"/>
                    <a:pt x="120" y="0"/>
                  </a:cubicBezTo>
                  <a:cubicBezTo>
                    <a:pt x="77" y="34"/>
                    <a:pt x="42" y="45"/>
                    <a:pt x="17" y="71"/>
                  </a:cubicBezTo>
                  <a:cubicBezTo>
                    <a:pt x="10" y="77"/>
                    <a:pt x="5" y="82"/>
                    <a:pt x="0" y="87"/>
                  </a:cubicBezTo>
                  <a:cubicBezTo>
                    <a:pt x="2" y="88"/>
                    <a:pt x="2" y="88"/>
                    <a:pt x="2" y="88"/>
                  </a:cubicBezTo>
                  <a:cubicBezTo>
                    <a:pt x="8" y="82"/>
                    <a:pt x="17" y="74"/>
                    <a:pt x="27" y="64"/>
                  </a:cubicBezTo>
                  <a:close/>
                </a:path>
              </a:pathLst>
            </a:custGeom>
            <a:solidFill>
              <a:srgbClr val="010101"/>
            </a:solidFill>
            <a:ln w="9525">
              <a:noFill/>
              <a:round/>
            </a:ln>
          </p:spPr>
          <p:txBody>
            <a:bodyPr anchor="ctr"/>
            <a:lstStyle/>
            <a:p>
              <a:pPr algn="ctr"/>
              <a:endParaRPr/>
            </a:p>
          </p:txBody>
        </p:sp>
        <p:grpSp>
          <p:nvGrpSpPr>
            <p:cNvPr id="20" name="Group 105"/>
            <p:cNvGrpSpPr/>
            <p:nvPr/>
          </p:nvGrpSpPr>
          <p:grpSpPr>
            <a:xfrm>
              <a:off x="1485458" y="1372194"/>
              <a:ext cx="664561" cy="1435972"/>
              <a:chOff x="2945678" y="1581150"/>
              <a:chExt cx="571075" cy="1379407"/>
            </a:xfrm>
          </p:grpSpPr>
          <p:sp>
            <p:nvSpPr>
              <p:cNvPr id="59" name="Freeform: Shape 106"/>
              <p:cNvSpPr/>
              <p:nvPr/>
            </p:nvSpPr>
            <p:spPr bwMode="auto">
              <a:xfrm>
                <a:off x="2945678" y="1592185"/>
                <a:ext cx="571075" cy="1368372"/>
              </a:xfrm>
              <a:custGeom>
                <a:avLst/>
                <a:gdLst/>
                <a:ahLst/>
                <a:cxnLst>
                  <a:cxn ang="0">
                    <a:pos x="185" y="72"/>
                  </a:cxn>
                  <a:cxn ang="0">
                    <a:pos x="185" y="71"/>
                  </a:cxn>
                  <a:cxn ang="0">
                    <a:pos x="185" y="71"/>
                  </a:cxn>
                  <a:cxn ang="0">
                    <a:pos x="177" y="65"/>
                  </a:cxn>
                  <a:cxn ang="0">
                    <a:pos x="147" y="40"/>
                  </a:cxn>
                  <a:cxn ang="0">
                    <a:pos x="131" y="28"/>
                  </a:cxn>
                  <a:cxn ang="0">
                    <a:pos x="100" y="3"/>
                  </a:cxn>
                  <a:cxn ang="0">
                    <a:pos x="85" y="3"/>
                  </a:cxn>
                  <a:cxn ang="0">
                    <a:pos x="54" y="28"/>
                  </a:cxn>
                  <a:cxn ang="0">
                    <a:pos x="38" y="40"/>
                  </a:cxn>
                  <a:cxn ang="0">
                    <a:pos x="8" y="65"/>
                  </a:cxn>
                  <a:cxn ang="0">
                    <a:pos x="0" y="71"/>
                  </a:cxn>
                  <a:cxn ang="0">
                    <a:pos x="0" y="71"/>
                  </a:cxn>
                  <a:cxn ang="0">
                    <a:pos x="0" y="72"/>
                  </a:cxn>
                  <a:cxn ang="0">
                    <a:pos x="0" y="72"/>
                  </a:cxn>
                  <a:cxn ang="0">
                    <a:pos x="0" y="82"/>
                  </a:cxn>
                  <a:cxn ang="0">
                    <a:pos x="0" y="434"/>
                  </a:cxn>
                  <a:cxn ang="0">
                    <a:pos x="10" y="442"/>
                  </a:cxn>
                  <a:cxn ang="0">
                    <a:pos x="175" y="442"/>
                  </a:cxn>
                  <a:cxn ang="0">
                    <a:pos x="185" y="434"/>
                  </a:cxn>
                  <a:cxn ang="0">
                    <a:pos x="185" y="82"/>
                  </a:cxn>
                  <a:cxn ang="0">
                    <a:pos x="185" y="72"/>
                  </a:cxn>
                  <a:cxn ang="0">
                    <a:pos x="185" y="72"/>
                  </a:cxn>
                  <a:cxn ang="0">
                    <a:pos x="142" y="429"/>
                  </a:cxn>
                  <a:cxn ang="0">
                    <a:pos x="122" y="410"/>
                  </a:cxn>
                  <a:cxn ang="0">
                    <a:pos x="142" y="391"/>
                  </a:cxn>
                  <a:cxn ang="0">
                    <a:pos x="161" y="410"/>
                  </a:cxn>
                  <a:cxn ang="0">
                    <a:pos x="142" y="429"/>
                  </a:cxn>
                </a:cxnLst>
                <a:rect l="0" t="0" r="r" b="b"/>
                <a:pathLst>
                  <a:path w="185" h="443">
                    <a:moveTo>
                      <a:pt x="185" y="72"/>
                    </a:moveTo>
                    <a:cubicBezTo>
                      <a:pt x="185" y="71"/>
                      <a:pt x="185" y="71"/>
                      <a:pt x="185" y="71"/>
                    </a:cubicBezTo>
                    <a:cubicBezTo>
                      <a:pt x="185" y="71"/>
                      <a:pt x="185" y="71"/>
                      <a:pt x="185" y="71"/>
                    </a:cubicBezTo>
                    <a:cubicBezTo>
                      <a:pt x="185" y="71"/>
                      <a:pt x="181" y="68"/>
                      <a:pt x="177" y="65"/>
                    </a:cubicBezTo>
                    <a:cubicBezTo>
                      <a:pt x="147" y="40"/>
                      <a:pt x="147" y="40"/>
                      <a:pt x="147" y="40"/>
                    </a:cubicBezTo>
                    <a:cubicBezTo>
                      <a:pt x="142" y="37"/>
                      <a:pt x="136" y="32"/>
                      <a:pt x="131" y="28"/>
                    </a:cubicBezTo>
                    <a:cubicBezTo>
                      <a:pt x="100" y="3"/>
                      <a:pt x="100" y="3"/>
                      <a:pt x="100" y="3"/>
                    </a:cubicBezTo>
                    <a:cubicBezTo>
                      <a:pt x="96" y="0"/>
                      <a:pt x="89" y="0"/>
                      <a:pt x="85" y="3"/>
                    </a:cubicBezTo>
                    <a:cubicBezTo>
                      <a:pt x="54" y="28"/>
                      <a:pt x="54" y="28"/>
                      <a:pt x="54" y="28"/>
                    </a:cubicBezTo>
                    <a:cubicBezTo>
                      <a:pt x="49" y="32"/>
                      <a:pt x="43" y="37"/>
                      <a:pt x="38" y="40"/>
                    </a:cubicBezTo>
                    <a:cubicBezTo>
                      <a:pt x="8" y="65"/>
                      <a:pt x="8" y="65"/>
                      <a:pt x="8" y="65"/>
                    </a:cubicBezTo>
                    <a:cubicBezTo>
                      <a:pt x="4" y="68"/>
                      <a:pt x="0" y="71"/>
                      <a:pt x="0" y="71"/>
                    </a:cubicBezTo>
                    <a:cubicBezTo>
                      <a:pt x="0" y="71"/>
                      <a:pt x="0" y="71"/>
                      <a:pt x="0" y="71"/>
                    </a:cubicBezTo>
                    <a:cubicBezTo>
                      <a:pt x="0" y="71"/>
                      <a:pt x="0" y="71"/>
                      <a:pt x="0" y="72"/>
                    </a:cubicBezTo>
                    <a:cubicBezTo>
                      <a:pt x="0" y="72"/>
                      <a:pt x="0" y="72"/>
                      <a:pt x="0" y="72"/>
                    </a:cubicBezTo>
                    <a:cubicBezTo>
                      <a:pt x="0" y="72"/>
                      <a:pt x="0" y="76"/>
                      <a:pt x="0" y="82"/>
                    </a:cubicBezTo>
                    <a:cubicBezTo>
                      <a:pt x="0" y="434"/>
                      <a:pt x="0" y="434"/>
                      <a:pt x="0" y="434"/>
                    </a:cubicBezTo>
                    <a:cubicBezTo>
                      <a:pt x="0" y="439"/>
                      <a:pt x="5" y="443"/>
                      <a:pt x="10" y="442"/>
                    </a:cubicBezTo>
                    <a:cubicBezTo>
                      <a:pt x="175" y="442"/>
                      <a:pt x="175" y="442"/>
                      <a:pt x="175" y="442"/>
                    </a:cubicBezTo>
                    <a:cubicBezTo>
                      <a:pt x="181" y="443"/>
                      <a:pt x="185" y="439"/>
                      <a:pt x="185" y="434"/>
                    </a:cubicBezTo>
                    <a:cubicBezTo>
                      <a:pt x="185" y="82"/>
                      <a:pt x="185" y="82"/>
                      <a:pt x="185" y="82"/>
                    </a:cubicBezTo>
                    <a:cubicBezTo>
                      <a:pt x="185" y="76"/>
                      <a:pt x="185" y="72"/>
                      <a:pt x="185" y="72"/>
                    </a:cubicBezTo>
                    <a:cubicBezTo>
                      <a:pt x="185" y="72"/>
                      <a:pt x="185" y="72"/>
                      <a:pt x="185" y="72"/>
                    </a:cubicBezTo>
                    <a:close/>
                    <a:moveTo>
                      <a:pt x="142" y="429"/>
                    </a:moveTo>
                    <a:cubicBezTo>
                      <a:pt x="131" y="429"/>
                      <a:pt x="122" y="421"/>
                      <a:pt x="122" y="410"/>
                    </a:cubicBezTo>
                    <a:cubicBezTo>
                      <a:pt x="122" y="399"/>
                      <a:pt x="131" y="391"/>
                      <a:pt x="142" y="391"/>
                    </a:cubicBezTo>
                    <a:cubicBezTo>
                      <a:pt x="153" y="391"/>
                      <a:pt x="161" y="399"/>
                      <a:pt x="161" y="410"/>
                    </a:cubicBezTo>
                    <a:cubicBezTo>
                      <a:pt x="161" y="421"/>
                      <a:pt x="153" y="429"/>
                      <a:pt x="142" y="429"/>
                    </a:cubicBezTo>
                    <a:close/>
                  </a:path>
                </a:pathLst>
              </a:custGeom>
              <a:solidFill>
                <a:schemeClr val="accent1">
                  <a:lumMod val="50000"/>
                </a:schemeClr>
              </a:solidFill>
              <a:ln w="9525">
                <a:noFill/>
                <a:round/>
              </a:ln>
            </p:spPr>
            <p:txBody>
              <a:bodyPr anchor="ctr"/>
              <a:lstStyle/>
              <a:p>
                <a:pPr algn="ctr"/>
                <a:endParaRPr/>
              </a:p>
            </p:txBody>
          </p:sp>
          <p:sp>
            <p:nvSpPr>
              <p:cNvPr id="60" name="Freeform: Shape 107"/>
              <p:cNvSpPr/>
              <p:nvPr/>
            </p:nvSpPr>
            <p:spPr bwMode="auto">
              <a:xfrm>
                <a:off x="2945678" y="1581150"/>
                <a:ext cx="571075" cy="1368372"/>
              </a:xfrm>
              <a:custGeom>
                <a:avLst/>
                <a:gdLst/>
                <a:ahLst/>
                <a:cxnLst>
                  <a:cxn ang="0">
                    <a:pos x="185" y="72"/>
                  </a:cxn>
                  <a:cxn ang="0">
                    <a:pos x="185" y="71"/>
                  </a:cxn>
                  <a:cxn ang="0">
                    <a:pos x="185" y="71"/>
                  </a:cxn>
                  <a:cxn ang="0">
                    <a:pos x="177" y="65"/>
                  </a:cxn>
                  <a:cxn ang="0">
                    <a:pos x="147" y="41"/>
                  </a:cxn>
                  <a:cxn ang="0">
                    <a:pos x="131" y="28"/>
                  </a:cxn>
                  <a:cxn ang="0">
                    <a:pos x="100" y="3"/>
                  </a:cxn>
                  <a:cxn ang="0">
                    <a:pos x="85" y="3"/>
                  </a:cxn>
                  <a:cxn ang="0">
                    <a:pos x="54" y="28"/>
                  </a:cxn>
                  <a:cxn ang="0">
                    <a:pos x="38" y="41"/>
                  </a:cxn>
                  <a:cxn ang="0">
                    <a:pos x="8" y="65"/>
                  </a:cxn>
                  <a:cxn ang="0">
                    <a:pos x="0" y="71"/>
                  </a:cxn>
                  <a:cxn ang="0">
                    <a:pos x="0" y="71"/>
                  </a:cxn>
                  <a:cxn ang="0">
                    <a:pos x="0" y="72"/>
                  </a:cxn>
                  <a:cxn ang="0">
                    <a:pos x="0" y="72"/>
                  </a:cxn>
                  <a:cxn ang="0">
                    <a:pos x="0" y="82"/>
                  </a:cxn>
                  <a:cxn ang="0">
                    <a:pos x="0" y="434"/>
                  </a:cxn>
                  <a:cxn ang="0">
                    <a:pos x="10" y="444"/>
                  </a:cxn>
                  <a:cxn ang="0">
                    <a:pos x="175" y="444"/>
                  </a:cxn>
                  <a:cxn ang="0">
                    <a:pos x="185" y="434"/>
                  </a:cxn>
                  <a:cxn ang="0">
                    <a:pos x="185" y="82"/>
                  </a:cxn>
                  <a:cxn ang="0">
                    <a:pos x="185" y="72"/>
                  </a:cxn>
                  <a:cxn ang="0">
                    <a:pos x="185" y="72"/>
                  </a:cxn>
                  <a:cxn ang="0">
                    <a:pos x="142" y="430"/>
                  </a:cxn>
                  <a:cxn ang="0">
                    <a:pos x="122" y="410"/>
                  </a:cxn>
                  <a:cxn ang="0">
                    <a:pos x="142" y="391"/>
                  </a:cxn>
                  <a:cxn ang="0">
                    <a:pos x="161" y="410"/>
                  </a:cxn>
                  <a:cxn ang="0">
                    <a:pos x="142" y="430"/>
                  </a:cxn>
                </a:cxnLst>
                <a:rect l="0" t="0" r="r" b="b"/>
                <a:pathLst>
                  <a:path w="185" h="444">
                    <a:moveTo>
                      <a:pt x="185" y="72"/>
                    </a:moveTo>
                    <a:cubicBezTo>
                      <a:pt x="185" y="71"/>
                      <a:pt x="185" y="71"/>
                      <a:pt x="185" y="71"/>
                    </a:cubicBezTo>
                    <a:cubicBezTo>
                      <a:pt x="185" y="71"/>
                      <a:pt x="185" y="71"/>
                      <a:pt x="185" y="71"/>
                    </a:cubicBezTo>
                    <a:cubicBezTo>
                      <a:pt x="185" y="71"/>
                      <a:pt x="181" y="68"/>
                      <a:pt x="177" y="65"/>
                    </a:cubicBezTo>
                    <a:cubicBezTo>
                      <a:pt x="147" y="41"/>
                      <a:pt x="147" y="41"/>
                      <a:pt x="147" y="41"/>
                    </a:cubicBezTo>
                    <a:cubicBezTo>
                      <a:pt x="142" y="37"/>
                      <a:pt x="136" y="32"/>
                      <a:pt x="131" y="28"/>
                    </a:cubicBezTo>
                    <a:cubicBezTo>
                      <a:pt x="100" y="3"/>
                      <a:pt x="100" y="3"/>
                      <a:pt x="100" y="3"/>
                    </a:cubicBezTo>
                    <a:cubicBezTo>
                      <a:pt x="96" y="0"/>
                      <a:pt x="89" y="0"/>
                      <a:pt x="85" y="3"/>
                    </a:cubicBezTo>
                    <a:cubicBezTo>
                      <a:pt x="54" y="28"/>
                      <a:pt x="54" y="28"/>
                      <a:pt x="54" y="28"/>
                    </a:cubicBezTo>
                    <a:cubicBezTo>
                      <a:pt x="49" y="32"/>
                      <a:pt x="43" y="37"/>
                      <a:pt x="38" y="41"/>
                    </a:cubicBezTo>
                    <a:cubicBezTo>
                      <a:pt x="8" y="65"/>
                      <a:pt x="8" y="65"/>
                      <a:pt x="8" y="65"/>
                    </a:cubicBezTo>
                    <a:cubicBezTo>
                      <a:pt x="4" y="68"/>
                      <a:pt x="0" y="71"/>
                      <a:pt x="0" y="71"/>
                    </a:cubicBezTo>
                    <a:cubicBezTo>
                      <a:pt x="0" y="71"/>
                      <a:pt x="0" y="71"/>
                      <a:pt x="0" y="71"/>
                    </a:cubicBezTo>
                    <a:cubicBezTo>
                      <a:pt x="0" y="71"/>
                      <a:pt x="0" y="71"/>
                      <a:pt x="0" y="72"/>
                    </a:cubicBezTo>
                    <a:cubicBezTo>
                      <a:pt x="0" y="72"/>
                      <a:pt x="0" y="72"/>
                      <a:pt x="0" y="72"/>
                    </a:cubicBezTo>
                    <a:cubicBezTo>
                      <a:pt x="0" y="72"/>
                      <a:pt x="0" y="76"/>
                      <a:pt x="0" y="82"/>
                    </a:cubicBezTo>
                    <a:cubicBezTo>
                      <a:pt x="0" y="434"/>
                      <a:pt x="0" y="434"/>
                      <a:pt x="0" y="434"/>
                    </a:cubicBezTo>
                    <a:cubicBezTo>
                      <a:pt x="0" y="439"/>
                      <a:pt x="5" y="444"/>
                      <a:pt x="10" y="444"/>
                    </a:cubicBezTo>
                    <a:cubicBezTo>
                      <a:pt x="175" y="444"/>
                      <a:pt x="175" y="444"/>
                      <a:pt x="175" y="444"/>
                    </a:cubicBezTo>
                    <a:cubicBezTo>
                      <a:pt x="181" y="444"/>
                      <a:pt x="185" y="439"/>
                      <a:pt x="185" y="434"/>
                    </a:cubicBezTo>
                    <a:cubicBezTo>
                      <a:pt x="185" y="82"/>
                      <a:pt x="185" y="82"/>
                      <a:pt x="185" y="82"/>
                    </a:cubicBezTo>
                    <a:cubicBezTo>
                      <a:pt x="185" y="76"/>
                      <a:pt x="185" y="72"/>
                      <a:pt x="185" y="72"/>
                    </a:cubicBezTo>
                    <a:cubicBezTo>
                      <a:pt x="185" y="72"/>
                      <a:pt x="185" y="72"/>
                      <a:pt x="185" y="72"/>
                    </a:cubicBezTo>
                    <a:close/>
                    <a:moveTo>
                      <a:pt x="142" y="430"/>
                    </a:moveTo>
                    <a:cubicBezTo>
                      <a:pt x="131" y="430"/>
                      <a:pt x="122" y="421"/>
                      <a:pt x="122" y="410"/>
                    </a:cubicBezTo>
                    <a:cubicBezTo>
                      <a:pt x="122" y="399"/>
                      <a:pt x="131" y="391"/>
                      <a:pt x="142" y="391"/>
                    </a:cubicBezTo>
                    <a:cubicBezTo>
                      <a:pt x="153" y="391"/>
                      <a:pt x="161" y="399"/>
                      <a:pt x="161" y="410"/>
                    </a:cubicBezTo>
                    <a:cubicBezTo>
                      <a:pt x="161" y="421"/>
                      <a:pt x="153" y="430"/>
                      <a:pt x="142" y="430"/>
                    </a:cubicBezTo>
                    <a:close/>
                  </a:path>
                </a:pathLst>
              </a:custGeom>
              <a:solidFill>
                <a:schemeClr val="accent1"/>
              </a:solidFill>
              <a:ln w="9525">
                <a:noFill/>
                <a:round/>
              </a:ln>
            </p:spPr>
            <p:txBody>
              <a:bodyPr anchor="ctr"/>
              <a:lstStyle/>
              <a:p>
                <a:pPr algn="ctr"/>
                <a:endParaRPr/>
              </a:p>
            </p:txBody>
          </p:sp>
        </p:grpSp>
        <p:grpSp>
          <p:nvGrpSpPr>
            <p:cNvPr id="21" name="Group 108"/>
            <p:cNvGrpSpPr/>
            <p:nvPr/>
          </p:nvGrpSpPr>
          <p:grpSpPr>
            <a:xfrm>
              <a:off x="573692" y="2722017"/>
              <a:ext cx="1415806" cy="1071239"/>
              <a:chOff x="2162175" y="2877793"/>
              <a:chExt cx="1216639" cy="1029038"/>
            </a:xfrm>
          </p:grpSpPr>
          <p:sp>
            <p:nvSpPr>
              <p:cNvPr id="52" name="Freeform: Shape 109"/>
              <p:cNvSpPr/>
              <p:nvPr/>
            </p:nvSpPr>
            <p:spPr bwMode="auto">
              <a:xfrm>
                <a:off x="2981544" y="3134364"/>
                <a:ext cx="52418" cy="57936"/>
              </a:xfrm>
              <a:custGeom>
                <a:avLst/>
                <a:gdLst/>
                <a:ahLst/>
                <a:cxnLst>
                  <a:cxn ang="0">
                    <a:pos x="0" y="2"/>
                  </a:cxn>
                  <a:cxn ang="0">
                    <a:pos x="13" y="5"/>
                  </a:cxn>
                  <a:cxn ang="0">
                    <a:pos x="13" y="5"/>
                  </a:cxn>
                  <a:cxn ang="0">
                    <a:pos x="14" y="19"/>
                  </a:cxn>
                  <a:cxn ang="0">
                    <a:pos x="14" y="19"/>
                  </a:cxn>
                  <a:cxn ang="0">
                    <a:pos x="13" y="18"/>
                  </a:cxn>
                  <a:cxn ang="0">
                    <a:pos x="12" y="6"/>
                  </a:cxn>
                  <a:cxn ang="0">
                    <a:pos x="12" y="6"/>
                  </a:cxn>
                  <a:cxn ang="0">
                    <a:pos x="1" y="4"/>
                  </a:cxn>
                  <a:cxn ang="0">
                    <a:pos x="1" y="4"/>
                  </a:cxn>
                  <a:cxn ang="0">
                    <a:pos x="1" y="4"/>
                  </a:cxn>
                  <a:cxn ang="0">
                    <a:pos x="0" y="2"/>
                  </a:cxn>
                </a:cxnLst>
                <a:rect l="0" t="0" r="r" b="b"/>
                <a:pathLst>
                  <a:path w="17" h="19">
                    <a:moveTo>
                      <a:pt x="0" y="2"/>
                    </a:moveTo>
                    <a:cubicBezTo>
                      <a:pt x="4" y="0"/>
                      <a:pt x="10" y="1"/>
                      <a:pt x="13" y="5"/>
                    </a:cubicBezTo>
                    <a:cubicBezTo>
                      <a:pt x="13" y="5"/>
                      <a:pt x="13" y="5"/>
                      <a:pt x="13" y="5"/>
                    </a:cubicBezTo>
                    <a:cubicBezTo>
                      <a:pt x="16" y="8"/>
                      <a:pt x="17" y="13"/>
                      <a:pt x="14" y="19"/>
                    </a:cubicBezTo>
                    <a:cubicBezTo>
                      <a:pt x="14" y="19"/>
                      <a:pt x="14" y="19"/>
                      <a:pt x="14" y="19"/>
                    </a:cubicBezTo>
                    <a:cubicBezTo>
                      <a:pt x="13" y="18"/>
                      <a:pt x="13" y="18"/>
                      <a:pt x="13" y="18"/>
                    </a:cubicBezTo>
                    <a:cubicBezTo>
                      <a:pt x="15" y="13"/>
                      <a:pt x="14" y="9"/>
                      <a:pt x="12" y="6"/>
                    </a:cubicBezTo>
                    <a:cubicBezTo>
                      <a:pt x="12" y="6"/>
                      <a:pt x="12" y="6"/>
                      <a:pt x="12" y="6"/>
                    </a:cubicBezTo>
                    <a:cubicBezTo>
                      <a:pt x="9" y="3"/>
                      <a:pt x="4" y="2"/>
                      <a:pt x="1" y="4"/>
                    </a:cubicBezTo>
                    <a:cubicBezTo>
                      <a:pt x="1" y="4"/>
                      <a:pt x="1" y="4"/>
                      <a:pt x="1" y="4"/>
                    </a:cubicBezTo>
                    <a:cubicBezTo>
                      <a:pt x="1" y="4"/>
                      <a:pt x="1" y="4"/>
                      <a:pt x="1" y="4"/>
                    </a:cubicBezTo>
                    <a:cubicBezTo>
                      <a:pt x="0" y="2"/>
                      <a:pt x="0" y="2"/>
                      <a:pt x="0" y="2"/>
                    </a:cubicBezTo>
                    <a:close/>
                  </a:path>
                </a:pathLst>
              </a:custGeom>
              <a:solidFill>
                <a:srgbClr val="010101"/>
              </a:solidFill>
              <a:ln w="9525">
                <a:noFill/>
                <a:round/>
              </a:ln>
            </p:spPr>
            <p:txBody>
              <a:bodyPr anchor="ctr"/>
              <a:lstStyle/>
              <a:p>
                <a:pPr algn="ctr"/>
                <a:endParaRPr/>
              </a:p>
            </p:txBody>
          </p:sp>
          <p:sp>
            <p:nvSpPr>
              <p:cNvPr id="53" name="Freeform: Shape 110"/>
              <p:cNvSpPr/>
              <p:nvPr/>
            </p:nvSpPr>
            <p:spPr bwMode="auto">
              <a:xfrm>
                <a:off x="2162175" y="3048839"/>
                <a:ext cx="957310" cy="857992"/>
              </a:xfrm>
              <a:custGeom>
                <a:avLst/>
                <a:gdLst/>
                <a:ahLst/>
                <a:cxnLst>
                  <a:cxn ang="0">
                    <a:pos x="226" y="7"/>
                  </a:cxn>
                  <a:cxn ang="0">
                    <a:pos x="10" y="176"/>
                  </a:cxn>
                  <a:cxn ang="0">
                    <a:pos x="7" y="204"/>
                  </a:cxn>
                  <a:cxn ang="0">
                    <a:pos x="57" y="268"/>
                  </a:cxn>
                  <a:cxn ang="0">
                    <a:pos x="85" y="271"/>
                  </a:cxn>
                  <a:cxn ang="0">
                    <a:pos x="301" y="102"/>
                  </a:cxn>
                  <a:cxn ang="0">
                    <a:pos x="304" y="74"/>
                  </a:cxn>
                  <a:cxn ang="0">
                    <a:pos x="254" y="10"/>
                  </a:cxn>
                  <a:cxn ang="0">
                    <a:pos x="226" y="7"/>
                  </a:cxn>
                  <a:cxn ang="0">
                    <a:pos x="268" y="74"/>
                  </a:cxn>
                  <a:cxn ang="0">
                    <a:pos x="243" y="71"/>
                  </a:cxn>
                  <a:cxn ang="0">
                    <a:pos x="246" y="46"/>
                  </a:cxn>
                  <a:cxn ang="0">
                    <a:pos x="271" y="49"/>
                  </a:cxn>
                  <a:cxn ang="0">
                    <a:pos x="268" y="74"/>
                  </a:cxn>
                </a:cxnLst>
                <a:rect l="0" t="0" r="r" b="b"/>
                <a:pathLst>
                  <a:path w="311" h="278">
                    <a:moveTo>
                      <a:pt x="226" y="7"/>
                    </a:moveTo>
                    <a:cubicBezTo>
                      <a:pt x="10" y="176"/>
                      <a:pt x="10" y="176"/>
                      <a:pt x="10" y="176"/>
                    </a:cubicBezTo>
                    <a:cubicBezTo>
                      <a:pt x="2" y="183"/>
                      <a:pt x="0" y="196"/>
                      <a:pt x="7" y="204"/>
                    </a:cubicBezTo>
                    <a:cubicBezTo>
                      <a:pt x="57" y="268"/>
                      <a:pt x="57" y="268"/>
                      <a:pt x="57" y="268"/>
                    </a:cubicBezTo>
                    <a:cubicBezTo>
                      <a:pt x="64" y="277"/>
                      <a:pt x="77" y="278"/>
                      <a:pt x="85" y="271"/>
                    </a:cubicBezTo>
                    <a:cubicBezTo>
                      <a:pt x="301" y="102"/>
                      <a:pt x="301" y="102"/>
                      <a:pt x="301" y="102"/>
                    </a:cubicBezTo>
                    <a:cubicBezTo>
                      <a:pt x="310" y="95"/>
                      <a:pt x="311" y="83"/>
                      <a:pt x="304" y="74"/>
                    </a:cubicBezTo>
                    <a:cubicBezTo>
                      <a:pt x="254" y="10"/>
                      <a:pt x="254" y="10"/>
                      <a:pt x="254" y="10"/>
                    </a:cubicBezTo>
                    <a:cubicBezTo>
                      <a:pt x="248" y="2"/>
                      <a:pt x="235" y="0"/>
                      <a:pt x="226" y="7"/>
                    </a:cubicBezTo>
                    <a:close/>
                    <a:moveTo>
                      <a:pt x="268" y="74"/>
                    </a:moveTo>
                    <a:cubicBezTo>
                      <a:pt x="260" y="80"/>
                      <a:pt x="249" y="79"/>
                      <a:pt x="243" y="71"/>
                    </a:cubicBezTo>
                    <a:cubicBezTo>
                      <a:pt x="236" y="63"/>
                      <a:pt x="238" y="52"/>
                      <a:pt x="246" y="46"/>
                    </a:cubicBezTo>
                    <a:cubicBezTo>
                      <a:pt x="253" y="40"/>
                      <a:pt x="265" y="41"/>
                      <a:pt x="271" y="49"/>
                    </a:cubicBezTo>
                    <a:cubicBezTo>
                      <a:pt x="277" y="57"/>
                      <a:pt x="276" y="68"/>
                      <a:pt x="268" y="74"/>
                    </a:cubicBezTo>
                    <a:close/>
                  </a:path>
                </a:pathLst>
              </a:custGeom>
              <a:solidFill>
                <a:schemeClr val="accent1"/>
              </a:solidFill>
              <a:ln w="9525">
                <a:noFill/>
                <a:round/>
              </a:ln>
            </p:spPr>
            <p:txBody>
              <a:bodyPr anchor="ctr"/>
              <a:lstStyle/>
              <a:p>
                <a:pPr algn="ctr"/>
                <a:endParaRPr/>
              </a:p>
            </p:txBody>
          </p:sp>
          <p:sp>
            <p:nvSpPr>
              <p:cNvPr id="54" name="Freeform: Shape 111"/>
              <p:cNvSpPr/>
              <p:nvPr/>
            </p:nvSpPr>
            <p:spPr bwMode="auto">
              <a:xfrm>
                <a:off x="2904297" y="3186780"/>
                <a:ext cx="93800" cy="93800"/>
              </a:xfrm>
              <a:custGeom>
                <a:avLst/>
                <a:gdLst/>
                <a:ahLst/>
                <a:cxnLst>
                  <a:cxn ang="0">
                    <a:pos x="7" y="4"/>
                  </a:cxn>
                  <a:cxn ang="0">
                    <a:pos x="5" y="23"/>
                  </a:cxn>
                  <a:cxn ang="0">
                    <a:pos x="24" y="26"/>
                  </a:cxn>
                  <a:cxn ang="0">
                    <a:pos x="26" y="7"/>
                  </a:cxn>
                  <a:cxn ang="0">
                    <a:pos x="7" y="4"/>
                  </a:cxn>
                  <a:cxn ang="0">
                    <a:pos x="22" y="23"/>
                  </a:cxn>
                  <a:cxn ang="0">
                    <a:pos x="7" y="21"/>
                  </a:cxn>
                  <a:cxn ang="0">
                    <a:pos x="9" y="7"/>
                  </a:cxn>
                  <a:cxn ang="0">
                    <a:pos x="24" y="8"/>
                  </a:cxn>
                  <a:cxn ang="0">
                    <a:pos x="22" y="23"/>
                  </a:cxn>
                </a:cxnLst>
                <a:rect l="0" t="0" r="r" b="b"/>
                <a:pathLst>
                  <a:path w="31" h="30">
                    <a:moveTo>
                      <a:pt x="7" y="4"/>
                    </a:moveTo>
                    <a:cubicBezTo>
                      <a:pt x="1" y="9"/>
                      <a:pt x="0" y="17"/>
                      <a:pt x="5" y="23"/>
                    </a:cubicBezTo>
                    <a:cubicBezTo>
                      <a:pt x="10" y="29"/>
                      <a:pt x="18" y="30"/>
                      <a:pt x="24" y="26"/>
                    </a:cubicBezTo>
                    <a:cubicBezTo>
                      <a:pt x="30" y="21"/>
                      <a:pt x="31" y="12"/>
                      <a:pt x="26" y="7"/>
                    </a:cubicBezTo>
                    <a:cubicBezTo>
                      <a:pt x="22" y="1"/>
                      <a:pt x="13" y="0"/>
                      <a:pt x="7" y="4"/>
                    </a:cubicBezTo>
                    <a:close/>
                    <a:moveTo>
                      <a:pt x="22" y="23"/>
                    </a:moveTo>
                    <a:cubicBezTo>
                      <a:pt x="18" y="27"/>
                      <a:pt x="11" y="26"/>
                      <a:pt x="7" y="21"/>
                    </a:cubicBezTo>
                    <a:cubicBezTo>
                      <a:pt x="4" y="17"/>
                      <a:pt x="5" y="10"/>
                      <a:pt x="9" y="7"/>
                    </a:cubicBezTo>
                    <a:cubicBezTo>
                      <a:pt x="14" y="3"/>
                      <a:pt x="20" y="4"/>
                      <a:pt x="24" y="8"/>
                    </a:cubicBezTo>
                    <a:cubicBezTo>
                      <a:pt x="28" y="13"/>
                      <a:pt x="27" y="20"/>
                      <a:pt x="22" y="23"/>
                    </a:cubicBezTo>
                    <a:close/>
                  </a:path>
                </a:pathLst>
              </a:custGeom>
              <a:solidFill>
                <a:schemeClr val="bg1">
                  <a:lumMod val="50000"/>
                </a:schemeClr>
              </a:solidFill>
              <a:ln w="9525">
                <a:noFill/>
                <a:round/>
              </a:ln>
            </p:spPr>
            <p:txBody>
              <a:bodyPr anchor="ctr"/>
              <a:lstStyle/>
              <a:p>
                <a:pPr algn="ctr"/>
                <a:endParaRPr/>
              </a:p>
            </p:txBody>
          </p:sp>
          <p:sp>
            <p:nvSpPr>
              <p:cNvPr id="55" name="Freeform: Shape 112"/>
              <p:cNvSpPr/>
              <p:nvPr/>
            </p:nvSpPr>
            <p:spPr bwMode="auto">
              <a:xfrm>
                <a:off x="2887744" y="3172987"/>
                <a:ext cx="126905" cy="121388"/>
              </a:xfrm>
              <a:custGeom>
                <a:avLst/>
                <a:gdLst/>
                <a:ahLst/>
                <a:cxnLst>
                  <a:cxn ang="0">
                    <a:pos x="10" y="6"/>
                  </a:cxn>
                  <a:cxn ang="0">
                    <a:pos x="7" y="31"/>
                  </a:cxn>
                  <a:cxn ang="0">
                    <a:pos x="32" y="34"/>
                  </a:cxn>
                  <a:cxn ang="0">
                    <a:pos x="35" y="9"/>
                  </a:cxn>
                  <a:cxn ang="0">
                    <a:pos x="10" y="6"/>
                  </a:cxn>
                  <a:cxn ang="0">
                    <a:pos x="29" y="31"/>
                  </a:cxn>
                  <a:cxn ang="0">
                    <a:pos x="10" y="28"/>
                  </a:cxn>
                  <a:cxn ang="0">
                    <a:pos x="12" y="9"/>
                  </a:cxn>
                  <a:cxn ang="0">
                    <a:pos x="31" y="12"/>
                  </a:cxn>
                  <a:cxn ang="0">
                    <a:pos x="29" y="31"/>
                  </a:cxn>
                </a:cxnLst>
                <a:rect l="0" t="0" r="r" b="b"/>
                <a:pathLst>
                  <a:path w="41" h="40">
                    <a:moveTo>
                      <a:pt x="10" y="6"/>
                    </a:moveTo>
                    <a:cubicBezTo>
                      <a:pt x="2" y="12"/>
                      <a:pt x="0" y="23"/>
                      <a:pt x="7" y="31"/>
                    </a:cubicBezTo>
                    <a:cubicBezTo>
                      <a:pt x="13" y="39"/>
                      <a:pt x="24" y="40"/>
                      <a:pt x="32" y="34"/>
                    </a:cubicBezTo>
                    <a:cubicBezTo>
                      <a:pt x="40" y="28"/>
                      <a:pt x="41" y="17"/>
                      <a:pt x="35" y="9"/>
                    </a:cubicBezTo>
                    <a:cubicBezTo>
                      <a:pt x="29" y="1"/>
                      <a:pt x="17" y="0"/>
                      <a:pt x="10" y="6"/>
                    </a:cubicBezTo>
                    <a:close/>
                    <a:moveTo>
                      <a:pt x="29" y="31"/>
                    </a:moveTo>
                    <a:cubicBezTo>
                      <a:pt x="23" y="35"/>
                      <a:pt x="15" y="34"/>
                      <a:pt x="10" y="28"/>
                    </a:cubicBezTo>
                    <a:cubicBezTo>
                      <a:pt x="5" y="22"/>
                      <a:pt x="6" y="14"/>
                      <a:pt x="12" y="9"/>
                    </a:cubicBezTo>
                    <a:cubicBezTo>
                      <a:pt x="18" y="5"/>
                      <a:pt x="27" y="6"/>
                      <a:pt x="31" y="12"/>
                    </a:cubicBezTo>
                    <a:cubicBezTo>
                      <a:pt x="36" y="17"/>
                      <a:pt x="35" y="26"/>
                      <a:pt x="29" y="31"/>
                    </a:cubicBezTo>
                    <a:close/>
                  </a:path>
                </a:pathLst>
              </a:custGeom>
              <a:solidFill>
                <a:schemeClr val="accent1">
                  <a:lumMod val="50000"/>
                </a:schemeClr>
              </a:solidFill>
              <a:ln w="9525">
                <a:noFill/>
                <a:round/>
              </a:ln>
            </p:spPr>
            <p:txBody>
              <a:bodyPr anchor="ctr"/>
              <a:lstStyle/>
              <a:p>
                <a:pPr algn="ctr"/>
                <a:endParaRPr/>
              </a:p>
            </p:txBody>
          </p:sp>
          <p:sp>
            <p:nvSpPr>
              <p:cNvPr id="56" name="Freeform: Shape 113"/>
              <p:cNvSpPr/>
              <p:nvPr/>
            </p:nvSpPr>
            <p:spPr bwMode="auto">
              <a:xfrm>
                <a:off x="2970509" y="2877793"/>
                <a:ext cx="408305" cy="361406"/>
              </a:xfrm>
              <a:custGeom>
                <a:avLst/>
                <a:gdLst/>
                <a:ahLst/>
                <a:cxnLst>
                  <a:cxn ang="0">
                    <a:pos x="2" y="105"/>
                  </a:cxn>
                  <a:cxn ang="0">
                    <a:pos x="2" y="105"/>
                  </a:cxn>
                  <a:cxn ang="0">
                    <a:pos x="15" y="91"/>
                  </a:cxn>
                  <a:cxn ang="0">
                    <a:pos x="15" y="91"/>
                  </a:cxn>
                  <a:cxn ang="0">
                    <a:pos x="106" y="33"/>
                  </a:cxn>
                  <a:cxn ang="0">
                    <a:pos x="106" y="33"/>
                  </a:cxn>
                  <a:cxn ang="0">
                    <a:pos x="128" y="0"/>
                  </a:cxn>
                  <a:cxn ang="0">
                    <a:pos x="128" y="0"/>
                  </a:cxn>
                  <a:cxn ang="0">
                    <a:pos x="130" y="0"/>
                  </a:cxn>
                  <a:cxn ang="0">
                    <a:pos x="108" y="35"/>
                  </a:cxn>
                  <a:cxn ang="0">
                    <a:pos x="108" y="35"/>
                  </a:cxn>
                  <a:cxn ang="0">
                    <a:pos x="16" y="93"/>
                  </a:cxn>
                  <a:cxn ang="0">
                    <a:pos x="16" y="93"/>
                  </a:cxn>
                  <a:cxn ang="0">
                    <a:pos x="4" y="106"/>
                  </a:cxn>
                  <a:cxn ang="0">
                    <a:pos x="4" y="106"/>
                  </a:cxn>
                  <a:cxn ang="0">
                    <a:pos x="4" y="115"/>
                  </a:cxn>
                  <a:cxn ang="0">
                    <a:pos x="4" y="117"/>
                  </a:cxn>
                  <a:cxn ang="0">
                    <a:pos x="2" y="105"/>
                  </a:cxn>
                </a:cxnLst>
                <a:rect l="0" t="0" r="r" b="b"/>
                <a:pathLst>
                  <a:path w="132" h="117">
                    <a:moveTo>
                      <a:pt x="2" y="105"/>
                    </a:moveTo>
                    <a:cubicBezTo>
                      <a:pt x="2" y="105"/>
                      <a:pt x="2" y="105"/>
                      <a:pt x="2" y="105"/>
                    </a:cubicBezTo>
                    <a:cubicBezTo>
                      <a:pt x="4" y="101"/>
                      <a:pt x="9" y="96"/>
                      <a:pt x="15" y="91"/>
                    </a:cubicBezTo>
                    <a:cubicBezTo>
                      <a:pt x="15" y="91"/>
                      <a:pt x="15" y="91"/>
                      <a:pt x="15" y="91"/>
                    </a:cubicBezTo>
                    <a:cubicBezTo>
                      <a:pt x="38" y="74"/>
                      <a:pt x="80" y="54"/>
                      <a:pt x="106" y="33"/>
                    </a:cubicBezTo>
                    <a:cubicBezTo>
                      <a:pt x="106" y="33"/>
                      <a:pt x="106" y="33"/>
                      <a:pt x="106" y="33"/>
                    </a:cubicBezTo>
                    <a:cubicBezTo>
                      <a:pt x="121" y="22"/>
                      <a:pt x="130" y="11"/>
                      <a:pt x="128" y="0"/>
                    </a:cubicBezTo>
                    <a:cubicBezTo>
                      <a:pt x="128" y="0"/>
                      <a:pt x="128" y="0"/>
                      <a:pt x="128" y="0"/>
                    </a:cubicBezTo>
                    <a:cubicBezTo>
                      <a:pt x="130" y="0"/>
                      <a:pt x="130" y="0"/>
                      <a:pt x="130" y="0"/>
                    </a:cubicBezTo>
                    <a:cubicBezTo>
                      <a:pt x="132" y="12"/>
                      <a:pt x="122" y="23"/>
                      <a:pt x="108" y="35"/>
                    </a:cubicBezTo>
                    <a:cubicBezTo>
                      <a:pt x="108" y="35"/>
                      <a:pt x="108" y="35"/>
                      <a:pt x="108" y="35"/>
                    </a:cubicBezTo>
                    <a:cubicBezTo>
                      <a:pt x="81" y="55"/>
                      <a:pt x="38" y="76"/>
                      <a:pt x="16" y="93"/>
                    </a:cubicBezTo>
                    <a:cubicBezTo>
                      <a:pt x="16" y="93"/>
                      <a:pt x="16" y="93"/>
                      <a:pt x="16" y="93"/>
                    </a:cubicBezTo>
                    <a:cubicBezTo>
                      <a:pt x="10" y="98"/>
                      <a:pt x="6" y="102"/>
                      <a:pt x="4" y="106"/>
                    </a:cubicBezTo>
                    <a:cubicBezTo>
                      <a:pt x="4" y="106"/>
                      <a:pt x="4" y="106"/>
                      <a:pt x="4" y="106"/>
                    </a:cubicBezTo>
                    <a:cubicBezTo>
                      <a:pt x="2" y="110"/>
                      <a:pt x="3" y="111"/>
                      <a:pt x="4" y="115"/>
                    </a:cubicBezTo>
                    <a:cubicBezTo>
                      <a:pt x="4" y="117"/>
                      <a:pt x="4" y="117"/>
                      <a:pt x="4" y="117"/>
                    </a:cubicBezTo>
                    <a:cubicBezTo>
                      <a:pt x="4" y="117"/>
                      <a:pt x="0" y="110"/>
                      <a:pt x="2" y="105"/>
                    </a:cubicBezTo>
                    <a:close/>
                  </a:path>
                </a:pathLst>
              </a:custGeom>
              <a:solidFill>
                <a:srgbClr val="010101"/>
              </a:solidFill>
              <a:ln w="9525">
                <a:noFill/>
                <a:round/>
              </a:ln>
            </p:spPr>
            <p:txBody>
              <a:bodyPr anchor="ctr"/>
              <a:lstStyle/>
              <a:p>
                <a:pPr algn="ctr"/>
                <a:endParaRPr/>
              </a:p>
            </p:txBody>
          </p:sp>
          <p:sp>
            <p:nvSpPr>
              <p:cNvPr id="57" name="Freeform: Shape 114"/>
              <p:cNvSpPr/>
              <p:nvPr/>
            </p:nvSpPr>
            <p:spPr bwMode="auto">
              <a:xfrm>
                <a:off x="2967749" y="3139881"/>
                <a:ext cx="38623" cy="38623"/>
              </a:xfrm>
              <a:custGeom>
                <a:avLst/>
                <a:gdLst/>
                <a:ahLst/>
                <a:cxnLst>
                  <a:cxn ang="0">
                    <a:pos x="0" y="11"/>
                  </a:cxn>
                  <a:cxn ang="0">
                    <a:pos x="2" y="12"/>
                  </a:cxn>
                  <a:cxn ang="0">
                    <a:pos x="12" y="1"/>
                  </a:cxn>
                  <a:cxn ang="0">
                    <a:pos x="10" y="0"/>
                  </a:cxn>
                  <a:cxn ang="0">
                    <a:pos x="2" y="9"/>
                  </a:cxn>
                  <a:cxn ang="0">
                    <a:pos x="0" y="11"/>
                  </a:cxn>
                </a:cxnLst>
                <a:rect l="0" t="0" r="r" b="b"/>
                <a:pathLst>
                  <a:path w="12" h="12">
                    <a:moveTo>
                      <a:pt x="0" y="11"/>
                    </a:moveTo>
                    <a:cubicBezTo>
                      <a:pt x="1" y="11"/>
                      <a:pt x="2" y="12"/>
                      <a:pt x="2" y="12"/>
                    </a:cubicBezTo>
                    <a:cubicBezTo>
                      <a:pt x="5" y="9"/>
                      <a:pt x="8" y="5"/>
                      <a:pt x="12" y="1"/>
                    </a:cubicBezTo>
                    <a:cubicBezTo>
                      <a:pt x="10" y="0"/>
                      <a:pt x="10" y="0"/>
                      <a:pt x="10" y="0"/>
                    </a:cubicBezTo>
                    <a:cubicBezTo>
                      <a:pt x="7" y="3"/>
                      <a:pt x="4" y="6"/>
                      <a:pt x="2" y="9"/>
                    </a:cubicBezTo>
                    <a:cubicBezTo>
                      <a:pt x="1" y="10"/>
                      <a:pt x="1" y="11"/>
                      <a:pt x="0" y="11"/>
                    </a:cubicBezTo>
                    <a:close/>
                  </a:path>
                </a:pathLst>
              </a:custGeom>
              <a:solidFill>
                <a:srgbClr val="010101"/>
              </a:solidFill>
              <a:ln w="9525">
                <a:noFill/>
                <a:round/>
              </a:ln>
            </p:spPr>
            <p:txBody>
              <a:bodyPr anchor="ctr"/>
              <a:lstStyle/>
              <a:p>
                <a:pPr algn="ctr"/>
                <a:endParaRPr/>
              </a:p>
            </p:txBody>
          </p:sp>
          <p:sp>
            <p:nvSpPr>
              <p:cNvPr id="58" name="Freeform: Shape 115"/>
              <p:cNvSpPr/>
              <p:nvPr/>
            </p:nvSpPr>
            <p:spPr bwMode="auto">
              <a:xfrm>
                <a:off x="2956714" y="3175745"/>
                <a:ext cx="16553" cy="35865"/>
              </a:xfrm>
              <a:custGeom>
                <a:avLst/>
                <a:gdLst/>
                <a:ahLst/>
                <a:cxnLst>
                  <a:cxn ang="0">
                    <a:pos x="1" y="6"/>
                  </a:cxn>
                  <a:cxn ang="0">
                    <a:pos x="4" y="10"/>
                  </a:cxn>
                  <a:cxn ang="0">
                    <a:pos x="3" y="10"/>
                  </a:cxn>
                  <a:cxn ang="0">
                    <a:pos x="2" y="7"/>
                  </a:cxn>
                  <a:cxn ang="0">
                    <a:pos x="6" y="1"/>
                  </a:cxn>
                  <a:cxn ang="0">
                    <a:pos x="4" y="0"/>
                  </a:cxn>
                  <a:cxn ang="0">
                    <a:pos x="1" y="6"/>
                  </a:cxn>
                </a:cxnLst>
                <a:rect l="0" t="0" r="r" b="b"/>
                <a:pathLst>
                  <a:path w="6" h="12">
                    <a:moveTo>
                      <a:pt x="1" y="6"/>
                    </a:moveTo>
                    <a:cubicBezTo>
                      <a:pt x="0" y="9"/>
                      <a:pt x="0" y="12"/>
                      <a:pt x="4" y="10"/>
                    </a:cubicBezTo>
                    <a:cubicBezTo>
                      <a:pt x="3" y="10"/>
                      <a:pt x="3" y="10"/>
                      <a:pt x="3" y="10"/>
                    </a:cubicBezTo>
                    <a:cubicBezTo>
                      <a:pt x="3" y="9"/>
                      <a:pt x="2" y="9"/>
                      <a:pt x="2" y="7"/>
                    </a:cubicBezTo>
                    <a:cubicBezTo>
                      <a:pt x="3" y="5"/>
                      <a:pt x="4" y="3"/>
                      <a:pt x="6" y="1"/>
                    </a:cubicBezTo>
                    <a:cubicBezTo>
                      <a:pt x="6" y="1"/>
                      <a:pt x="5" y="0"/>
                      <a:pt x="4" y="0"/>
                    </a:cubicBezTo>
                    <a:cubicBezTo>
                      <a:pt x="3" y="3"/>
                      <a:pt x="1" y="5"/>
                      <a:pt x="1" y="6"/>
                    </a:cubicBezTo>
                    <a:close/>
                  </a:path>
                </a:pathLst>
              </a:custGeom>
              <a:solidFill>
                <a:srgbClr val="010101"/>
              </a:solidFill>
              <a:ln w="9525">
                <a:noFill/>
                <a:round/>
              </a:ln>
            </p:spPr>
            <p:txBody>
              <a:bodyPr anchor="ctr"/>
              <a:lstStyle/>
              <a:p>
                <a:pPr algn="ctr"/>
                <a:endParaRPr/>
              </a:p>
            </p:txBody>
          </p:sp>
        </p:grpSp>
        <p:sp>
          <p:nvSpPr>
            <p:cNvPr id="22" name="TextBox 134"/>
            <p:cNvSpPr txBox="1"/>
            <p:nvPr/>
          </p:nvSpPr>
          <p:spPr>
            <a:xfrm rot="19338731">
              <a:off x="737706" y="3280405"/>
              <a:ext cx="719188" cy="184666"/>
            </a:xfrm>
            <a:prstGeom prst="rect">
              <a:avLst/>
            </a:prstGeom>
            <a:noFill/>
          </p:spPr>
          <p:txBody>
            <a:bodyPr wrap="none">
              <a:normAutofit fontScale="70000" lnSpcReduction="20000"/>
            </a:bodyPr>
            <a:lstStyle/>
            <a:p>
              <a:r>
                <a:rPr lang="zh-CN" altLang="en-US" sz="1000" b="1">
                  <a:solidFill>
                    <a:schemeClr val="bg1"/>
                  </a:solidFill>
                </a:rPr>
                <a:t>标题文本预设</a:t>
              </a:r>
            </a:p>
          </p:txBody>
        </p:sp>
        <p:sp>
          <p:nvSpPr>
            <p:cNvPr id="28" name="TextBox 140"/>
            <p:cNvSpPr txBox="1"/>
            <p:nvPr/>
          </p:nvSpPr>
          <p:spPr>
            <a:xfrm>
              <a:off x="1574051" y="1891869"/>
              <a:ext cx="487375" cy="396624"/>
            </a:xfrm>
            <a:prstGeom prst="rect">
              <a:avLst/>
            </a:prstGeom>
            <a:noFill/>
            <a:ln>
              <a:noFill/>
            </a:ln>
          </p:spPr>
          <p:txBody>
            <a:bodyPr wrap="none" anchor="ctr" anchorCtr="1">
              <a:normAutofit/>
            </a:bodyPr>
            <a:lstStyle/>
            <a:p>
              <a:pPr algn="ctr"/>
              <a:r>
                <a:rPr lang="en-US" sz="1400" b="1" dirty="0">
                  <a:solidFill>
                    <a:schemeClr val="bg1"/>
                  </a:solidFill>
                </a:rPr>
                <a:t>80%</a:t>
              </a:r>
            </a:p>
          </p:txBody>
        </p:sp>
        <p:grpSp>
          <p:nvGrpSpPr>
            <p:cNvPr id="34" name="Group 4"/>
            <p:cNvGrpSpPr/>
            <p:nvPr/>
          </p:nvGrpSpPr>
          <p:grpSpPr>
            <a:xfrm>
              <a:off x="355624" y="3793245"/>
              <a:ext cx="1332093" cy="765660"/>
              <a:chOff x="474165" y="4998859"/>
              <a:chExt cx="1776124" cy="1020880"/>
            </a:xfrm>
          </p:grpSpPr>
          <p:sp>
            <p:nvSpPr>
              <p:cNvPr id="50" name="TextBox 147"/>
              <p:cNvSpPr txBox="1"/>
              <p:nvPr/>
            </p:nvSpPr>
            <p:spPr bwMode="auto">
              <a:xfrm>
                <a:off x="474165" y="4998859"/>
                <a:ext cx="1776124" cy="510084"/>
              </a:xfrm>
              <a:prstGeom prst="rect">
                <a:avLst/>
              </a:prstGeom>
              <a:noFill/>
            </p:spPr>
            <p:txBody>
              <a:bodyPr wrap="none" lIns="0" tIns="0" rIns="0" bIns="0" anchor="b" anchorCtr="1">
                <a:normAutofit/>
              </a:bodyPr>
              <a:lstStyle/>
              <a:p>
                <a:pPr latinLnBrk="0"/>
                <a:r>
                  <a:rPr lang="zh-CN" altLang="en-US" sz="1400" dirty="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51" name="TextBox 148"/>
              <p:cNvSpPr txBox="1"/>
              <p:nvPr/>
            </p:nvSpPr>
            <p:spPr bwMode="auto">
              <a:xfrm>
                <a:off x="474165" y="5508943"/>
                <a:ext cx="1776124" cy="510796"/>
              </a:xfrm>
              <a:prstGeom prst="rect">
                <a:avLst/>
              </a:prstGeom>
              <a:noFill/>
            </p:spPr>
            <p:txBody>
              <a:bodyPr wrap="square" lIns="90000" tIns="46800" rIns="90000" bIns="46800" anchor="ctr" anchorCtr="1">
                <a:normAutofit fontScale="77500" lnSpcReduction="20000"/>
              </a:bodyPr>
              <a:lstStyle/>
              <a:p>
                <a:pPr latinLnBrk="0">
                  <a:lnSpc>
                    <a:spcPct val="120000"/>
                  </a:lnSpc>
                </a:pPr>
                <a:r>
                  <a:rPr lang="zh-CN" altLang="en-US" sz="8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8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grpSp>
        <p:nvGrpSpPr>
          <p:cNvPr id="114" name="组合 113"/>
          <p:cNvGrpSpPr/>
          <p:nvPr/>
        </p:nvGrpSpPr>
        <p:grpSpPr>
          <a:xfrm>
            <a:off x="3650332" y="2141985"/>
            <a:ext cx="1938508" cy="2419901"/>
            <a:chOff x="2798498" y="2139004"/>
            <a:chExt cx="1938508" cy="2419901"/>
          </a:xfrm>
        </p:grpSpPr>
        <p:sp>
          <p:nvSpPr>
            <p:cNvPr id="7" name="Freeform: Shape 40"/>
            <p:cNvSpPr/>
            <p:nvPr/>
          </p:nvSpPr>
          <p:spPr bwMode="auto">
            <a:xfrm>
              <a:off x="4162338" y="2710521"/>
              <a:ext cx="433411" cy="281451"/>
            </a:xfrm>
            <a:custGeom>
              <a:avLst/>
              <a:gdLst/>
              <a:ahLst/>
              <a:cxnLst>
                <a:cxn ang="0">
                  <a:pos x="27" y="64"/>
                </a:cxn>
                <a:cxn ang="0">
                  <a:pos x="121" y="2"/>
                </a:cxn>
                <a:cxn ang="0">
                  <a:pos x="120" y="0"/>
                </a:cxn>
                <a:cxn ang="0">
                  <a:pos x="17" y="71"/>
                </a:cxn>
                <a:cxn ang="0">
                  <a:pos x="0" y="87"/>
                </a:cxn>
                <a:cxn ang="0">
                  <a:pos x="2" y="88"/>
                </a:cxn>
                <a:cxn ang="0">
                  <a:pos x="27" y="64"/>
                </a:cxn>
              </a:cxnLst>
              <a:rect l="0" t="0" r="r" b="b"/>
              <a:pathLst>
                <a:path w="121" h="88">
                  <a:moveTo>
                    <a:pt x="27" y="64"/>
                  </a:moveTo>
                  <a:cubicBezTo>
                    <a:pt x="50" y="44"/>
                    <a:pt x="83" y="31"/>
                    <a:pt x="121" y="2"/>
                  </a:cubicBezTo>
                  <a:cubicBezTo>
                    <a:pt x="120" y="0"/>
                    <a:pt x="120" y="0"/>
                    <a:pt x="120" y="0"/>
                  </a:cubicBezTo>
                  <a:cubicBezTo>
                    <a:pt x="77" y="34"/>
                    <a:pt x="42" y="45"/>
                    <a:pt x="17" y="71"/>
                  </a:cubicBezTo>
                  <a:cubicBezTo>
                    <a:pt x="10" y="77"/>
                    <a:pt x="5" y="82"/>
                    <a:pt x="0" y="87"/>
                  </a:cubicBezTo>
                  <a:cubicBezTo>
                    <a:pt x="2" y="88"/>
                    <a:pt x="2" y="88"/>
                    <a:pt x="2" y="88"/>
                  </a:cubicBezTo>
                  <a:cubicBezTo>
                    <a:pt x="8" y="81"/>
                    <a:pt x="17" y="73"/>
                    <a:pt x="27" y="64"/>
                  </a:cubicBezTo>
                  <a:close/>
                </a:path>
              </a:pathLst>
            </a:custGeom>
            <a:solidFill>
              <a:srgbClr val="010101"/>
            </a:solidFill>
            <a:ln w="9525">
              <a:noFill/>
              <a:round/>
            </a:ln>
          </p:spPr>
          <p:txBody>
            <a:bodyPr anchor="ctr"/>
            <a:lstStyle/>
            <a:p>
              <a:pPr algn="ctr"/>
              <a:endParaRPr/>
            </a:p>
          </p:txBody>
        </p:sp>
        <p:grpSp>
          <p:nvGrpSpPr>
            <p:cNvPr id="8" name="Group 41"/>
            <p:cNvGrpSpPr/>
            <p:nvPr/>
          </p:nvGrpSpPr>
          <p:grpSpPr>
            <a:xfrm>
              <a:off x="4069235" y="2139004"/>
              <a:ext cx="667771" cy="669163"/>
              <a:chOff x="4336121" y="2317754"/>
              <a:chExt cx="573833" cy="642803"/>
            </a:xfrm>
          </p:grpSpPr>
          <p:sp>
            <p:nvSpPr>
              <p:cNvPr id="95" name="Freeform: Shape 42"/>
              <p:cNvSpPr/>
              <p:nvPr/>
            </p:nvSpPr>
            <p:spPr bwMode="auto">
              <a:xfrm>
                <a:off x="4338320" y="2326030"/>
                <a:ext cx="569436" cy="634527"/>
              </a:xfrm>
              <a:custGeom>
                <a:avLst/>
                <a:gdLst/>
                <a:ahLst/>
                <a:cxnLst>
                  <a:cxn ang="0">
                    <a:pos x="186" y="72"/>
                  </a:cxn>
                  <a:cxn ang="0">
                    <a:pos x="186" y="72"/>
                  </a:cxn>
                  <a:cxn ang="0">
                    <a:pos x="185" y="72"/>
                  </a:cxn>
                  <a:cxn ang="0">
                    <a:pos x="178" y="66"/>
                  </a:cxn>
                  <a:cxn ang="0">
                    <a:pos x="147" y="41"/>
                  </a:cxn>
                  <a:cxn ang="0">
                    <a:pos x="132" y="29"/>
                  </a:cxn>
                  <a:cxn ang="0">
                    <a:pos x="101" y="4"/>
                  </a:cxn>
                  <a:cxn ang="0">
                    <a:pos x="85" y="4"/>
                  </a:cxn>
                  <a:cxn ang="0">
                    <a:pos x="54" y="29"/>
                  </a:cxn>
                  <a:cxn ang="0">
                    <a:pos x="39" y="41"/>
                  </a:cxn>
                  <a:cxn ang="0">
                    <a:pos x="9" y="66"/>
                  </a:cxn>
                  <a:cxn ang="0">
                    <a:pos x="1" y="72"/>
                  </a:cxn>
                  <a:cxn ang="0">
                    <a:pos x="1" y="72"/>
                  </a:cxn>
                  <a:cxn ang="0">
                    <a:pos x="0" y="72"/>
                  </a:cxn>
                  <a:cxn ang="0">
                    <a:pos x="0" y="73"/>
                  </a:cxn>
                  <a:cxn ang="0">
                    <a:pos x="1" y="82"/>
                  </a:cxn>
                  <a:cxn ang="0">
                    <a:pos x="1" y="196"/>
                  </a:cxn>
                  <a:cxn ang="0">
                    <a:pos x="10" y="204"/>
                  </a:cxn>
                  <a:cxn ang="0">
                    <a:pos x="176" y="204"/>
                  </a:cxn>
                  <a:cxn ang="0">
                    <a:pos x="186" y="196"/>
                  </a:cxn>
                  <a:cxn ang="0">
                    <a:pos x="186" y="82"/>
                  </a:cxn>
                  <a:cxn ang="0">
                    <a:pos x="186" y="73"/>
                  </a:cxn>
                  <a:cxn ang="0">
                    <a:pos x="186" y="72"/>
                  </a:cxn>
                  <a:cxn ang="0">
                    <a:pos x="142" y="191"/>
                  </a:cxn>
                  <a:cxn ang="0">
                    <a:pos x="123" y="172"/>
                  </a:cxn>
                  <a:cxn ang="0">
                    <a:pos x="142" y="153"/>
                  </a:cxn>
                  <a:cxn ang="0">
                    <a:pos x="162" y="172"/>
                  </a:cxn>
                  <a:cxn ang="0">
                    <a:pos x="142" y="191"/>
                  </a:cxn>
                </a:cxnLst>
                <a:rect l="0" t="0" r="r" b="b"/>
                <a:pathLst>
                  <a:path w="186" h="205">
                    <a:moveTo>
                      <a:pt x="186" y="72"/>
                    </a:moveTo>
                    <a:cubicBezTo>
                      <a:pt x="186" y="72"/>
                      <a:pt x="186" y="72"/>
                      <a:pt x="186" y="72"/>
                    </a:cubicBezTo>
                    <a:cubicBezTo>
                      <a:pt x="186" y="72"/>
                      <a:pt x="185" y="72"/>
                      <a:pt x="185" y="72"/>
                    </a:cubicBezTo>
                    <a:cubicBezTo>
                      <a:pt x="185" y="72"/>
                      <a:pt x="182" y="69"/>
                      <a:pt x="178" y="66"/>
                    </a:cubicBezTo>
                    <a:cubicBezTo>
                      <a:pt x="147" y="41"/>
                      <a:pt x="147" y="41"/>
                      <a:pt x="147" y="41"/>
                    </a:cubicBezTo>
                    <a:cubicBezTo>
                      <a:pt x="143" y="38"/>
                      <a:pt x="136" y="32"/>
                      <a:pt x="132" y="29"/>
                    </a:cubicBezTo>
                    <a:cubicBezTo>
                      <a:pt x="101" y="4"/>
                      <a:pt x="101" y="4"/>
                      <a:pt x="101" y="4"/>
                    </a:cubicBezTo>
                    <a:cubicBezTo>
                      <a:pt x="97" y="0"/>
                      <a:pt x="90" y="0"/>
                      <a:pt x="85" y="4"/>
                    </a:cubicBezTo>
                    <a:cubicBezTo>
                      <a:pt x="54" y="29"/>
                      <a:pt x="54" y="29"/>
                      <a:pt x="54" y="29"/>
                    </a:cubicBezTo>
                    <a:cubicBezTo>
                      <a:pt x="50" y="32"/>
                      <a:pt x="43" y="38"/>
                      <a:pt x="39" y="41"/>
                    </a:cubicBezTo>
                    <a:cubicBezTo>
                      <a:pt x="9" y="66"/>
                      <a:pt x="9" y="66"/>
                      <a:pt x="9" y="66"/>
                    </a:cubicBezTo>
                    <a:cubicBezTo>
                      <a:pt x="4" y="69"/>
                      <a:pt x="1" y="72"/>
                      <a:pt x="1" y="72"/>
                    </a:cubicBezTo>
                    <a:cubicBezTo>
                      <a:pt x="1" y="72"/>
                      <a:pt x="1" y="72"/>
                      <a:pt x="1" y="72"/>
                    </a:cubicBezTo>
                    <a:cubicBezTo>
                      <a:pt x="1" y="72"/>
                      <a:pt x="1" y="72"/>
                      <a:pt x="0" y="72"/>
                    </a:cubicBezTo>
                    <a:cubicBezTo>
                      <a:pt x="0" y="73"/>
                      <a:pt x="0" y="73"/>
                      <a:pt x="0" y="73"/>
                    </a:cubicBezTo>
                    <a:cubicBezTo>
                      <a:pt x="1" y="73"/>
                      <a:pt x="1" y="77"/>
                      <a:pt x="1" y="82"/>
                    </a:cubicBezTo>
                    <a:cubicBezTo>
                      <a:pt x="1" y="196"/>
                      <a:pt x="1" y="196"/>
                      <a:pt x="1" y="196"/>
                    </a:cubicBezTo>
                    <a:cubicBezTo>
                      <a:pt x="1" y="201"/>
                      <a:pt x="5" y="205"/>
                      <a:pt x="10" y="204"/>
                    </a:cubicBezTo>
                    <a:cubicBezTo>
                      <a:pt x="176" y="204"/>
                      <a:pt x="176" y="204"/>
                      <a:pt x="176" y="204"/>
                    </a:cubicBezTo>
                    <a:cubicBezTo>
                      <a:pt x="181" y="205"/>
                      <a:pt x="186" y="201"/>
                      <a:pt x="186" y="196"/>
                    </a:cubicBezTo>
                    <a:cubicBezTo>
                      <a:pt x="186" y="82"/>
                      <a:pt x="186" y="82"/>
                      <a:pt x="186" y="82"/>
                    </a:cubicBezTo>
                    <a:cubicBezTo>
                      <a:pt x="186" y="77"/>
                      <a:pt x="186" y="73"/>
                      <a:pt x="186" y="73"/>
                    </a:cubicBezTo>
                    <a:cubicBezTo>
                      <a:pt x="186" y="73"/>
                      <a:pt x="186" y="73"/>
                      <a:pt x="186" y="72"/>
                    </a:cubicBezTo>
                    <a:close/>
                    <a:moveTo>
                      <a:pt x="142" y="191"/>
                    </a:moveTo>
                    <a:cubicBezTo>
                      <a:pt x="132" y="191"/>
                      <a:pt x="123" y="183"/>
                      <a:pt x="123" y="172"/>
                    </a:cubicBezTo>
                    <a:cubicBezTo>
                      <a:pt x="123" y="161"/>
                      <a:pt x="132" y="153"/>
                      <a:pt x="142" y="153"/>
                    </a:cubicBezTo>
                    <a:cubicBezTo>
                      <a:pt x="153" y="153"/>
                      <a:pt x="162" y="161"/>
                      <a:pt x="162" y="172"/>
                    </a:cubicBezTo>
                    <a:cubicBezTo>
                      <a:pt x="162" y="183"/>
                      <a:pt x="153" y="191"/>
                      <a:pt x="142" y="191"/>
                    </a:cubicBezTo>
                    <a:close/>
                  </a:path>
                </a:pathLst>
              </a:custGeom>
              <a:solidFill>
                <a:schemeClr val="accent3">
                  <a:lumMod val="50000"/>
                </a:schemeClr>
              </a:solidFill>
              <a:ln w="9525">
                <a:noFill/>
                <a:round/>
              </a:ln>
            </p:spPr>
            <p:txBody>
              <a:bodyPr anchor="ctr"/>
              <a:lstStyle/>
              <a:p>
                <a:pPr algn="ctr"/>
                <a:endParaRPr/>
              </a:p>
            </p:txBody>
          </p:sp>
          <p:sp>
            <p:nvSpPr>
              <p:cNvPr id="96" name="Freeform: Shape 43"/>
              <p:cNvSpPr/>
              <p:nvPr/>
            </p:nvSpPr>
            <p:spPr bwMode="auto">
              <a:xfrm>
                <a:off x="4336121" y="2317754"/>
                <a:ext cx="573833" cy="631769"/>
              </a:xfrm>
              <a:custGeom>
                <a:avLst/>
                <a:gdLst/>
                <a:ahLst/>
                <a:cxnLst>
                  <a:cxn ang="0">
                    <a:pos x="186" y="71"/>
                  </a:cxn>
                  <a:cxn ang="0">
                    <a:pos x="186" y="71"/>
                  </a:cxn>
                  <a:cxn ang="0">
                    <a:pos x="185" y="71"/>
                  </a:cxn>
                  <a:cxn ang="0">
                    <a:pos x="178" y="65"/>
                  </a:cxn>
                  <a:cxn ang="0">
                    <a:pos x="147" y="40"/>
                  </a:cxn>
                  <a:cxn ang="0">
                    <a:pos x="132" y="28"/>
                  </a:cxn>
                  <a:cxn ang="0">
                    <a:pos x="101" y="3"/>
                  </a:cxn>
                  <a:cxn ang="0">
                    <a:pos x="85" y="3"/>
                  </a:cxn>
                  <a:cxn ang="0">
                    <a:pos x="54" y="28"/>
                  </a:cxn>
                  <a:cxn ang="0">
                    <a:pos x="39" y="40"/>
                  </a:cxn>
                  <a:cxn ang="0">
                    <a:pos x="9" y="65"/>
                  </a:cxn>
                  <a:cxn ang="0">
                    <a:pos x="1" y="71"/>
                  </a:cxn>
                  <a:cxn ang="0">
                    <a:pos x="1" y="71"/>
                  </a:cxn>
                  <a:cxn ang="0">
                    <a:pos x="0" y="71"/>
                  </a:cxn>
                  <a:cxn ang="0">
                    <a:pos x="0" y="72"/>
                  </a:cxn>
                  <a:cxn ang="0">
                    <a:pos x="1" y="82"/>
                  </a:cxn>
                  <a:cxn ang="0">
                    <a:pos x="1" y="195"/>
                  </a:cxn>
                  <a:cxn ang="0">
                    <a:pos x="10" y="205"/>
                  </a:cxn>
                  <a:cxn ang="0">
                    <a:pos x="176" y="205"/>
                  </a:cxn>
                  <a:cxn ang="0">
                    <a:pos x="186" y="195"/>
                  </a:cxn>
                  <a:cxn ang="0">
                    <a:pos x="186" y="82"/>
                  </a:cxn>
                  <a:cxn ang="0">
                    <a:pos x="186" y="72"/>
                  </a:cxn>
                  <a:cxn ang="0">
                    <a:pos x="186" y="71"/>
                  </a:cxn>
                  <a:cxn ang="0">
                    <a:pos x="142" y="191"/>
                  </a:cxn>
                  <a:cxn ang="0">
                    <a:pos x="123" y="171"/>
                  </a:cxn>
                  <a:cxn ang="0">
                    <a:pos x="142" y="152"/>
                  </a:cxn>
                  <a:cxn ang="0">
                    <a:pos x="162" y="171"/>
                  </a:cxn>
                  <a:cxn ang="0">
                    <a:pos x="142" y="191"/>
                  </a:cxn>
                </a:cxnLst>
                <a:rect l="0" t="0" r="r" b="b"/>
                <a:pathLst>
                  <a:path w="186" h="205">
                    <a:moveTo>
                      <a:pt x="186" y="71"/>
                    </a:moveTo>
                    <a:cubicBezTo>
                      <a:pt x="186" y="71"/>
                      <a:pt x="186" y="71"/>
                      <a:pt x="186" y="71"/>
                    </a:cubicBezTo>
                    <a:cubicBezTo>
                      <a:pt x="186" y="71"/>
                      <a:pt x="185" y="71"/>
                      <a:pt x="185" y="71"/>
                    </a:cubicBezTo>
                    <a:cubicBezTo>
                      <a:pt x="185" y="71"/>
                      <a:pt x="182" y="68"/>
                      <a:pt x="178" y="65"/>
                    </a:cubicBezTo>
                    <a:cubicBezTo>
                      <a:pt x="147" y="40"/>
                      <a:pt x="147" y="40"/>
                      <a:pt x="147" y="40"/>
                    </a:cubicBezTo>
                    <a:cubicBezTo>
                      <a:pt x="143" y="37"/>
                      <a:pt x="136" y="31"/>
                      <a:pt x="132" y="28"/>
                    </a:cubicBezTo>
                    <a:cubicBezTo>
                      <a:pt x="101" y="3"/>
                      <a:pt x="101" y="3"/>
                      <a:pt x="101" y="3"/>
                    </a:cubicBezTo>
                    <a:cubicBezTo>
                      <a:pt x="97" y="0"/>
                      <a:pt x="90" y="0"/>
                      <a:pt x="85" y="3"/>
                    </a:cubicBezTo>
                    <a:cubicBezTo>
                      <a:pt x="54" y="28"/>
                      <a:pt x="54" y="28"/>
                      <a:pt x="54" y="28"/>
                    </a:cubicBezTo>
                    <a:cubicBezTo>
                      <a:pt x="50" y="31"/>
                      <a:pt x="43" y="37"/>
                      <a:pt x="39" y="40"/>
                    </a:cubicBezTo>
                    <a:cubicBezTo>
                      <a:pt x="9" y="65"/>
                      <a:pt x="9" y="65"/>
                      <a:pt x="9" y="65"/>
                    </a:cubicBezTo>
                    <a:cubicBezTo>
                      <a:pt x="4" y="68"/>
                      <a:pt x="1" y="71"/>
                      <a:pt x="1" y="71"/>
                    </a:cubicBezTo>
                    <a:cubicBezTo>
                      <a:pt x="1" y="71"/>
                      <a:pt x="1" y="71"/>
                      <a:pt x="1" y="71"/>
                    </a:cubicBezTo>
                    <a:cubicBezTo>
                      <a:pt x="1" y="71"/>
                      <a:pt x="1" y="71"/>
                      <a:pt x="0" y="71"/>
                    </a:cubicBezTo>
                    <a:cubicBezTo>
                      <a:pt x="0" y="72"/>
                      <a:pt x="0" y="72"/>
                      <a:pt x="0" y="72"/>
                    </a:cubicBezTo>
                    <a:cubicBezTo>
                      <a:pt x="1" y="72"/>
                      <a:pt x="1" y="76"/>
                      <a:pt x="1" y="82"/>
                    </a:cubicBezTo>
                    <a:cubicBezTo>
                      <a:pt x="1" y="195"/>
                      <a:pt x="1" y="195"/>
                      <a:pt x="1" y="195"/>
                    </a:cubicBezTo>
                    <a:cubicBezTo>
                      <a:pt x="1" y="200"/>
                      <a:pt x="5" y="205"/>
                      <a:pt x="10" y="205"/>
                    </a:cubicBezTo>
                    <a:cubicBezTo>
                      <a:pt x="176" y="205"/>
                      <a:pt x="176" y="205"/>
                      <a:pt x="176" y="205"/>
                    </a:cubicBezTo>
                    <a:cubicBezTo>
                      <a:pt x="181" y="205"/>
                      <a:pt x="186" y="200"/>
                      <a:pt x="186" y="195"/>
                    </a:cubicBezTo>
                    <a:cubicBezTo>
                      <a:pt x="186" y="82"/>
                      <a:pt x="186" y="82"/>
                      <a:pt x="186" y="82"/>
                    </a:cubicBezTo>
                    <a:cubicBezTo>
                      <a:pt x="186" y="76"/>
                      <a:pt x="186" y="72"/>
                      <a:pt x="186" y="72"/>
                    </a:cubicBezTo>
                    <a:cubicBezTo>
                      <a:pt x="186" y="72"/>
                      <a:pt x="186" y="72"/>
                      <a:pt x="186" y="71"/>
                    </a:cubicBezTo>
                    <a:close/>
                    <a:moveTo>
                      <a:pt x="142" y="191"/>
                    </a:moveTo>
                    <a:cubicBezTo>
                      <a:pt x="132" y="191"/>
                      <a:pt x="123" y="182"/>
                      <a:pt x="123" y="171"/>
                    </a:cubicBezTo>
                    <a:cubicBezTo>
                      <a:pt x="123" y="160"/>
                      <a:pt x="132" y="152"/>
                      <a:pt x="142" y="152"/>
                    </a:cubicBezTo>
                    <a:cubicBezTo>
                      <a:pt x="153" y="152"/>
                      <a:pt x="162" y="160"/>
                      <a:pt x="162" y="171"/>
                    </a:cubicBezTo>
                    <a:cubicBezTo>
                      <a:pt x="162" y="182"/>
                      <a:pt x="153" y="191"/>
                      <a:pt x="142" y="191"/>
                    </a:cubicBezTo>
                    <a:close/>
                  </a:path>
                </a:pathLst>
              </a:custGeom>
              <a:solidFill>
                <a:schemeClr val="accent3"/>
              </a:solidFill>
              <a:ln w="9525">
                <a:noFill/>
                <a:round/>
              </a:ln>
            </p:spPr>
            <p:txBody>
              <a:bodyPr anchor="ctr"/>
              <a:lstStyle/>
              <a:p>
                <a:pPr algn="ctr"/>
                <a:endParaRPr/>
              </a:p>
            </p:txBody>
          </p:sp>
        </p:grpSp>
        <p:grpSp>
          <p:nvGrpSpPr>
            <p:cNvPr id="9" name="Group 44"/>
            <p:cNvGrpSpPr/>
            <p:nvPr/>
          </p:nvGrpSpPr>
          <p:grpSpPr>
            <a:xfrm>
              <a:off x="3186362" y="2716271"/>
              <a:ext cx="1415805" cy="1068367"/>
              <a:chOff x="3577448" y="2872275"/>
              <a:chExt cx="1216638" cy="1026280"/>
            </a:xfrm>
          </p:grpSpPr>
          <p:sp>
            <p:nvSpPr>
              <p:cNvPr id="88" name="Freeform: Shape 45"/>
              <p:cNvSpPr/>
              <p:nvPr/>
            </p:nvSpPr>
            <p:spPr bwMode="auto">
              <a:xfrm>
                <a:off x="4396815" y="3126086"/>
                <a:ext cx="52418" cy="60694"/>
              </a:xfrm>
              <a:custGeom>
                <a:avLst/>
                <a:gdLst/>
                <a:ahLst/>
                <a:cxnLst>
                  <a:cxn ang="0">
                    <a:pos x="0" y="3"/>
                  </a:cxn>
                  <a:cxn ang="0">
                    <a:pos x="13" y="6"/>
                  </a:cxn>
                  <a:cxn ang="0">
                    <a:pos x="13" y="6"/>
                  </a:cxn>
                  <a:cxn ang="0">
                    <a:pos x="14" y="20"/>
                  </a:cxn>
                  <a:cxn ang="0">
                    <a:pos x="14" y="20"/>
                  </a:cxn>
                  <a:cxn ang="0">
                    <a:pos x="13" y="19"/>
                  </a:cxn>
                  <a:cxn ang="0">
                    <a:pos x="12" y="7"/>
                  </a:cxn>
                  <a:cxn ang="0">
                    <a:pos x="12" y="7"/>
                  </a:cxn>
                  <a:cxn ang="0">
                    <a:pos x="1" y="5"/>
                  </a:cxn>
                  <a:cxn ang="0">
                    <a:pos x="1" y="5"/>
                  </a:cxn>
                  <a:cxn ang="0">
                    <a:pos x="1" y="5"/>
                  </a:cxn>
                  <a:cxn ang="0">
                    <a:pos x="0" y="3"/>
                  </a:cxn>
                </a:cxnLst>
                <a:rect l="0" t="0" r="r" b="b"/>
                <a:pathLst>
                  <a:path w="17" h="20">
                    <a:moveTo>
                      <a:pt x="0" y="3"/>
                    </a:moveTo>
                    <a:cubicBezTo>
                      <a:pt x="4" y="0"/>
                      <a:pt x="10" y="2"/>
                      <a:pt x="13" y="6"/>
                    </a:cubicBezTo>
                    <a:cubicBezTo>
                      <a:pt x="13" y="6"/>
                      <a:pt x="13" y="6"/>
                      <a:pt x="13" y="6"/>
                    </a:cubicBezTo>
                    <a:cubicBezTo>
                      <a:pt x="16" y="9"/>
                      <a:pt x="17" y="14"/>
                      <a:pt x="14" y="20"/>
                    </a:cubicBezTo>
                    <a:cubicBezTo>
                      <a:pt x="14" y="20"/>
                      <a:pt x="14" y="20"/>
                      <a:pt x="14" y="20"/>
                    </a:cubicBezTo>
                    <a:cubicBezTo>
                      <a:pt x="13" y="19"/>
                      <a:pt x="13" y="19"/>
                      <a:pt x="13" y="19"/>
                    </a:cubicBezTo>
                    <a:cubicBezTo>
                      <a:pt x="15" y="13"/>
                      <a:pt x="14" y="9"/>
                      <a:pt x="12" y="7"/>
                    </a:cubicBezTo>
                    <a:cubicBezTo>
                      <a:pt x="12" y="7"/>
                      <a:pt x="12" y="7"/>
                      <a:pt x="12" y="7"/>
                    </a:cubicBezTo>
                    <a:cubicBezTo>
                      <a:pt x="9" y="4"/>
                      <a:pt x="4" y="3"/>
                      <a:pt x="1" y="5"/>
                    </a:cubicBezTo>
                    <a:cubicBezTo>
                      <a:pt x="1" y="5"/>
                      <a:pt x="1" y="5"/>
                      <a:pt x="1" y="5"/>
                    </a:cubicBezTo>
                    <a:cubicBezTo>
                      <a:pt x="1" y="5"/>
                      <a:pt x="1" y="5"/>
                      <a:pt x="1" y="5"/>
                    </a:cubicBezTo>
                    <a:cubicBezTo>
                      <a:pt x="0" y="3"/>
                      <a:pt x="0" y="3"/>
                      <a:pt x="0" y="3"/>
                    </a:cubicBezTo>
                    <a:close/>
                  </a:path>
                </a:pathLst>
              </a:custGeom>
              <a:solidFill>
                <a:srgbClr val="010101"/>
              </a:solidFill>
              <a:ln w="9525">
                <a:noFill/>
                <a:round/>
              </a:ln>
            </p:spPr>
            <p:txBody>
              <a:bodyPr anchor="ctr"/>
              <a:lstStyle/>
              <a:p>
                <a:pPr algn="ctr"/>
                <a:endParaRPr/>
              </a:p>
            </p:txBody>
          </p:sp>
          <p:sp>
            <p:nvSpPr>
              <p:cNvPr id="89" name="Freeform: Shape 46"/>
              <p:cNvSpPr/>
              <p:nvPr/>
            </p:nvSpPr>
            <p:spPr bwMode="auto">
              <a:xfrm>
                <a:off x="3577448" y="3043322"/>
                <a:ext cx="957310" cy="855233"/>
              </a:xfrm>
              <a:custGeom>
                <a:avLst/>
                <a:gdLst/>
                <a:ahLst/>
                <a:cxnLst>
                  <a:cxn ang="0">
                    <a:pos x="226" y="7"/>
                  </a:cxn>
                  <a:cxn ang="0">
                    <a:pos x="11" y="176"/>
                  </a:cxn>
                  <a:cxn ang="0">
                    <a:pos x="7" y="204"/>
                  </a:cxn>
                  <a:cxn ang="0">
                    <a:pos x="57" y="268"/>
                  </a:cxn>
                  <a:cxn ang="0">
                    <a:pos x="85" y="271"/>
                  </a:cxn>
                  <a:cxn ang="0">
                    <a:pos x="301" y="102"/>
                  </a:cxn>
                  <a:cxn ang="0">
                    <a:pos x="304" y="74"/>
                  </a:cxn>
                  <a:cxn ang="0">
                    <a:pos x="254" y="10"/>
                  </a:cxn>
                  <a:cxn ang="0">
                    <a:pos x="226" y="7"/>
                  </a:cxn>
                  <a:cxn ang="0">
                    <a:pos x="268" y="74"/>
                  </a:cxn>
                  <a:cxn ang="0">
                    <a:pos x="243" y="71"/>
                  </a:cxn>
                  <a:cxn ang="0">
                    <a:pos x="246" y="46"/>
                  </a:cxn>
                  <a:cxn ang="0">
                    <a:pos x="271" y="49"/>
                  </a:cxn>
                  <a:cxn ang="0">
                    <a:pos x="268" y="74"/>
                  </a:cxn>
                </a:cxnLst>
                <a:rect l="0" t="0" r="r" b="b"/>
                <a:pathLst>
                  <a:path w="311" h="278">
                    <a:moveTo>
                      <a:pt x="226" y="7"/>
                    </a:moveTo>
                    <a:cubicBezTo>
                      <a:pt x="11" y="176"/>
                      <a:pt x="11" y="176"/>
                      <a:pt x="11" y="176"/>
                    </a:cubicBezTo>
                    <a:cubicBezTo>
                      <a:pt x="2" y="183"/>
                      <a:pt x="0" y="195"/>
                      <a:pt x="7" y="204"/>
                    </a:cubicBezTo>
                    <a:cubicBezTo>
                      <a:pt x="57" y="268"/>
                      <a:pt x="57" y="268"/>
                      <a:pt x="57" y="268"/>
                    </a:cubicBezTo>
                    <a:cubicBezTo>
                      <a:pt x="64" y="277"/>
                      <a:pt x="77" y="278"/>
                      <a:pt x="85" y="271"/>
                    </a:cubicBezTo>
                    <a:cubicBezTo>
                      <a:pt x="301" y="102"/>
                      <a:pt x="301" y="102"/>
                      <a:pt x="301" y="102"/>
                    </a:cubicBezTo>
                    <a:cubicBezTo>
                      <a:pt x="310" y="95"/>
                      <a:pt x="311" y="82"/>
                      <a:pt x="304" y="74"/>
                    </a:cubicBezTo>
                    <a:cubicBezTo>
                      <a:pt x="254" y="10"/>
                      <a:pt x="254" y="10"/>
                      <a:pt x="254" y="10"/>
                    </a:cubicBezTo>
                    <a:cubicBezTo>
                      <a:pt x="248" y="1"/>
                      <a:pt x="235" y="0"/>
                      <a:pt x="226" y="7"/>
                    </a:cubicBezTo>
                    <a:close/>
                    <a:moveTo>
                      <a:pt x="268" y="74"/>
                    </a:moveTo>
                    <a:cubicBezTo>
                      <a:pt x="260" y="80"/>
                      <a:pt x="249" y="79"/>
                      <a:pt x="243" y="71"/>
                    </a:cubicBezTo>
                    <a:cubicBezTo>
                      <a:pt x="236" y="63"/>
                      <a:pt x="238" y="52"/>
                      <a:pt x="246" y="46"/>
                    </a:cubicBezTo>
                    <a:cubicBezTo>
                      <a:pt x="253" y="40"/>
                      <a:pt x="265" y="41"/>
                      <a:pt x="271" y="49"/>
                    </a:cubicBezTo>
                    <a:cubicBezTo>
                      <a:pt x="277" y="56"/>
                      <a:pt x="276" y="68"/>
                      <a:pt x="268" y="74"/>
                    </a:cubicBezTo>
                    <a:close/>
                  </a:path>
                </a:pathLst>
              </a:custGeom>
              <a:solidFill>
                <a:schemeClr val="accent3"/>
              </a:solidFill>
              <a:ln w="9525">
                <a:noFill/>
                <a:round/>
              </a:ln>
            </p:spPr>
            <p:txBody>
              <a:bodyPr anchor="ctr"/>
              <a:lstStyle/>
              <a:p>
                <a:pPr algn="ctr"/>
                <a:endParaRPr/>
              </a:p>
            </p:txBody>
          </p:sp>
          <p:sp>
            <p:nvSpPr>
              <p:cNvPr id="90" name="Freeform: Shape 47"/>
              <p:cNvSpPr/>
              <p:nvPr/>
            </p:nvSpPr>
            <p:spPr bwMode="auto">
              <a:xfrm>
                <a:off x="4319568" y="3178505"/>
                <a:ext cx="96559" cy="96559"/>
              </a:xfrm>
              <a:custGeom>
                <a:avLst/>
                <a:gdLst/>
                <a:ahLst/>
                <a:cxnLst>
                  <a:cxn ang="0">
                    <a:pos x="7" y="5"/>
                  </a:cxn>
                  <a:cxn ang="0">
                    <a:pos x="5" y="24"/>
                  </a:cxn>
                  <a:cxn ang="0">
                    <a:pos x="24" y="26"/>
                  </a:cxn>
                  <a:cxn ang="0">
                    <a:pos x="26" y="7"/>
                  </a:cxn>
                  <a:cxn ang="0">
                    <a:pos x="7" y="5"/>
                  </a:cxn>
                  <a:cxn ang="0">
                    <a:pos x="22" y="24"/>
                  </a:cxn>
                  <a:cxn ang="0">
                    <a:pos x="7" y="22"/>
                  </a:cxn>
                  <a:cxn ang="0">
                    <a:pos x="9" y="7"/>
                  </a:cxn>
                  <a:cxn ang="0">
                    <a:pos x="24" y="9"/>
                  </a:cxn>
                  <a:cxn ang="0">
                    <a:pos x="22" y="24"/>
                  </a:cxn>
                </a:cxnLst>
                <a:rect l="0" t="0" r="r" b="b"/>
                <a:pathLst>
                  <a:path w="31" h="31">
                    <a:moveTo>
                      <a:pt x="7" y="5"/>
                    </a:moveTo>
                    <a:cubicBezTo>
                      <a:pt x="1" y="10"/>
                      <a:pt x="0" y="18"/>
                      <a:pt x="5" y="24"/>
                    </a:cubicBezTo>
                    <a:cubicBezTo>
                      <a:pt x="10" y="30"/>
                      <a:pt x="18" y="31"/>
                      <a:pt x="24" y="26"/>
                    </a:cubicBezTo>
                    <a:cubicBezTo>
                      <a:pt x="30" y="22"/>
                      <a:pt x="31" y="13"/>
                      <a:pt x="26" y="7"/>
                    </a:cubicBezTo>
                    <a:cubicBezTo>
                      <a:pt x="22" y="1"/>
                      <a:pt x="13" y="0"/>
                      <a:pt x="7" y="5"/>
                    </a:cubicBezTo>
                    <a:close/>
                    <a:moveTo>
                      <a:pt x="22" y="24"/>
                    </a:moveTo>
                    <a:cubicBezTo>
                      <a:pt x="18" y="28"/>
                      <a:pt x="11" y="27"/>
                      <a:pt x="7" y="22"/>
                    </a:cubicBezTo>
                    <a:cubicBezTo>
                      <a:pt x="4" y="18"/>
                      <a:pt x="5" y="11"/>
                      <a:pt x="9" y="7"/>
                    </a:cubicBezTo>
                    <a:cubicBezTo>
                      <a:pt x="14" y="4"/>
                      <a:pt x="20" y="5"/>
                      <a:pt x="24" y="9"/>
                    </a:cubicBezTo>
                    <a:cubicBezTo>
                      <a:pt x="28" y="14"/>
                      <a:pt x="27" y="20"/>
                      <a:pt x="22" y="24"/>
                    </a:cubicBezTo>
                    <a:close/>
                  </a:path>
                </a:pathLst>
              </a:custGeom>
              <a:solidFill>
                <a:schemeClr val="bg1">
                  <a:lumMod val="50000"/>
                </a:schemeClr>
              </a:solidFill>
              <a:ln w="9525">
                <a:noFill/>
                <a:round/>
              </a:ln>
            </p:spPr>
            <p:txBody>
              <a:bodyPr anchor="ctr"/>
              <a:lstStyle/>
              <a:p>
                <a:pPr algn="ctr"/>
                <a:endParaRPr/>
              </a:p>
            </p:txBody>
          </p:sp>
          <p:sp>
            <p:nvSpPr>
              <p:cNvPr id="91" name="Freeform: Shape 48"/>
              <p:cNvSpPr/>
              <p:nvPr/>
            </p:nvSpPr>
            <p:spPr bwMode="auto">
              <a:xfrm>
                <a:off x="4303394" y="3164710"/>
                <a:ext cx="126905" cy="124148"/>
              </a:xfrm>
              <a:custGeom>
                <a:avLst/>
                <a:gdLst/>
                <a:ahLst/>
                <a:cxnLst>
                  <a:cxn ang="0">
                    <a:pos x="10" y="6"/>
                  </a:cxn>
                  <a:cxn ang="0">
                    <a:pos x="7" y="31"/>
                  </a:cxn>
                  <a:cxn ang="0">
                    <a:pos x="32" y="34"/>
                  </a:cxn>
                  <a:cxn ang="0">
                    <a:pos x="35" y="9"/>
                  </a:cxn>
                  <a:cxn ang="0">
                    <a:pos x="10" y="6"/>
                  </a:cxn>
                  <a:cxn ang="0">
                    <a:pos x="29" y="30"/>
                  </a:cxn>
                  <a:cxn ang="0">
                    <a:pos x="10" y="28"/>
                  </a:cxn>
                  <a:cxn ang="0">
                    <a:pos x="12" y="9"/>
                  </a:cxn>
                  <a:cxn ang="0">
                    <a:pos x="31" y="11"/>
                  </a:cxn>
                  <a:cxn ang="0">
                    <a:pos x="29" y="30"/>
                  </a:cxn>
                </a:cxnLst>
                <a:rect l="0" t="0" r="r" b="b"/>
                <a:pathLst>
                  <a:path w="41" h="40">
                    <a:moveTo>
                      <a:pt x="10" y="6"/>
                    </a:moveTo>
                    <a:cubicBezTo>
                      <a:pt x="2" y="12"/>
                      <a:pt x="0" y="23"/>
                      <a:pt x="7" y="31"/>
                    </a:cubicBezTo>
                    <a:cubicBezTo>
                      <a:pt x="13" y="39"/>
                      <a:pt x="24" y="40"/>
                      <a:pt x="32" y="34"/>
                    </a:cubicBezTo>
                    <a:cubicBezTo>
                      <a:pt x="40" y="28"/>
                      <a:pt x="41" y="16"/>
                      <a:pt x="35" y="9"/>
                    </a:cubicBezTo>
                    <a:cubicBezTo>
                      <a:pt x="29" y="1"/>
                      <a:pt x="17" y="0"/>
                      <a:pt x="10" y="6"/>
                    </a:cubicBezTo>
                    <a:close/>
                    <a:moveTo>
                      <a:pt x="29" y="30"/>
                    </a:moveTo>
                    <a:cubicBezTo>
                      <a:pt x="23" y="35"/>
                      <a:pt x="15" y="34"/>
                      <a:pt x="10" y="28"/>
                    </a:cubicBezTo>
                    <a:cubicBezTo>
                      <a:pt x="5" y="22"/>
                      <a:pt x="6" y="14"/>
                      <a:pt x="12" y="9"/>
                    </a:cubicBezTo>
                    <a:cubicBezTo>
                      <a:pt x="18" y="4"/>
                      <a:pt x="27" y="5"/>
                      <a:pt x="31" y="11"/>
                    </a:cubicBezTo>
                    <a:cubicBezTo>
                      <a:pt x="36" y="17"/>
                      <a:pt x="35" y="26"/>
                      <a:pt x="29" y="30"/>
                    </a:cubicBezTo>
                    <a:close/>
                  </a:path>
                </a:pathLst>
              </a:custGeom>
              <a:solidFill>
                <a:schemeClr val="accent3">
                  <a:lumMod val="50000"/>
                </a:schemeClr>
              </a:solidFill>
              <a:ln w="9525">
                <a:noFill/>
                <a:round/>
              </a:ln>
            </p:spPr>
            <p:txBody>
              <a:bodyPr anchor="ctr"/>
              <a:lstStyle/>
              <a:p>
                <a:pPr algn="ctr"/>
                <a:endParaRPr/>
              </a:p>
            </p:txBody>
          </p:sp>
          <p:sp>
            <p:nvSpPr>
              <p:cNvPr id="92" name="Freeform: Shape 49"/>
              <p:cNvSpPr/>
              <p:nvPr/>
            </p:nvSpPr>
            <p:spPr bwMode="auto">
              <a:xfrm>
                <a:off x="4388539" y="2872275"/>
                <a:ext cx="405547" cy="361406"/>
              </a:xfrm>
              <a:custGeom>
                <a:avLst/>
                <a:gdLst/>
                <a:ahLst/>
                <a:cxnLst>
                  <a:cxn ang="0">
                    <a:pos x="2" y="105"/>
                  </a:cxn>
                  <a:cxn ang="0">
                    <a:pos x="2" y="105"/>
                  </a:cxn>
                  <a:cxn ang="0">
                    <a:pos x="15" y="91"/>
                  </a:cxn>
                  <a:cxn ang="0">
                    <a:pos x="15" y="91"/>
                  </a:cxn>
                  <a:cxn ang="0">
                    <a:pos x="106" y="33"/>
                  </a:cxn>
                  <a:cxn ang="0">
                    <a:pos x="106" y="33"/>
                  </a:cxn>
                  <a:cxn ang="0">
                    <a:pos x="128" y="0"/>
                  </a:cxn>
                  <a:cxn ang="0">
                    <a:pos x="128" y="0"/>
                  </a:cxn>
                  <a:cxn ang="0">
                    <a:pos x="130" y="0"/>
                  </a:cxn>
                  <a:cxn ang="0">
                    <a:pos x="108" y="34"/>
                  </a:cxn>
                  <a:cxn ang="0">
                    <a:pos x="108" y="34"/>
                  </a:cxn>
                  <a:cxn ang="0">
                    <a:pos x="16" y="93"/>
                  </a:cxn>
                  <a:cxn ang="0">
                    <a:pos x="16" y="93"/>
                  </a:cxn>
                  <a:cxn ang="0">
                    <a:pos x="4" y="106"/>
                  </a:cxn>
                  <a:cxn ang="0">
                    <a:pos x="4" y="106"/>
                  </a:cxn>
                  <a:cxn ang="0">
                    <a:pos x="4" y="114"/>
                  </a:cxn>
                  <a:cxn ang="0">
                    <a:pos x="4" y="117"/>
                  </a:cxn>
                  <a:cxn ang="0">
                    <a:pos x="2" y="105"/>
                  </a:cxn>
                </a:cxnLst>
                <a:rect l="0" t="0" r="r" b="b"/>
                <a:pathLst>
                  <a:path w="132" h="117">
                    <a:moveTo>
                      <a:pt x="2" y="105"/>
                    </a:moveTo>
                    <a:cubicBezTo>
                      <a:pt x="2" y="105"/>
                      <a:pt x="2" y="105"/>
                      <a:pt x="2" y="105"/>
                    </a:cubicBezTo>
                    <a:cubicBezTo>
                      <a:pt x="4" y="101"/>
                      <a:pt x="9" y="96"/>
                      <a:pt x="15" y="91"/>
                    </a:cubicBezTo>
                    <a:cubicBezTo>
                      <a:pt x="15" y="91"/>
                      <a:pt x="15" y="91"/>
                      <a:pt x="15" y="91"/>
                    </a:cubicBezTo>
                    <a:cubicBezTo>
                      <a:pt x="38" y="74"/>
                      <a:pt x="80" y="53"/>
                      <a:pt x="106" y="33"/>
                    </a:cubicBezTo>
                    <a:cubicBezTo>
                      <a:pt x="106" y="33"/>
                      <a:pt x="106" y="33"/>
                      <a:pt x="106" y="33"/>
                    </a:cubicBezTo>
                    <a:cubicBezTo>
                      <a:pt x="121" y="22"/>
                      <a:pt x="130" y="10"/>
                      <a:pt x="128" y="0"/>
                    </a:cubicBezTo>
                    <a:cubicBezTo>
                      <a:pt x="128" y="0"/>
                      <a:pt x="128" y="0"/>
                      <a:pt x="128" y="0"/>
                    </a:cubicBezTo>
                    <a:cubicBezTo>
                      <a:pt x="130" y="0"/>
                      <a:pt x="130" y="0"/>
                      <a:pt x="130" y="0"/>
                    </a:cubicBezTo>
                    <a:cubicBezTo>
                      <a:pt x="132" y="12"/>
                      <a:pt x="122" y="23"/>
                      <a:pt x="108" y="34"/>
                    </a:cubicBezTo>
                    <a:cubicBezTo>
                      <a:pt x="108" y="34"/>
                      <a:pt x="108" y="34"/>
                      <a:pt x="108" y="34"/>
                    </a:cubicBezTo>
                    <a:cubicBezTo>
                      <a:pt x="81" y="55"/>
                      <a:pt x="39" y="75"/>
                      <a:pt x="16" y="93"/>
                    </a:cubicBezTo>
                    <a:cubicBezTo>
                      <a:pt x="16" y="93"/>
                      <a:pt x="16" y="93"/>
                      <a:pt x="16" y="93"/>
                    </a:cubicBezTo>
                    <a:cubicBezTo>
                      <a:pt x="10" y="97"/>
                      <a:pt x="6" y="102"/>
                      <a:pt x="4" y="106"/>
                    </a:cubicBezTo>
                    <a:cubicBezTo>
                      <a:pt x="4" y="106"/>
                      <a:pt x="4" y="106"/>
                      <a:pt x="4" y="106"/>
                    </a:cubicBezTo>
                    <a:cubicBezTo>
                      <a:pt x="2" y="110"/>
                      <a:pt x="3" y="111"/>
                      <a:pt x="4" y="114"/>
                    </a:cubicBezTo>
                    <a:cubicBezTo>
                      <a:pt x="4" y="117"/>
                      <a:pt x="4" y="117"/>
                      <a:pt x="4" y="117"/>
                    </a:cubicBezTo>
                    <a:cubicBezTo>
                      <a:pt x="4" y="117"/>
                      <a:pt x="0" y="110"/>
                      <a:pt x="2" y="105"/>
                    </a:cubicBezTo>
                    <a:close/>
                  </a:path>
                </a:pathLst>
              </a:custGeom>
              <a:solidFill>
                <a:srgbClr val="010101"/>
              </a:solidFill>
              <a:ln w="9525">
                <a:noFill/>
                <a:round/>
              </a:ln>
            </p:spPr>
            <p:txBody>
              <a:bodyPr anchor="ctr"/>
              <a:lstStyle/>
              <a:p>
                <a:pPr algn="ctr"/>
                <a:endParaRPr/>
              </a:p>
            </p:txBody>
          </p:sp>
          <p:sp>
            <p:nvSpPr>
              <p:cNvPr id="93" name="Freeform: Shape 50"/>
              <p:cNvSpPr/>
              <p:nvPr/>
            </p:nvSpPr>
            <p:spPr bwMode="auto">
              <a:xfrm>
                <a:off x="4385780" y="3134364"/>
                <a:ext cx="35865" cy="38623"/>
              </a:xfrm>
              <a:custGeom>
                <a:avLst/>
                <a:gdLst/>
                <a:ahLst/>
                <a:cxnLst>
                  <a:cxn ang="0">
                    <a:pos x="0" y="11"/>
                  </a:cxn>
                  <a:cxn ang="0">
                    <a:pos x="2" y="12"/>
                  </a:cxn>
                  <a:cxn ang="0">
                    <a:pos x="12" y="1"/>
                  </a:cxn>
                  <a:cxn ang="0">
                    <a:pos x="10" y="0"/>
                  </a:cxn>
                  <a:cxn ang="0">
                    <a:pos x="2" y="9"/>
                  </a:cxn>
                  <a:cxn ang="0">
                    <a:pos x="0" y="11"/>
                  </a:cxn>
                </a:cxnLst>
                <a:rect l="0" t="0" r="r" b="b"/>
                <a:pathLst>
                  <a:path w="12" h="12">
                    <a:moveTo>
                      <a:pt x="0" y="11"/>
                    </a:moveTo>
                    <a:cubicBezTo>
                      <a:pt x="1" y="11"/>
                      <a:pt x="2" y="11"/>
                      <a:pt x="2" y="12"/>
                    </a:cubicBezTo>
                    <a:cubicBezTo>
                      <a:pt x="5" y="9"/>
                      <a:pt x="8" y="5"/>
                      <a:pt x="12" y="1"/>
                    </a:cubicBezTo>
                    <a:cubicBezTo>
                      <a:pt x="10" y="0"/>
                      <a:pt x="10" y="0"/>
                      <a:pt x="10" y="0"/>
                    </a:cubicBezTo>
                    <a:cubicBezTo>
                      <a:pt x="7" y="3"/>
                      <a:pt x="4" y="6"/>
                      <a:pt x="2" y="9"/>
                    </a:cubicBezTo>
                    <a:cubicBezTo>
                      <a:pt x="1" y="10"/>
                      <a:pt x="1" y="10"/>
                      <a:pt x="0" y="11"/>
                    </a:cubicBezTo>
                    <a:close/>
                  </a:path>
                </a:pathLst>
              </a:custGeom>
              <a:solidFill>
                <a:srgbClr val="010101"/>
              </a:solidFill>
              <a:ln w="9525">
                <a:noFill/>
                <a:round/>
              </a:ln>
            </p:spPr>
            <p:txBody>
              <a:bodyPr anchor="ctr"/>
              <a:lstStyle/>
              <a:p>
                <a:pPr algn="ctr"/>
                <a:endParaRPr/>
              </a:p>
            </p:txBody>
          </p:sp>
          <p:sp>
            <p:nvSpPr>
              <p:cNvPr id="94" name="Freeform: Shape 67"/>
              <p:cNvSpPr/>
              <p:nvPr/>
            </p:nvSpPr>
            <p:spPr bwMode="auto">
              <a:xfrm>
                <a:off x="4371986" y="3170227"/>
                <a:ext cx="19313" cy="35865"/>
              </a:xfrm>
              <a:custGeom>
                <a:avLst/>
                <a:gdLst/>
                <a:ahLst/>
                <a:cxnLst>
                  <a:cxn ang="0">
                    <a:pos x="1" y="6"/>
                  </a:cxn>
                  <a:cxn ang="0">
                    <a:pos x="4" y="10"/>
                  </a:cxn>
                  <a:cxn ang="0">
                    <a:pos x="3" y="9"/>
                  </a:cxn>
                  <a:cxn ang="0">
                    <a:pos x="2" y="7"/>
                  </a:cxn>
                  <a:cxn ang="0">
                    <a:pos x="6" y="1"/>
                  </a:cxn>
                  <a:cxn ang="0">
                    <a:pos x="4" y="0"/>
                  </a:cxn>
                  <a:cxn ang="0">
                    <a:pos x="1" y="6"/>
                  </a:cxn>
                </a:cxnLst>
                <a:rect l="0" t="0" r="r" b="b"/>
                <a:pathLst>
                  <a:path w="6" h="12">
                    <a:moveTo>
                      <a:pt x="1" y="6"/>
                    </a:moveTo>
                    <a:cubicBezTo>
                      <a:pt x="0" y="9"/>
                      <a:pt x="0" y="12"/>
                      <a:pt x="4" y="10"/>
                    </a:cubicBezTo>
                    <a:cubicBezTo>
                      <a:pt x="3" y="9"/>
                      <a:pt x="3" y="9"/>
                      <a:pt x="3" y="9"/>
                    </a:cubicBezTo>
                    <a:cubicBezTo>
                      <a:pt x="3" y="9"/>
                      <a:pt x="2" y="9"/>
                      <a:pt x="2" y="7"/>
                    </a:cubicBezTo>
                    <a:cubicBezTo>
                      <a:pt x="3" y="5"/>
                      <a:pt x="4" y="3"/>
                      <a:pt x="6" y="1"/>
                    </a:cubicBezTo>
                    <a:cubicBezTo>
                      <a:pt x="6" y="0"/>
                      <a:pt x="5" y="0"/>
                      <a:pt x="4" y="0"/>
                    </a:cubicBezTo>
                    <a:cubicBezTo>
                      <a:pt x="3" y="2"/>
                      <a:pt x="1" y="4"/>
                      <a:pt x="1" y="6"/>
                    </a:cubicBezTo>
                    <a:close/>
                  </a:path>
                </a:pathLst>
              </a:custGeom>
              <a:solidFill>
                <a:srgbClr val="010101"/>
              </a:solidFill>
              <a:ln w="9525">
                <a:noFill/>
                <a:round/>
              </a:ln>
            </p:spPr>
            <p:txBody>
              <a:bodyPr anchor="ctr"/>
              <a:lstStyle/>
              <a:p>
                <a:pPr algn="ctr"/>
                <a:endParaRPr/>
              </a:p>
            </p:txBody>
          </p:sp>
        </p:grpSp>
        <p:sp>
          <p:nvSpPr>
            <p:cNvPr id="24" name="TextBox 136"/>
            <p:cNvSpPr txBox="1"/>
            <p:nvPr/>
          </p:nvSpPr>
          <p:spPr>
            <a:xfrm rot="19338731">
              <a:off x="3337677" y="3280403"/>
              <a:ext cx="715580" cy="184666"/>
            </a:xfrm>
            <a:prstGeom prst="rect">
              <a:avLst/>
            </a:prstGeom>
            <a:noFill/>
          </p:spPr>
          <p:txBody>
            <a:bodyPr wrap="none">
              <a:normAutofit fontScale="70000" lnSpcReduction="20000"/>
            </a:bodyPr>
            <a:lstStyle/>
            <a:p>
              <a:r>
                <a:rPr lang="zh-CN" altLang="en-US" sz="1000" b="1" dirty="0">
                  <a:solidFill>
                    <a:schemeClr val="bg1"/>
                  </a:solidFill>
                </a:rPr>
                <a:t>标题文本预设</a:t>
              </a:r>
            </a:p>
          </p:txBody>
        </p:sp>
        <p:sp>
          <p:nvSpPr>
            <p:cNvPr id="30" name="TextBox 142"/>
            <p:cNvSpPr txBox="1"/>
            <p:nvPr/>
          </p:nvSpPr>
          <p:spPr>
            <a:xfrm>
              <a:off x="4159433" y="2275271"/>
              <a:ext cx="487375" cy="396624"/>
            </a:xfrm>
            <a:prstGeom prst="rect">
              <a:avLst/>
            </a:prstGeom>
            <a:noFill/>
            <a:ln>
              <a:noFill/>
            </a:ln>
          </p:spPr>
          <p:txBody>
            <a:bodyPr wrap="none" anchor="ctr" anchorCtr="1">
              <a:normAutofit/>
            </a:bodyPr>
            <a:lstStyle/>
            <a:p>
              <a:pPr algn="ctr"/>
              <a:r>
                <a:rPr lang="en-US" sz="1400" b="1">
                  <a:solidFill>
                    <a:schemeClr val="bg1"/>
                  </a:solidFill>
                </a:rPr>
                <a:t>15%</a:t>
              </a:r>
            </a:p>
          </p:txBody>
        </p:sp>
        <p:grpSp>
          <p:nvGrpSpPr>
            <p:cNvPr id="35" name="Group 149"/>
            <p:cNvGrpSpPr/>
            <p:nvPr/>
          </p:nvGrpSpPr>
          <p:grpSpPr>
            <a:xfrm>
              <a:off x="2798498" y="3793245"/>
              <a:ext cx="1332093" cy="765660"/>
              <a:chOff x="474165" y="4998859"/>
              <a:chExt cx="1776124" cy="1020880"/>
            </a:xfrm>
          </p:grpSpPr>
          <p:sp>
            <p:nvSpPr>
              <p:cNvPr id="48" name="TextBox 150"/>
              <p:cNvSpPr txBox="1"/>
              <p:nvPr/>
            </p:nvSpPr>
            <p:spPr bwMode="auto">
              <a:xfrm>
                <a:off x="474165" y="4998859"/>
                <a:ext cx="1776124" cy="510084"/>
              </a:xfrm>
              <a:prstGeom prst="rect">
                <a:avLst/>
              </a:prstGeom>
              <a:noFill/>
            </p:spPr>
            <p:txBody>
              <a:bodyPr wrap="none" lIns="0" tIns="0" rIns="0" bIns="0" anchor="b" anchorCtr="1">
                <a:normAutofit/>
              </a:bodyPr>
              <a:lstStyle/>
              <a:p>
                <a:pPr latinLnBrk="0"/>
                <a:r>
                  <a:rPr lang="zh-CN" altLang="en-US" sz="1400" dirty="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49" name="TextBox 151"/>
              <p:cNvSpPr txBox="1"/>
              <p:nvPr/>
            </p:nvSpPr>
            <p:spPr bwMode="auto">
              <a:xfrm>
                <a:off x="474165" y="5508943"/>
                <a:ext cx="1776124" cy="510796"/>
              </a:xfrm>
              <a:prstGeom prst="rect">
                <a:avLst/>
              </a:prstGeom>
              <a:noFill/>
            </p:spPr>
            <p:txBody>
              <a:bodyPr wrap="square" lIns="90000" tIns="46800" rIns="90000" bIns="46800" anchor="ctr" anchorCtr="1">
                <a:normAutofit fontScale="77500" lnSpcReduction="20000"/>
              </a:bodyPr>
              <a:lstStyle/>
              <a:p>
                <a:pPr latinLnBrk="0">
                  <a:lnSpc>
                    <a:spcPct val="120000"/>
                  </a:lnSpc>
                </a:pPr>
                <a:r>
                  <a:rPr lang="zh-CN" altLang="en-US" sz="800" b="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a:solidFill>
                      <a:schemeClr val="bg1">
                        <a:lumMod val="50000"/>
                      </a:schemeClr>
                    </a:solidFill>
                    <a:effectLst/>
                    <a:latin typeface="微软雅黑" panose="020B0503020204020204" pitchFamily="34" charset="-122"/>
                    <a:ea typeface="微软雅黑" panose="020B0503020204020204" pitchFamily="34" charset="-122"/>
                  </a:rPr>
                </a:br>
                <a:r>
                  <a:rPr lang="zh-CN" altLang="en-US" sz="800" b="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grpSp>
        <p:nvGrpSpPr>
          <p:cNvPr id="113" name="组合 112"/>
          <p:cNvGrpSpPr/>
          <p:nvPr/>
        </p:nvGrpSpPr>
        <p:grpSpPr>
          <a:xfrm>
            <a:off x="2741504" y="1059582"/>
            <a:ext cx="1962741" cy="2748138"/>
            <a:chOff x="1889670" y="1056601"/>
            <a:chExt cx="1962741" cy="2748138"/>
          </a:xfrm>
        </p:grpSpPr>
        <p:sp>
          <p:nvSpPr>
            <p:cNvPr id="4" name="Freeform: Shape 24"/>
            <p:cNvSpPr/>
            <p:nvPr/>
          </p:nvSpPr>
          <p:spPr bwMode="auto">
            <a:xfrm>
              <a:off x="2862425" y="2730625"/>
              <a:ext cx="433411" cy="281451"/>
            </a:xfrm>
            <a:custGeom>
              <a:avLst/>
              <a:gdLst/>
              <a:ahLst/>
              <a:cxnLst>
                <a:cxn ang="0">
                  <a:pos x="27" y="64"/>
                </a:cxn>
                <a:cxn ang="0">
                  <a:pos x="121" y="1"/>
                </a:cxn>
                <a:cxn ang="0">
                  <a:pos x="120" y="0"/>
                </a:cxn>
                <a:cxn ang="0">
                  <a:pos x="17" y="70"/>
                </a:cxn>
                <a:cxn ang="0">
                  <a:pos x="0" y="87"/>
                </a:cxn>
                <a:cxn ang="0">
                  <a:pos x="1" y="88"/>
                </a:cxn>
                <a:cxn ang="0">
                  <a:pos x="27" y="64"/>
                </a:cxn>
              </a:cxnLst>
              <a:rect l="0" t="0" r="r" b="b"/>
              <a:pathLst>
                <a:path w="121" h="88">
                  <a:moveTo>
                    <a:pt x="27" y="64"/>
                  </a:moveTo>
                  <a:cubicBezTo>
                    <a:pt x="49" y="44"/>
                    <a:pt x="83" y="31"/>
                    <a:pt x="121" y="1"/>
                  </a:cubicBezTo>
                  <a:cubicBezTo>
                    <a:pt x="120" y="0"/>
                    <a:pt x="120" y="0"/>
                    <a:pt x="120" y="0"/>
                  </a:cubicBezTo>
                  <a:cubicBezTo>
                    <a:pt x="76" y="34"/>
                    <a:pt x="41" y="45"/>
                    <a:pt x="17" y="70"/>
                  </a:cubicBezTo>
                  <a:cubicBezTo>
                    <a:pt x="10" y="76"/>
                    <a:pt x="5" y="82"/>
                    <a:pt x="0" y="87"/>
                  </a:cubicBezTo>
                  <a:cubicBezTo>
                    <a:pt x="1" y="88"/>
                    <a:pt x="1" y="88"/>
                    <a:pt x="1" y="88"/>
                  </a:cubicBezTo>
                  <a:cubicBezTo>
                    <a:pt x="8" y="81"/>
                    <a:pt x="16" y="73"/>
                    <a:pt x="27" y="64"/>
                  </a:cubicBezTo>
                  <a:close/>
                </a:path>
              </a:pathLst>
            </a:custGeom>
            <a:solidFill>
              <a:srgbClr val="010101"/>
            </a:solidFill>
            <a:ln w="9525">
              <a:noFill/>
              <a:round/>
            </a:ln>
          </p:spPr>
          <p:txBody>
            <a:bodyPr anchor="ctr"/>
            <a:lstStyle/>
            <a:p>
              <a:pPr algn="ctr"/>
              <a:endParaRPr/>
            </a:p>
          </p:txBody>
        </p:sp>
        <p:grpSp>
          <p:nvGrpSpPr>
            <p:cNvPr id="5" name="Group 25"/>
            <p:cNvGrpSpPr/>
            <p:nvPr/>
          </p:nvGrpSpPr>
          <p:grpSpPr>
            <a:xfrm>
              <a:off x="2782163" y="1857555"/>
              <a:ext cx="664561" cy="950614"/>
              <a:chOff x="3640900" y="2047391"/>
              <a:chExt cx="571075" cy="913168"/>
            </a:xfrm>
          </p:grpSpPr>
          <p:sp>
            <p:nvSpPr>
              <p:cNvPr id="104" name="Freeform: Shape 30"/>
              <p:cNvSpPr/>
              <p:nvPr/>
            </p:nvSpPr>
            <p:spPr bwMode="auto">
              <a:xfrm>
                <a:off x="3642825" y="2058426"/>
                <a:ext cx="567226" cy="902133"/>
              </a:xfrm>
              <a:custGeom>
                <a:avLst/>
                <a:gdLst/>
                <a:ahLst/>
                <a:cxnLst>
                  <a:cxn ang="0">
                    <a:pos x="186" y="72"/>
                  </a:cxn>
                  <a:cxn ang="0">
                    <a:pos x="185" y="71"/>
                  </a:cxn>
                  <a:cxn ang="0">
                    <a:pos x="185" y="71"/>
                  </a:cxn>
                  <a:cxn ang="0">
                    <a:pos x="177" y="65"/>
                  </a:cxn>
                  <a:cxn ang="0">
                    <a:pos x="147" y="41"/>
                  </a:cxn>
                  <a:cxn ang="0">
                    <a:pos x="132" y="28"/>
                  </a:cxn>
                  <a:cxn ang="0">
                    <a:pos x="101" y="3"/>
                  </a:cxn>
                  <a:cxn ang="0">
                    <a:pos x="85" y="3"/>
                  </a:cxn>
                  <a:cxn ang="0">
                    <a:pos x="54" y="28"/>
                  </a:cxn>
                  <a:cxn ang="0">
                    <a:pos x="39" y="41"/>
                  </a:cxn>
                  <a:cxn ang="0">
                    <a:pos x="9" y="65"/>
                  </a:cxn>
                  <a:cxn ang="0">
                    <a:pos x="1" y="71"/>
                  </a:cxn>
                  <a:cxn ang="0">
                    <a:pos x="1" y="71"/>
                  </a:cxn>
                  <a:cxn ang="0">
                    <a:pos x="0" y="72"/>
                  </a:cxn>
                  <a:cxn ang="0">
                    <a:pos x="0" y="72"/>
                  </a:cxn>
                  <a:cxn ang="0">
                    <a:pos x="1" y="82"/>
                  </a:cxn>
                  <a:cxn ang="0">
                    <a:pos x="1" y="283"/>
                  </a:cxn>
                  <a:cxn ang="0">
                    <a:pos x="10" y="291"/>
                  </a:cxn>
                  <a:cxn ang="0">
                    <a:pos x="176" y="291"/>
                  </a:cxn>
                  <a:cxn ang="0">
                    <a:pos x="185" y="283"/>
                  </a:cxn>
                  <a:cxn ang="0">
                    <a:pos x="185" y="82"/>
                  </a:cxn>
                  <a:cxn ang="0">
                    <a:pos x="186" y="72"/>
                  </a:cxn>
                  <a:cxn ang="0">
                    <a:pos x="186" y="72"/>
                  </a:cxn>
                  <a:cxn ang="0">
                    <a:pos x="142" y="278"/>
                  </a:cxn>
                  <a:cxn ang="0">
                    <a:pos x="123" y="259"/>
                  </a:cxn>
                  <a:cxn ang="0">
                    <a:pos x="142" y="240"/>
                  </a:cxn>
                  <a:cxn ang="0">
                    <a:pos x="162" y="259"/>
                  </a:cxn>
                  <a:cxn ang="0">
                    <a:pos x="142" y="278"/>
                  </a:cxn>
                </a:cxnLst>
                <a:rect l="0" t="0" r="r" b="b"/>
                <a:pathLst>
                  <a:path w="186" h="292">
                    <a:moveTo>
                      <a:pt x="186" y="72"/>
                    </a:moveTo>
                    <a:cubicBezTo>
                      <a:pt x="186" y="71"/>
                      <a:pt x="185" y="71"/>
                      <a:pt x="185" y="71"/>
                    </a:cubicBezTo>
                    <a:cubicBezTo>
                      <a:pt x="185" y="71"/>
                      <a:pt x="185" y="71"/>
                      <a:pt x="185" y="71"/>
                    </a:cubicBezTo>
                    <a:cubicBezTo>
                      <a:pt x="185" y="71"/>
                      <a:pt x="182" y="68"/>
                      <a:pt x="177" y="65"/>
                    </a:cubicBezTo>
                    <a:cubicBezTo>
                      <a:pt x="147" y="41"/>
                      <a:pt x="147" y="41"/>
                      <a:pt x="147" y="41"/>
                    </a:cubicBezTo>
                    <a:cubicBezTo>
                      <a:pt x="143" y="37"/>
                      <a:pt x="136" y="32"/>
                      <a:pt x="132" y="28"/>
                    </a:cubicBezTo>
                    <a:cubicBezTo>
                      <a:pt x="101" y="3"/>
                      <a:pt x="101" y="3"/>
                      <a:pt x="101" y="3"/>
                    </a:cubicBezTo>
                    <a:cubicBezTo>
                      <a:pt x="96" y="0"/>
                      <a:pt x="90" y="0"/>
                      <a:pt x="85" y="3"/>
                    </a:cubicBezTo>
                    <a:cubicBezTo>
                      <a:pt x="54" y="28"/>
                      <a:pt x="54" y="28"/>
                      <a:pt x="54" y="28"/>
                    </a:cubicBezTo>
                    <a:cubicBezTo>
                      <a:pt x="50" y="32"/>
                      <a:pt x="43" y="37"/>
                      <a:pt x="39" y="41"/>
                    </a:cubicBezTo>
                    <a:cubicBezTo>
                      <a:pt x="9" y="65"/>
                      <a:pt x="9" y="65"/>
                      <a:pt x="9" y="65"/>
                    </a:cubicBezTo>
                    <a:cubicBezTo>
                      <a:pt x="4" y="68"/>
                      <a:pt x="1" y="71"/>
                      <a:pt x="1" y="71"/>
                    </a:cubicBezTo>
                    <a:cubicBezTo>
                      <a:pt x="1" y="71"/>
                      <a:pt x="1" y="71"/>
                      <a:pt x="1" y="71"/>
                    </a:cubicBezTo>
                    <a:cubicBezTo>
                      <a:pt x="1" y="71"/>
                      <a:pt x="0" y="71"/>
                      <a:pt x="0" y="72"/>
                    </a:cubicBezTo>
                    <a:cubicBezTo>
                      <a:pt x="0" y="72"/>
                      <a:pt x="0" y="72"/>
                      <a:pt x="0" y="72"/>
                    </a:cubicBezTo>
                    <a:cubicBezTo>
                      <a:pt x="0" y="72"/>
                      <a:pt x="1" y="76"/>
                      <a:pt x="1" y="82"/>
                    </a:cubicBezTo>
                    <a:cubicBezTo>
                      <a:pt x="1" y="283"/>
                      <a:pt x="1" y="283"/>
                      <a:pt x="1" y="283"/>
                    </a:cubicBezTo>
                    <a:cubicBezTo>
                      <a:pt x="1" y="288"/>
                      <a:pt x="5" y="292"/>
                      <a:pt x="10" y="291"/>
                    </a:cubicBezTo>
                    <a:cubicBezTo>
                      <a:pt x="176" y="291"/>
                      <a:pt x="176" y="291"/>
                      <a:pt x="176" y="291"/>
                    </a:cubicBezTo>
                    <a:cubicBezTo>
                      <a:pt x="181" y="292"/>
                      <a:pt x="185" y="288"/>
                      <a:pt x="185" y="283"/>
                    </a:cubicBezTo>
                    <a:cubicBezTo>
                      <a:pt x="185" y="82"/>
                      <a:pt x="185" y="82"/>
                      <a:pt x="185" y="82"/>
                    </a:cubicBezTo>
                    <a:cubicBezTo>
                      <a:pt x="185" y="76"/>
                      <a:pt x="186" y="72"/>
                      <a:pt x="186" y="72"/>
                    </a:cubicBezTo>
                    <a:cubicBezTo>
                      <a:pt x="186" y="72"/>
                      <a:pt x="186" y="72"/>
                      <a:pt x="186" y="72"/>
                    </a:cubicBezTo>
                    <a:close/>
                    <a:moveTo>
                      <a:pt x="142" y="278"/>
                    </a:moveTo>
                    <a:cubicBezTo>
                      <a:pt x="132" y="278"/>
                      <a:pt x="123" y="270"/>
                      <a:pt x="123" y="259"/>
                    </a:cubicBezTo>
                    <a:cubicBezTo>
                      <a:pt x="123" y="248"/>
                      <a:pt x="132" y="240"/>
                      <a:pt x="142" y="240"/>
                    </a:cubicBezTo>
                    <a:cubicBezTo>
                      <a:pt x="153" y="240"/>
                      <a:pt x="162" y="248"/>
                      <a:pt x="162" y="259"/>
                    </a:cubicBezTo>
                    <a:cubicBezTo>
                      <a:pt x="162" y="270"/>
                      <a:pt x="153" y="278"/>
                      <a:pt x="142" y="278"/>
                    </a:cubicBezTo>
                    <a:close/>
                  </a:path>
                </a:pathLst>
              </a:custGeom>
              <a:solidFill>
                <a:schemeClr val="accent2">
                  <a:lumMod val="50000"/>
                </a:schemeClr>
              </a:solidFill>
              <a:ln w="9525">
                <a:noFill/>
                <a:round/>
              </a:ln>
            </p:spPr>
            <p:txBody>
              <a:bodyPr anchor="ctr"/>
              <a:lstStyle/>
              <a:p>
                <a:pPr algn="ctr"/>
                <a:endParaRPr/>
              </a:p>
            </p:txBody>
          </p:sp>
          <p:sp>
            <p:nvSpPr>
              <p:cNvPr id="105" name="Freeform: Shape 31"/>
              <p:cNvSpPr/>
              <p:nvPr/>
            </p:nvSpPr>
            <p:spPr bwMode="auto">
              <a:xfrm>
                <a:off x="3640900" y="2047391"/>
                <a:ext cx="571075" cy="902133"/>
              </a:xfrm>
              <a:custGeom>
                <a:avLst/>
                <a:gdLst/>
                <a:ahLst/>
                <a:cxnLst>
                  <a:cxn ang="0">
                    <a:pos x="186" y="72"/>
                  </a:cxn>
                  <a:cxn ang="0">
                    <a:pos x="185" y="71"/>
                  </a:cxn>
                  <a:cxn ang="0">
                    <a:pos x="185" y="71"/>
                  </a:cxn>
                  <a:cxn ang="0">
                    <a:pos x="177" y="65"/>
                  </a:cxn>
                  <a:cxn ang="0">
                    <a:pos x="147" y="41"/>
                  </a:cxn>
                  <a:cxn ang="0">
                    <a:pos x="132" y="28"/>
                  </a:cxn>
                  <a:cxn ang="0">
                    <a:pos x="101" y="3"/>
                  </a:cxn>
                  <a:cxn ang="0">
                    <a:pos x="85" y="3"/>
                  </a:cxn>
                  <a:cxn ang="0">
                    <a:pos x="54" y="28"/>
                  </a:cxn>
                  <a:cxn ang="0">
                    <a:pos x="39" y="41"/>
                  </a:cxn>
                  <a:cxn ang="0">
                    <a:pos x="9" y="65"/>
                  </a:cxn>
                  <a:cxn ang="0">
                    <a:pos x="1" y="71"/>
                  </a:cxn>
                  <a:cxn ang="0">
                    <a:pos x="1" y="71"/>
                  </a:cxn>
                  <a:cxn ang="0">
                    <a:pos x="0" y="72"/>
                  </a:cxn>
                  <a:cxn ang="0">
                    <a:pos x="0" y="72"/>
                  </a:cxn>
                  <a:cxn ang="0">
                    <a:pos x="1" y="82"/>
                  </a:cxn>
                  <a:cxn ang="0">
                    <a:pos x="1" y="283"/>
                  </a:cxn>
                  <a:cxn ang="0">
                    <a:pos x="10" y="293"/>
                  </a:cxn>
                  <a:cxn ang="0">
                    <a:pos x="176" y="293"/>
                  </a:cxn>
                  <a:cxn ang="0">
                    <a:pos x="185" y="283"/>
                  </a:cxn>
                  <a:cxn ang="0">
                    <a:pos x="185" y="82"/>
                  </a:cxn>
                  <a:cxn ang="0">
                    <a:pos x="186" y="72"/>
                  </a:cxn>
                  <a:cxn ang="0">
                    <a:pos x="186" y="72"/>
                  </a:cxn>
                  <a:cxn ang="0">
                    <a:pos x="142" y="279"/>
                  </a:cxn>
                  <a:cxn ang="0">
                    <a:pos x="123" y="259"/>
                  </a:cxn>
                  <a:cxn ang="0">
                    <a:pos x="142" y="240"/>
                  </a:cxn>
                  <a:cxn ang="0">
                    <a:pos x="162" y="259"/>
                  </a:cxn>
                  <a:cxn ang="0">
                    <a:pos x="142" y="279"/>
                  </a:cxn>
                </a:cxnLst>
                <a:rect l="0" t="0" r="r" b="b"/>
                <a:pathLst>
                  <a:path w="186" h="293">
                    <a:moveTo>
                      <a:pt x="186" y="72"/>
                    </a:moveTo>
                    <a:cubicBezTo>
                      <a:pt x="186" y="72"/>
                      <a:pt x="185" y="71"/>
                      <a:pt x="185" y="71"/>
                    </a:cubicBezTo>
                    <a:cubicBezTo>
                      <a:pt x="185" y="71"/>
                      <a:pt x="185" y="71"/>
                      <a:pt x="185" y="71"/>
                    </a:cubicBezTo>
                    <a:cubicBezTo>
                      <a:pt x="185" y="71"/>
                      <a:pt x="182" y="68"/>
                      <a:pt x="177" y="65"/>
                    </a:cubicBezTo>
                    <a:cubicBezTo>
                      <a:pt x="147" y="41"/>
                      <a:pt x="147" y="41"/>
                      <a:pt x="147" y="41"/>
                    </a:cubicBezTo>
                    <a:cubicBezTo>
                      <a:pt x="143" y="37"/>
                      <a:pt x="136" y="32"/>
                      <a:pt x="132" y="28"/>
                    </a:cubicBezTo>
                    <a:cubicBezTo>
                      <a:pt x="101" y="3"/>
                      <a:pt x="101" y="3"/>
                      <a:pt x="101" y="3"/>
                    </a:cubicBezTo>
                    <a:cubicBezTo>
                      <a:pt x="96" y="0"/>
                      <a:pt x="90" y="0"/>
                      <a:pt x="85" y="3"/>
                    </a:cubicBezTo>
                    <a:cubicBezTo>
                      <a:pt x="54" y="28"/>
                      <a:pt x="54" y="28"/>
                      <a:pt x="54" y="28"/>
                    </a:cubicBezTo>
                    <a:cubicBezTo>
                      <a:pt x="50" y="32"/>
                      <a:pt x="43" y="37"/>
                      <a:pt x="39" y="41"/>
                    </a:cubicBezTo>
                    <a:cubicBezTo>
                      <a:pt x="9" y="65"/>
                      <a:pt x="9" y="65"/>
                      <a:pt x="9" y="65"/>
                    </a:cubicBezTo>
                    <a:cubicBezTo>
                      <a:pt x="4" y="68"/>
                      <a:pt x="1" y="71"/>
                      <a:pt x="1" y="71"/>
                    </a:cubicBezTo>
                    <a:cubicBezTo>
                      <a:pt x="1" y="71"/>
                      <a:pt x="1" y="71"/>
                      <a:pt x="1" y="71"/>
                    </a:cubicBezTo>
                    <a:cubicBezTo>
                      <a:pt x="1" y="71"/>
                      <a:pt x="0" y="72"/>
                      <a:pt x="0" y="72"/>
                    </a:cubicBezTo>
                    <a:cubicBezTo>
                      <a:pt x="0" y="72"/>
                      <a:pt x="0" y="72"/>
                      <a:pt x="0" y="72"/>
                    </a:cubicBezTo>
                    <a:cubicBezTo>
                      <a:pt x="0" y="72"/>
                      <a:pt x="1" y="76"/>
                      <a:pt x="1" y="82"/>
                    </a:cubicBezTo>
                    <a:cubicBezTo>
                      <a:pt x="1" y="283"/>
                      <a:pt x="1" y="283"/>
                      <a:pt x="1" y="283"/>
                    </a:cubicBezTo>
                    <a:cubicBezTo>
                      <a:pt x="1" y="288"/>
                      <a:pt x="5" y="293"/>
                      <a:pt x="10" y="293"/>
                    </a:cubicBezTo>
                    <a:cubicBezTo>
                      <a:pt x="176" y="293"/>
                      <a:pt x="176" y="293"/>
                      <a:pt x="176" y="293"/>
                    </a:cubicBezTo>
                    <a:cubicBezTo>
                      <a:pt x="181" y="293"/>
                      <a:pt x="185" y="288"/>
                      <a:pt x="185" y="283"/>
                    </a:cubicBezTo>
                    <a:cubicBezTo>
                      <a:pt x="185" y="82"/>
                      <a:pt x="185" y="82"/>
                      <a:pt x="185" y="82"/>
                    </a:cubicBezTo>
                    <a:cubicBezTo>
                      <a:pt x="185" y="76"/>
                      <a:pt x="186" y="72"/>
                      <a:pt x="186" y="72"/>
                    </a:cubicBezTo>
                    <a:cubicBezTo>
                      <a:pt x="186" y="72"/>
                      <a:pt x="186" y="72"/>
                      <a:pt x="186" y="72"/>
                    </a:cubicBezTo>
                    <a:close/>
                    <a:moveTo>
                      <a:pt x="142" y="279"/>
                    </a:moveTo>
                    <a:cubicBezTo>
                      <a:pt x="132" y="279"/>
                      <a:pt x="123" y="270"/>
                      <a:pt x="123" y="259"/>
                    </a:cubicBezTo>
                    <a:cubicBezTo>
                      <a:pt x="123" y="248"/>
                      <a:pt x="132" y="240"/>
                      <a:pt x="142" y="240"/>
                    </a:cubicBezTo>
                    <a:cubicBezTo>
                      <a:pt x="153" y="240"/>
                      <a:pt x="162" y="248"/>
                      <a:pt x="162" y="259"/>
                    </a:cubicBezTo>
                    <a:cubicBezTo>
                      <a:pt x="162" y="270"/>
                      <a:pt x="153" y="279"/>
                      <a:pt x="142" y="279"/>
                    </a:cubicBezTo>
                    <a:close/>
                  </a:path>
                </a:pathLst>
              </a:custGeom>
              <a:solidFill>
                <a:schemeClr val="accent2"/>
              </a:solidFill>
              <a:ln w="9525">
                <a:noFill/>
                <a:round/>
              </a:ln>
            </p:spPr>
            <p:txBody>
              <a:bodyPr anchor="ctr"/>
              <a:lstStyle/>
              <a:p>
                <a:pPr algn="ctr"/>
                <a:endParaRPr/>
              </a:p>
            </p:txBody>
          </p:sp>
        </p:grpSp>
        <p:grpSp>
          <p:nvGrpSpPr>
            <p:cNvPr id="6" name="Group 32"/>
            <p:cNvGrpSpPr/>
            <p:nvPr/>
          </p:nvGrpSpPr>
          <p:grpSpPr>
            <a:xfrm>
              <a:off x="1889670" y="2736374"/>
              <a:ext cx="1415810" cy="1068365"/>
              <a:chOff x="2873949" y="2891588"/>
              <a:chExt cx="1216638" cy="1026279"/>
            </a:xfrm>
          </p:grpSpPr>
          <p:sp>
            <p:nvSpPr>
              <p:cNvPr id="97" name="Freeform: Shape 33"/>
              <p:cNvSpPr/>
              <p:nvPr/>
            </p:nvSpPr>
            <p:spPr bwMode="auto">
              <a:xfrm>
                <a:off x="3693318" y="3145399"/>
                <a:ext cx="46901" cy="60694"/>
              </a:xfrm>
              <a:custGeom>
                <a:avLst/>
                <a:gdLst/>
                <a:ahLst/>
                <a:cxnLst>
                  <a:cxn ang="0">
                    <a:pos x="0" y="3"/>
                  </a:cxn>
                  <a:cxn ang="0">
                    <a:pos x="13" y="6"/>
                  </a:cxn>
                  <a:cxn ang="0">
                    <a:pos x="13" y="6"/>
                  </a:cxn>
                  <a:cxn ang="0">
                    <a:pos x="14" y="20"/>
                  </a:cxn>
                  <a:cxn ang="0">
                    <a:pos x="14" y="20"/>
                  </a:cxn>
                  <a:cxn ang="0">
                    <a:pos x="12" y="19"/>
                  </a:cxn>
                  <a:cxn ang="0">
                    <a:pos x="12" y="7"/>
                  </a:cxn>
                  <a:cxn ang="0">
                    <a:pos x="12" y="7"/>
                  </a:cxn>
                  <a:cxn ang="0">
                    <a:pos x="0" y="5"/>
                  </a:cxn>
                  <a:cxn ang="0">
                    <a:pos x="0" y="5"/>
                  </a:cxn>
                  <a:cxn ang="0">
                    <a:pos x="0" y="5"/>
                  </a:cxn>
                  <a:cxn ang="0">
                    <a:pos x="0" y="3"/>
                  </a:cxn>
                </a:cxnLst>
                <a:rect l="0" t="0" r="r" b="b"/>
                <a:pathLst>
                  <a:path w="16" h="20">
                    <a:moveTo>
                      <a:pt x="0" y="3"/>
                    </a:moveTo>
                    <a:cubicBezTo>
                      <a:pt x="4" y="0"/>
                      <a:pt x="10" y="1"/>
                      <a:pt x="13" y="6"/>
                    </a:cubicBezTo>
                    <a:cubicBezTo>
                      <a:pt x="13" y="6"/>
                      <a:pt x="13" y="6"/>
                      <a:pt x="13" y="6"/>
                    </a:cubicBezTo>
                    <a:cubicBezTo>
                      <a:pt x="16" y="9"/>
                      <a:pt x="16" y="14"/>
                      <a:pt x="14" y="20"/>
                    </a:cubicBezTo>
                    <a:cubicBezTo>
                      <a:pt x="14" y="20"/>
                      <a:pt x="14" y="20"/>
                      <a:pt x="14" y="20"/>
                    </a:cubicBezTo>
                    <a:cubicBezTo>
                      <a:pt x="12" y="19"/>
                      <a:pt x="12" y="19"/>
                      <a:pt x="12" y="19"/>
                    </a:cubicBezTo>
                    <a:cubicBezTo>
                      <a:pt x="14" y="13"/>
                      <a:pt x="13" y="9"/>
                      <a:pt x="12" y="7"/>
                    </a:cubicBezTo>
                    <a:cubicBezTo>
                      <a:pt x="12" y="7"/>
                      <a:pt x="12" y="7"/>
                      <a:pt x="12" y="7"/>
                    </a:cubicBezTo>
                    <a:cubicBezTo>
                      <a:pt x="9" y="3"/>
                      <a:pt x="4" y="2"/>
                      <a:pt x="0" y="5"/>
                    </a:cubicBezTo>
                    <a:cubicBezTo>
                      <a:pt x="0" y="5"/>
                      <a:pt x="0" y="5"/>
                      <a:pt x="0" y="5"/>
                    </a:cubicBezTo>
                    <a:cubicBezTo>
                      <a:pt x="0" y="5"/>
                      <a:pt x="0" y="5"/>
                      <a:pt x="0" y="5"/>
                    </a:cubicBezTo>
                    <a:cubicBezTo>
                      <a:pt x="0" y="3"/>
                      <a:pt x="0" y="3"/>
                      <a:pt x="0" y="3"/>
                    </a:cubicBezTo>
                    <a:close/>
                  </a:path>
                </a:pathLst>
              </a:custGeom>
              <a:solidFill>
                <a:srgbClr val="010101"/>
              </a:solidFill>
              <a:ln w="9525">
                <a:noFill/>
                <a:round/>
              </a:ln>
            </p:spPr>
            <p:txBody>
              <a:bodyPr anchor="ctr"/>
              <a:lstStyle/>
              <a:p>
                <a:pPr algn="ctr"/>
                <a:endParaRPr/>
              </a:p>
            </p:txBody>
          </p:sp>
          <p:sp>
            <p:nvSpPr>
              <p:cNvPr id="98" name="Freeform: Shape 34"/>
              <p:cNvSpPr/>
              <p:nvPr/>
            </p:nvSpPr>
            <p:spPr bwMode="auto">
              <a:xfrm>
                <a:off x="2873949" y="3059875"/>
                <a:ext cx="957310" cy="857992"/>
              </a:xfrm>
              <a:custGeom>
                <a:avLst/>
                <a:gdLst/>
                <a:ahLst/>
                <a:cxnLst>
                  <a:cxn ang="0">
                    <a:pos x="226" y="7"/>
                  </a:cxn>
                  <a:cxn ang="0">
                    <a:pos x="10" y="176"/>
                  </a:cxn>
                  <a:cxn ang="0">
                    <a:pos x="7" y="204"/>
                  </a:cxn>
                  <a:cxn ang="0">
                    <a:pos x="57" y="268"/>
                  </a:cxn>
                  <a:cxn ang="0">
                    <a:pos x="85" y="271"/>
                  </a:cxn>
                  <a:cxn ang="0">
                    <a:pos x="301" y="102"/>
                  </a:cxn>
                  <a:cxn ang="0">
                    <a:pos x="304" y="74"/>
                  </a:cxn>
                  <a:cxn ang="0">
                    <a:pos x="254" y="10"/>
                  </a:cxn>
                  <a:cxn ang="0">
                    <a:pos x="226" y="7"/>
                  </a:cxn>
                  <a:cxn ang="0">
                    <a:pos x="267" y="74"/>
                  </a:cxn>
                  <a:cxn ang="0">
                    <a:pos x="242" y="71"/>
                  </a:cxn>
                  <a:cxn ang="0">
                    <a:pos x="245" y="46"/>
                  </a:cxn>
                  <a:cxn ang="0">
                    <a:pos x="270" y="49"/>
                  </a:cxn>
                  <a:cxn ang="0">
                    <a:pos x="267" y="74"/>
                  </a:cxn>
                </a:cxnLst>
                <a:rect l="0" t="0" r="r" b="b"/>
                <a:pathLst>
                  <a:path w="311" h="278">
                    <a:moveTo>
                      <a:pt x="226" y="7"/>
                    </a:moveTo>
                    <a:cubicBezTo>
                      <a:pt x="10" y="176"/>
                      <a:pt x="10" y="176"/>
                      <a:pt x="10" y="176"/>
                    </a:cubicBezTo>
                    <a:cubicBezTo>
                      <a:pt x="2" y="183"/>
                      <a:pt x="0" y="195"/>
                      <a:pt x="7" y="204"/>
                    </a:cubicBezTo>
                    <a:cubicBezTo>
                      <a:pt x="57" y="268"/>
                      <a:pt x="57" y="268"/>
                      <a:pt x="57" y="268"/>
                    </a:cubicBezTo>
                    <a:cubicBezTo>
                      <a:pt x="64" y="276"/>
                      <a:pt x="76" y="278"/>
                      <a:pt x="85" y="271"/>
                    </a:cubicBezTo>
                    <a:cubicBezTo>
                      <a:pt x="301" y="102"/>
                      <a:pt x="301" y="102"/>
                      <a:pt x="301" y="102"/>
                    </a:cubicBezTo>
                    <a:cubicBezTo>
                      <a:pt x="309" y="95"/>
                      <a:pt x="311" y="82"/>
                      <a:pt x="304" y="74"/>
                    </a:cubicBezTo>
                    <a:cubicBezTo>
                      <a:pt x="254" y="10"/>
                      <a:pt x="254" y="10"/>
                      <a:pt x="254" y="10"/>
                    </a:cubicBezTo>
                    <a:cubicBezTo>
                      <a:pt x="247" y="1"/>
                      <a:pt x="235" y="0"/>
                      <a:pt x="226" y="7"/>
                    </a:cubicBezTo>
                    <a:close/>
                    <a:moveTo>
                      <a:pt x="267" y="74"/>
                    </a:moveTo>
                    <a:cubicBezTo>
                      <a:pt x="260" y="80"/>
                      <a:pt x="248" y="78"/>
                      <a:pt x="242" y="71"/>
                    </a:cubicBezTo>
                    <a:cubicBezTo>
                      <a:pt x="236" y="63"/>
                      <a:pt x="238" y="52"/>
                      <a:pt x="245" y="46"/>
                    </a:cubicBezTo>
                    <a:cubicBezTo>
                      <a:pt x="253" y="39"/>
                      <a:pt x="264" y="41"/>
                      <a:pt x="270" y="49"/>
                    </a:cubicBezTo>
                    <a:cubicBezTo>
                      <a:pt x="277" y="56"/>
                      <a:pt x="275" y="68"/>
                      <a:pt x="267" y="74"/>
                    </a:cubicBezTo>
                    <a:close/>
                  </a:path>
                </a:pathLst>
              </a:custGeom>
              <a:solidFill>
                <a:schemeClr val="accent2"/>
              </a:solidFill>
              <a:ln w="9525">
                <a:noFill/>
                <a:round/>
              </a:ln>
            </p:spPr>
            <p:txBody>
              <a:bodyPr anchor="ctr"/>
              <a:lstStyle/>
              <a:p>
                <a:pPr algn="ctr"/>
                <a:endParaRPr/>
              </a:p>
            </p:txBody>
          </p:sp>
          <p:sp>
            <p:nvSpPr>
              <p:cNvPr id="99" name="Freeform: Shape 35"/>
              <p:cNvSpPr/>
              <p:nvPr/>
            </p:nvSpPr>
            <p:spPr bwMode="auto">
              <a:xfrm>
                <a:off x="3616071" y="3197815"/>
                <a:ext cx="93800" cy="93800"/>
              </a:xfrm>
              <a:custGeom>
                <a:avLst/>
                <a:gdLst/>
                <a:ahLst/>
                <a:cxnLst>
                  <a:cxn ang="0">
                    <a:pos x="7" y="5"/>
                  </a:cxn>
                  <a:cxn ang="0">
                    <a:pos x="5" y="24"/>
                  </a:cxn>
                  <a:cxn ang="0">
                    <a:pos x="24" y="26"/>
                  </a:cxn>
                  <a:cxn ang="0">
                    <a:pos x="26" y="7"/>
                  </a:cxn>
                  <a:cxn ang="0">
                    <a:pos x="7" y="5"/>
                  </a:cxn>
                  <a:cxn ang="0">
                    <a:pos x="22" y="24"/>
                  </a:cxn>
                  <a:cxn ang="0">
                    <a:pos x="7" y="22"/>
                  </a:cxn>
                  <a:cxn ang="0">
                    <a:pos x="9" y="7"/>
                  </a:cxn>
                  <a:cxn ang="0">
                    <a:pos x="24" y="9"/>
                  </a:cxn>
                  <a:cxn ang="0">
                    <a:pos x="22" y="24"/>
                  </a:cxn>
                </a:cxnLst>
                <a:rect l="0" t="0" r="r" b="b"/>
                <a:pathLst>
                  <a:path w="31" h="31">
                    <a:moveTo>
                      <a:pt x="7" y="5"/>
                    </a:moveTo>
                    <a:cubicBezTo>
                      <a:pt x="1" y="10"/>
                      <a:pt x="0" y="18"/>
                      <a:pt x="5" y="24"/>
                    </a:cubicBezTo>
                    <a:cubicBezTo>
                      <a:pt x="9" y="30"/>
                      <a:pt x="18" y="31"/>
                      <a:pt x="24" y="26"/>
                    </a:cubicBezTo>
                    <a:cubicBezTo>
                      <a:pt x="30" y="22"/>
                      <a:pt x="31" y="13"/>
                      <a:pt x="26" y="7"/>
                    </a:cubicBezTo>
                    <a:cubicBezTo>
                      <a:pt x="21" y="1"/>
                      <a:pt x="13" y="0"/>
                      <a:pt x="7" y="5"/>
                    </a:cubicBezTo>
                    <a:close/>
                    <a:moveTo>
                      <a:pt x="22" y="24"/>
                    </a:moveTo>
                    <a:cubicBezTo>
                      <a:pt x="17" y="27"/>
                      <a:pt x="11" y="27"/>
                      <a:pt x="7" y="22"/>
                    </a:cubicBezTo>
                    <a:cubicBezTo>
                      <a:pt x="4" y="18"/>
                      <a:pt x="4" y="11"/>
                      <a:pt x="9" y="7"/>
                    </a:cubicBezTo>
                    <a:cubicBezTo>
                      <a:pt x="13" y="4"/>
                      <a:pt x="20" y="5"/>
                      <a:pt x="24" y="9"/>
                    </a:cubicBezTo>
                    <a:cubicBezTo>
                      <a:pt x="27" y="14"/>
                      <a:pt x="26" y="20"/>
                      <a:pt x="22" y="24"/>
                    </a:cubicBezTo>
                    <a:close/>
                  </a:path>
                </a:pathLst>
              </a:custGeom>
              <a:solidFill>
                <a:schemeClr val="bg1">
                  <a:lumMod val="50000"/>
                </a:schemeClr>
              </a:solidFill>
              <a:ln w="9525">
                <a:noFill/>
                <a:round/>
              </a:ln>
            </p:spPr>
            <p:txBody>
              <a:bodyPr anchor="ctr"/>
              <a:lstStyle/>
              <a:p>
                <a:pPr algn="ctr"/>
                <a:endParaRPr/>
              </a:p>
            </p:txBody>
          </p:sp>
          <p:sp>
            <p:nvSpPr>
              <p:cNvPr id="100" name="Freeform: Shape 36"/>
              <p:cNvSpPr/>
              <p:nvPr/>
            </p:nvSpPr>
            <p:spPr bwMode="auto">
              <a:xfrm>
                <a:off x="3599518" y="3181263"/>
                <a:ext cx="126905" cy="126905"/>
              </a:xfrm>
              <a:custGeom>
                <a:avLst/>
                <a:gdLst/>
                <a:ahLst/>
                <a:cxnLst>
                  <a:cxn ang="0">
                    <a:pos x="9" y="7"/>
                  </a:cxn>
                  <a:cxn ang="0">
                    <a:pos x="6" y="32"/>
                  </a:cxn>
                  <a:cxn ang="0">
                    <a:pos x="31" y="35"/>
                  </a:cxn>
                  <a:cxn ang="0">
                    <a:pos x="34" y="10"/>
                  </a:cxn>
                  <a:cxn ang="0">
                    <a:pos x="9" y="7"/>
                  </a:cxn>
                  <a:cxn ang="0">
                    <a:pos x="29" y="31"/>
                  </a:cxn>
                  <a:cxn ang="0">
                    <a:pos x="10" y="29"/>
                  </a:cxn>
                  <a:cxn ang="0">
                    <a:pos x="12" y="10"/>
                  </a:cxn>
                  <a:cxn ang="0">
                    <a:pos x="31" y="12"/>
                  </a:cxn>
                  <a:cxn ang="0">
                    <a:pos x="29" y="31"/>
                  </a:cxn>
                </a:cxnLst>
                <a:rect l="0" t="0" r="r" b="b"/>
                <a:pathLst>
                  <a:path w="41" h="41">
                    <a:moveTo>
                      <a:pt x="9" y="7"/>
                    </a:moveTo>
                    <a:cubicBezTo>
                      <a:pt x="2" y="13"/>
                      <a:pt x="0" y="24"/>
                      <a:pt x="6" y="32"/>
                    </a:cubicBezTo>
                    <a:cubicBezTo>
                      <a:pt x="12" y="39"/>
                      <a:pt x="24" y="41"/>
                      <a:pt x="31" y="35"/>
                    </a:cubicBezTo>
                    <a:cubicBezTo>
                      <a:pt x="39" y="29"/>
                      <a:pt x="41" y="17"/>
                      <a:pt x="34" y="10"/>
                    </a:cubicBezTo>
                    <a:cubicBezTo>
                      <a:pt x="28" y="2"/>
                      <a:pt x="17" y="0"/>
                      <a:pt x="9" y="7"/>
                    </a:cubicBezTo>
                    <a:close/>
                    <a:moveTo>
                      <a:pt x="29" y="31"/>
                    </a:moveTo>
                    <a:cubicBezTo>
                      <a:pt x="23" y="36"/>
                      <a:pt x="14" y="35"/>
                      <a:pt x="10" y="29"/>
                    </a:cubicBezTo>
                    <a:cubicBezTo>
                      <a:pt x="5" y="23"/>
                      <a:pt x="6" y="15"/>
                      <a:pt x="12" y="10"/>
                    </a:cubicBezTo>
                    <a:cubicBezTo>
                      <a:pt x="18" y="5"/>
                      <a:pt x="26" y="6"/>
                      <a:pt x="31" y="12"/>
                    </a:cubicBezTo>
                    <a:cubicBezTo>
                      <a:pt x="36" y="18"/>
                      <a:pt x="35" y="27"/>
                      <a:pt x="29" y="31"/>
                    </a:cubicBezTo>
                    <a:close/>
                  </a:path>
                </a:pathLst>
              </a:custGeom>
              <a:solidFill>
                <a:schemeClr val="accent2">
                  <a:lumMod val="50000"/>
                </a:schemeClr>
              </a:solidFill>
              <a:ln w="9525">
                <a:noFill/>
                <a:round/>
              </a:ln>
            </p:spPr>
            <p:txBody>
              <a:bodyPr anchor="ctr"/>
              <a:lstStyle/>
              <a:p>
                <a:pPr algn="ctr"/>
                <a:endParaRPr/>
              </a:p>
            </p:txBody>
          </p:sp>
          <p:sp>
            <p:nvSpPr>
              <p:cNvPr id="101" name="Freeform: Shape 37"/>
              <p:cNvSpPr/>
              <p:nvPr/>
            </p:nvSpPr>
            <p:spPr bwMode="auto">
              <a:xfrm>
                <a:off x="3679523" y="2891588"/>
                <a:ext cx="411064" cy="361406"/>
              </a:xfrm>
              <a:custGeom>
                <a:avLst/>
                <a:gdLst/>
                <a:ahLst/>
                <a:cxnLst>
                  <a:cxn ang="0">
                    <a:pos x="3" y="105"/>
                  </a:cxn>
                  <a:cxn ang="0">
                    <a:pos x="3" y="105"/>
                  </a:cxn>
                  <a:cxn ang="0">
                    <a:pos x="16" y="91"/>
                  </a:cxn>
                  <a:cxn ang="0">
                    <a:pos x="16" y="91"/>
                  </a:cxn>
                  <a:cxn ang="0">
                    <a:pos x="107" y="33"/>
                  </a:cxn>
                  <a:cxn ang="0">
                    <a:pos x="107" y="33"/>
                  </a:cxn>
                  <a:cxn ang="0">
                    <a:pos x="129" y="0"/>
                  </a:cxn>
                  <a:cxn ang="0">
                    <a:pos x="129" y="0"/>
                  </a:cxn>
                  <a:cxn ang="0">
                    <a:pos x="131" y="0"/>
                  </a:cxn>
                  <a:cxn ang="0">
                    <a:pos x="108" y="34"/>
                  </a:cxn>
                  <a:cxn ang="0">
                    <a:pos x="108" y="34"/>
                  </a:cxn>
                  <a:cxn ang="0">
                    <a:pos x="17" y="93"/>
                  </a:cxn>
                  <a:cxn ang="0">
                    <a:pos x="17" y="93"/>
                  </a:cxn>
                  <a:cxn ang="0">
                    <a:pos x="5" y="106"/>
                  </a:cxn>
                  <a:cxn ang="0">
                    <a:pos x="5" y="106"/>
                  </a:cxn>
                  <a:cxn ang="0">
                    <a:pos x="5" y="114"/>
                  </a:cxn>
                  <a:cxn ang="0">
                    <a:pos x="5" y="117"/>
                  </a:cxn>
                  <a:cxn ang="0">
                    <a:pos x="3" y="105"/>
                  </a:cxn>
                </a:cxnLst>
                <a:rect l="0" t="0" r="r" b="b"/>
                <a:pathLst>
                  <a:path w="133" h="117">
                    <a:moveTo>
                      <a:pt x="3" y="105"/>
                    </a:moveTo>
                    <a:cubicBezTo>
                      <a:pt x="3" y="105"/>
                      <a:pt x="3" y="105"/>
                      <a:pt x="3" y="105"/>
                    </a:cubicBezTo>
                    <a:cubicBezTo>
                      <a:pt x="5" y="100"/>
                      <a:pt x="10" y="96"/>
                      <a:pt x="16" y="91"/>
                    </a:cubicBezTo>
                    <a:cubicBezTo>
                      <a:pt x="16" y="91"/>
                      <a:pt x="16" y="91"/>
                      <a:pt x="16" y="91"/>
                    </a:cubicBezTo>
                    <a:cubicBezTo>
                      <a:pt x="38" y="73"/>
                      <a:pt x="81" y="53"/>
                      <a:pt x="107" y="33"/>
                    </a:cubicBezTo>
                    <a:cubicBezTo>
                      <a:pt x="107" y="33"/>
                      <a:pt x="107" y="33"/>
                      <a:pt x="107" y="33"/>
                    </a:cubicBezTo>
                    <a:cubicBezTo>
                      <a:pt x="122" y="22"/>
                      <a:pt x="131" y="10"/>
                      <a:pt x="129" y="0"/>
                    </a:cubicBezTo>
                    <a:cubicBezTo>
                      <a:pt x="129" y="0"/>
                      <a:pt x="129" y="0"/>
                      <a:pt x="129" y="0"/>
                    </a:cubicBezTo>
                    <a:cubicBezTo>
                      <a:pt x="131" y="0"/>
                      <a:pt x="131" y="0"/>
                      <a:pt x="131" y="0"/>
                    </a:cubicBezTo>
                    <a:cubicBezTo>
                      <a:pt x="133" y="11"/>
                      <a:pt x="123" y="23"/>
                      <a:pt x="108" y="34"/>
                    </a:cubicBezTo>
                    <a:cubicBezTo>
                      <a:pt x="108" y="34"/>
                      <a:pt x="108" y="34"/>
                      <a:pt x="108" y="34"/>
                    </a:cubicBezTo>
                    <a:cubicBezTo>
                      <a:pt x="82" y="55"/>
                      <a:pt x="39" y="75"/>
                      <a:pt x="17" y="93"/>
                    </a:cubicBezTo>
                    <a:cubicBezTo>
                      <a:pt x="17" y="93"/>
                      <a:pt x="17" y="93"/>
                      <a:pt x="17" y="93"/>
                    </a:cubicBezTo>
                    <a:cubicBezTo>
                      <a:pt x="11" y="97"/>
                      <a:pt x="7" y="102"/>
                      <a:pt x="5" y="106"/>
                    </a:cubicBezTo>
                    <a:cubicBezTo>
                      <a:pt x="5" y="106"/>
                      <a:pt x="5" y="106"/>
                      <a:pt x="5" y="106"/>
                    </a:cubicBezTo>
                    <a:cubicBezTo>
                      <a:pt x="3" y="110"/>
                      <a:pt x="4" y="111"/>
                      <a:pt x="5" y="114"/>
                    </a:cubicBezTo>
                    <a:cubicBezTo>
                      <a:pt x="5" y="117"/>
                      <a:pt x="5" y="117"/>
                      <a:pt x="5" y="117"/>
                    </a:cubicBezTo>
                    <a:cubicBezTo>
                      <a:pt x="5" y="117"/>
                      <a:pt x="0" y="109"/>
                      <a:pt x="3" y="105"/>
                    </a:cubicBezTo>
                    <a:close/>
                  </a:path>
                </a:pathLst>
              </a:custGeom>
              <a:solidFill>
                <a:srgbClr val="010101"/>
              </a:solidFill>
              <a:ln w="9525">
                <a:noFill/>
                <a:round/>
              </a:ln>
            </p:spPr>
            <p:txBody>
              <a:bodyPr anchor="ctr"/>
              <a:lstStyle/>
              <a:p>
                <a:pPr algn="ctr"/>
                <a:endParaRPr/>
              </a:p>
            </p:txBody>
          </p:sp>
          <p:sp>
            <p:nvSpPr>
              <p:cNvPr id="102" name="Freeform: Shape 38"/>
              <p:cNvSpPr/>
              <p:nvPr/>
            </p:nvSpPr>
            <p:spPr bwMode="auto">
              <a:xfrm>
                <a:off x="3679523" y="3153674"/>
                <a:ext cx="33106" cy="35865"/>
              </a:xfrm>
              <a:custGeom>
                <a:avLst/>
                <a:gdLst/>
                <a:ahLst/>
                <a:cxnLst>
                  <a:cxn ang="0">
                    <a:pos x="0" y="11"/>
                  </a:cxn>
                  <a:cxn ang="0">
                    <a:pos x="2" y="12"/>
                  </a:cxn>
                  <a:cxn ang="0">
                    <a:pos x="11" y="1"/>
                  </a:cxn>
                  <a:cxn ang="0">
                    <a:pos x="10" y="0"/>
                  </a:cxn>
                  <a:cxn ang="0">
                    <a:pos x="2" y="9"/>
                  </a:cxn>
                  <a:cxn ang="0">
                    <a:pos x="0" y="11"/>
                  </a:cxn>
                </a:cxnLst>
                <a:rect l="0" t="0" r="r" b="b"/>
                <a:pathLst>
                  <a:path w="11" h="12">
                    <a:moveTo>
                      <a:pt x="0" y="11"/>
                    </a:moveTo>
                    <a:cubicBezTo>
                      <a:pt x="1" y="11"/>
                      <a:pt x="1" y="11"/>
                      <a:pt x="2" y="12"/>
                    </a:cubicBezTo>
                    <a:cubicBezTo>
                      <a:pt x="4" y="9"/>
                      <a:pt x="7" y="5"/>
                      <a:pt x="11" y="1"/>
                    </a:cubicBezTo>
                    <a:cubicBezTo>
                      <a:pt x="10" y="0"/>
                      <a:pt x="10" y="0"/>
                      <a:pt x="10" y="0"/>
                    </a:cubicBezTo>
                    <a:cubicBezTo>
                      <a:pt x="7" y="3"/>
                      <a:pt x="4" y="6"/>
                      <a:pt x="2" y="9"/>
                    </a:cubicBezTo>
                    <a:cubicBezTo>
                      <a:pt x="1" y="10"/>
                      <a:pt x="1" y="10"/>
                      <a:pt x="0" y="11"/>
                    </a:cubicBezTo>
                    <a:close/>
                  </a:path>
                </a:pathLst>
              </a:custGeom>
              <a:solidFill>
                <a:srgbClr val="010101"/>
              </a:solidFill>
              <a:ln w="9525">
                <a:noFill/>
                <a:round/>
              </a:ln>
            </p:spPr>
            <p:txBody>
              <a:bodyPr anchor="ctr"/>
              <a:lstStyle/>
              <a:p>
                <a:pPr algn="ctr"/>
                <a:endParaRPr/>
              </a:p>
            </p:txBody>
          </p:sp>
          <p:sp>
            <p:nvSpPr>
              <p:cNvPr id="103" name="Freeform: Shape 39"/>
              <p:cNvSpPr/>
              <p:nvPr/>
            </p:nvSpPr>
            <p:spPr bwMode="auto">
              <a:xfrm>
                <a:off x="3662970" y="3186780"/>
                <a:ext cx="22071" cy="38623"/>
              </a:xfrm>
              <a:custGeom>
                <a:avLst/>
                <a:gdLst/>
                <a:ahLst/>
                <a:cxnLst>
                  <a:cxn ang="0">
                    <a:pos x="1" y="6"/>
                  </a:cxn>
                  <a:cxn ang="0">
                    <a:pos x="5" y="10"/>
                  </a:cxn>
                  <a:cxn ang="0">
                    <a:pos x="4" y="9"/>
                  </a:cxn>
                  <a:cxn ang="0">
                    <a:pos x="3" y="7"/>
                  </a:cxn>
                  <a:cxn ang="0">
                    <a:pos x="7" y="1"/>
                  </a:cxn>
                  <a:cxn ang="0">
                    <a:pos x="5" y="0"/>
                  </a:cxn>
                  <a:cxn ang="0">
                    <a:pos x="1" y="6"/>
                  </a:cxn>
                </a:cxnLst>
                <a:rect l="0" t="0" r="r" b="b"/>
                <a:pathLst>
                  <a:path w="7" h="12">
                    <a:moveTo>
                      <a:pt x="1" y="6"/>
                    </a:moveTo>
                    <a:cubicBezTo>
                      <a:pt x="0" y="8"/>
                      <a:pt x="1" y="12"/>
                      <a:pt x="5" y="10"/>
                    </a:cubicBezTo>
                    <a:cubicBezTo>
                      <a:pt x="4" y="9"/>
                      <a:pt x="4" y="9"/>
                      <a:pt x="4" y="9"/>
                    </a:cubicBezTo>
                    <a:cubicBezTo>
                      <a:pt x="3" y="9"/>
                      <a:pt x="2" y="9"/>
                      <a:pt x="3" y="7"/>
                    </a:cubicBezTo>
                    <a:cubicBezTo>
                      <a:pt x="4" y="5"/>
                      <a:pt x="5" y="3"/>
                      <a:pt x="7" y="1"/>
                    </a:cubicBezTo>
                    <a:cubicBezTo>
                      <a:pt x="6" y="0"/>
                      <a:pt x="6" y="0"/>
                      <a:pt x="5" y="0"/>
                    </a:cubicBezTo>
                    <a:cubicBezTo>
                      <a:pt x="3" y="2"/>
                      <a:pt x="2" y="4"/>
                      <a:pt x="1" y="6"/>
                    </a:cubicBezTo>
                    <a:close/>
                  </a:path>
                </a:pathLst>
              </a:custGeom>
              <a:solidFill>
                <a:srgbClr val="010101"/>
              </a:solidFill>
              <a:ln w="9525">
                <a:noFill/>
                <a:round/>
              </a:ln>
            </p:spPr>
            <p:txBody>
              <a:bodyPr anchor="ctr"/>
              <a:lstStyle/>
              <a:p>
                <a:pPr algn="ctr"/>
                <a:endParaRPr/>
              </a:p>
            </p:txBody>
          </p:sp>
        </p:grpSp>
        <p:sp>
          <p:nvSpPr>
            <p:cNvPr id="23" name="TextBox 135"/>
            <p:cNvSpPr txBox="1"/>
            <p:nvPr/>
          </p:nvSpPr>
          <p:spPr>
            <a:xfrm rot="19338731">
              <a:off x="2050098" y="3280403"/>
              <a:ext cx="719188" cy="184666"/>
            </a:xfrm>
            <a:prstGeom prst="rect">
              <a:avLst/>
            </a:prstGeom>
            <a:noFill/>
          </p:spPr>
          <p:txBody>
            <a:bodyPr wrap="none">
              <a:normAutofit fontScale="70000" lnSpcReduction="20000"/>
            </a:bodyPr>
            <a:lstStyle/>
            <a:p>
              <a:r>
                <a:rPr lang="zh-CN" altLang="en-US" sz="1000" b="1">
                  <a:solidFill>
                    <a:schemeClr val="bg1"/>
                  </a:solidFill>
                </a:rPr>
                <a:t>标题文本预设</a:t>
              </a:r>
            </a:p>
          </p:txBody>
        </p:sp>
        <p:sp>
          <p:nvSpPr>
            <p:cNvPr id="29" name="TextBox 141"/>
            <p:cNvSpPr txBox="1"/>
            <p:nvPr/>
          </p:nvSpPr>
          <p:spPr>
            <a:xfrm>
              <a:off x="2870756" y="2162895"/>
              <a:ext cx="487375" cy="396624"/>
            </a:xfrm>
            <a:prstGeom prst="rect">
              <a:avLst/>
            </a:prstGeom>
            <a:noFill/>
            <a:ln>
              <a:noFill/>
            </a:ln>
          </p:spPr>
          <p:txBody>
            <a:bodyPr wrap="none" anchor="ctr" anchorCtr="1">
              <a:normAutofit/>
            </a:bodyPr>
            <a:lstStyle/>
            <a:p>
              <a:pPr algn="ctr"/>
              <a:r>
                <a:rPr lang="en-US" sz="1400" b="1">
                  <a:solidFill>
                    <a:schemeClr val="bg1"/>
                  </a:solidFill>
                </a:rPr>
                <a:t>35%</a:t>
              </a:r>
            </a:p>
          </p:txBody>
        </p:sp>
        <p:grpSp>
          <p:nvGrpSpPr>
            <p:cNvPr id="37" name="Group 5"/>
            <p:cNvGrpSpPr/>
            <p:nvPr/>
          </p:nvGrpSpPr>
          <p:grpSpPr>
            <a:xfrm>
              <a:off x="2520318" y="1056601"/>
              <a:ext cx="1332093" cy="800953"/>
              <a:chOff x="3360424" y="1358596"/>
              <a:chExt cx="1776124" cy="1067938"/>
            </a:xfrm>
          </p:grpSpPr>
          <p:sp>
            <p:nvSpPr>
              <p:cNvPr id="44" name="TextBox 156"/>
              <p:cNvSpPr txBox="1"/>
              <p:nvPr/>
            </p:nvSpPr>
            <p:spPr bwMode="auto">
              <a:xfrm>
                <a:off x="3360424" y="1358596"/>
                <a:ext cx="1776124" cy="289066"/>
              </a:xfrm>
              <a:prstGeom prst="rect">
                <a:avLst/>
              </a:prstGeom>
              <a:noFill/>
            </p:spPr>
            <p:txBody>
              <a:bodyPr wrap="none" lIns="0" tIns="0" rIns="0" bIns="0" anchor="ctr" anchorCtr="1">
                <a:normAutofit/>
              </a:bodyPr>
              <a:lstStyle/>
              <a:p>
                <a:pP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45" name="TextBox 157"/>
              <p:cNvSpPr txBox="1"/>
              <p:nvPr/>
            </p:nvSpPr>
            <p:spPr bwMode="auto">
              <a:xfrm>
                <a:off x="3360424" y="1647662"/>
                <a:ext cx="1776124" cy="778872"/>
              </a:xfrm>
              <a:prstGeom prst="rect">
                <a:avLst/>
              </a:prstGeom>
              <a:noFill/>
            </p:spPr>
            <p:txBody>
              <a:bodyPr wrap="square" lIns="90000" tIns="46800" rIns="90000" bIns="46800" anchor="t" anchorCtr="1">
                <a:normAutofit/>
              </a:bodyPr>
              <a:lstStyle/>
              <a:p>
                <a:pPr latinLnBrk="0">
                  <a:lnSpc>
                    <a:spcPct val="120000"/>
                  </a:lnSpc>
                </a:pPr>
                <a: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br>
                <a: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grpSp>
        <p:nvGrpSpPr>
          <p:cNvPr id="116" name="组合 115"/>
          <p:cNvGrpSpPr/>
          <p:nvPr/>
        </p:nvGrpSpPr>
        <p:grpSpPr>
          <a:xfrm>
            <a:off x="5328481" y="872905"/>
            <a:ext cx="1889105" cy="2914714"/>
            <a:chOff x="4476647" y="869924"/>
            <a:chExt cx="1889105" cy="2914714"/>
          </a:xfrm>
        </p:grpSpPr>
        <p:sp>
          <p:nvSpPr>
            <p:cNvPr id="10" name="Freeform: Shape 68"/>
            <p:cNvSpPr/>
            <p:nvPr/>
          </p:nvSpPr>
          <p:spPr bwMode="auto">
            <a:xfrm>
              <a:off x="5452620" y="2710521"/>
              <a:ext cx="433411" cy="281451"/>
            </a:xfrm>
            <a:custGeom>
              <a:avLst/>
              <a:gdLst/>
              <a:ahLst/>
              <a:cxnLst>
                <a:cxn ang="0">
                  <a:pos x="27" y="64"/>
                </a:cxn>
                <a:cxn ang="0">
                  <a:pos x="121" y="2"/>
                </a:cxn>
                <a:cxn ang="0">
                  <a:pos x="120" y="0"/>
                </a:cxn>
                <a:cxn ang="0">
                  <a:pos x="17" y="71"/>
                </a:cxn>
                <a:cxn ang="0">
                  <a:pos x="0" y="87"/>
                </a:cxn>
                <a:cxn ang="0">
                  <a:pos x="1" y="88"/>
                </a:cxn>
                <a:cxn ang="0">
                  <a:pos x="27" y="64"/>
                </a:cxn>
              </a:cxnLst>
              <a:rect l="0" t="0" r="r" b="b"/>
              <a:pathLst>
                <a:path w="121" h="88">
                  <a:moveTo>
                    <a:pt x="27" y="64"/>
                  </a:moveTo>
                  <a:cubicBezTo>
                    <a:pt x="49" y="44"/>
                    <a:pt x="83" y="31"/>
                    <a:pt x="121" y="2"/>
                  </a:cubicBezTo>
                  <a:cubicBezTo>
                    <a:pt x="120" y="0"/>
                    <a:pt x="120" y="0"/>
                    <a:pt x="120" y="0"/>
                  </a:cubicBezTo>
                  <a:cubicBezTo>
                    <a:pt x="76" y="34"/>
                    <a:pt x="41" y="45"/>
                    <a:pt x="17" y="71"/>
                  </a:cubicBezTo>
                  <a:cubicBezTo>
                    <a:pt x="10" y="77"/>
                    <a:pt x="4" y="82"/>
                    <a:pt x="0" y="87"/>
                  </a:cubicBezTo>
                  <a:cubicBezTo>
                    <a:pt x="1" y="88"/>
                    <a:pt x="1" y="88"/>
                    <a:pt x="1" y="88"/>
                  </a:cubicBezTo>
                  <a:cubicBezTo>
                    <a:pt x="8" y="81"/>
                    <a:pt x="16" y="73"/>
                    <a:pt x="27" y="64"/>
                  </a:cubicBezTo>
                  <a:close/>
                </a:path>
              </a:pathLst>
            </a:custGeom>
            <a:solidFill>
              <a:srgbClr val="010101"/>
            </a:solidFill>
            <a:ln w="9525">
              <a:noFill/>
              <a:round/>
            </a:ln>
          </p:spPr>
          <p:txBody>
            <a:bodyPr anchor="ctr"/>
            <a:lstStyle/>
            <a:p>
              <a:pPr algn="ctr"/>
              <a:endParaRPr/>
            </a:p>
          </p:txBody>
        </p:sp>
        <p:grpSp>
          <p:nvGrpSpPr>
            <p:cNvPr id="11" name="Group 69"/>
            <p:cNvGrpSpPr/>
            <p:nvPr/>
          </p:nvGrpSpPr>
          <p:grpSpPr>
            <a:xfrm>
              <a:off x="5353097" y="1670877"/>
              <a:ext cx="664561" cy="1137290"/>
              <a:chOff x="4989961" y="1868067"/>
              <a:chExt cx="571075" cy="1092490"/>
            </a:xfrm>
          </p:grpSpPr>
          <p:sp>
            <p:nvSpPr>
              <p:cNvPr id="86" name="Freeform: Shape 70"/>
              <p:cNvSpPr/>
              <p:nvPr/>
            </p:nvSpPr>
            <p:spPr bwMode="auto">
              <a:xfrm>
                <a:off x="4993160" y="1879102"/>
                <a:ext cx="564678" cy="1081455"/>
              </a:xfrm>
              <a:custGeom>
                <a:avLst/>
                <a:gdLst/>
                <a:ahLst/>
                <a:cxnLst>
                  <a:cxn ang="0">
                    <a:pos x="186" y="72"/>
                  </a:cxn>
                  <a:cxn ang="0">
                    <a:pos x="185" y="72"/>
                  </a:cxn>
                  <a:cxn ang="0">
                    <a:pos x="185" y="72"/>
                  </a:cxn>
                  <a:cxn ang="0">
                    <a:pos x="177" y="65"/>
                  </a:cxn>
                  <a:cxn ang="0">
                    <a:pos x="147" y="41"/>
                  </a:cxn>
                  <a:cxn ang="0">
                    <a:pos x="132" y="29"/>
                  </a:cxn>
                  <a:cxn ang="0">
                    <a:pos x="101" y="4"/>
                  </a:cxn>
                  <a:cxn ang="0">
                    <a:pos x="85" y="4"/>
                  </a:cxn>
                  <a:cxn ang="0">
                    <a:pos x="54" y="29"/>
                  </a:cxn>
                  <a:cxn ang="0">
                    <a:pos x="39" y="41"/>
                  </a:cxn>
                  <a:cxn ang="0">
                    <a:pos x="9" y="65"/>
                  </a:cxn>
                  <a:cxn ang="0">
                    <a:pos x="1" y="72"/>
                  </a:cxn>
                  <a:cxn ang="0">
                    <a:pos x="1" y="72"/>
                  </a:cxn>
                  <a:cxn ang="0">
                    <a:pos x="0" y="72"/>
                  </a:cxn>
                  <a:cxn ang="0">
                    <a:pos x="0" y="72"/>
                  </a:cxn>
                  <a:cxn ang="0">
                    <a:pos x="1" y="82"/>
                  </a:cxn>
                  <a:cxn ang="0">
                    <a:pos x="1" y="341"/>
                  </a:cxn>
                  <a:cxn ang="0">
                    <a:pos x="10" y="349"/>
                  </a:cxn>
                  <a:cxn ang="0">
                    <a:pos x="176" y="349"/>
                  </a:cxn>
                  <a:cxn ang="0">
                    <a:pos x="185" y="341"/>
                  </a:cxn>
                  <a:cxn ang="0">
                    <a:pos x="185" y="82"/>
                  </a:cxn>
                  <a:cxn ang="0">
                    <a:pos x="186" y="72"/>
                  </a:cxn>
                  <a:cxn ang="0">
                    <a:pos x="186" y="72"/>
                  </a:cxn>
                  <a:cxn ang="0">
                    <a:pos x="142" y="336"/>
                  </a:cxn>
                  <a:cxn ang="0">
                    <a:pos x="123" y="317"/>
                  </a:cxn>
                  <a:cxn ang="0">
                    <a:pos x="142" y="298"/>
                  </a:cxn>
                  <a:cxn ang="0">
                    <a:pos x="162" y="317"/>
                  </a:cxn>
                  <a:cxn ang="0">
                    <a:pos x="142" y="336"/>
                  </a:cxn>
                </a:cxnLst>
                <a:rect l="0" t="0" r="r" b="b"/>
                <a:pathLst>
                  <a:path w="186" h="350">
                    <a:moveTo>
                      <a:pt x="186" y="72"/>
                    </a:moveTo>
                    <a:cubicBezTo>
                      <a:pt x="186" y="72"/>
                      <a:pt x="185" y="72"/>
                      <a:pt x="185" y="72"/>
                    </a:cubicBezTo>
                    <a:cubicBezTo>
                      <a:pt x="185" y="72"/>
                      <a:pt x="185" y="72"/>
                      <a:pt x="185" y="72"/>
                    </a:cubicBezTo>
                    <a:cubicBezTo>
                      <a:pt x="185" y="72"/>
                      <a:pt x="182" y="69"/>
                      <a:pt x="177" y="65"/>
                    </a:cubicBezTo>
                    <a:cubicBezTo>
                      <a:pt x="147" y="41"/>
                      <a:pt x="147" y="41"/>
                      <a:pt x="147" y="41"/>
                    </a:cubicBezTo>
                    <a:cubicBezTo>
                      <a:pt x="143" y="38"/>
                      <a:pt x="136" y="32"/>
                      <a:pt x="132" y="29"/>
                    </a:cubicBezTo>
                    <a:cubicBezTo>
                      <a:pt x="101" y="4"/>
                      <a:pt x="101" y="4"/>
                      <a:pt x="101" y="4"/>
                    </a:cubicBezTo>
                    <a:cubicBezTo>
                      <a:pt x="96" y="0"/>
                      <a:pt x="90" y="0"/>
                      <a:pt x="85" y="4"/>
                    </a:cubicBezTo>
                    <a:cubicBezTo>
                      <a:pt x="54" y="29"/>
                      <a:pt x="54" y="29"/>
                      <a:pt x="54" y="29"/>
                    </a:cubicBezTo>
                    <a:cubicBezTo>
                      <a:pt x="50" y="32"/>
                      <a:pt x="43" y="38"/>
                      <a:pt x="39" y="41"/>
                    </a:cubicBezTo>
                    <a:cubicBezTo>
                      <a:pt x="9" y="65"/>
                      <a:pt x="9" y="65"/>
                      <a:pt x="9" y="65"/>
                    </a:cubicBezTo>
                    <a:cubicBezTo>
                      <a:pt x="4" y="69"/>
                      <a:pt x="1" y="72"/>
                      <a:pt x="1" y="72"/>
                    </a:cubicBezTo>
                    <a:cubicBezTo>
                      <a:pt x="1" y="72"/>
                      <a:pt x="1" y="72"/>
                      <a:pt x="1" y="72"/>
                    </a:cubicBezTo>
                    <a:cubicBezTo>
                      <a:pt x="1" y="72"/>
                      <a:pt x="0" y="72"/>
                      <a:pt x="0" y="72"/>
                    </a:cubicBezTo>
                    <a:cubicBezTo>
                      <a:pt x="0" y="72"/>
                      <a:pt x="0" y="72"/>
                      <a:pt x="0" y="72"/>
                    </a:cubicBezTo>
                    <a:cubicBezTo>
                      <a:pt x="0" y="72"/>
                      <a:pt x="1" y="77"/>
                      <a:pt x="1" y="82"/>
                    </a:cubicBezTo>
                    <a:cubicBezTo>
                      <a:pt x="1" y="341"/>
                      <a:pt x="1" y="341"/>
                      <a:pt x="1" y="341"/>
                    </a:cubicBezTo>
                    <a:cubicBezTo>
                      <a:pt x="1" y="346"/>
                      <a:pt x="5" y="350"/>
                      <a:pt x="10" y="349"/>
                    </a:cubicBezTo>
                    <a:cubicBezTo>
                      <a:pt x="176" y="349"/>
                      <a:pt x="176" y="349"/>
                      <a:pt x="176" y="349"/>
                    </a:cubicBezTo>
                    <a:cubicBezTo>
                      <a:pt x="181" y="350"/>
                      <a:pt x="185" y="346"/>
                      <a:pt x="185" y="341"/>
                    </a:cubicBezTo>
                    <a:cubicBezTo>
                      <a:pt x="185" y="82"/>
                      <a:pt x="185" y="82"/>
                      <a:pt x="185" y="82"/>
                    </a:cubicBezTo>
                    <a:cubicBezTo>
                      <a:pt x="185" y="77"/>
                      <a:pt x="186" y="72"/>
                      <a:pt x="186" y="72"/>
                    </a:cubicBezTo>
                    <a:cubicBezTo>
                      <a:pt x="186" y="72"/>
                      <a:pt x="186" y="72"/>
                      <a:pt x="186" y="72"/>
                    </a:cubicBezTo>
                    <a:close/>
                    <a:moveTo>
                      <a:pt x="142" y="336"/>
                    </a:moveTo>
                    <a:cubicBezTo>
                      <a:pt x="132" y="336"/>
                      <a:pt x="123" y="328"/>
                      <a:pt x="123" y="317"/>
                    </a:cubicBezTo>
                    <a:cubicBezTo>
                      <a:pt x="123" y="306"/>
                      <a:pt x="132" y="298"/>
                      <a:pt x="142" y="298"/>
                    </a:cubicBezTo>
                    <a:cubicBezTo>
                      <a:pt x="153" y="298"/>
                      <a:pt x="162" y="306"/>
                      <a:pt x="162" y="317"/>
                    </a:cubicBezTo>
                    <a:cubicBezTo>
                      <a:pt x="162" y="328"/>
                      <a:pt x="153" y="336"/>
                      <a:pt x="142" y="336"/>
                    </a:cubicBezTo>
                    <a:close/>
                  </a:path>
                </a:pathLst>
              </a:custGeom>
              <a:solidFill>
                <a:schemeClr val="accent4">
                  <a:lumMod val="50000"/>
                </a:schemeClr>
              </a:solidFill>
              <a:ln w="9525">
                <a:noFill/>
                <a:round/>
              </a:ln>
            </p:spPr>
            <p:txBody>
              <a:bodyPr anchor="ctr"/>
              <a:lstStyle/>
              <a:p>
                <a:pPr algn="ctr"/>
                <a:endParaRPr/>
              </a:p>
            </p:txBody>
          </p:sp>
          <p:sp>
            <p:nvSpPr>
              <p:cNvPr id="87" name="Freeform: Shape 71"/>
              <p:cNvSpPr/>
              <p:nvPr/>
            </p:nvSpPr>
            <p:spPr bwMode="auto">
              <a:xfrm>
                <a:off x="4989961" y="1868067"/>
                <a:ext cx="571075" cy="1081455"/>
              </a:xfrm>
              <a:custGeom>
                <a:avLst/>
                <a:gdLst/>
                <a:ahLst/>
                <a:cxnLst>
                  <a:cxn ang="0">
                    <a:pos x="186" y="72"/>
                  </a:cxn>
                  <a:cxn ang="0">
                    <a:pos x="185" y="72"/>
                  </a:cxn>
                  <a:cxn ang="0">
                    <a:pos x="185" y="72"/>
                  </a:cxn>
                  <a:cxn ang="0">
                    <a:pos x="177" y="66"/>
                  </a:cxn>
                  <a:cxn ang="0">
                    <a:pos x="147" y="41"/>
                  </a:cxn>
                  <a:cxn ang="0">
                    <a:pos x="132" y="29"/>
                  </a:cxn>
                  <a:cxn ang="0">
                    <a:pos x="101" y="4"/>
                  </a:cxn>
                  <a:cxn ang="0">
                    <a:pos x="85" y="4"/>
                  </a:cxn>
                  <a:cxn ang="0">
                    <a:pos x="54" y="29"/>
                  </a:cxn>
                  <a:cxn ang="0">
                    <a:pos x="39" y="41"/>
                  </a:cxn>
                  <a:cxn ang="0">
                    <a:pos x="9" y="66"/>
                  </a:cxn>
                  <a:cxn ang="0">
                    <a:pos x="1" y="72"/>
                  </a:cxn>
                  <a:cxn ang="0">
                    <a:pos x="1" y="72"/>
                  </a:cxn>
                  <a:cxn ang="0">
                    <a:pos x="0" y="72"/>
                  </a:cxn>
                  <a:cxn ang="0">
                    <a:pos x="0" y="72"/>
                  </a:cxn>
                  <a:cxn ang="0">
                    <a:pos x="1" y="82"/>
                  </a:cxn>
                  <a:cxn ang="0">
                    <a:pos x="1" y="341"/>
                  </a:cxn>
                  <a:cxn ang="0">
                    <a:pos x="10" y="351"/>
                  </a:cxn>
                  <a:cxn ang="0">
                    <a:pos x="176" y="351"/>
                  </a:cxn>
                  <a:cxn ang="0">
                    <a:pos x="185" y="341"/>
                  </a:cxn>
                  <a:cxn ang="0">
                    <a:pos x="185" y="82"/>
                  </a:cxn>
                  <a:cxn ang="0">
                    <a:pos x="186" y="72"/>
                  </a:cxn>
                  <a:cxn ang="0">
                    <a:pos x="186" y="72"/>
                  </a:cxn>
                  <a:cxn ang="0">
                    <a:pos x="142" y="337"/>
                  </a:cxn>
                  <a:cxn ang="0">
                    <a:pos x="123" y="317"/>
                  </a:cxn>
                  <a:cxn ang="0">
                    <a:pos x="142" y="298"/>
                  </a:cxn>
                  <a:cxn ang="0">
                    <a:pos x="162" y="317"/>
                  </a:cxn>
                  <a:cxn ang="0">
                    <a:pos x="142" y="337"/>
                  </a:cxn>
                </a:cxnLst>
                <a:rect l="0" t="0" r="r" b="b"/>
                <a:pathLst>
                  <a:path w="186" h="351">
                    <a:moveTo>
                      <a:pt x="186" y="72"/>
                    </a:moveTo>
                    <a:cubicBezTo>
                      <a:pt x="186" y="72"/>
                      <a:pt x="185" y="72"/>
                      <a:pt x="185" y="72"/>
                    </a:cubicBezTo>
                    <a:cubicBezTo>
                      <a:pt x="185" y="72"/>
                      <a:pt x="185" y="72"/>
                      <a:pt x="185" y="72"/>
                    </a:cubicBezTo>
                    <a:cubicBezTo>
                      <a:pt x="185" y="72"/>
                      <a:pt x="182" y="69"/>
                      <a:pt x="177" y="66"/>
                    </a:cubicBezTo>
                    <a:cubicBezTo>
                      <a:pt x="147" y="41"/>
                      <a:pt x="147" y="41"/>
                      <a:pt x="147" y="41"/>
                    </a:cubicBezTo>
                    <a:cubicBezTo>
                      <a:pt x="143" y="38"/>
                      <a:pt x="136" y="32"/>
                      <a:pt x="132" y="29"/>
                    </a:cubicBezTo>
                    <a:cubicBezTo>
                      <a:pt x="101" y="4"/>
                      <a:pt x="101" y="4"/>
                      <a:pt x="101" y="4"/>
                    </a:cubicBezTo>
                    <a:cubicBezTo>
                      <a:pt x="96" y="0"/>
                      <a:pt x="90" y="0"/>
                      <a:pt x="85" y="4"/>
                    </a:cubicBezTo>
                    <a:cubicBezTo>
                      <a:pt x="54" y="29"/>
                      <a:pt x="54" y="29"/>
                      <a:pt x="54" y="29"/>
                    </a:cubicBezTo>
                    <a:cubicBezTo>
                      <a:pt x="50" y="32"/>
                      <a:pt x="43" y="38"/>
                      <a:pt x="39" y="41"/>
                    </a:cubicBezTo>
                    <a:cubicBezTo>
                      <a:pt x="9" y="66"/>
                      <a:pt x="9" y="66"/>
                      <a:pt x="9" y="66"/>
                    </a:cubicBezTo>
                    <a:cubicBezTo>
                      <a:pt x="4" y="69"/>
                      <a:pt x="1" y="72"/>
                      <a:pt x="1" y="72"/>
                    </a:cubicBezTo>
                    <a:cubicBezTo>
                      <a:pt x="1" y="72"/>
                      <a:pt x="1" y="72"/>
                      <a:pt x="1" y="72"/>
                    </a:cubicBezTo>
                    <a:cubicBezTo>
                      <a:pt x="1" y="72"/>
                      <a:pt x="0" y="72"/>
                      <a:pt x="0" y="72"/>
                    </a:cubicBezTo>
                    <a:cubicBezTo>
                      <a:pt x="0" y="72"/>
                      <a:pt x="0" y="72"/>
                      <a:pt x="0" y="72"/>
                    </a:cubicBezTo>
                    <a:cubicBezTo>
                      <a:pt x="0" y="72"/>
                      <a:pt x="1" y="77"/>
                      <a:pt x="1" y="82"/>
                    </a:cubicBezTo>
                    <a:cubicBezTo>
                      <a:pt x="1" y="341"/>
                      <a:pt x="1" y="341"/>
                      <a:pt x="1" y="341"/>
                    </a:cubicBezTo>
                    <a:cubicBezTo>
                      <a:pt x="1" y="346"/>
                      <a:pt x="5" y="351"/>
                      <a:pt x="10" y="351"/>
                    </a:cubicBezTo>
                    <a:cubicBezTo>
                      <a:pt x="176" y="351"/>
                      <a:pt x="176" y="351"/>
                      <a:pt x="176" y="351"/>
                    </a:cubicBezTo>
                    <a:cubicBezTo>
                      <a:pt x="181" y="351"/>
                      <a:pt x="185" y="346"/>
                      <a:pt x="185" y="341"/>
                    </a:cubicBezTo>
                    <a:cubicBezTo>
                      <a:pt x="185" y="82"/>
                      <a:pt x="185" y="82"/>
                      <a:pt x="185" y="82"/>
                    </a:cubicBezTo>
                    <a:cubicBezTo>
                      <a:pt x="185" y="77"/>
                      <a:pt x="186" y="72"/>
                      <a:pt x="186" y="72"/>
                    </a:cubicBezTo>
                    <a:cubicBezTo>
                      <a:pt x="186" y="72"/>
                      <a:pt x="186" y="72"/>
                      <a:pt x="186" y="72"/>
                    </a:cubicBezTo>
                    <a:close/>
                    <a:moveTo>
                      <a:pt x="142" y="337"/>
                    </a:moveTo>
                    <a:cubicBezTo>
                      <a:pt x="132" y="337"/>
                      <a:pt x="123" y="328"/>
                      <a:pt x="123" y="317"/>
                    </a:cubicBezTo>
                    <a:cubicBezTo>
                      <a:pt x="123" y="306"/>
                      <a:pt x="132" y="298"/>
                      <a:pt x="142" y="298"/>
                    </a:cubicBezTo>
                    <a:cubicBezTo>
                      <a:pt x="153" y="298"/>
                      <a:pt x="162" y="306"/>
                      <a:pt x="162" y="317"/>
                    </a:cubicBezTo>
                    <a:cubicBezTo>
                      <a:pt x="162" y="328"/>
                      <a:pt x="153" y="337"/>
                      <a:pt x="142" y="337"/>
                    </a:cubicBezTo>
                    <a:close/>
                  </a:path>
                </a:pathLst>
              </a:custGeom>
              <a:solidFill>
                <a:schemeClr val="accent4"/>
              </a:solidFill>
              <a:ln w="9525">
                <a:noFill/>
                <a:round/>
              </a:ln>
            </p:spPr>
            <p:txBody>
              <a:bodyPr anchor="ctr"/>
              <a:lstStyle/>
              <a:p>
                <a:pPr algn="ctr"/>
                <a:endParaRPr/>
              </a:p>
            </p:txBody>
          </p:sp>
        </p:grpSp>
        <p:grpSp>
          <p:nvGrpSpPr>
            <p:cNvPr id="12" name="Group 72"/>
            <p:cNvGrpSpPr/>
            <p:nvPr/>
          </p:nvGrpSpPr>
          <p:grpSpPr>
            <a:xfrm>
              <a:off x="4476647" y="2716271"/>
              <a:ext cx="1412596" cy="1068367"/>
              <a:chOff x="4236804" y="2872275"/>
              <a:chExt cx="1213880" cy="1026280"/>
            </a:xfrm>
          </p:grpSpPr>
          <p:sp>
            <p:nvSpPr>
              <p:cNvPr id="79" name="Freeform: Shape 73"/>
              <p:cNvSpPr/>
              <p:nvPr/>
            </p:nvSpPr>
            <p:spPr bwMode="auto">
              <a:xfrm>
                <a:off x="5053413" y="3126086"/>
                <a:ext cx="52418" cy="60694"/>
              </a:xfrm>
              <a:custGeom>
                <a:avLst/>
                <a:gdLst/>
                <a:ahLst/>
                <a:cxnLst>
                  <a:cxn ang="0">
                    <a:pos x="0" y="3"/>
                  </a:cxn>
                  <a:cxn ang="0">
                    <a:pos x="14" y="6"/>
                  </a:cxn>
                  <a:cxn ang="0">
                    <a:pos x="14" y="6"/>
                  </a:cxn>
                  <a:cxn ang="0">
                    <a:pos x="15" y="20"/>
                  </a:cxn>
                  <a:cxn ang="0">
                    <a:pos x="15" y="20"/>
                  </a:cxn>
                  <a:cxn ang="0">
                    <a:pos x="13" y="19"/>
                  </a:cxn>
                  <a:cxn ang="0">
                    <a:pos x="12" y="7"/>
                  </a:cxn>
                  <a:cxn ang="0">
                    <a:pos x="12" y="7"/>
                  </a:cxn>
                  <a:cxn ang="0">
                    <a:pos x="1" y="5"/>
                  </a:cxn>
                  <a:cxn ang="0">
                    <a:pos x="1" y="5"/>
                  </a:cxn>
                  <a:cxn ang="0">
                    <a:pos x="1" y="5"/>
                  </a:cxn>
                  <a:cxn ang="0">
                    <a:pos x="0" y="3"/>
                  </a:cxn>
                </a:cxnLst>
                <a:rect l="0" t="0" r="r" b="b"/>
                <a:pathLst>
                  <a:path w="17" h="20">
                    <a:moveTo>
                      <a:pt x="0" y="3"/>
                    </a:moveTo>
                    <a:cubicBezTo>
                      <a:pt x="5" y="0"/>
                      <a:pt x="11" y="2"/>
                      <a:pt x="14" y="6"/>
                    </a:cubicBezTo>
                    <a:cubicBezTo>
                      <a:pt x="14" y="6"/>
                      <a:pt x="14" y="6"/>
                      <a:pt x="14" y="6"/>
                    </a:cubicBezTo>
                    <a:cubicBezTo>
                      <a:pt x="17" y="9"/>
                      <a:pt x="17" y="14"/>
                      <a:pt x="15" y="20"/>
                    </a:cubicBezTo>
                    <a:cubicBezTo>
                      <a:pt x="15" y="20"/>
                      <a:pt x="15" y="20"/>
                      <a:pt x="15" y="20"/>
                    </a:cubicBezTo>
                    <a:cubicBezTo>
                      <a:pt x="13" y="19"/>
                      <a:pt x="13" y="19"/>
                      <a:pt x="13" y="19"/>
                    </a:cubicBezTo>
                    <a:cubicBezTo>
                      <a:pt x="15" y="13"/>
                      <a:pt x="14" y="9"/>
                      <a:pt x="12" y="7"/>
                    </a:cubicBezTo>
                    <a:cubicBezTo>
                      <a:pt x="12" y="7"/>
                      <a:pt x="12" y="7"/>
                      <a:pt x="12" y="7"/>
                    </a:cubicBezTo>
                    <a:cubicBezTo>
                      <a:pt x="10" y="4"/>
                      <a:pt x="5" y="3"/>
                      <a:pt x="1" y="5"/>
                    </a:cubicBezTo>
                    <a:cubicBezTo>
                      <a:pt x="1" y="5"/>
                      <a:pt x="1" y="5"/>
                      <a:pt x="1" y="5"/>
                    </a:cubicBezTo>
                    <a:cubicBezTo>
                      <a:pt x="1" y="5"/>
                      <a:pt x="1" y="5"/>
                      <a:pt x="1" y="5"/>
                    </a:cubicBezTo>
                    <a:cubicBezTo>
                      <a:pt x="0" y="3"/>
                      <a:pt x="0" y="3"/>
                      <a:pt x="0" y="3"/>
                    </a:cubicBezTo>
                    <a:close/>
                  </a:path>
                </a:pathLst>
              </a:custGeom>
              <a:solidFill>
                <a:srgbClr val="010101"/>
              </a:solidFill>
              <a:ln w="9525">
                <a:noFill/>
                <a:round/>
              </a:ln>
            </p:spPr>
            <p:txBody>
              <a:bodyPr anchor="ctr"/>
              <a:lstStyle/>
              <a:p>
                <a:pPr algn="ctr"/>
                <a:endParaRPr/>
              </a:p>
            </p:txBody>
          </p:sp>
          <p:sp>
            <p:nvSpPr>
              <p:cNvPr id="80" name="Freeform: Shape 74"/>
              <p:cNvSpPr/>
              <p:nvPr/>
            </p:nvSpPr>
            <p:spPr bwMode="auto">
              <a:xfrm>
                <a:off x="4236804" y="3043322"/>
                <a:ext cx="957310" cy="855233"/>
              </a:xfrm>
              <a:custGeom>
                <a:avLst/>
                <a:gdLst/>
                <a:ahLst/>
                <a:cxnLst>
                  <a:cxn ang="0">
                    <a:pos x="226" y="7"/>
                  </a:cxn>
                  <a:cxn ang="0">
                    <a:pos x="10" y="176"/>
                  </a:cxn>
                  <a:cxn ang="0">
                    <a:pos x="7" y="204"/>
                  </a:cxn>
                  <a:cxn ang="0">
                    <a:pos x="57" y="268"/>
                  </a:cxn>
                  <a:cxn ang="0">
                    <a:pos x="85" y="271"/>
                  </a:cxn>
                  <a:cxn ang="0">
                    <a:pos x="301" y="102"/>
                  </a:cxn>
                  <a:cxn ang="0">
                    <a:pos x="304" y="74"/>
                  </a:cxn>
                  <a:cxn ang="0">
                    <a:pos x="254" y="10"/>
                  </a:cxn>
                  <a:cxn ang="0">
                    <a:pos x="226" y="7"/>
                  </a:cxn>
                  <a:cxn ang="0">
                    <a:pos x="267" y="74"/>
                  </a:cxn>
                  <a:cxn ang="0">
                    <a:pos x="242" y="71"/>
                  </a:cxn>
                  <a:cxn ang="0">
                    <a:pos x="245" y="46"/>
                  </a:cxn>
                  <a:cxn ang="0">
                    <a:pos x="270" y="49"/>
                  </a:cxn>
                  <a:cxn ang="0">
                    <a:pos x="267" y="74"/>
                  </a:cxn>
                </a:cxnLst>
                <a:rect l="0" t="0" r="r" b="b"/>
                <a:pathLst>
                  <a:path w="311" h="278">
                    <a:moveTo>
                      <a:pt x="226" y="7"/>
                    </a:moveTo>
                    <a:cubicBezTo>
                      <a:pt x="10" y="176"/>
                      <a:pt x="10" y="176"/>
                      <a:pt x="10" y="176"/>
                    </a:cubicBezTo>
                    <a:cubicBezTo>
                      <a:pt x="1" y="183"/>
                      <a:pt x="0" y="195"/>
                      <a:pt x="7" y="204"/>
                    </a:cubicBezTo>
                    <a:cubicBezTo>
                      <a:pt x="57" y="268"/>
                      <a:pt x="57" y="268"/>
                      <a:pt x="57" y="268"/>
                    </a:cubicBezTo>
                    <a:cubicBezTo>
                      <a:pt x="64" y="277"/>
                      <a:pt x="76" y="278"/>
                      <a:pt x="85" y="271"/>
                    </a:cubicBezTo>
                    <a:cubicBezTo>
                      <a:pt x="301" y="102"/>
                      <a:pt x="301" y="102"/>
                      <a:pt x="301" y="102"/>
                    </a:cubicBezTo>
                    <a:cubicBezTo>
                      <a:pt x="309" y="95"/>
                      <a:pt x="311" y="82"/>
                      <a:pt x="304" y="74"/>
                    </a:cubicBezTo>
                    <a:cubicBezTo>
                      <a:pt x="254" y="10"/>
                      <a:pt x="254" y="10"/>
                      <a:pt x="254" y="10"/>
                    </a:cubicBezTo>
                    <a:cubicBezTo>
                      <a:pt x="247" y="1"/>
                      <a:pt x="235" y="0"/>
                      <a:pt x="226" y="7"/>
                    </a:cubicBezTo>
                    <a:close/>
                    <a:moveTo>
                      <a:pt x="267" y="74"/>
                    </a:moveTo>
                    <a:cubicBezTo>
                      <a:pt x="260" y="80"/>
                      <a:pt x="248" y="79"/>
                      <a:pt x="242" y="71"/>
                    </a:cubicBezTo>
                    <a:cubicBezTo>
                      <a:pt x="236" y="63"/>
                      <a:pt x="237" y="52"/>
                      <a:pt x="245" y="46"/>
                    </a:cubicBezTo>
                    <a:cubicBezTo>
                      <a:pt x="253" y="40"/>
                      <a:pt x="264" y="41"/>
                      <a:pt x="270" y="49"/>
                    </a:cubicBezTo>
                    <a:cubicBezTo>
                      <a:pt x="276" y="56"/>
                      <a:pt x="275" y="68"/>
                      <a:pt x="267" y="74"/>
                    </a:cubicBezTo>
                    <a:close/>
                  </a:path>
                </a:pathLst>
              </a:custGeom>
              <a:solidFill>
                <a:schemeClr val="accent4"/>
              </a:solidFill>
              <a:ln w="9525">
                <a:noFill/>
                <a:round/>
              </a:ln>
            </p:spPr>
            <p:txBody>
              <a:bodyPr anchor="ctr"/>
              <a:lstStyle/>
              <a:p>
                <a:pPr algn="ctr"/>
                <a:endParaRPr/>
              </a:p>
            </p:txBody>
          </p:sp>
          <p:sp>
            <p:nvSpPr>
              <p:cNvPr id="81" name="Freeform: Shape 75"/>
              <p:cNvSpPr/>
              <p:nvPr/>
            </p:nvSpPr>
            <p:spPr bwMode="auto">
              <a:xfrm>
                <a:off x="4978926" y="3178505"/>
                <a:ext cx="96559" cy="96559"/>
              </a:xfrm>
              <a:custGeom>
                <a:avLst/>
                <a:gdLst/>
                <a:ahLst/>
                <a:cxnLst>
                  <a:cxn ang="0">
                    <a:pos x="7" y="5"/>
                  </a:cxn>
                  <a:cxn ang="0">
                    <a:pos x="5" y="24"/>
                  </a:cxn>
                  <a:cxn ang="0">
                    <a:pos x="24" y="26"/>
                  </a:cxn>
                  <a:cxn ang="0">
                    <a:pos x="26" y="7"/>
                  </a:cxn>
                  <a:cxn ang="0">
                    <a:pos x="7" y="5"/>
                  </a:cxn>
                  <a:cxn ang="0">
                    <a:pos x="22" y="24"/>
                  </a:cxn>
                  <a:cxn ang="0">
                    <a:pos x="7" y="22"/>
                  </a:cxn>
                  <a:cxn ang="0">
                    <a:pos x="9" y="7"/>
                  </a:cxn>
                  <a:cxn ang="0">
                    <a:pos x="24" y="9"/>
                  </a:cxn>
                  <a:cxn ang="0">
                    <a:pos x="22" y="24"/>
                  </a:cxn>
                </a:cxnLst>
                <a:rect l="0" t="0" r="r" b="b"/>
                <a:pathLst>
                  <a:path w="31" h="31">
                    <a:moveTo>
                      <a:pt x="7" y="5"/>
                    </a:moveTo>
                    <a:cubicBezTo>
                      <a:pt x="1" y="10"/>
                      <a:pt x="0" y="18"/>
                      <a:pt x="5" y="24"/>
                    </a:cubicBezTo>
                    <a:cubicBezTo>
                      <a:pt x="9" y="30"/>
                      <a:pt x="18" y="31"/>
                      <a:pt x="24" y="26"/>
                    </a:cubicBezTo>
                    <a:cubicBezTo>
                      <a:pt x="30" y="22"/>
                      <a:pt x="31" y="13"/>
                      <a:pt x="26" y="7"/>
                    </a:cubicBezTo>
                    <a:cubicBezTo>
                      <a:pt x="21" y="1"/>
                      <a:pt x="13" y="0"/>
                      <a:pt x="7" y="5"/>
                    </a:cubicBezTo>
                    <a:close/>
                    <a:moveTo>
                      <a:pt x="22" y="24"/>
                    </a:moveTo>
                    <a:cubicBezTo>
                      <a:pt x="17" y="28"/>
                      <a:pt x="11" y="27"/>
                      <a:pt x="7" y="22"/>
                    </a:cubicBezTo>
                    <a:cubicBezTo>
                      <a:pt x="3" y="18"/>
                      <a:pt x="4" y="11"/>
                      <a:pt x="9" y="7"/>
                    </a:cubicBezTo>
                    <a:cubicBezTo>
                      <a:pt x="13" y="4"/>
                      <a:pt x="20" y="5"/>
                      <a:pt x="24" y="9"/>
                    </a:cubicBezTo>
                    <a:cubicBezTo>
                      <a:pt x="27" y="14"/>
                      <a:pt x="26" y="20"/>
                      <a:pt x="22" y="24"/>
                    </a:cubicBezTo>
                    <a:close/>
                  </a:path>
                </a:pathLst>
              </a:custGeom>
              <a:solidFill>
                <a:schemeClr val="bg1">
                  <a:lumMod val="50000"/>
                </a:schemeClr>
              </a:solidFill>
              <a:ln w="9525">
                <a:noFill/>
                <a:round/>
              </a:ln>
            </p:spPr>
            <p:txBody>
              <a:bodyPr anchor="ctr"/>
              <a:lstStyle/>
              <a:p>
                <a:pPr algn="ctr"/>
                <a:endParaRPr/>
              </a:p>
            </p:txBody>
          </p:sp>
          <p:sp>
            <p:nvSpPr>
              <p:cNvPr id="82" name="Freeform: Shape 76"/>
              <p:cNvSpPr/>
              <p:nvPr/>
            </p:nvSpPr>
            <p:spPr bwMode="auto">
              <a:xfrm>
                <a:off x="4965131" y="3164710"/>
                <a:ext cx="121388" cy="124148"/>
              </a:xfrm>
              <a:custGeom>
                <a:avLst/>
                <a:gdLst/>
                <a:ahLst/>
                <a:cxnLst>
                  <a:cxn ang="0">
                    <a:pos x="9" y="6"/>
                  </a:cxn>
                  <a:cxn ang="0">
                    <a:pos x="6" y="31"/>
                  </a:cxn>
                  <a:cxn ang="0">
                    <a:pos x="31" y="34"/>
                  </a:cxn>
                  <a:cxn ang="0">
                    <a:pos x="34" y="9"/>
                  </a:cxn>
                  <a:cxn ang="0">
                    <a:pos x="9" y="6"/>
                  </a:cxn>
                  <a:cxn ang="0">
                    <a:pos x="29" y="30"/>
                  </a:cxn>
                  <a:cxn ang="0">
                    <a:pos x="10" y="28"/>
                  </a:cxn>
                  <a:cxn ang="0">
                    <a:pos x="12" y="9"/>
                  </a:cxn>
                  <a:cxn ang="0">
                    <a:pos x="31" y="11"/>
                  </a:cxn>
                  <a:cxn ang="0">
                    <a:pos x="29" y="30"/>
                  </a:cxn>
                </a:cxnLst>
                <a:rect l="0" t="0" r="r" b="b"/>
                <a:pathLst>
                  <a:path w="40" h="40">
                    <a:moveTo>
                      <a:pt x="9" y="6"/>
                    </a:moveTo>
                    <a:cubicBezTo>
                      <a:pt x="1" y="12"/>
                      <a:pt x="0" y="23"/>
                      <a:pt x="6" y="31"/>
                    </a:cubicBezTo>
                    <a:cubicBezTo>
                      <a:pt x="12" y="39"/>
                      <a:pt x="24" y="40"/>
                      <a:pt x="31" y="34"/>
                    </a:cubicBezTo>
                    <a:cubicBezTo>
                      <a:pt x="39" y="28"/>
                      <a:pt x="40" y="16"/>
                      <a:pt x="34" y="9"/>
                    </a:cubicBezTo>
                    <a:cubicBezTo>
                      <a:pt x="28" y="1"/>
                      <a:pt x="17" y="0"/>
                      <a:pt x="9" y="6"/>
                    </a:cubicBezTo>
                    <a:close/>
                    <a:moveTo>
                      <a:pt x="29" y="30"/>
                    </a:moveTo>
                    <a:cubicBezTo>
                      <a:pt x="23" y="35"/>
                      <a:pt x="14" y="34"/>
                      <a:pt x="10" y="28"/>
                    </a:cubicBezTo>
                    <a:cubicBezTo>
                      <a:pt x="5" y="22"/>
                      <a:pt x="6" y="14"/>
                      <a:pt x="12" y="9"/>
                    </a:cubicBezTo>
                    <a:cubicBezTo>
                      <a:pt x="18" y="4"/>
                      <a:pt x="26" y="5"/>
                      <a:pt x="31" y="11"/>
                    </a:cubicBezTo>
                    <a:cubicBezTo>
                      <a:pt x="36" y="17"/>
                      <a:pt x="35" y="26"/>
                      <a:pt x="29" y="30"/>
                    </a:cubicBezTo>
                    <a:close/>
                  </a:path>
                </a:pathLst>
              </a:custGeom>
              <a:solidFill>
                <a:schemeClr val="accent4">
                  <a:lumMod val="50000"/>
                </a:schemeClr>
              </a:solidFill>
              <a:ln w="9525">
                <a:noFill/>
                <a:round/>
              </a:ln>
            </p:spPr>
            <p:txBody>
              <a:bodyPr anchor="ctr"/>
              <a:lstStyle/>
              <a:p>
                <a:pPr algn="ctr"/>
                <a:endParaRPr/>
              </a:p>
            </p:txBody>
          </p:sp>
          <p:sp>
            <p:nvSpPr>
              <p:cNvPr id="83" name="Freeform: Shape 77"/>
              <p:cNvSpPr/>
              <p:nvPr/>
            </p:nvSpPr>
            <p:spPr bwMode="auto">
              <a:xfrm>
                <a:off x="5045137" y="2872275"/>
                <a:ext cx="405547" cy="361406"/>
              </a:xfrm>
              <a:custGeom>
                <a:avLst/>
                <a:gdLst/>
                <a:ahLst/>
                <a:cxnLst>
                  <a:cxn ang="0">
                    <a:pos x="3" y="105"/>
                  </a:cxn>
                  <a:cxn ang="0">
                    <a:pos x="3" y="105"/>
                  </a:cxn>
                  <a:cxn ang="0">
                    <a:pos x="16" y="91"/>
                  </a:cxn>
                  <a:cxn ang="0">
                    <a:pos x="16" y="91"/>
                  </a:cxn>
                  <a:cxn ang="0">
                    <a:pos x="107" y="33"/>
                  </a:cxn>
                  <a:cxn ang="0">
                    <a:pos x="107" y="33"/>
                  </a:cxn>
                  <a:cxn ang="0">
                    <a:pos x="129" y="0"/>
                  </a:cxn>
                  <a:cxn ang="0">
                    <a:pos x="129" y="0"/>
                  </a:cxn>
                  <a:cxn ang="0">
                    <a:pos x="131" y="0"/>
                  </a:cxn>
                  <a:cxn ang="0">
                    <a:pos x="108" y="34"/>
                  </a:cxn>
                  <a:cxn ang="0">
                    <a:pos x="108" y="34"/>
                  </a:cxn>
                  <a:cxn ang="0">
                    <a:pos x="17" y="93"/>
                  </a:cxn>
                  <a:cxn ang="0">
                    <a:pos x="17" y="93"/>
                  </a:cxn>
                  <a:cxn ang="0">
                    <a:pos x="4" y="106"/>
                  </a:cxn>
                  <a:cxn ang="0">
                    <a:pos x="4" y="106"/>
                  </a:cxn>
                  <a:cxn ang="0">
                    <a:pos x="5" y="114"/>
                  </a:cxn>
                  <a:cxn ang="0">
                    <a:pos x="5" y="117"/>
                  </a:cxn>
                  <a:cxn ang="0">
                    <a:pos x="3" y="105"/>
                  </a:cxn>
                </a:cxnLst>
                <a:rect l="0" t="0" r="r" b="b"/>
                <a:pathLst>
                  <a:path w="132" h="117">
                    <a:moveTo>
                      <a:pt x="3" y="105"/>
                    </a:moveTo>
                    <a:cubicBezTo>
                      <a:pt x="3" y="105"/>
                      <a:pt x="3" y="105"/>
                      <a:pt x="3" y="105"/>
                    </a:cubicBezTo>
                    <a:cubicBezTo>
                      <a:pt x="5" y="101"/>
                      <a:pt x="10" y="96"/>
                      <a:pt x="16" y="91"/>
                    </a:cubicBezTo>
                    <a:cubicBezTo>
                      <a:pt x="16" y="91"/>
                      <a:pt x="16" y="91"/>
                      <a:pt x="16" y="91"/>
                    </a:cubicBezTo>
                    <a:cubicBezTo>
                      <a:pt x="38" y="74"/>
                      <a:pt x="81" y="53"/>
                      <a:pt x="107" y="33"/>
                    </a:cubicBezTo>
                    <a:cubicBezTo>
                      <a:pt x="107" y="33"/>
                      <a:pt x="107" y="33"/>
                      <a:pt x="107" y="33"/>
                    </a:cubicBezTo>
                    <a:cubicBezTo>
                      <a:pt x="121" y="22"/>
                      <a:pt x="130" y="10"/>
                      <a:pt x="129" y="0"/>
                    </a:cubicBezTo>
                    <a:cubicBezTo>
                      <a:pt x="129" y="0"/>
                      <a:pt x="129" y="0"/>
                      <a:pt x="129" y="0"/>
                    </a:cubicBezTo>
                    <a:cubicBezTo>
                      <a:pt x="131" y="0"/>
                      <a:pt x="131" y="0"/>
                      <a:pt x="131" y="0"/>
                    </a:cubicBezTo>
                    <a:cubicBezTo>
                      <a:pt x="132" y="12"/>
                      <a:pt x="123" y="23"/>
                      <a:pt x="108" y="34"/>
                    </a:cubicBezTo>
                    <a:cubicBezTo>
                      <a:pt x="108" y="34"/>
                      <a:pt x="108" y="34"/>
                      <a:pt x="108" y="34"/>
                    </a:cubicBezTo>
                    <a:cubicBezTo>
                      <a:pt x="82" y="55"/>
                      <a:pt x="39" y="75"/>
                      <a:pt x="17" y="93"/>
                    </a:cubicBezTo>
                    <a:cubicBezTo>
                      <a:pt x="17" y="93"/>
                      <a:pt x="17" y="93"/>
                      <a:pt x="17" y="93"/>
                    </a:cubicBezTo>
                    <a:cubicBezTo>
                      <a:pt x="11" y="97"/>
                      <a:pt x="7" y="102"/>
                      <a:pt x="4" y="106"/>
                    </a:cubicBezTo>
                    <a:cubicBezTo>
                      <a:pt x="4" y="106"/>
                      <a:pt x="4" y="106"/>
                      <a:pt x="4" y="106"/>
                    </a:cubicBezTo>
                    <a:cubicBezTo>
                      <a:pt x="3" y="110"/>
                      <a:pt x="4" y="111"/>
                      <a:pt x="5" y="114"/>
                    </a:cubicBezTo>
                    <a:cubicBezTo>
                      <a:pt x="5" y="117"/>
                      <a:pt x="5" y="117"/>
                      <a:pt x="5" y="117"/>
                    </a:cubicBezTo>
                    <a:cubicBezTo>
                      <a:pt x="5" y="117"/>
                      <a:pt x="0" y="110"/>
                      <a:pt x="3" y="105"/>
                    </a:cubicBezTo>
                    <a:close/>
                  </a:path>
                </a:pathLst>
              </a:custGeom>
              <a:solidFill>
                <a:srgbClr val="010101"/>
              </a:solidFill>
              <a:ln w="9525">
                <a:noFill/>
                <a:round/>
              </a:ln>
            </p:spPr>
            <p:txBody>
              <a:bodyPr anchor="ctr"/>
              <a:lstStyle/>
              <a:p>
                <a:pPr algn="ctr"/>
                <a:endParaRPr/>
              </a:p>
            </p:txBody>
          </p:sp>
          <p:sp>
            <p:nvSpPr>
              <p:cNvPr id="84" name="Freeform: Shape 78"/>
              <p:cNvSpPr/>
              <p:nvPr/>
            </p:nvSpPr>
            <p:spPr bwMode="auto">
              <a:xfrm>
                <a:off x="5045137" y="3134364"/>
                <a:ext cx="33106" cy="38623"/>
              </a:xfrm>
              <a:custGeom>
                <a:avLst/>
                <a:gdLst/>
                <a:ahLst/>
                <a:cxnLst>
                  <a:cxn ang="0">
                    <a:pos x="0" y="11"/>
                  </a:cxn>
                  <a:cxn ang="0">
                    <a:pos x="2" y="12"/>
                  </a:cxn>
                  <a:cxn ang="0">
                    <a:pos x="11" y="1"/>
                  </a:cxn>
                  <a:cxn ang="0">
                    <a:pos x="10" y="0"/>
                  </a:cxn>
                  <a:cxn ang="0">
                    <a:pos x="2" y="9"/>
                  </a:cxn>
                  <a:cxn ang="0">
                    <a:pos x="0" y="11"/>
                  </a:cxn>
                </a:cxnLst>
                <a:rect l="0" t="0" r="r" b="b"/>
                <a:pathLst>
                  <a:path w="11" h="12">
                    <a:moveTo>
                      <a:pt x="0" y="11"/>
                    </a:moveTo>
                    <a:cubicBezTo>
                      <a:pt x="1" y="11"/>
                      <a:pt x="1" y="11"/>
                      <a:pt x="2" y="12"/>
                    </a:cubicBezTo>
                    <a:cubicBezTo>
                      <a:pt x="4" y="9"/>
                      <a:pt x="7" y="5"/>
                      <a:pt x="11" y="1"/>
                    </a:cubicBezTo>
                    <a:cubicBezTo>
                      <a:pt x="10" y="0"/>
                      <a:pt x="10" y="0"/>
                      <a:pt x="10" y="0"/>
                    </a:cubicBezTo>
                    <a:cubicBezTo>
                      <a:pt x="7" y="3"/>
                      <a:pt x="4" y="6"/>
                      <a:pt x="2" y="9"/>
                    </a:cubicBezTo>
                    <a:cubicBezTo>
                      <a:pt x="1" y="10"/>
                      <a:pt x="0" y="10"/>
                      <a:pt x="0" y="11"/>
                    </a:cubicBezTo>
                    <a:close/>
                  </a:path>
                </a:pathLst>
              </a:custGeom>
              <a:solidFill>
                <a:srgbClr val="010101"/>
              </a:solidFill>
              <a:ln w="9525">
                <a:noFill/>
                <a:round/>
              </a:ln>
            </p:spPr>
            <p:txBody>
              <a:bodyPr anchor="ctr"/>
              <a:lstStyle/>
              <a:p>
                <a:pPr algn="ctr"/>
                <a:endParaRPr/>
              </a:p>
            </p:txBody>
          </p:sp>
          <p:sp>
            <p:nvSpPr>
              <p:cNvPr id="85" name="Freeform: Shape 79"/>
              <p:cNvSpPr/>
              <p:nvPr/>
            </p:nvSpPr>
            <p:spPr bwMode="auto">
              <a:xfrm>
                <a:off x="5028584" y="3170227"/>
                <a:ext cx="22071" cy="35865"/>
              </a:xfrm>
              <a:custGeom>
                <a:avLst/>
                <a:gdLst/>
                <a:ahLst/>
                <a:cxnLst>
                  <a:cxn ang="0">
                    <a:pos x="1" y="6"/>
                  </a:cxn>
                  <a:cxn ang="0">
                    <a:pos x="5" y="10"/>
                  </a:cxn>
                  <a:cxn ang="0">
                    <a:pos x="4" y="9"/>
                  </a:cxn>
                  <a:cxn ang="0">
                    <a:pos x="3" y="7"/>
                  </a:cxn>
                  <a:cxn ang="0">
                    <a:pos x="7" y="1"/>
                  </a:cxn>
                  <a:cxn ang="0">
                    <a:pos x="5" y="0"/>
                  </a:cxn>
                  <a:cxn ang="0">
                    <a:pos x="1" y="6"/>
                  </a:cxn>
                </a:cxnLst>
                <a:rect l="0" t="0" r="r" b="b"/>
                <a:pathLst>
                  <a:path w="7" h="12">
                    <a:moveTo>
                      <a:pt x="1" y="6"/>
                    </a:moveTo>
                    <a:cubicBezTo>
                      <a:pt x="0" y="9"/>
                      <a:pt x="1" y="12"/>
                      <a:pt x="5" y="10"/>
                    </a:cubicBezTo>
                    <a:cubicBezTo>
                      <a:pt x="4" y="9"/>
                      <a:pt x="4" y="9"/>
                      <a:pt x="4" y="9"/>
                    </a:cubicBezTo>
                    <a:cubicBezTo>
                      <a:pt x="3" y="9"/>
                      <a:pt x="2" y="9"/>
                      <a:pt x="3" y="7"/>
                    </a:cubicBezTo>
                    <a:cubicBezTo>
                      <a:pt x="4" y="5"/>
                      <a:pt x="5" y="3"/>
                      <a:pt x="7" y="1"/>
                    </a:cubicBezTo>
                    <a:cubicBezTo>
                      <a:pt x="6" y="0"/>
                      <a:pt x="6" y="0"/>
                      <a:pt x="5" y="0"/>
                    </a:cubicBezTo>
                    <a:cubicBezTo>
                      <a:pt x="3" y="2"/>
                      <a:pt x="2" y="4"/>
                      <a:pt x="1" y="6"/>
                    </a:cubicBezTo>
                    <a:close/>
                  </a:path>
                </a:pathLst>
              </a:custGeom>
              <a:solidFill>
                <a:srgbClr val="010101"/>
              </a:solidFill>
              <a:ln w="9525">
                <a:noFill/>
                <a:round/>
              </a:ln>
            </p:spPr>
            <p:txBody>
              <a:bodyPr anchor="ctr"/>
              <a:lstStyle/>
              <a:p>
                <a:pPr algn="ctr"/>
                <a:endParaRPr/>
              </a:p>
            </p:txBody>
          </p:sp>
        </p:grpSp>
        <p:sp>
          <p:nvSpPr>
            <p:cNvPr id="25" name="TextBox 137"/>
            <p:cNvSpPr txBox="1"/>
            <p:nvPr/>
          </p:nvSpPr>
          <p:spPr>
            <a:xfrm rot="19338731">
              <a:off x="4636427" y="3280403"/>
              <a:ext cx="719188" cy="184666"/>
            </a:xfrm>
            <a:prstGeom prst="rect">
              <a:avLst/>
            </a:prstGeom>
            <a:noFill/>
          </p:spPr>
          <p:txBody>
            <a:bodyPr wrap="none">
              <a:normAutofit fontScale="70000" lnSpcReduction="20000"/>
            </a:bodyPr>
            <a:lstStyle/>
            <a:p>
              <a:r>
                <a:rPr lang="zh-CN" altLang="en-US" sz="1000" b="1">
                  <a:solidFill>
                    <a:schemeClr val="bg1"/>
                  </a:solidFill>
                </a:rPr>
                <a:t>标题文本预设</a:t>
              </a:r>
            </a:p>
          </p:txBody>
        </p:sp>
        <p:sp>
          <p:nvSpPr>
            <p:cNvPr id="31" name="TextBox 143"/>
            <p:cNvSpPr txBox="1"/>
            <p:nvPr/>
          </p:nvSpPr>
          <p:spPr>
            <a:xfrm>
              <a:off x="5441690" y="2090180"/>
              <a:ext cx="487375" cy="396624"/>
            </a:xfrm>
            <a:prstGeom prst="rect">
              <a:avLst/>
            </a:prstGeom>
            <a:noFill/>
            <a:ln>
              <a:noFill/>
            </a:ln>
          </p:spPr>
          <p:txBody>
            <a:bodyPr wrap="none" anchor="ctr" anchorCtr="1">
              <a:normAutofit/>
            </a:bodyPr>
            <a:lstStyle/>
            <a:p>
              <a:pPr algn="ctr"/>
              <a:r>
                <a:rPr lang="en-US" sz="1400" b="1">
                  <a:solidFill>
                    <a:schemeClr val="bg1"/>
                  </a:solidFill>
                </a:rPr>
                <a:t>60%</a:t>
              </a:r>
            </a:p>
          </p:txBody>
        </p:sp>
        <p:grpSp>
          <p:nvGrpSpPr>
            <p:cNvPr id="38" name="Group 164"/>
            <p:cNvGrpSpPr/>
            <p:nvPr/>
          </p:nvGrpSpPr>
          <p:grpSpPr>
            <a:xfrm>
              <a:off x="5033659" y="869924"/>
              <a:ext cx="1332093" cy="800953"/>
              <a:chOff x="3360424" y="1358596"/>
              <a:chExt cx="1776124" cy="1067938"/>
            </a:xfrm>
          </p:grpSpPr>
          <p:sp>
            <p:nvSpPr>
              <p:cNvPr id="42" name="TextBox 165"/>
              <p:cNvSpPr txBox="1"/>
              <p:nvPr/>
            </p:nvSpPr>
            <p:spPr bwMode="auto">
              <a:xfrm>
                <a:off x="3360424" y="1358596"/>
                <a:ext cx="1776124" cy="289066"/>
              </a:xfrm>
              <a:prstGeom prst="rect">
                <a:avLst/>
              </a:prstGeom>
              <a:noFill/>
            </p:spPr>
            <p:txBody>
              <a:bodyPr wrap="none" lIns="0" tIns="0" rIns="0" bIns="0" anchor="ctr" anchorCtr="1">
                <a:normAutofit/>
              </a:bodyPr>
              <a:lstStyle/>
              <a:p>
                <a:pPr latinLnBrk="0"/>
                <a:r>
                  <a:rPr lang="zh-CN" altLang="en-US" sz="1400">
                    <a:solidFill>
                      <a:schemeClr val="bg1">
                        <a:lumMod val="50000"/>
                      </a:schemeClr>
                    </a:solidFill>
                    <a:effectLst/>
                    <a:latin typeface="微软雅黑" panose="020B0503020204020204" pitchFamily="34" charset="-122"/>
                    <a:ea typeface="微软雅黑" panose="020B0503020204020204" pitchFamily="34" charset="-122"/>
                  </a:rPr>
                  <a:t>标题文本预设</a:t>
                </a:r>
              </a:p>
            </p:txBody>
          </p:sp>
          <p:sp>
            <p:nvSpPr>
              <p:cNvPr id="43" name="TextBox 166"/>
              <p:cNvSpPr txBox="1"/>
              <p:nvPr/>
            </p:nvSpPr>
            <p:spPr bwMode="auto">
              <a:xfrm>
                <a:off x="3360424" y="1647662"/>
                <a:ext cx="1776124" cy="778872"/>
              </a:xfrm>
              <a:prstGeom prst="rect">
                <a:avLst/>
              </a:prstGeom>
              <a:noFill/>
            </p:spPr>
            <p:txBody>
              <a:bodyPr wrap="square" lIns="90000" tIns="46800" rIns="90000" bIns="46800" anchor="t" anchorCtr="1">
                <a:normAutofit/>
              </a:bodyPr>
              <a:lstStyle/>
              <a:p>
                <a:pPr latinLnBrk="0">
                  <a:lnSpc>
                    <a:spcPct val="120000"/>
                  </a:lnSpc>
                </a:pPr>
                <a: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t>此部分内容作为文字排版占位显示 </a:t>
                </a:r>
                <a:b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br>
                <a:r>
                  <a:rPr lang="zh-CN" altLang="en-US" sz="800" b="0" dirty="0">
                    <a:solidFill>
                      <a:schemeClr val="bg1">
                        <a:lumMod val="50000"/>
                      </a:schemeClr>
                    </a:solidFill>
                    <a:effectLst/>
                    <a:latin typeface="微软雅黑" panose="020B0503020204020204" pitchFamily="34" charset="-122"/>
                    <a:ea typeface="微软雅黑" panose="020B0503020204020204" pitchFamily="34" charset="-122"/>
                  </a:rPr>
                  <a:t>（建议使用主题字体）</a:t>
                </a:r>
              </a:p>
            </p:txBody>
          </p:sp>
        </p:grpSp>
      </p:grpSp>
    </p:spTree>
  </p:cSld>
  <p:clrMapOvr>
    <a:masterClrMapping/>
  </p:clrMapOvr>
  <mc:AlternateContent xmlns:mc="http://schemas.openxmlformats.org/markup-compatibility/2006" xmlns:p14="http://schemas.microsoft.com/office/powerpoint/2010/main">
    <mc:Choice Requires="p14">
      <p:transition spd="slow" p14:dur="125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500" fill="hold"/>
                                        <p:tgtEl>
                                          <p:spTgt spid="116"/>
                                        </p:tgtEl>
                                        <p:attrNameLst>
                                          <p:attrName>ppt_x</p:attrName>
                                        </p:attrNameLst>
                                      </p:cBhvr>
                                      <p:tavLst>
                                        <p:tav tm="0">
                                          <p:val>
                                            <p:strVal val="0-#ppt_w/2"/>
                                          </p:val>
                                        </p:tav>
                                        <p:tav tm="100000">
                                          <p:val>
                                            <p:strVal val="#ppt_x"/>
                                          </p:val>
                                        </p:tav>
                                      </p:tavLst>
                                    </p:anim>
                                    <p:anim calcmode="lin" valueType="num">
                                      <p:cBhvr additive="base">
                                        <p:cTn id="8" dur="500" fill="hold"/>
                                        <p:tgtEl>
                                          <p:spTgt spid="1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500" fill="hold"/>
                                        <p:tgtEl>
                                          <p:spTgt spid="114"/>
                                        </p:tgtEl>
                                        <p:attrNameLst>
                                          <p:attrName>ppt_x</p:attrName>
                                        </p:attrNameLst>
                                      </p:cBhvr>
                                      <p:tavLst>
                                        <p:tav tm="0">
                                          <p:val>
                                            <p:strVal val="0-#ppt_w/2"/>
                                          </p:val>
                                        </p:tav>
                                        <p:tav tm="100000">
                                          <p:val>
                                            <p:strVal val="#ppt_x"/>
                                          </p:val>
                                        </p:tav>
                                      </p:tavLst>
                                    </p:anim>
                                    <p:anim calcmode="lin" valueType="num">
                                      <p:cBhvr additive="base">
                                        <p:cTn id="13" dur="500" fill="hold"/>
                                        <p:tgtEl>
                                          <p:spTgt spid="1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additive="base">
                                        <p:cTn id="17" dur="500" fill="hold"/>
                                        <p:tgtEl>
                                          <p:spTgt spid="113"/>
                                        </p:tgtEl>
                                        <p:attrNameLst>
                                          <p:attrName>ppt_x</p:attrName>
                                        </p:attrNameLst>
                                      </p:cBhvr>
                                      <p:tavLst>
                                        <p:tav tm="0">
                                          <p:val>
                                            <p:strVal val="0-#ppt_w/2"/>
                                          </p:val>
                                        </p:tav>
                                        <p:tav tm="100000">
                                          <p:val>
                                            <p:strVal val="#ppt_x"/>
                                          </p:val>
                                        </p:tav>
                                      </p:tavLst>
                                    </p:anim>
                                    <p:anim calcmode="lin" valueType="num">
                                      <p:cBhvr additive="base">
                                        <p:cTn id="18" dur="500" fill="hold"/>
                                        <p:tgtEl>
                                          <p:spTgt spid="1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12"/>
                                        </p:tgtEl>
                                        <p:attrNameLst>
                                          <p:attrName>style.visibility</p:attrName>
                                        </p:attrNameLst>
                                      </p:cBhvr>
                                      <p:to>
                                        <p:strVal val="visible"/>
                                      </p:to>
                                    </p:set>
                                    <p:anim calcmode="lin" valueType="num">
                                      <p:cBhvr additive="base">
                                        <p:cTn id="22" dur="500" fill="hold"/>
                                        <p:tgtEl>
                                          <p:spTgt spid="112"/>
                                        </p:tgtEl>
                                        <p:attrNameLst>
                                          <p:attrName>ppt_x</p:attrName>
                                        </p:attrNameLst>
                                      </p:cBhvr>
                                      <p:tavLst>
                                        <p:tav tm="0">
                                          <p:val>
                                            <p:strVal val="0-#ppt_w/2"/>
                                          </p:val>
                                        </p:tav>
                                        <p:tav tm="100000">
                                          <p:val>
                                            <p:strVal val="#ppt_x"/>
                                          </p:val>
                                        </p:tav>
                                      </p:tavLst>
                                    </p:anim>
                                    <p:anim calcmode="lin" valueType="num">
                                      <p:cBhvr additive="base">
                                        <p:cTn id="23" dur="500" fill="hold"/>
                                        <p:tgtEl>
                                          <p:spTgt spid="1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Freeform 7"/>
          <p:cNvSpPr/>
          <p:nvPr/>
        </p:nvSpPr>
        <p:spPr bwMode="auto">
          <a:xfrm>
            <a:off x="2140279" y="1917554"/>
            <a:ext cx="925388" cy="924211"/>
          </a:xfrm>
          <a:custGeom>
            <a:avLst/>
            <a:gdLst>
              <a:gd name="T0" fmla="*/ 0 w 307"/>
              <a:gd name="T1" fmla="*/ 307 h 307"/>
              <a:gd name="T2" fmla="*/ 307 w 307"/>
              <a:gd name="T3" fmla="*/ 307 h 307"/>
              <a:gd name="T4" fmla="*/ 0 w 307"/>
              <a:gd name="T5" fmla="*/ 0 h 307"/>
              <a:gd name="T6" fmla="*/ 0 w 307"/>
              <a:gd name="T7" fmla="*/ 307 h 307"/>
            </a:gdLst>
            <a:ahLst/>
            <a:cxnLst>
              <a:cxn ang="0">
                <a:pos x="T0" y="T1"/>
              </a:cxn>
              <a:cxn ang="0">
                <a:pos x="T2" y="T3"/>
              </a:cxn>
              <a:cxn ang="0">
                <a:pos x="T4" y="T5"/>
              </a:cxn>
              <a:cxn ang="0">
                <a:pos x="T6" y="T7"/>
              </a:cxn>
            </a:cxnLst>
            <a:rect l="0" t="0" r="r" b="b"/>
            <a:pathLst>
              <a:path w="307" h="307">
                <a:moveTo>
                  <a:pt x="0" y="307"/>
                </a:moveTo>
                <a:cubicBezTo>
                  <a:pt x="307" y="307"/>
                  <a:pt x="307" y="307"/>
                  <a:pt x="307" y="307"/>
                </a:cubicBezTo>
                <a:cubicBezTo>
                  <a:pt x="301" y="140"/>
                  <a:pt x="167" y="6"/>
                  <a:pt x="0" y="0"/>
                </a:cubicBezTo>
                <a:lnTo>
                  <a:pt x="0" y="307"/>
                </a:lnTo>
                <a:close/>
              </a:path>
            </a:pathLst>
          </a:custGeom>
          <a:solidFill>
            <a:srgbClr val="FFFDEF"/>
          </a:solidFill>
          <a:ln w="9525" cmpd="sng">
            <a:solidFill>
              <a:schemeClr val="accent1"/>
            </a:solidFill>
            <a:round/>
          </a:ln>
        </p:spPr>
        <p:txBody>
          <a:bodyPr lIns="91439" tIns="45720" rIns="91439" bIns="45720"/>
          <a:lstStyle/>
          <a:p>
            <a:endParaRPr lang="zh-CN" altLang="en-US" sz="1800">
              <a:solidFill>
                <a:schemeClr val="bg1">
                  <a:lumMod val="50000"/>
                </a:schemeClr>
              </a:solidFill>
            </a:endParaRPr>
          </a:p>
        </p:txBody>
      </p:sp>
      <p:sp>
        <p:nvSpPr>
          <p:cNvPr id="17416" name="Freeform 8"/>
          <p:cNvSpPr/>
          <p:nvPr/>
        </p:nvSpPr>
        <p:spPr bwMode="auto">
          <a:xfrm>
            <a:off x="1156162" y="1923906"/>
            <a:ext cx="923800" cy="924211"/>
          </a:xfrm>
          <a:custGeom>
            <a:avLst/>
            <a:gdLst>
              <a:gd name="T0" fmla="*/ 307 w 307"/>
              <a:gd name="T1" fmla="*/ 307 h 307"/>
              <a:gd name="T2" fmla="*/ 307 w 307"/>
              <a:gd name="T3" fmla="*/ 0 h 307"/>
              <a:gd name="T4" fmla="*/ 0 w 307"/>
              <a:gd name="T5" fmla="*/ 307 h 307"/>
              <a:gd name="T6" fmla="*/ 307 w 307"/>
              <a:gd name="T7" fmla="*/ 307 h 307"/>
            </a:gdLst>
            <a:ahLst/>
            <a:cxnLst>
              <a:cxn ang="0">
                <a:pos x="T0" y="T1"/>
              </a:cxn>
              <a:cxn ang="0">
                <a:pos x="T2" y="T3"/>
              </a:cxn>
              <a:cxn ang="0">
                <a:pos x="T4" y="T5"/>
              </a:cxn>
              <a:cxn ang="0">
                <a:pos x="T6" y="T7"/>
              </a:cxn>
            </a:cxnLst>
            <a:rect l="0" t="0" r="r" b="b"/>
            <a:pathLst>
              <a:path w="307" h="307">
                <a:moveTo>
                  <a:pt x="307" y="307"/>
                </a:moveTo>
                <a:cubicBezTo>
                  <a:pt x="307" y="0"/>
                  <a:pt x="307" y="0"/>
                  <a:pt x="307" y="0"/>
                </a:cubicBezTo>
                <a:cubicBezTo>
                  <a:pt x="140" y="6"/>
                  <a:pt x="6" y="140"/>
                  <a:pt x="0" y="307"/>
                </a:cubicBezTo>
                <a:lnTo>
                  <a:pt x="307" y="307"/>
                </a:lnTo>
                <a:close/>
              </a:path>
            </a:pathLst>
          </a:custGeom>
          <a:solidFill>
            <a:schemeClr val="accent1"/>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17" name="Freeform 9"/>
          <p:cNvSpPr/>
          <p:nvPr/>
        </p:nvSpPr>
        <p:spPr bwMode="auto">
          <a:xfrm>
            <a:off x="3124396" y="2902108"/>
            <a:ext cx="925388" cy="924211"/>
          </a:xfrm>
          <a:custGeom>
            <a:avLst/>
            <a:gdLst>
              <a:gd name="T0" fmla="*/ 0 w 307"/>
              <a:gd name="T1" fmla="*/ 0 h 307"/>
              <a:gd name="T2" fmla="*/ 0 w 307"/>
              <a:gd name="T3" fmla="*/ 307 h 307"/>
              <a:gd name="T4" fmla="*/ 307 w 307"/>
              <a:gd name="T5" fmla="*/ 0 h 307"/>
              <a:gd name="T6" fmla="*/ 0 w 307"/>
              <a:gd name="T7" fmla="*/ 0 h 307"/>
            </a:gdLst>
            <a:ahLst/>
            <a:cxnLst>
              <a:cxn ang="0">
                <a:pos x="T0" y="T1"/>
              </a:cxn>
              <a:cxn ang="0">
                <a:pos x="T2" y="T3"/>
              </a:cxn>
              <a:cxn ang="0">
                <a:pos x="T4" y="T5"/>
              </a:cxn>
              <a:cxn ang="0">
                <a:pos x="T6" y="T7"/>
              </a:cxn>
            </a:cxnLst>
            <a:rect l="0" t="0" r="r" b="b"/>
            <a:pathLst>
              <a:path w="307" h="307">
                <a:moveTo>
                  <a:pt x="0" y="0"/>
                </a:moveTo>
                <a:cubicBezTo>
                  <a:pt x="0" y="307"/>
                  <a:pt x="0" y="307"/>
                  <a:pt x="0" y="307"/>
                </a:cubicBezTo>
                <a:cubicBezTo>
                  <a:pt x="167" y="301"/>
                  <a:pt x="301" y="167"/>
                  <a:pt x="307" y="0"/>
                </a:cubicBezTo>
                <a:lnTo>
                  <a:pt x="0" y="0"/>
                </a:lnTo>
                <a:close/>
              </a:path>
            </a:pathLst>
          </a:custGeom>
          <a:solidFill>
            <a:srgbClr val="FFFDEF"/>
          </a:solidFill>
          <a:ln w="9525" cmpd="sng">
            <a:solidFill>
              <a:schemeClr val="accent2"/>
            </a:solidFill>
            <a:round/>
          </a:ln>
        </p:spPr>
        <p:txBody>
          <a:bodyPr lIns="91439" tIns="45720" rIns="91439" bIns="45720"/>
          <a:lstStyle/>
          <a:p>
            <a:endParaRPr lang="zh-CN" altLang="en-US" sz="1800">
              <a:solidFill>
                <a:schemeClr val="bg1">
                  <a:lumMod val="50000"/>
                </a:schemeClr>
              </a:solidFill>
            </a:endParaRPr>
          </a:p>
        </p:txBody>
      </p:sp>
      <p:sp>
        <p:nvSpPr>
          <p:cNvPr id="17418" name="Freeform 10"/>
          <p:cNvSpPr/>
          <p:nvPr/>
        </p:nvSpPr>
        <p:spPr bwMode="auto">
          <a:xfrm>
            <a:off x="2140279" y="2908460"/>
            <a:ext cx="925388" cy="924211"/>
          </a:xfrm>
          <a:custGeom>
            <a:avLst/>
            <a:gdLst>
              <a:gd name="T0" fmla="*/ 307 w 307"/>
              <a:gd name="T1" fmla="*/ 0 h 307"/>
              <a:gd name="T2" fmla="*/ 0 w 307"/>
              <a:gd name="T3" fmla="*/ 0 h 307"/>
              <a:gd name="T4" fmla="*/ 307 w 307"/>
              <a:gd name="T5" fmla="*/ 307 h 307"/>
              <a:gd name="T6" fmla="*/ 307 w 307"/>
              <a:gd name="T7" fmla="*/ 0 h 307"/>
            </a:gdLst>
            <a:ahLst/>
            <a:cxnLst>
              <a:cxn ang="0">
                <a:pos x="T0" y="T1"/>
              </a:cxn>
              <a:cxn ang="0">
                <a:pos x="T2" y="T3"/>
              </a:cxn>
              <a:cxn ang="0">
                <a:pos x="T4" y="T5"/>
              </a:cxn>
              <a:cxn ang="0">
                <a:pos x="T6" y="T7"/>
              </a:cxn>
            </a:cxnLst>
            <a:rect l="0" t="0" r="r" b="b"/>
            <a:pathLst>
              <a:path w="307" h="307">
                <a:moveTo>
                  <a:pt x="307" y="0"/>
                </a:moveTo>
                <a:cubicBezTo>
                  <a:pt x="0" y="0"/>
                  <a:pt x="0" y="0"/>
                  <a:pt x="0" y="0"/>
                </a:cubicBezTo>
                <a:cubicBezTo>
                  <a:pt x="6" y="167"/>
                  <a:pt x="140" y="301"/>
                  <a:pt x="307" y="307"/>
                </a:cubicBezTo>
                <a:lnTo>
                  <a:pt x="307" y="0"/>
                </a:lnTo>
                <a:close/>
              </a:path>
            </a:pathLst>
          </a:custGeom>
          <a:solidFill>
            <a:schemeClr val="accent2"/>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19" name="Freeform 11"/>
          <p:cNvSpPr/>
          <p:nvPr/>
        </p:nvSpPr>
        <p:spPr bwMode="auto">
          <a:xfrm>
            <a:off x="4110102" y="1917554"/>
            <a:ext cx="923800" cy="924211"/>
          </a:xfrm>
          <a:custGeom>
            <a:avLst/>
            <a:gdLst>
              <a:gd name="T0" fmla="*/ 0 w 307"/>
              <a:gd name="T1" fmla="*/ 307 h 307"/>
              <a:gd name="T2" fmla="*/ 307 w 307"/>
              <a:gd name="T3" fmla="*/ 307 h 307"/>
              <a:gd name="T4" fmla="*/ 0 w 307"/>
              <a:gd name="T5" fmla="*/ 0 h 307"/>
              <a:gd name="T6" fmla="*/ 0 w 307"/>
              <a:gd name="T7" fmla="*/ 307 h 307"/>
            </a:gdLst>
            <a:ahLst/>
            <a:cxnLst>
              <a:cxn ang="0">
                <a:pos x="T0" y="T1"/>
              </a:cxn>
              <a:cxn ang="0">
                <a:pos x="T2" y="T3"/>
              </a:cxn>
              <a:cxn ang="0">
                <a:pos x="T4" y="T5"/>
              </a:cxn>
              <a:cxn ang="0">
                <a:pos x="T6" y="T7"/>
              </a:cxn>
            </a:cxnLst>
            <a:rect l="0" t="0" r="r" b="b"/>
            <a:pathLst>
              <a:path w="307" h="307">
                <a:moveTo>
                  <a:pt x="0" y="307"/>
                </a:moveTo>
                <a:cubicBezTo>
                  <a:pt x="307" y="307"/>
                  <a:pt x="307" y="307"/>
                  <a:pt x="307" y="307"/>
                </a:cubicBezTo>
                <a:cubicBezTo>
                  <a:pt x="302" y="140"/>
                  <a:pt x="167" y="6"/>
                  <a:pt x="0" y="0"/>
                </a:cubicBezTo>
                <a:lnTo>
                  <a:pt x="0" y="307"/>
                </a:lnTo>
                <a:close/>
              </a:path>
            </a:pathLst>
          </a:custGeom>
          <a:solidFill>
            <a:srgbClr val="FFFDEF"/>
          </a:solidFill>
          <a:ln w="9525" cmpd="sng">
            <a:solidFill>
              <a:schemeClr val="accent3"/>
            </a:solidFill>
            <a:round/>
          </a:ln>
        </p:spPr>
        <p:txBody>
          <a:bodyPr lIns="91439" tIns="45720" rIns="91439" bIns="45720"/>
          <a:lstStyle/>
          <a:p>
            <a:endParaRPr lang="zh-CN" altLang="en-US" sz="1800">
              <a:solidFill>
                <a:schemeClr val="bg1">
                  <a:lumMod val="50000"/>
                </a:schemeClr>
              </a:solidFill>
            </a:endParaRPr>
          </a:p>
        </p:txBody>
      </p:sp>
      <p:sp>
        <p:nvSpPr>
          <p:cNvPr id="17420" name="Freeform 12"/>
          <p:cNvSpPr/>
          <p:nvPr/>
        </p:nvSpPr>
        <p:spPr bwMode="auto">
          <a:xfrm>
            <a:off x="3124396" y="1923906"/>
            <a:ext cx="925388" cy="924211"/>
          </a:xfrm>
          <a:custGeom>
            <a:avLst/>
            <a:gdLst>
              <a:gd name="T0" fmla="*/ 307 w 307"/>
              <a:gd name="T1" fmla="*/ 307 h 307"/>
              <a:gd name="T2" fmla="*/ 307 w 307"/>
              <a:gd name="T3" fmla="*/ 0 h 307"/>
              <a:gd name="T4" fmla="*/ 0 w 307"/>
              <a:gd name="T5" fmla="*/ 307 h 307"/>
              <a:gd name="T6" fmla="*/ 307 w 307"/>
              <a:gd name="T7" fmla="*/ 307 h 307"/>
            </a:gdLst>
            <a:ahLst/>
            <a:cxnLst>
              <a:cxn ang="0">
                <a:pos x="T0" y="T1"/>
              </a:cxn>
              <a:cxn ang="0">
                <a:pos x="T2" y="T3"/>
              </a:cxn>
              <a:cxn ang="0">
                <a:pos x="T4" y="T5"/>
              </a:cxn>
              <a:cxn ang="0">
                <a:pos x="T6" y="T7"/>
              </a:cxn>
            </a:cxnLst>
            <a:rect l="0" t="0" r="r" b="b"/>
            <a:pathLst>
              <a:path w="307" h="307">
                <a:moveTo>
                  <a:pt x="307" y="307"/>
                </a:moveTo>
                <a:cubicBezTo>
                  <a:pt x="307" y="0"/>
                  <a:pt x="307" y="0"/>
                  <a:pt x="307" y="0"/>
                </a:cubicBezTo>
                <a:cubicBezTo>
                  <a:pt x="140" y="6"/>
                  <a:pt x="6" y="140"/>
                  <a:pt x="0" y="307"/>
                </a:cubicBezTo>
                <a:lnTo>
                  <a:pt x="307" y="307"/>
                </a:lnTo>
                <a:close/>
              </a:path>
            </a:pathLst>
          </a:custGeom>
          <a:solidFill>
            <a:schemeClr val="accent3"/>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21" name="Freeform 13"/>
          <p:cNvSpPr/>
          <p:nvPr/>
        </p:nvSpPr>
        <p:spPr bwMode="auto">
          <a:xfrm>
            <a:off x="5097392" y="2902108"/>
            <a:ext cx="920626" cy="924211"/>
          </a:xfrm>
          <a:custGeom>
            <a:avLst/>
            <a:gdLst>
              <a:gd name="T0" fmla="*/ 0 w 306"/>
              <a:gd name="T1" fmla="*/ 0 h 307"/>
              <a:gd name="T2" fmla="*/ 0 w 306"/>
              <a:gd name="T3" fmla="*/ 307 h 307"/>
              <a:gd name="T4" fmla="*/ 306 w 306"/>
              <a:gd name="T5" fmla="*/ 0 h 307"/>
              <a:gd name="T6" fmla="*/ 0 w 306"/>
              <a:gd name="T7" fmla="*/ 0 h 307"/>
            </a:gdLst>
            <a:ahLst/>
            <a:cxnLst>
              <a:cxn ang="0">
                <a:pos x="T0" y="T1"/>
              </a:cxn>
              <a:cxn ang="0">
                <a:pos x="T2" y="T3"/>
              </a:cxn>
              <a:cxn ang="0">
                <a:pos x="T4" y="T5"/>
              </a:cxn>
              <a:cxn ang="0">
                <a:pos x="T6" y="T7"/>
              </a:cxn>
            </a:cxnLst>
            <a:rect l="0" t="0" r="r" b="b"/>
            <a:pathLst>
              <a:path w="306" h="307">
                <a:moveTo>
                  <a:pt x="0" y="0"/>
                </a:moveTo>
                <a:cubicBezTo>
                  <a:pt x="0" y="307"/>
                  <a:pt x="0" y="307"/>
                  <a:pt x="0" y="307"/>
                </a:cubicBezTo>
                <a:cubicBezTo>
                  <a:pt x="166" y="301"/>
                  <a:pt x="301" y="167"/>
                  <a:pt x="306" y="0"/>
                </a:cubicBezTo>
                <a:lnTo>
                  <a:pt x="0" y="0"/>
                </a:lnTo>
                <a:close/>
              </a:path>
            </a:pathLst>
          </a:custGeom>
          <a:solidFill>
            <a:srgbClr val="FFFDEF"/>
          </a:solidFill>
          <a:ln w="9525" cmpd="sng">
            <a:solidFill>
              <a:schemeClr val="accent4"/>
            </a:solidFill>
            <a:round/>
          </a:ln>
        </p:spPr>
        <p:txBody>
          <a:bodyPr lIns="91439" tIns="45720" rIns="91439" bIns="45720"/>
          <a:lstStyle/>
          <a:p>
            <a:endParaRPr lang="zh-CN" altLang="en-US" sz="1800">
              <a:solidFill>
                <a:schemeClr val="bg1">
                  <a:lumMod val="50000"/>
                </a:schemeClr>
              </a:solidFill>
            </a:endParaRPr>
          </a:p>
        </p:txBody>
      </p:sp>
      <p:sp>
        <p:nvSpPr>
          <p:cNvPr id="17422" name="Freeform 14"/>
          <p:cNvSpPr/>
          <p:nvPr/>
        </p:nvSpPr>
        <p:spPr bwMode="auto">
          <a:xfrm>
            <a:off x="4110102" y="2908460"/>
            <a:ext cx="923800" cy="924211"/>
          </a:xfrm>
          <a:custGeom>
            <a:avLst/>
            <a:gdLst>
              <a:gd name="T0" fmla="*/ 307 w 307"/>
              <a:gd name="T1" fmla="*/ 0 h 307"/>
              <a:gd name="T2" fmla="*/ 0 w 307"/>
              <a:gd name="T3" fmla="*/ 0 h 307"/>
              <a:gd name="T4" fmla="*/ 307 w 307"/>
              <a:gd name="T5" fmla="*/ 307 h 307"/>
              <a:gd name="T6" fmla="*/ 307 w 307"/>
              <a:gd name="T7" fmla="*/ 0 h 307"/>
            </a:gdLst>
            <a:ahLst/>
            <a:cxnLst>
              <a:cxn ang="0">
                <a:pos x="T0" y="T1"/>
              </a:cxn>
              <a:cxn ang="0">
                <a:pos x="T2" y="T3"/>
              </a:cxn>
              <a:cxn ang="0">
                <a:pos x="T4" y="T5"/>
              </a:cxn>
              <a:cxn ang="0">
                <a:pos x="T6" y="T7"/>
              </a:cxn>
            </a:cxnLst>
            <a:rect l="0" t="0" r="r" b="b"/>
            <a:pathLst>
              <a:path w="307" h="307">
                <a:moveTo>
                  <a:pt x="307" y="0"/>
                </a:moveTo>
                <a:cubicBezTo>
                  <a:pt x="0" y="0"/>
                  <a:pt x="0" y="0"/>
                  <a:pt x="0" y="0"/>
                </a:cubicBezTo>
                <a:cubicBezTo>
                  <a:pt x="6" y="167"/>
                  <a:pt x="140" y="301"/>
                  <a:pt x="307" y="307"/>
                </a:cubicBezTo>
                <a:lnTo>
                  <a:pt x="307" y="0"/>
                </a:lnTo>
                <a:close/>
              </a:path>
            </a:pathLst>
          </a:custGeom>
          <a:solidFill>
            <a:schemeClr val="accent4"/>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23" name="Freeform 15"/>
          <p:cNvSpPr/>
          <p:nvPr/>
        </p:nvSpPr>
        <p:spPr bwMode="auto">
          <a:xfrm>
            <a:off x="6084685" y="1923906"/>
            <a:ext cx="922212" cy="924211"/>
          </a:xfrm>
          <a:custGeom>
            <a:avLst/>
            <a:gdLst>
              <a:gd name="T0" fmla="*/ 0 w 306"/>
              <a:gd name="T1" fmla="*/ 307 h 307"/>
              <a:gd name="T2" fmla="*/ 306 w 306"/>
              <a:gd name="T3" fmla="*/ 307 h 307"/>
              <a:gd name="T4" fmla="*/ 0 w 306"/>
              <a:gd name="T5" fmla="*/ 0 h 307"/>
              <a:gd name="T6" fmla="*/ 0 w 306"/>
              <a:gd name="T7" fmla="*/ 307 h 307"/>
            </a:gdLst>
            <a:ahLst/>
            <a:cxnLst>
              <a:cxn ang="0">
                <a:pos x="T0" y="T1"/>
              </a:cxn>
              <a:cxn ang="0">
                <a:pos x="T2" y="T3"/>
              </a:cxn>
              <a:cxn ang="0">
                <a:pos x="T4" y="T5"/>
              </a:cxn>
              <a:cxn ang="0">
                <a:pos x="T6" y="T7"/>
              </a:cxn>
            </a:cxnLst>
            <a:rect l="0" t="0" r="r" b="b"/>
            <a:pathLst>
              <a:path w="306" h="307">
                <a:moveTo>
                  <a:pt x="0" y="307"/>
                </a:moveTo>
                <a:cubicBezTo>
                  <a:pt x="306" y="307"/>
                  <a:pt x="306" y="307"/>
                  <a:pt x="306" y="307"/>
                </a:cubicBezTo>
                <a:cubicBezTo>
                  <a:pt x="301" y="140"/>
                  <a:pt x="166" y="6"/>
                  <a:pt x="0" y="0"/>
                </a:cubicBezTo>
                <a:lnTo>
                  <a:pt x="0" y="307"/>
                </a:lnTo>
                <a:close/>
              </a:path>
            </a:pathLst>
          </a:custGeom>
          <a:solidFill>
            <a:srgbClr val="FFFDEF"/>
          </a:solidFill>
          <a:ln w="9525" cmpd="sng">
            <a:solidFill>
              <a:schemeClr val="accent1"/>
            </a:solidFill>
            <a:round/>
          </a:ln>
        </p:spPr>
        <p:txBody>
          <a:bodyPr lIns="91439" tIns="45720" rIns="91439" bIns="45720"/>
          <a:lstStyle/>
          <a:p>
            <a:endParaRPr lang="zh-CN" altLang="en-US" sz="1800">
              <a:solidFill>
                <a:schemeClr val="bg1">
                  <a:lumMod val="50000"/>
                </a:schemeClr>
              </a:solidFill>
            </a:endParaRPr>
          </a:p>
        </p:txBody>
      </p:sp>
      <p:sp>
        <p:nvSpPr>
          <p:cNvPr id="17424" name="Freeform 16"/>
          <p:cNvSpPr/>
          <p:nvPr/>
        </p:nvSpPr>
        <p:spPr bwMode="auto">
          <a:xfrm>
            <a:off x="5097392" y="1923906"/>
            <a:ext cx="920626" cy="924211"/>
          </a:xfrm>
          <a:custGeom>
            <a:avLst/>
            <a:gdLst>
              <a:gd name="T0" fmla="*/ 306 w 306"/>
              <a:gd name="T1" fmla="*/ 307 h 307"/>
              <a:gd name="T2" fmla="*/ 306 w 306"/>
              <a:gd name="T3" fmla="*/ 0 h 307"/>
              <a:gd name="T4" fmla="*/ 0 w 306"/>
              <a:gd name="T5" fmla="*/ 307 h 307"/>
              <a:gd name="T6" fmla="*/ 306 w 306"/>
              <a:gd name="T7" fmla="*/ 307 h 307"/>
            </a:gdLst>
            <a:ahLst/>
            <a:cxnLst>
              <a:cxn ang="0">
                <a:pos x="T0" y="T1"/>
              </a:cxn>
              <a:cxn ang="0">
                <a:pos x="T2" y="T3"/>
              </a:cxn>
              <a:cxn ang="0">
                <a:pos x="T4" y="T5"/>
              </a:cxn>
              <a:cxn ang="0">
                <a:pos x="T6" y="T7"/>
              </a:cxn>
            </a:cxnLst>
            <a:rect l="0" t="0" r="r" b="b"/>
            <a:pathLst>
              <a:path w="306" h="307">
                <a:moveTo>
                  <a:pt x="306" y="307"/>
                </a:moveTo>
                <a:cubicBezTo>
                  <a:pt x="306" y="0"/>
                  <a:pt x="306" y="0"/>
                  <a:pt x="306" y="0"/>
                </a:cubicBezTo>
                <a:cubicBezTo>
                  <a:pt x="139" y="6"/>
                  <a:pt x="5" y="140"/>
                  <a:pt x="0" y="307"/>
                </a:cubicBezTo>
                <a:lnTo>
                  <a:pt x="306" y="307"/>
                </a:lnTo>
                <a:close/>
              </a:path>
            </a:pathLst>
          </a:custGeom>
          <a:solidFill>
            <a:schemeClr val="accent1"/>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25" name="Freeform 17"/>
          <p:cNvSpPr/>
          <p:nvPr/>
        </p:nvSpPr>
        <p:spPr bwMode="auto">
          <a:xfrm>
            <a:off x="7067213" y="2908460"/>
            <a:ext cx="920626" cy="924211"/>
          </a:xfrm>
          <a:custGeom>
            <a:avLst/>
            <a:gdLst>
              <a:gd name="T0" fmla="*/ 0 w 306"/>
              <a:gd name="T1" fmla="*/ 0 h 307"/>
              <a:gd name="T2" fmla="*/ 0 w 306"/>
              <a:gd name="T3" fmla="*/ 307 h 307"/>
              <a:gd name="T4" fmla="*/ 306 w 306"/>
              <a:gd name="T5" fmla="*/ 0 h 307"/>
              <a:gd name="T6" fmla="*/ 0 w 306"/>
              <a:gd name="T7" fmla="*/ 0 h 307"/>
            </a:gdLst>
            <a:ahLst/>
            <a:cxnLst>
              <a:cxn ang="0">
                <a:pos x="T0" y="T1"/>
              </a:cxn>
              <a:cxn ang="0">
                <a:pos x="T2" y="T3"/>
              </a:cxn>
              <a:cxn ang="0">
                <a:pos x="T4" y="T5"/>
              </a:cxn>
              <a:cxn ang="0">
                <a:pos x="T6" y="T7"/>
              </a:cxn>
            </a:cxnLst>
            <a:rect l="0" t="0" r="r" b="b"/>
            <a:pathLst>
              <a:path w="306" h="307">
                <a:moveTo>
                  <a:pt x="0" y="0"/>
                </a:moveTo>
                <a:cubicBezTo>
                  <a:pt x="0" y="307"/>
                  <a:pt x="0" y="307"/>
                  <a:pt x="0" y="307"/>
                </a:cubicBezTo>
                <a:cubicBezTo>
                  <a:pt x="167" y="301"/>
                  <a:pt x="301" y="167"/>
                  <a:pt x="306" y="0"/>
                </a:cubicBezTo>
                <a:lnTo>
                  <a:pt x="0" y="0"/>
                </a:lnTo>
                <a:close/>
              </a:path>
            </a:pathLst>
          </a:custGeom>
          <a:solidFill>
            <a:srgbClr val="FFFDEF"/>
          </a:solidFill>
          <a:ln w="9525" cmpd="sng">
            <a:solidFill>
              <a:schemeClr val="accent2"/>
            </a:solidFill>
            <a:round/>
          </a:ln>
        </p:spPr>
        <p:txBody>
          <a:bodyPr lIns="91439" tIns="45720" rIns="91439" bIns="45720"/>
          <a:lstStyle/>
          <a:p>
            <a:endParaRPr lang="zh-CN" altLang="en-US" sz="1800">
              <a:solidFill>
                <a:schemeClr val="bg1">
                  <a:lumMod val="50000"/>
                </a:schemeClr>
              </a:solidFill>
            </a:endParaRPr>
          </a:p>
        </p:txBody>
      </p:sp>
      <p:sp>
        <p:nvSpPr>
          <p:cNvPr id="17426" name="Freeform 18"/>
          <p:cNvSpPr/>
          <p:nvPr/>
        </p:nvSpPr>
        <p:spPr bwMode="auto">
          <a:xfrm>
            <a:off x="6081511" y="2908460"/>
            <a:ext cx="922212" cy="924211"/>
          </a:xfrm>
          <a:custGeom>
            <a:avLst/>
            <a:gdLst>
              <a:gd name="T0" fmla="*/ 306 w 306"/>
              <a:gd name="T1" fmla="*/ 0 h 307"/>
              <a:gd name="T2" fmla="*/ 0 w 306"/>
              <a:gd name="T3" fmla="*/ 0 h 307"/>
              <a:gd name="T4" fmla="*/ 306 w 306"/>
              <a:gd name="T5" fmla="*/ 307 h 307"/>
              <a:gd name="T6" fmla="*/ 306 w 306"/>
              <a:gd name="T7" fmla="*/ 0 h 307"/>
            </a:gdLst>
            <a:ahLst/>
            <a:cxnLst>
              <a:cxn ang="0">
                <a:pos x="T0" y="T1"/>
              </a:cxn>
              <a:cxn ang="0">
                <a:pos x="T2" y="T3"/>
              </a:cxn>
              <a:cxn ang="0">
                <a:pos x="T4" y="T5"/>
              </a:cxn>
              <a:cxn ang="0">
                <a:pos x="T6" y="T7"/>
              </a:cxn>
            </a:cxnLst>
            <a:rect l="0" t="0" r="r" b="b"/>
            <a:pathLst>
              <a:path w="306" h="307">
                <a:moveTo>
                  <a:pt x="306" y="0"/>
                </a:moveTo>
                <a:cubicBezTo>
                  <a:pt x="0" y="0"/>
                  <a:pt x="0" y="0"/>
                  <a:pt x="0" y="0"/>
                </a:cubicBezTo>
                <a:cubicBezTo>
                  <a:pt x="5" y="167"/>
                  <a:pt x="139" y="301"/>
                  <a:pt x="306" y="307"/>
                </a:cubicBezTo>
                <a:lnTo>
                  <a:pt x="306" y="0"/>
                </a:lnTo>
                <a:close/>
              </a:path>
            </a:pathLst>
          </a:custGeom>
          <a:solidFill>
            <a:schemeClr val="accent2"/>
          </a:solidFill>
          <a:ln w="9525" cmpd="sng">
            <a:noFill/>
            <a:round/>
          </a:ln>
        </p:spPr>
        <p:txBody>
          <a:bodyPr lIns="91439" tIns="45720" rIns="91439" bIns="45720"/>
          <a:lstStyle/>
          <a:p>
            <a:endParaRPr lang="zh-CN" altLang="en-US" sz="1800">
              <a:solidFill>
                <a:schemeClr val="bg1">
                  <a:lumMod val="50000"/>
                </a:schemeClr>
              </a:solidFill>
            </a:endParaRPr>
          </a:p>
        </p:txBody>
      </p:sp>
      <p:sp>
        <p:nvSpPr>
          <p:cNvPr id="17427" name="Freeform 19"/>
          <p:cNvSpPr>
            <a:spLocks noEditPoints="1"/>
          </p:cNvSpPr>
          <p:nvPr/>
        </p:nvSpPr>
        <p:spPr bwMode="auto">
          <a:xfrm>
            <a:off x="7376736" y="3149835"/>
            <a:ext cx="212696" cy="200087"/>
          </a:xfrm>
          <a:custGeom>
            <a:avLst/>
            <a:gdLst>
              <a:gd name="T0" fmla="*/ 65 w 103"/>
              <a:gd name="T1" fmla="*/ 84 h 97"/>
              <a:gd name="T2" fmla="*/ 67 w 103"/>
              <a:gd name="T3" fmla="*/ 81 h 97"/>
              <a:gd name="T4" fmla="*/ 67 w 103"/>
              <a:gd name="T5" fmla="*/ 46 h 97"/>
              <a:gd name="T6" fmla="*/ 65 w 103"/>
              <a:gd name="T7" fmla="*/ 44 h 97"/>
              <a:gd name="T8" fmla="*/ 38 w 103"/>
              <a:gd name="T9" fmla="*/ 44 h 97"/>
              <a:gd name="T10" fmla="*/ 36 w 103"/>
              <a:gd name="T11" fmla="*/ 46 h 97"/>
              <a:gd name="T12" fmla="*/ 36 w 103"/>
              <a:gd name="T13" fmla="*/ 81 h 97"/>
              <a:gd name="T14" fmla="*/ 38 w 103"/>
              <a:gd name="T15" fmla="*/ 84 h 97"/>
              <a:gd name="T16" fmla="*/ 65 w 103"/>
              <a:gd name="T17" fmla="*/ 84 h 97"/>
              <a:gd name="T18" fmla="*/ 40 w 103"/>
              <a:gd name="T19" fmla="*/ 49 h 97"/>
              <a:gd name="T20" fmla="*/ 40 w 103"/>
              <a:gd name="T21" fmla="*/ 49 h 97"/>
              <a:gd name="T22" fmla="*/ 62 w 103"/>
              <a:gd name="T23" fmla="*/ 49 h 97"/>
              <a:gd name="T24" fmla="*/ 62 w 103"/>
              <a:gd name="T25" fmla="*/ 79 h 97"/>
              <a:gd name="T26" fmla="*/ 40 w 103"/>
              <a:gd name="T27" fmla="*/ 79 h 97"/>
              <a:gd name="T28" fmla="*/ 40 w 103"/>
              <a:gd name="T29" fmla="*/ 49 h 97"/>
              <a:gd name="T30" fmla="*/ 84 w 103"/>
              <a:gd name="T31" fmla="*/ 50 h 97"/>
              <a:gd name="T32" fmla="*/ 84 w 103"/>
              <a:gd name="T33" fmla="*/ 50 h 97"/>
              <a:gd name="T34" fmla="*/ 80 w 103"/>
              <a:gd name="T35" fmla="*/ 54 h 97"/>
              <a:gd name="T36" fmla="*/ 80 w 103"/>
              <a:gd name="T37" fmla="*/ 89 h 97"/>
              <a:gd name="T38" fmla="*/ 23 w 103"/>
              <a:gd name="T39" fmla="*/ 89 h 97"/>
              <a:gd name="T40" fmla="*/ 23 w 103"/>
              <a:gd name="T41" fmla="*/ 54 h 97"/>
              <a:gd name="T42" fmla="*/ 19 w 103"/>
              <a:gd name="T43" fmla="*/ 50 h 97"/>
              <a:gd name="T44" fmla="*/ 15 w 103"/>
              <a:gd name="T45" fmla="*/ 54 h 97"/>
              <a:gd name="T46" fmla="*/ 15 w 103"/>
              <a:gd name="T47" fmla="*/ 93 h 97"/>
              <a:gd name="T48" fmla="*/ 19 w 103"/>
              <a:gd name="T49" fmla="*/ 97 h 97"/>
              <a:gd name="T50" fmla="*/ 84 w 103"/>
              <a:gd name="T51" fmla="*/ 97 h 97"/>
              <a:gd name="T52" fmla="*/ 88 w 103"/>
              <a:gd name="T53" fmla="*/ 93 h 97"/>
              <a:gd name="T54" fmla="*/ 88 w 103"/>
              <a:gd name="T55" fmla="*/ 54 h 97"/>
              <a:gd name="T56" fmla="*/ 84 w 103"/>
              <a:gd name="T57" fmla="*/ 50 h 97"/>
              <a:gd name="T58" fmla="*/ 102 w 103"/>
              <a:gd name="T59" fmla="*/ 49 h 97"/>
              <a:gd name="T60" fmla="*/ 102 w 103"/>
              <a:gd name="T61" fmla="*/ 49 h 97"/>
              <a:gd name="T62" fmla="*/ 54 w 103"/>
              <a:gd name="T63" fmla="*/ 2 h 97"/>
              <a:gd name="T64" fmla="*/ 49 w 103"/>
              <a:gd name="T65" fmla="*/ 2 h 97"/>
              <a:gd name="T66" fmla="*/ 1 w 103"/>
              <a:gd name="T67" fmla="*/ 49 h 97"/>
              <a:gd name="T68" fmla="*/ 1 w 103"/>
              <a:gd name="T69" fmla="*/ 55 h 97"/>
              <a:gd name="T70" fmla="*/ 7 w 103"/>
              <a:gd name="T71" fmla="*/ 55 h 97"/>
              <a:gd name="T72" fmla="*/ 51 w 103"/>
              <a:gd name="T73" fmla="*/ 10 h 97"/>
              <a:gd name="T74" fmla="*/ 96 w 103"/>
              <a:gd name="T75" fmla="*/ 55 h 97"/>
              <a:gd name="T76" fmla="*/ 102 w 103"/>
              <a:gd name="T77" fmla="*/ 55 h 97"/>
              <a:gd name="T78" fmla="*/ 102 w 103"/>
              <a:gd name="T79" fmla="*/ 4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97">
                <a:moveTo>
                  <a:pt x="65" y="84"/>
                </a:moveTo>
                <a:cubicBezTo>
                  <a:pt x="66" y="84"/>
                  <a:pt x="67" y="83"/>
                  <a:pt x="67" y="81"/>
                </a:cubicBezTo>
                <a:cubicBezTo>
                  <a:pt x="67" y="46"/>
                  <a:pt x="67" y="46"/>
                  <a:pt x="67" y="46"/>
                </a:cubicBezTo>
                <a:cubicBezTo>
                  <a:pt x="67" y="45"/>
                  <a:pt x="66" y="44"/>
                  <a:pt x="65" y="44"/>
                </a:cubicBezTo>
                <a:cubicBezTo>
                  <a:pt x="38" y="44"/>
                  <a:pt x="38" y="44"/>
                  <a:pt x="38" y="44"/>
                </a:cubicBezTo>
                <a:cubicBezTo>
                  <a:pt x="37" y="44"/>
                  <a:pt x="36" y="45"/>
                  <a:pt x="36" y="46"/>
                </a:cubicBezTo>
                <a:cubicBezTo>
                  <a:pt x="36" y="81"/>
                  <a:pt x="36" y="81"/>
                  <a:pt x="36" y="81"/>
                </a:cubicBezTo>
                <a:cubicBezTo>
                  <a:pt x="36" y="83"/>
                  <a:pt x="37" y="84"/>
                  <a:pt x="38" y="84"/>
                </a:cubicBezTo>
                <a:cubicBezTo>
                  <a:pt x="65" y="84"/>
                  <a:pt x="65" y="84"/>
                  <a:pt x="65" y="84"/>
                </a:cubicBezTo>
                <a:close/>
                <a:moveTo>
                  <a:pt x="40" y="49"/>
                </a:moveTo>
                <a:cubicBezTo>
                  <a:pt x="40" y="49"/>
                  <a:pt x="40" y="49"/>
                  <a:pt x="40" y="49"/>
                </a:cubicBezTo>
                <a:cubicBezTo>
                  <a:pt x="62" y="49"/>
                  <a:pt x="62" y="49"/>
                  <a:pt x="62" y="49"/>
                </a:cubicBezTo>
                <a:cubicBezTo>
                  <a:pt x="62" y="79"/>
                  <a:pt x="62" y="79"/>
                  <a:pt x="62" y="79"/>
                </a:cubicBezTo>
                <a:cubicBezTo>
                  <a:pt x="40" y="79"/>
                  <a:pt x="40" y="79"/>
                  <a:pt x="40" y="79"/>
                </a:cubicBezTo>
                <a:cubicBezTo>
                  <a:pt x="40" y="49"/>
                  <a:pt x="40" y="49"/>
                  <a:pt x="40" y="49"/>
                </a:cubicBezTo>
                <a:close/>
                <a:moveTo>
                  <a:pt x="84" y="50"/>
                </a:moveTo>
                <a:cubicBezTo>
                  <a:pt x="84" y="50"/>
                  <a:pt x="84" y="50"/>
                  <a:pt x="84" y="50"/>
                </a:cubicBezTo>
                <a:cubicBezTo>
                  <a:pt x="82" y="50"/>
                  <a:pt x="80" y="52"/>
                  <a:pt x="80" y="54"/>
                </a:cubicBezTo>
                <a:cubicBezTo>
                  <a:pt x="80" y="89"/>
                  <a:pt x="80" y="89"/>
                  <a:pt x="80" y="89"/>
                </a:cubicBezTo>
                <a:cubicBezTo>
                  <a:pt x="23" y="89"/>
                  <a:pt x="23" y="89"/>
                  <a:pt x="23" y="89"/>
                </a:cubicBezTo>
                <a:cubicBezTo>
                  <a:pt x="23" y="54"/>
                  <a:pt x="23" y="54"/>
                  <a:pt x="23" y="54"/>
                </a:cubicBezTo>
                <a:cubicBezTo>
                  <a:pt x="23" y="52"/>
                  <a:pt x="21" y="50"/>
                  <a:pt x="19" y="50"/>
                </a:cubicBezTo>
                <a:cubicBezTo>
                  <a:pt x="17" y="50"/>
                  <a:pt x="15" y="52"/>
                  <a:pt x="15" y="54"/>
                </a:cubicBezTo>
                <a:cubicBezTo>
                  <a:pt x="15" y="93"/>
                  <a:pt x="15" y="93"/>
                  <a:pt x="15" y="93"/>
                </a:cubicBezTo>
                <a:cubicBezTo>
                  <a:pt x="15" y="95"/>
                  <a:pt x="17" y="97"/>
                  <a:pt x="19" y="97"/>
                </a:cubicBezTo>
                <a:cubicBezTo>
                  <a:pt x="84" y="97"/>
                  <a:pt x="84" y="97"/>
                  <a:pt x="84" y="97"/>
                </a:cubicBezTo>
                <a:cubicBezTo>
                  <a:pt x="86" y="97"/>
                  <a:pt x="88" y="95"/>
                  <a:pt x="88" y="93"/>
                </a:cubicBezTo>
                <a:cubicBezTo>
                  <a:pt x="88" y="54"/>
                  <a:pt x="88" y="54"/>
                  <a:pt x="88" y="54"/>
                </a:cubicBezTo>
                <a:cubicBezTo>
                  <a:pt x="88" y="52"/>
                  <a:pt x="86" y="50"/>
                  <a:pt x="84" y="50"/>
                </a:cubicBezTo>
                <a:close/>
                <a:moveTo>
                  <a:pt x="102" y="49"/>
                </a:moveTo>
                <a:cubicBezTo>
                  <a:pt x="102" y="49"/>
                  <a:pt x="102" y="49"/>
                  <a:pt x="102" y="49"/>
                </a:cubicBezTo>
                <a:cubicBezTo>
                  <a:pt x="54" y="2"/>
                  <a:pt x="54" y="2"/>
                  <a:pt x="54" y="2"/>
                </a:cubicBezTo>
                <a:cubicBezTo>
                  <a:pt x="53" y="0"/>
                  <a:pt x="50" y="0"/>
                  <a:pt x="49" y="2"/>
                </a:cubicBezTo>
                <a:cubicBezTo>
                  <a:pt x="1" y="49"/>
                  <a:pt x="1" y="49"/>
                  <a:pt x="1" y="49"/>
                </a:cubicBezTo>
                <a:cubicBezTo>
                  <a:pt x="0" y="51"/>
                  <a:pt x="0" y="53"/>
                  <a:pt x="1" y="55"/>
                </a:cubicBezTo>
                <a:cubicBezTo>
                  <a:pt x="3" y="57"/>
                  <a:pt x="5" y="57"/>
                  <a:pt x="7" y="55"/>
                </a:cubicBezTo>
                <a:cubicBezTo>
                  <a:pt x="51" y="10"/>
                  <a:pt x="51" y="10"/>
                  <a:pt x="51" y="10"/>
                </a:cubicBezTo>
                <a:cubicBezTo>
                  <a:pt x="96" y="55"/>
                  <a:pt x="96" y="55"/>
                  <a:pt x="96" y="55"/>
                </a:cubicBezTo>
                <a:cubicBezTo>
                  <a:pt x="98" y="57"/>
                  <a:pt x="100" y="57"/>
                  <a:pt x="102" y="55"/>
                </a:cubicBezTo>
                <a:cubicBezTo>
                  <a:pt x="103" y="53"/>
                  <a:pt x="103" y="51"/>
                  <a:pt x="102" y="49"/>
                </a:cubicBezTo>
                <a:close/>
              </a:path>
            </a:pathLst>
          </a:custGeom>
          <a:solidFill>
            <a:schemeClr val="accent2"/>
          </a:solidFill>
          <a:ln>
            <a:noFill/>
          </a:ln>
        </p:spPr>
        <p:txBody>
          <a:bodyPr lIns="91439" tIns="45720" rIns="91439" bIns="45720"/>
          <a:lstStyle/>
          <a:p>
            <a:endParaRPr lang="zh-CN" altLang="en-US" sz="1800">
              <a:solidFill>
                <a:schemeClr val="bg1">
                  <a:lumMod val="50000"/>
                </a:schemeClr>
              </a:solidFill>
            </a:endParaRPr>
          </a:p>
        </p:txBody>
      </p:sp>
      <p:sp>
        <p:nvSpPr>
          <p:cNvPr id="17428" name="Freeform 20"/>
          <p:cNvSpPr>
            <a:spLocks noEditPoints="1"/>
          </p:cNvSpPr>
          <p:nvPr/>
        </p:nvSpPr>
        <p:spPr bwMode="auto">
          <a:xfrm>
            <a:off x="4413271" y="2332019"/>
            <a:ext cx="247617" cy="254079"/>
          </a:xfrm>
          <a:custGeom>
            <a:avLst/>
            <a:gdLst>
              <a:gd name="T0" fmla="*/ 3 w 120"/>
              <a:gd name="T1" fmla="*/ 63 h 124"/>
              <a:gd name="T2" fmla="*/ 60 w 120"/>
              <a:gd name="T3" fmla="*/ 20 h 124"/>
              <a:gd name="T4" fmla="*/ 20 w 120"/>
              <a:gd name="T5" fmla="*/ 60 h 124"/>
              <a:gd name="T6" fmla="*/ 30 w 120"/>
              <a:gd name="T7" fmla="*/ 60 h 124"/>
              <a:gd name="T8" fmla="*/ 44 w 120"/>
              <a:gd name="T9" fmla="*/ 108 h 124"/>
              <a:gd name="T10" fmla="*/ 76 w 120"/>
              <a:gd name="T11" fmla="*/ 102 h 124"/>
              <a:gd name="T12" fmla="*/ 53 w 120"/>
              <a:gd name="T13" fmla="*/ 124 h 124"/>
              <a:gd name="T14" fmla="*/ 67 w 120"/>
              <a:gd name="T15" fmla="*/ 118 h 124"/>
              <a:gd name="T16" fmla="*/ 44 w 120"/>
              <a:gd name="T17" fmla="*/ 116 h 124"/>
              <a:gd name="T18" fmla="*/ 76 w 120"/>
              <a:gd name="T19" fmla="*/ 110 h 124"/>
              <a:gd name="T20" fmla="*/ 84 w 120"/>
              <a:gd name="T21" fmla="*/ 60 h 124"/>
              <a:gd name="T22" fmla="*/ 75 w 120"/>
              <a:gd name="T23" fmla="*/ 56 h 124"/>
              <a:gd name="T24" fmla="*/ 60 w 120"/>
              <a:gd name="T25" fmla="*/ 56 h 124"/>
              <a:gd name="T26" fmla="*/ 50 w 120"/>
              <a:gd name="T27" fmla="*/ 57 h 124"/>
              <a:gd name="T28" fmla="*/ 35 w 120"/>
              <a:gd name="T29" fmla="*/ 60 h 124"/>
              <a:gd name="T30" fmla="*/ 47 w 120"/>
              <a:gd name="T31" fmla="*/ 62 h 124"/>
              <a:gd name="T32" fmla="*/ 50 w 120"/>
              <a:gd name="T33" fmla="*/ 64 h 124"/>
              <a:gd name="T34" fmla="*/ 50 w 120"/>
              <a:gd name="T35" fmla="*/ 64 h 124"/>
              <a:gd name="T36" fmla="*/ 51 w 120"/>
              <a:gd name="T37" fmla="*/ 64 h 124"/>
              <a:gd name="T38" fmla="*/ 51 w 120"/>
              <a:gd name="T39" fmla="*/ 64 h 124"/>
              <a:gd name="T40" fmla="*/ 51 w 120"/>
              <a:gd name="T41" fmla="*/ 65 h 124"/>
              <a:gd name="T42" fmla="*/ 51 w 120"/>
              <a:gd name="T43" fmla="*/ 65 h 124"/>
              <a:gd name="T44" fmla="*/ 51 w 120"/>
              <a:gd name="T45" fmla="*/ 65 h 124"/>
              <a:gd name="T46" fmla="*/ 52 w 120"/>
              <a:gd name="T47" fmla="*/ 65 h 124"/>
              <a:gd name="T48" fmla="*/ 52 w 120"/>
              <a:gd name="T49" fmla="*/ 65 h 124"/>
              <a:gd name="T50" fmla="*/ 52 w 120"/>
              <a:gd name="T51" fmla="*/ 65 h 124"/>
              <a:gd name="T52" fmla="*/ 52 w 120"/>
              <a:gd name="T53" fmla="*/ 65 h 124"/>
              <a:gd name="T54" fmla="*/ 53 w 120"/>
              <a:gd name="T55" fmla="*/ 65 h 124"/>
              <a:gd name="T56" fmla="*/ 53 w 120"/>
              <a:gd name="T57" fmla="*/ 65 h 124"/>
              <a:gd name="T58" fmla="*/ 53 w 120"/>
              <a:gd name="T59" fmla="*/ 65 h 124"/>
              <a:gd name="T60" fmla="*/ 53 w 120"/>
              <a:gd name="T61" fmla="*/ 65 h 124"/>
              <a:gd name="T62" fmla="*/ 53 w 120"/>
              <a:gd name="T63" fmla="*/ 65 h 124"/>
              <a:gd name="T64" fmla="*/ 54 w 120"/>
              <a:gd name="T65" fmla="*/ 65 h 124"/>
              <a:gd name="T66" fmla="*/ 54 w 120"/>
              <a:gd name="T67" fmla="*/ 65 h 124"/>
              <a:gd name="T68" fmla="*/ 54 w 120"/>
              <a:gd name="T69" fmla="*/ 64 h 124"/>
              <a:gd name="T70" fmla="*/ 54 w 120"/>
              <a:gd name="T71" fmla="*/ 64 h 124"/>
              <a:gd name="T72" fmla="*/ 55 w 120"/>
              <a:gd name="T73" fmla="*/ 64 h 124"/>
              <a:gd name="T74" fmla="*/ 58 w 120"/>
              <a:gd name="T75" fmla="*/ 62 h 124"/>
              <a:gd name="T76" fmla="*/ 64 w 120"/>
              <a:gd name="T77" fmla="*/ 63 h 124"/>
              <a:gd name="T78" fmla="*/ 69 w 120"/>
              <a:gd name="T79" fmla="*/ 64 h 124"/>
              <a:gd name="T80" fmla="*/ 80 w 120"/>
              <a:gd name="T81" fmla="*/ 64 h 124"/>
              <a:gd name="T82" fmla="*/ 29 w 120"/>
              <a:gd name="T83" fmla="*/ 26 h 124"/>
              <a:gd name="T84" fmla="*/ 25 w 120"/>
              <a:gd name="T85" fmla="*/ 30 h 124"/>
              <a:gd name="T86" fmla="*/ 106 w 120"/>
              <a:gd name="T87" fmla="*/ 63 h 124"/>
              <a:gd name="T88" fmla="*/ 120 w 120"/>
              <a:gd name="T89" fmla="*/ 60 h 124"/>
              <a:gd name="T90" fmla="*/ 95 w 120"/>
              <a:gd name="T91" fmla="*/ 30 h 124"/>
              <a:gd name="T92" fmla="*/ 91 w 120"/>
              <a:gd name="T93" fmla="*/ 26 h 124"/>
              <a:gd name="T94" fmla="*/ 63 w 120"/>
              <a:gd name="T95" fmla="*/ 14 h 124"/>
              <a:gd name="T96" fmla="*/ 60 w 120"/>
              <a:gd name="T9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 h="124">
                <a:moveTo>
                  <a:pt x="14" y="58"/>
                </a:moveTo>
                <a:cubicBezTo>
                  <a:pt x="15" y="58"/>
                  <a:pt x="16" y="59"/>
                  <a:pt x="16" y="60"/>
                </a:cubicBezTo>
                <a:cubicBezTo>
                  <a:pt x="16" y="62"/>
                  <a:pt x="15" y="63"/>
                  <a:pt x="14" y="63"/>
                </a:cubicBezTo>
                <a:cubicBezTo>
                  <a:pt x="3" y="63"/>
                  <a:pt x="3" y="63"/>
                  <a:pt x="3" y="63"/>
                </a:cubicBezTo>
                <a:cubicBezTo>
                  <a:pt x="1" y="63"/>
                  <a:pt x="0" y="62"/>
                  <a:pt x="0" y="60"/>
                </a:cubicBezTo>
                <a:cubicBezTo>
                  <a:pt x="0" y="59"/>
                  <a:pt x="1" y="58"/>
                  <a:pt x="3" y="58"/>
                </a:cubicBezTo>
                <a:cubicBezTo>
                  <a:pt x="14" y="58"/>
                  <a:pt x="14" y="58"/>
                  <a:pt x="14" y="58"/>
                </a:cubicBezTo>
                <a:close/>
                <a:moveTo>
                  <a:pt x="60" y="20"/>
                </a:moveTo>
                <a:cubicBezTo>
                  <a:pt x="60" y="20"/>
                  <a:pt x="60" y="20"/>
                  <a:pt x="60" y="20"/>
                </a:cubicBezTo>
                <a:cubicBezTo>
                  <a:pt x="82" y="20"/>
                  <a:pt x="100" y="38"/>
                  <a:pt x="100" y="60"/>
                </a:cubicBezTo>
                <a:cubicBezTo>
                  <a:pt x="100" y="83"/>
                  <a:pt x="82" y="101"/>
                  <a:pt x="60" y="101"/>
                </a:cubicBezTo>
                <a:cubicBezTo>
                  <a:pt x="38" y="101"/>
                  <a:pt x="20" y="83"/>
                  <a:pt x="20" y="60"/>
                </a:cubicBezTo>
                <a:cubicBezTo>
                  <a:pt x="20" y="38"/>
                  <a:pt x="38" y="20"/>
                  <a:pt x="60" y="20"/>
                </a:cubicBezTo>
                <a:close/>
                <a:moveTo>
                  <a:pt x="60" y="30"/>
                </a:moveTo>
                <a:cubicBezTo>
                  <a:pt x="60" y="30"/>
                  <a:pt x="60" y="30"/>
                  <a:pt x="60" y="30"/>
                </a:cubicBezTo>
                <a:cubicBezTo>
                  <a:pt x="43" y="30"/>
                  <a:pt x="30" y="44"/>
                  <a:pt x="30" y="60"/>
                </a:cubicBezTo>
                <a:cubicBezTo>
                  <a:pt x="30" y="77"/>
                  <a:pt x="43" y="91"/>
                  <a:pt x="60" y="91"/>
                </a:cubicBezTo>
                <a:cubicBezTo>
                  <a:pt x="77" y="91"/>
                  <a:pt x="90" y="77"/>
                  <a:pt x="90" y="60"/>
                </a:cubicBezTo>
                <a:cubicBezTo>
                  <a:pt x="90" y="44"/>
                  <a:pt x="77" y="30"/>
                  <a:pt x="60" y="30"/>
                </a:cubicBezTo>
                <a:close/>
                <a:moveTo>
                  <a:pt x="44" y="108"/>
                </a:moveTo>
                <a:cubicBezTo>
                  <a:pt x="44" y="108"/>
                  <a:pt x="44" y="108"/>
                  <a:pt x="44" y="108"/>
                </a:cubicBezTo>
                <a:cubicBezTo>
                  <a:pt x="42" y="108"/>
                  <a:pt x="41" y="107"/>
                  <a:pt x="41" y="105"/>
                </a:cubicBezTo>
                <a:cubicBezTo>
                  <a:pt x="41" y="104"/>
                  <a:pt x="42" y="102"/>
                  <a:pt x="44" y="102"/>
                </a:cubicBezTo>
                <a:cubicBezTo>
                  <a:pt x="76" y="102"/>
                  <a:pt x="76" y="102"/>
                  <a:pt x="76" y="102"/>
                </a:cubicBezTo>
                <a:cubicBezTo>
                  <a:pt x="78" y="102"/>
                  <a:pt x="79" y="104"/>
                  <a:pt x="79" y="105"/>
                </a:cubicBezTo>
                <a:cubicBezTo>
                  <a:pt x="79" y="107"/>
                  <a:pt x="78" y="108"/>
                  <a:pt x="76" y="108"/>
                </a:cubicBezTo>
                <a:cubicBezTo>
                  <a:pt x="44" y="108"/>
                  <a:pt x="44" y="108"/>
                  <a:pt x="44" y="108"/>
                </a:cubicBezTo>
                <a:close/>
                <a:moveTo>
                  <a:pt x="53" y="124"/>
                </a:moveTo>
                <a:cubicBezTo>
                  <a:pt x="53" y="124"/>
                  <a:pt x="53" y="124"/>
                  <a:pt x="53" y="124"/>
                </a:cubicBezTo>
                <a:cubicBezTo>
                  <a:pt x="51" y="124"/>
                  <a:pt x="50" y="123"/>
                  <a:pt x="50" y="121"/>
                </a:cubicBezTo>
                <a:cubicBezTo>
                  <a:pt x="50" y="119"/>
                  <a:pt x="51" y="118"/>
                  <a:pt x="53" y="118"/>
                </a:cubicBezTo>
                <a:cubicBezTo>
                  <a:pt x="67" y="118"/>
                  <a:pt x="67" y="118"/>
                  <a:pt x="67" y="118"/>
                </a:cubicBezTo>
                <a:cubicBezTo>
                  <a:pt x="69" y="118"/>
                  <a:pt x="70" y="119"/>
                  <a:pt x="70" y="121"/>
                </a:cubicBezTo>
                <a:cubicBezTo>
                  <a:pt x="70" y="123"/>
                  <a:pt x="69" y="124"/>
                  <a:pt x="67" y="124"/>
                </a:cubicBezTo>
                <a:cubicBezTo>
                  <a:pt x="53" y="124"/>
                  <a:pt x="53" y="124"/>
                  <a:pt x="53" y="124"/>
                </a:cubicBezTo>
                <a:close/>
                <a:moveTo>
                  <a:pt x="44" y="116"/>
                </a:moveTo>
                <a:cubicBezTo>
                  <a:pt x="44" y="116"/>
                  <a:pt x="44" y="116"/>
                  <a:pt x="44" y="116"/>
                </a:cubicBezTo>
                <a:cubicBezTo>
                  <a:pt x="42" y="116"/>
                  <a:pt x="41" y="115"/>
                  <a:pt x="41" y="113"/>
                </a:cubicBezTo>
                <a:cubicBezTo>
                  <a:pt x="41" y="112"/>
                  <a:pt x="42" y="110"/>
                  <a:pt x="44" y="110"/>
                </a:cubicBezTo>
                <a:cubicBezTo>
                  <a:pt x="76" y="110"/>
                  <a:pt x="76" y="110"/>
                  <a:pt x="76" y="110"/>
                </a:cubicBezTo>
                <a:cubicBezTo>
                  <a:pt x="78" y="110"/>
                  <a:pt x="79" y="112"/>
                  <a:pt x="79" y="113"/>
                </a:cubicBezTo>
                <a:cubicBezTo>
                  <a:pt x="79" y="115"/>
                  <a:pt x="78" y="116"/>
                  <a:pt x="76" y="116"/>
                </a:cubicBezTo>
                <a:cubicBezTo>
                  <a:pt x="44" y="116"/>
                  <a:pt x="44" y="116"/>
                  <a:pt x="44" y="116"/>
                </a:cubicBezTo>
                <a:close/>
                <a:moveTo>
                  <a:pt x="84" y="60"/>
                </a:moveTo>
                <a:cubicBezTo>
                  <a:pt x="84" y="60"/>
                  <a:pt x="84" y="60"/>
                  <a:pt x="84" y="60"/>
                </a:cubicBezTo>
                <a:cubicBezTo>
                  <a:pt x="83" y="59"/>
                  <a:pt x="82" y="58"/>
                  <a:pt x="80" y="57"/>
                </a:cubicBezTo>
                <a:cubicBezTo>
                  <a:pt x="79" y="57"/>
                  <a:pt x="78" y="56"/>
                  <a:pt x="78" y="56"/>
                </a:cubicBezTo>
                <a:cubicBezTo>
                  <a:pt x="77" y="56"/>
                  <a:pt x="76" y="56"/>
                  <a:pt x="75" y="56"/>
                </a:cubicBezTo>
                <a:cubicBezTo>
                  <a:pt x="72" y="56"/>
                  <a:pt x="70" y="57"/>
                  <a:pt x="67" y="58"/>
                </a:cubicBezTo>
                <a:cubicBezTo>
                  <a:pt x="67" y="58"/>
                  <a:pt x="66" y="57"/>
                  <a:pt x="65" y="57"/>
                </a:cubicBezTo>
                <a:cubicBezTo>
                  <a:pt x="64" y="57"/>
                  <a:pt x="64" y="56"/>
                  <a:pt x="63" y="56"/>
                </a:cubicBezTo>
                <a:cubicBezTo>
                  <a:pt x="62" y="56"/>
                  <a:pt x="61" y="56"/>
                  <a:pt x="60" y="56"/>
                </a:cubicBezTo>
                <a:cubicBezTo>
                  <a:pt x="59" y="56"/>
                  <a:pt x="58" y="56"/>
                  <a:pt x="57" y="56"/>
                </a:cubicBezTo>
                <a:cubicBezTo>
                  <a:pt x="56" y="56"/>
                  <a:pt x="56" y="57"/>
                  <a:pt x="55" y="57"/>
                </a:cubicBezTo>
                <a:cubicBezTo>
                  <a:pt x="54" y="57"/>
                  <a:pt x="53" y="58"/>
                  <a:pt x="52" y="58"/>
                </a:cubicBezTo>
                <a:cubicBezTo>
                  <a:pt x="52" y="58"/>
                  <a:pt x="51" y="57"/>
                  <a:pt x="50" y="57"/>
                </a:cubicBezTo>
                <a:cubicBezTo>
                  <a:pt x="49" y="57"/>
                  <a:pt x="49" y="56"/>
                  <a:pt x="48" y="56"/>
                </a:cubicBezTo>
                <a:cubicBezTo>
                  <a:pt x="47" y="56"/>
                  <a:pt x="46" y="56"/>
                  <a:pt x="45" y="56"/>
                </a:cubicBezTo>
                <a:cubicBezTo>
                  <a:pt x="42" y="56"/>
                  <a:pt x="40" y="57"/>
                  <a:pt x="37" y="58"/>
                </a:cubicBezTo>
                <a:cubicBezTo>
                  <a:pt x="37" y="59"/>
                  <a:pt x="36" y="59"/>
                  <a:pt x="35" y="60"/>
                </a:cubicBezTo>
                <a:cubicBezTo>
                  <a:pt x="34" y="61"/>
                  <a:pt x="34" y="63"/>
                  <a:pt x="35" y="64"/>
                </a:cubicBezTo>
                <a:cubicBezTo>
                  <a:pt x="37" y="65"/>
                  <a:pt x="38" y="65"/>
                  <a:pt x="40" y="64"/>
                </a:cubicBezTo>
                <a:cubicBezTo>
                  <a:pt x="41" y="63"/>
                  <a:pt x="43" y="62"/>
                  <a:pt x="45" y="62"/>
                </a:cubicBezTo>
                <a:cubicBezTo>
                  <a:pt x="46" y="62"/>
                  <a:pt x="46" y="62"/>
                  <a:pt x="47" y="62"/>
                </a:cubicBezTo>
                <a:cubicBezTo>
                  <a:pt x="47" y="62"/>
                  <a:pt x="47" y="62"/>
                  <a:pt x="48" y="62"/>
                </a:cubicBezTo>
                <a:cubicBezTo>
                  <a:pt x="49" y="63"/>
                  <a:pt x="50" y="63"/>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5" y="64"/>
                  <a:pt x="55" y="64"/>
                  <a:pt x="55" y="64"/>
                </a:cubicBezTo>
                <a:cubicBezTo>
                  <a:pt x="55" y="64"/>
                  <a:pt x="55" y="64"/>
                  <a:pt x="55" y="64"/>
                </a:cubicBezTo>
                <a:cubicBezTo>
                  <a:pt x="55" y="64"/>
                  <a:pt x="55" y="64"/>
                  <a:pt x="55" y="64"/>
                </a:cubicBezTo>
                <a:cubicBezTo>
                  <a:pt x="55" y="64"/>
                  <a:pt x="55" y="64"/>
                  <a:pt x="55" y="64"/>
                </a:cubicBezTo>
                <a:cubicBezTo>
                  <a:pt x="55" y="64"/>
                  <a:pt x="55" y="64"/>
                  <a:pt x="55" y="64"/>
                </a:cubicBezTo>
                <a:cubicBezTo>
                  <a:pt x="55" y="63"/>
                  <a:pt x="56" y="63"/>
                  <a:pt x="57" y="62"/>
                </a:cubicBezTo>
                <a:cubicBezTo>
                  <a:pt x="57" y="62"/>
                  <a:pt x="58" y="62"/>
                  <a:pt x="58" y="62"/>
                </a:cubicBezTo>
                <a:cubicBezTo>
                  <a:pt x="59" y="62"/>
                  <a:pt x="59" y="62"/>
                  <a:pt x="60" y="62"/>
                </a:cubicBezTo>
                <a:cubicBezTo>
                  <a:pt x="61" y="62"/>
                  <a:pt x="61" y="62"/>
                  <a:pt x="61" y="62"/>
                </a:cubicBezTo>
                <a:cubicBezTo>
                  <a:pt x="62" y="62"/>
                  <a:pt x="62" y="62"/>
                  <a:pt x="63" y="62"/>
                </a:cubicBezTo>
                <a:cubicBezTo>
                  <a:pt x="63" y="63"/>
                  <a:pt x="64" y="63"/>
                  <a:pt x="64" y="63"/>
                </a:cubicBezTo>
                <a:cubicBezTo>
                  <a:pt x="65" y="63"/>
                  <a:pt x="65" y="64"/>
                  <a:pt x="65" y="64"/>
                </a:cubicBezTo>
                <a:cubicBezTo>
                  <a:pt x="65" y="64"/>
                  <a:pt x="65" y="64"/>
                  <a:pt x="65" y="64"/>
                </a:cubicBezTo>
                <a:cubicBezTo>
                  <a:pt x="65" y="64"/>
                  <a:pt x="65" y="64"/>
                  <a:pt x="65" y="64"/>
                </a:cubicBezTo>
                <a:cubicBezTo>
                  <a:pt x="66" y="65"/>
                  <a:pt x="68" y="65"/>
                  <a:pt x="69" y="64"/>
                </a:cubicBezTo>
                <a:cubicBezTo>
                  <a:pt x="71" y="63"/>
                  <a:pt x="73" y="62"/>
                  <a:pt x="75" y="62"/>
                </a:cubicBezTo>
                <a:cubicBezTo>
                  <a:pt x="76" y="62"/>
                  <a:pt x="76" y="62"/>
                  <a:pt x="76" y="62"/>
                </a:cubicBezTo>
                <a:cubicBezTo>
                  <a:pt x="77" y="62"/>
                  <a:pt x="77" y="62"/>
                  <a:pt x="78" y="62"/>
                </a:cubicBezTo>
                <a:cubicBezTo>
                  <a:pt x="79" y="63"/>
                  <a:pt x="80" y="63"/>
                  <a:pt x="80" y="64"/>
                </a:cubicBezTo>
                <a:cubicBezTo>
                  <a:pt x="82" y="65"/>
                  <a:pt x="83" y="65"/>
                  <a:pt x="84" y="64"/>
                </a:cubicBezTo>
                <a:cubicBezTo>
                  <a:pt x="86" y="63"/>
                  <a:pt x="86" y="61"/>
                  <a:pt x="84" y="60"/>
                </a:cubicBezTo>
                <a:close/>
                <a:moveTo>
                  <a:pt x="29" y="26"/>
                </a:moveTo>
                <a:cubicBezTo>
                  <a:pt x="29" y="26"/>
                  <a:pt x="29" y="26"/>
                  <a:pt x="29" y="26"/>
                </a:cubicBezTo>
                <a:cubicBezTo>
                  <a:pt x="22" y="18"/>
                  <a:pt x="22" y="18"/>
                  <a:pt x="22" y="18"/>
                </a:cubicBezTo>
                <a:cubicBezTo>
                  <a:pt x="21" y="17"/>
                  <a:pt x="19" y="17"/>
                  <a:pt x="17" y="18"/>
                </a:cubicBezTo>
                <a:cubicBezTo>
                  <a:pt x="16" y="19"/>
                  <a:pt x="16" y="21"/>
                  <a:pt x="17" y="22"/>
                </a:cubicBezTo>
                <a:cubicBezTo>
                  <a:pt x="25" y="30"/>
                  <a:pt x="25" y="30"/>
                  <a:pt x="25" y="30"/>
                </a:cubicBezTo>
                <a:cubicBezTo>
                  <a:pt x="26" y="31"/>
                  <a:pt x="28" y="31"/>
                  <a:pt x="29" y="30"/>
                </a:cubicBezTo>
                <a:cubicBezTo>
                  <a:pt x="30" y="29"/>
                  <a:pt x="30" y="27"/>
                  <a:pt x="29" y="26"/>
                </a:cubicBezTo>
                <a:close/>
                <a:moveTo>
                  <a:pt x="106" y="63"/>
                </a:moveTo>
                <a:cubicBezTo>
                  <a:pt x="106" y="63"/>
                  <a:pt x="106" y="63"/>
                  <a:pt x="106" y="63"/>
                </a:cubicBezTo>
                <a:cubicBezTo>
                  <a:pt x="105" y="63"/>
                  <a:pt x="103" y="62"/>
                  <a:pt x="103" y="60"/>
                </a:cubicBezTo>
                <a:cubicBezTo>
                  <a:pt x="103" y="59"/>
                  <a:pt x="105" y="58"/>
                  <a:pt x="106" y="58"/>
                </a:cubicBezTo>
                <a:cubicBezTo>
                  <a:pt x="117" y="58"/>
                  <a:pt x="117" y="58"/>
                  <a:pt x="117" y="58"/>
                </a:cubicBezTo>
                <a:cubicBezTo>
                  <a:pt x="119" y="58"/>
                  <a:pt x="120" y="59"/>
                  <a:pt x="120" y="60"/>
                </a:cubicBezTo>
                <a:cubicBezTo>
                  <a:pt x="120" y="62"/>
                  <a:pt x="119" y="63"/>
                  <a:pt x="117" y="63"/>
                </a:cubicBezTo>
                <a:cubicBezTo>
                  <a:pt x="106" y="63"/>
                  <a:pt x="106" y="63"/>
                  <a:pt x="106" y="63"/>
                </a:cubicBezTo>
                <a:close/>
                <a:moveTo>
                  <a:pt x="95" y="30"/>
                </a:moveTo>
                <a:cubicBezTo>
                  <a:pt x="95" y="30"/>
                  <a:pt x="95" y="30"/>
                  <a:pt x="95" y="30"/>
                </a:cubicBezTo>
                <a:cubicBezTo>
                  <a:pt x="102" y="22"/>
                  <a:pt x="102" y="22"/>
                  <a:pt x="102" y="22"/>
                </a:cubicBezTo>
                <a:cubicBezTo>
                  <a:pt x="104" y="21"/>
                  <a:pt x="104" y="19"/>
                  <a:pt x="102" y="18"/>
                </a:cubicBezTo>
                <a:cubicBezTo>
                  <a:pt x="101" y="17"/>
                  <a:pt x="99" y="17"/>
                  <a:pt x="98" y="18"/>
                </a:cubicBezTo>
                <a:cubicBezTo>
                  <a:pt x="91" y="26"/>
                  <a:pt x="91" y="26"/>
                  <a:pt x="91" y="26"/>
                </a:cubicBezTo>
                <a:cubicBezTo>
                  <a:pt x="90" y="27"/>
                  <a:pt x="90" y="29"/>
                  <a:pt x="91" y="30"/>
                </a:cubicBezTo>
                <a:cubicBezTo>
                  <a:pt x="92" y="31"/>
                  <a:pt x="94" y="31"/>
                  <a:pt x="95" y="30"/>
                </a:cubicBezTo>
                <a:close/>
                <a:moveTo>
                  <a:pt x="63" y="14"/>
                </a:moveTo>
                <a:cubicBezTo>
                  <a:pt x="63" y="14"/>
                  <a:pt x="63" y="14"/>
                  <a:pt x="63" y="14"/>
                </a:cubicBezTo>
                <a:cubicBezTo>
                  <a:pt x="63" y="16"/>
                  <a:pt x="62" y="17"/>
                  <a:pt x="60" y="17"/>
                </a:cubicBezTo>
                <a:cubicBezTo>
                  <a:pt x="58" y="17"/>
                  <a:pt x="57" y="16"/>
                  <a:pt x="57" y="14"/>
                </a:cubicBezTo>
                <a:cubicBezTo>
                  <a:pt x="57" y="3"/>
                  <a:pt x="57" y="3"/>
                  <a:pt x="57" y="3"/>
                </a:cubicBezTo>
                <a:cubicBezTo>
                  <a:pt x="57" y="2"/>
                  <a:pt x="58" y="0"/>
                  <a:pt x="60" y="0"/>
                </a:cubicBezTo>
                <a:cubicBezTo>
                  <a:pt x="62" y="0"/>
                  <a:pt x="63" y="2"/>
                  <a:pt x="63" y="3"/>
                </a:cubicBezTo>
                <a:cubicBezTo>
                  <a:pt x="63" y="14"/>
                  <a:pt x="63" y="14"/>
                  <a:pt x="63" y="14"/>
                </a:cubicBezTo>
                <a:close/>
              </a:path>
            </a:pathLst>
          </a:custGeom>
          <a:solidFill>
            <a:schemeClr val="accent3"/>
          </a:solidFill>
          <a:ln>
            <a:noFill/>
          </a:ln>
        </p:spPr>
        <p:txBody>
          <a:bodyPr lIns="91439" tIns="45720" rIns="91439" bIns="45720"/>
          <a:lstStyle/>
          <a:p>
            <a:endParaRPr lang="zh-CN" altLang="en-US" sz="1800">
              <a:solidFill>
                <a:schemeClr val="bg1">
                  <a:lumMod val="50000"/>
                </a:schemeClr>
              </a:solidFill>
            </a:endParaRPr>
          </a:p>
        </p:txBody>
      </p:sp>
      <p:sp>
        <p:nvSpPr>
          <p:cNvPr id="17429" name="Freeform 21"/>
          <p:cNvSpPr>
            <a:spLocks noEditPoints="1"/>
          </p:cNvSpPr>
          <p:nvPr/>
        </p:nvSpPr>
        <p:spPr bwMode="auto">
          <a:xfrm>
            <a:off x="6432300" y="3143484"/>
            <a:ext cx="168252" cy="212790"/>
          </a:xfrm>
          <a:custGeom>
            <a:avLst/>
            <a:gdLst>
              <a:gd name="T0" fmla="*/ 4 w 81"/>
              <a:gd name="T1" fmla="*/ 0 h 103"/>
              <a:gd name="T2" fmla="*/ 77 w 81"/>
              <a:gd name="T3" fmla="*/ 8 h 103"/>
              <a:gd name="T4" fmla="*/ 66 w 81"/>
              <a:gd name="T5" fmla="*/ 38 h 103"/>
              <a:gd name="T6" fmla="*/ 67 w 81"/>
              <a:gd name="T7" fmla="*/ 67 h 103"/>
              <a:gd name="T8" fmla="*/ 81 w 81"/>
              <a:gd name="T9" fmla="*/ 99 h 103"/>
              <a:gd name="T10" fmla="*/ 0 w 81"/>
              <a:gd name="T11" fmla="*/ 99 h 103"/>
              <a:gd name="T12" fmla="*/ 15 w 81"/>
              <a:gd name="T13" fmla="*/ 67 h 103"/>
              <a:gd name="T14" fmla="*/ 15 w 81"/>
              <a:gd name="T15" fmla="*/ 38 h 103"/>
              <a:gd name="T16" fmla="*/ 4 w 81"/>
              <a:gd name="T17" fmla="*/ 8 h 103"/>
              <a:gd name="T18" fmla="*/ 55 w 81"/>
              <a:gd name="T19" fmla="*/ 77 h 103"/>
              <a:gd name="T20" fmla="*/ 13 w 81"/>
              <a:gd name="T21" fmla="*/ 95 h 103"/>
              <a:gd name="T22" fmla="*/ 14 w 81"/>
              <a:gd name="T23" fmla="*/ 82 h 103"/>
              <a:gd name="T24" fmla="*/ 58 w 81"/>
              <a:gd name="T25" fmla="*/ 73 h 103"/>
              <a:gd name="T26" fmla="*/ 62 w 81"/>
              <a:gd name="T27" fmla="*/ 69 h 103"/>
              <a:gd name="T28" fmla="*/ 44 w 81"/>
              <a:gd name="T29" fmla="*/ 55 h 103"/>
              <a:gd name="T30" fmla="*/ 43 w 81"/>
              <a:gd name="T31" fmla="*/ 54 h 103"/>
              <a:gd name="T32" fmla="*/ 43 w 81"/>
              <a:gd name="T33" fmla="*/ 54 h 103"/>
              <a:gd name="T34" fmla="*/ 42 w 81"/>
              <a:gd name="T35" fmla="*/ 53 h 103"/>
              <a:gd name="T36" fmla="*/ 42 w 81"/>
              <a:gd name="T37" fmla="*/ 52 h 103"/>
              <a:gd name="T38" fmla="*/ 42 w 81"/>
              <a:gd name="T39" fmla="*/ 52 h 103"/>
              <a:gd name="T40" fmla="*/ 43 w 81"/>
              <a:gd name="T41" fmla="*/ 51 h 103"/>
              <a:gd name="T42" fmla="*/ 43 w 81"/>
              <a:gd name="T43" fmla="*/ 51 h 103"/>
              <a:gd name="T44" fmla="*/ 43 w 81"/>
              <a:gd name="T45" fmla="*/ 51 h 103"/>
              <a:gd name="T46" fmla="*/ 44 w 81"/>
              <a:gd name="T47" fmla="*/ 50 h 103"/>
              <a:gd name="T48" fmla="*/ 69 w 81"/>
              <a:gd name="T49" fmla="*/ 8 h 103"/>
              <a:gd name="T50" fmla="*/ 19 w 81"/>
              <a:gd name="T51" fmla="*/ 35 h 103"/>
              <a:gd name="T52" fmla="*/ 38 w 81"/>
              <a:gd name="T53" fmla="*/ 50 h 103"/>
              <a:gd name="T54" fmla="*/ 39 w 81"/>
              <a:gd name="T55" fmla="*/ 51 h 103"/>
              <a:gd name="T56" fmla="*/ 39 w 81"/>
              <a:gd name="T57" fmla="*/ 51 h 103"/>
              <a:gd name="T58" fmla="*/ 39 w 81"/>
              <a:gd name="T59" fmla="*/ 52 h 103"/>
              <a:gd name="T60" fmla="*/ 39 w 81"/>
              <a:gd name="T61" fmla="*/ 52 h 103"/>
              <a:gd name="T62" fmla="*/ 39 w 81"/>
              <a:gd name="T63" fmla="*/ 53 h 103"/>
              <a:gd name="T64" fmla="*/ 39 w 81"/>
              <a:gd name="T65" fmla="*/ 53 h 103"/>
              <a:gd name="T66" fmla="*/ 39 w 81"/>
              <a:gd name="T67" fmla="*/ 54 h 103"/>
              <a:gd name="T68" fmla="*/ 38 w 81"/>
              <a:gd name="T69" fmla="*/ 54 h 103"/>
              <a:gd name="T70" fmla="*/ 38 w 81"/>
              <a:gd name="T71" fmla="*/ 55 h 103"/>
              <a:gd name="T72" fmla="*/ 14 w 81"/>
              <a:gd name="T73" fmla="*/ 82 h 103"/>
              <a:gd name="T74" fmla="*/ 28 w 81"/>
              <a:gd name="T75" fmla="*/ 40 h 103"/>
              <a:gd name="T76" fmla="*/ 39 w 81"/>
              <a:gd name="T77" fmla="*/ 46 h 103"/>
              <a:gd name="T78" fmla="*/ 40 w 81"/>
              <a:gd name="T79" fmla="*/ 47 h 103"/>
              <a:gd name="T80" fmla="*/ 42 w 81"/>
              <a:gd name="T81" fmla="*/ 47 h 103"/>
              <a:gd name="T82" fmla="*/ 43 w 81"/>
              <a:gd name="T83" fmla="*/ 46 h 103"/>
              <a:gd name="T84" fmla="*/ 61 w 81"/>
              <a:gd name="T85" fmla="*/ 28 h 103"/>
              <a:gd name="T86" fmla="*/ 51 w 81"/>
              <a:gd name="T87" fmla="*/ 36 h 103"/>
              <a:gd name="T88" fmla="*/ 41 w 81"/>
              <a:gd name="T89" fmla="*/ 42 h 103"/>
              <a:gd name="T90" fmla="*/ 40 w 81"/>
              <a:gd name="T91" fmla="*/ 42 h 103"/>
              <a:gd name="T92" fmla="*/ 24 w 81"/>
              <a:gd name="T93" fmla="*/ 26 h 103"/>
              <a:gd name="T94" fmla="*/ 41 w 81"/>
              <a:gd name="T95" fmla="*/ 42 h 103"/>
              <a:gd name="T96" fmla="*/ 41 w 81"/>
              <a:gd name="T97" fmla="*/ 4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 h="103">
                <a:moveTo>
                  <a:pt x="4" y="8"/>
                </a:moveTo>
                <a:cubicBezTo>
                  <a:pt x="2" y="8"/>
                  <a:pt x="0" y="6"/>
                  <a:pt x="0" y="4"/>
                </a:cubicBezTo>
                <a:cubicBezTo>
                  <a:pt x="0" y="2"/>
                  <a:pt x="2" y="0"/>
                  <a:pt x="4" y="0"/>
                </a:cubicBezTo>
                <a:cubicBezTo>
                  <a:pt x="77" y="0"/>
                  <a:pt x="77" y="0"/>
                  <a:pt x="77" y="0"/>
                </a:cubicBezTo>
                <a:cubicBezTo>
                  <a:pt x="79" y="0"/>
                  <a:pt x="81" y="2"/>
                  <a:pt x="81" y="4"/>
                </a:cubicBezTo>
                <a:cubicBezTo>
                  <a:pt x="81" y="6"/>
                  <a:pt x="79" y="8"/>
                  <a:pt x="77" y="8"/>
                </a:cubicBezTo>
                <a:cubicBezTo>
                  <a:pt x="74" y="8"/>
                  <a:pt x="74" y="8"/>
                  <a:pt x="74" y="8"/>
                </a:cubicBezTo>
                <a:cubicBezTo>
                  <a:pt x="73" y="21"/>
                  <a:pt x="71" y="31"/>
                  <a:pt x="67" y="38"/>
                </a:cubicBezTo>
                <a:cubicBezTo>
                  <a:pt x="66" y="38"/>
                  <a:pt x="66" y="38"/>
                  <a:pt x="66" y="38"/>
                </a:cubicBezTo>
                <a:cubicBezTo>
                  <a:pt x="62" y="45"/>
                  <a:pt x="57" y="50"/>
                  <a:pt x="51" y="52"/>
                </a:cubicBezTo>
                <a:cubicBezTo>
                  <a:pt x="57" y="55"/>
                  <a:pt x="62" y="60"/>
                  <a:pt x="66" y="67"/>
                </a:cubicBezTo>
                <a:cubicBezTo>
                  <a:pt x="67" y="67"/>
                  <a:pt x="67" y="67"/>
                  <a:pt x="67" y="67"/>
                </a:cubicBezTo>
                <a:cubicBezTo>
                  <a:pt x="70" y="74"/>
                  <a:pt x="73" y="83"/>
                  <a:pt x="74" y="95"/>
                </a:cubicBezTo>
                <a:cubicBezTo>
                  <a:pt x="77" y="95"/>
                  <a:pt x="77" y="95"/>
                  <a:pt x="77" y="95"/>
                </a:cubicBezTo>
                <a:cubicBezTo>
                  <a:pt x="79" y="95"/>
                  <a:pt x="81" y="97"/>
                  <a:pt x="81" y="99"/>
                </a:cubicBezTo>
                <a:cubicBezTo>
                  <a:pt x="81" y="101"/>
                  <a:pt x="79" y="103"/>
                  <a:pt x="77" y="103"/>
                </a:cubicBezTo>
                <a:cubicBezTo>
                  <a:pt x="4" y="103"/>
                  <a:pt x="4" y="103"/>
                  <a:pt x="4" y="103"/>
                </a:cubicBezTo>
                <a:cubicBezTo>
                  <a:pt x="2" y="103"/>
                  <a:pt x="0" y="101"/>
                  <a:pt x="0" y="99"/>
                </a:cubicBezTo>
                <a:cubicBezTo>
                  <a:pt x="0" y="97"/>
                  <a:pt x="2" y="95"/>
                  <a:pt x="4" y="95"/>
                </a:cubicBezTo>
                <a:cubicBezTo>
                  <a:pt x="8" y="95"/>
                  <a:pt x="8" y="95"/>
                  <a:pt x="8" y="95"/>
                </a:cubicBezTo>
                <a:cubicBezTo>
                  <a:pt x="8" y="83"/>
                  <a:pt x="11" y="74"/>
                  <a:pt x="15" y="67"/>
                </a:cubicBezTo>
                <a:cubicBezTo>
                  <a:pt x="15" y="67"/>
                  <a:pt x="15" y="67"/>
                  <a:pt x="15" y="67"/>
                </a:cubicBezTo>
                <a:cubicBezTo>
                  <a:pt x="19" y="60"/>
                  <a:pt x="25" y="55"/>
                  <a:pt x="31" y="52"/>
                </a:cubicBezTo>
                <a:cubicBezTo>
                  <a:pt x="25" y="50"/>
                  <a:pt x="19" y="45"/>
                  <a:pt x="15" y="38"/>
                </a:cubicBezTo>
                <a:cubicBezTo>
                  <a:pt x="15" y="38"/>
                  <a:pt x="15" y="38"/>
                  <a:pt x="15" y="38"/>
                </a:cubicBezTo>
                <a:cubicBezTo>
                  <a:pt x="11" y="31"/>
                  <a:pt x="8" y="21"/>
                  <a:pt x="8" y="8"/>
                </a:cubicBezTo>
                <a:cubicBezTo>
                  <a:pt x="4" y="8"/>
                  <a:pt x="4" y="8"/>
                  <a:pt x="4" y="8"/>
                </a:cubicBezTo>
                <a:close/>
                <a:moveTo>
                  <a:pt x="69" y="95"/>
                </a:moveTo>
                <a:cubicBezTo>
                  <a:pt x="69" y="95"/>
                  <a:pt x="69" y="95"/>
                  <a:pt x="69" y="95"/>
                </a:cubicBezTo>
                <a:cubicBezTo>
                  <a:pt x="66" y="87"/>
                  <a:pt x="61" y="81"/>
                  <a:pt x="55" y="77"/>
                </a:cubicBezTo>
                <a:cubicBezTo>
                  <a:pt x="51" y="75"/>
                  <a:pt x="46" y="74"/>
                  <a:pt x="41" y="74"/>
                </a:cubicBezTo>
                <a:cubicBezTo>
                  <a:pt x="36" y="74"/>
                  <a:pt x="31" y="75"/>
                  <a:pt x="26" y="77"/>
                </a:cubicBezTo>
                <a:cubicBezTo>
                  <a:pt x="20" y="81"/>
                  <a:pt x="15" y="87"/>
                  <a:pt x="13" y="95"/>
                </a:cubicBezTo>
                <a:cubicBezTo>
                  <a:pt x="69" y="95"/>
                  <a:pt x="69" y="95"/>
                  <a:pt x="69" y="95"/>
                </a:cubicBezTo>
                <a:close/>
                <a:moveTo>
                  <a:pt x="14" y="82"/>
                </a:moveTo>
                <a:cubicBezTo>
                  <a:pt x="14" y="82"/>
                  <a:pt x="14" y="82"/>
                  <a:pt x="14" y="82"/>
                </a:cubicBezTo>
                <a:cubicBezTo>
                  <a:pt x="17" y="78"/>
                  <a:pt x="20" y="75"/>
                  <a:pt x="24" y="73"/>
                </a:cubicBezTo>
                <a:cubicBezTo>
                  <a:pt x="29" y="70"/>
                  <a:pt x="35" y="69"/>
                  <a:pt x="41" y="69"/>
                </a:cubicBezTo>
                <a:cubicBezTo>
                  <a:pt x="47" y="69"/>
                  <a:pt x="52" y="70"/>
                  <a:pt x="58" y="73"/>
                </a:cubicBezTo>
                <a:cubicBezTo>
                  <a:pt x="61" y="75"/>
                  <a:pt x="65" y="78"/>
                  <a:pt x="67" y="82"/>
                </a:cubicBezTo>
                <a:cubicBezTo>
                  <a:pt x="66" y="77"/>
                  <a:pt x="64" y="73"/>
                  <a:pt x="62" y="70"/>
                </a:cubicBezTo>
                <a:cubicBezTo>
                  <a:pt x="62" y="69"/>
                  <a:pt x="62" y="69"/>
                  <a:pt x="62" y="69"/>
                </a:cubicBezTo>
                <a:cubicBezTo>
                  <a:pt x="58" y="61"/>
                  <a:pt x="51" y="57"/>
                  <a:pt x="44" y="55"/>
                </a:cubicBezTo>
                <a:cubicBezTo>
                  <a:pt x="44" y="55"/>
                  <a:pt x="44" y="55"/>
                  <a:pt x="44" y="55"/>
                </a:cubicBezTo>
                <a:cubicBezTo>
                  <a:pt x="44" y="55"/>
                  <a:pt x="44" y="55"/>
                  <a:pt x="44" y="55"/>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3"/>
                </a:cubicBezTo>
                <a:cubicBezTo>
                  <a:pt x="42" y="53"/>
                  <a:pt x="42" y="53"/>
                  <a:pt x="42" y="53"/>
                </a:cubicBezTo>
                <a:cubicBezTo>
                  <a:pt x="42" y="53"/>
                  <a:pt x="42" y="53"/>
                  <a:pt x="42" y="53"/>
                </a:cubicBezTo>
                <a:cubicBezTo>
                  <a:pt x="42" y="53"/>
                  <a:pt x="42" y="53"/>
                  <a:pt x="42" y="53"/>
                </a:cubicBezTo>
                <a:cubicBezTo>
                  <a:pt x="42" y="53"/>
                  <a:pt x="42" y="53"/>
                  <a:pt x="42" y="53"/>
                </a:cubicBezTo>
                <a:cubicBezTo>
                  <a:pt x="42" y="52"/>
                  <a:pt x="42" y="52"/>
                  <a:pt x="42" y="52"/>
                </a:cubicBezTo>
                <a:cubicBezTo>
                  <a:pt x="42" y="52"/>
                  <a:pt x="42" y="52"/>
                  <a:pt x="42" y="52"/>
                </a:cubicBezTo>
                <a:cubicBezTo>
                  <a:pt x="42" y="52"/>
                  <a:pt x="42" y="52"/>
                  <a:pt x="42" y="52"/>
                </a:cubicBezTo>
                <a:cubicBezTo>
                  <a:pt x="42" y="52"/>
                  <a:pt x="42" y="52"/>
                  <a:pt x="42" y="52"/>
                </a:cubicBezTo>
                <a:cubicBezTo>
                  <a:pt x="42" y="52"/>
                  <a:pt x="42" y="52"/>
                  <a:pt x="42" y="52"/>
                </a:cubicBezTo>
                <a:cubicBezTo>
                  <a:pt x="42" y="52"/>
                  <a:pt x="42" y="52"/>
                  <a:pt x="42"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0"/>
                  <a:pt x="43" y="50"/>
                  <a:pt x="44" y="50"/>
                </a:cubicBezTo>
                <a:cubicBezTo>
                  <a:pt x="44" y="50"/>
                  <a:pt x="44" y="50"/>
                  <a:pt x="44" y="50"/>
                </a:cubicBezTo>
                <a:cubicBezTo>
                  <a:pt x="44" y="50"/>
                  <a:pt x="44" y="50"/>
                  <a:pt x="44" y="50"/>
                </a:cubicBezTo>
                <a:cubicBezTo>
                  <a:pt x="51" y="48"/>
                  <a:pt x="58" y="44"/>
                  <a:pt x="62" y="35"/>
                </a:cubicBezTo>
                <a:cubicBezTo>
                  <a:pt x="62" y="35"/>
                  <a:pt x="62" y="35"/>
                  <a:pt x="62" y="35"/>
                </a:cubicBezTo>
                <a:cubicBezTo>
                  <a:pt x="66" y="29"/>
                  <a:pt x="69" y="20"/>
                  <a:pt x="69" y="8"/>
                </a:cubicBezTo>
                <a:cubicBezTo>
                  <a:pt x="12" y="8"/>
                  <a:pt x="12" y="8"/>
                  <a:pt x="12" y="8"/>
                </a:cubicBezTo>
                <a:cubicBezTo>
                  <a:pt x="13" y="20"/>
                  <a:pt x="15" y="29"/>
                  <a:pt x="19" y="35"/>
                </a:cubicBezTo>
                <a:cubicBezTo>
                  <a:pt x="19" y="35"/>
                  <a:pt x="19" y="35"/>
                  <a:pt x="19" y="35"/>
                </a:cubicBezTo>
                <a:cubicBezTo>
                  <a:pt x="24" y="44"/>
                  <a:pt x="31" y="48"/>
                  <a:pt x="38" y="50"/>
                </a:cubicBezTo>
                <a:cubicBezTo>
                  <a:pt x="38" y="50"/>
                  <a:pt x="38" y="50"/>
                  <a:pt x="38" y="50"/>
                </a:cubicBezTo>
                <a:cubicBezTo>
                  <a:pt x="38" y="50"/>
                  <a:pt x="38" y="50"/>
                  <a:pt x="38" y="50"/>
                </a:cubicBezTo>
                <a:cubicBezTo>
                  <a:pt x="38" y="50"/>
                  <a:pt x="38" y="50"/>
                  <a:pt x="38" y="51"/>
                </a:cubicBezTo>
                <a:cubicBezTo>
                  <a:pt x="38" y="51"/>
                  <a:pt x="38" y="51"/>
                  <a:pt x="38"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2"/>
                  <a:pt x="39" y="52"/>
                  <a:pt x="39" y="52"/>
                </a:cubicBezTo>
                <a:cubicBezTo>
                  <a:pt x="39" y="52"/>
                  <a:pt x="39" y="52"/>
                  <a:pt x="39" y="52"/>
                </a:cubicBezTo>
                <a:cubicBezTo>
                  <a:pt x="39" y="52"/>
                  <a:pt x="39" y="52"/>
                  <a:pt x="39" y="52"/>
                </a:cubicBezTo>
                <a:cubicBezTo>
                  <a:pt x="39" y="52"/>
                  <a:pt x="39" y="52"/>
                  <a:pt x="39" y="52"/>
                </a:cubicBezTo>
                <a:cubicBezTo>
                  <a:pt x="39" y="52"/>
                  <a:pt x="39" y="52"/>
                  <a:pt x="39" y="52"/>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4"/>
                  <a:pt x="39" y="54"/>
                  <a:pt x="39" y="54"/>
                </a:cubicBezTo>
                <a:cubicBezTo>
                  <a:pt x="39" y="54"/>
                  <a:pt x="39" y="54"/>
                  <a:pt x="39" y="54"/>
                </a:cubicBezTo>
                <a:cubicBezTo>
                  <a:pt x="39" y="54"/>
                  <a:pt x="39" y="54"/>
                  <a:pt x="39" y="54"/>
                </a:cubicBezTo>
                <a:cubicBezTo>
                  <a:pt x="39" y="54"/>
                  <a:pt x="39" y="54"/>
                  <a:pt x="39" y="54"/>
                </a:cubicBezTo>
                <a:cubicBezTo>
                  <a:pt x="38" y="54"/>
                  <a:pt x="38" y="54"/>
                  <a:pt x="38" y="54"/>
                </a:cubicBezTo>
                <a:cubicBezTo>
                  <a:pt x="38" y="54"/>
                  <a:pt x="38" y="54"/>
                  <a:pt x="38" y="54"/>
                </a:cubicBezTo>
                <a:cubicBezTo>
                  <a:pt x="38" y="54"/>
                  <a:pt x="38" y="54"/>
                  <a:pt x="38" y="55"/>
                </a:cubicBezTo>
                <a:cubicBezTo>
                  <a:pt x="38" y="55"/>
                  <a:pt x="38" y="55"/>
                  <a:pt x="38" y="55"/>
                </a:cubicBezTo>
                <a:cubicBezTo>
                  <a:pt x="38" y="55"/>
                  <a:pt x="38" y="55"/>
                  <a:pt x="38" y="55"/>
                </a:cubicBezTo>
                <a:cubicBezTo>
                  <a:pt x="31" y="57"/>
                  <a:pt x="24" y="61"/>
                  <a:pt x="19" y="69"/>
                </a:cubicBezTo>
                <a:cubicBezTo>
                  <a:pt x="19" y="70"/>
                  <a:pt x="19" y="70"/>
                  <a:pt x="19" y="70"/>
                </a:cubicBezTo>
                <a:cubicBezTo>
                  <a:pt x="17" y="73"/>
                  <a:pt x="16" y="77"/>
                  <a:pt x="14" y="82"/>
                </a:cubicBezTo>
                <a:close/>
                <a:moveTo>
                  <a:pt x="20" y="28"/>
                </a:moveTo>
                <a:cubicBezTo>
                  <a:pt x="20" y="28"/>
                  <a:pt x="20" y="28"/>
                  <a:pt x="20" y="28"/>
                </a:cubicBezTo>
                <a:cubicBezTo>
                  <a:pt x="22" y="33"/>
                  <a:pt x="24" y="37"/>
                  <a:pt x="28" y="40"/>
                </a:cubicBezTo>
                <a:cubicBezTo>
                  <a:pt x="31" y="43"/>
                  <a:pt x="34" y="45"/>
                  <a:pt x="39" y="46"/>
                </a:cubicBezTo>
                <a:cubicBezTo>
                  <a:pt x="39" y="46"/>
                  <a:pt x="39" y="46"/>
                  <a:pt x="39" y="46"/>
                </a:cubicBezTo>
                <a:cubicBezTo>
                  <a:pt x="39" y="46"/>
                  <a:pt x="39" y="46"/>
                  <a:pt x="39" y="46"/>
                </a:cubicBezTo>
                <a:cubicBezTo>
                  <a:pt x="40" y="47"/>
                  <a:pt x="40" y="47"/>
                  <a:pt x="40" y="47"/>
                </a:cubicBezTo>
                <a:cubicBezTo>
                  <a:pt x="40" y="47"/>
                  <a:pt x="40" y="47"/>
                  <a:pt x="40" y="47"/>
                </a:cubicBezTo>
                <a:cubicBezTo>
                  <a:pt x="40" y="47"/>
                  <a:pt x="40" y="47"/>
                  <a:pt x="40" y="47"/>
                </a:cubicBezTo>
                <a:cubicBezTo>
                  <a:pt x="40" y="47"/>
                  <a:pt x="40" y="47"/>
                  <a:pt x="40" y="47"/>
                </a:cubicBezTo>
                <a:cubicBezTo>
                  <a:pt x="41" y="47"/>
                  <a:pt x="41" y="47"/>
                  <a:pt x="42" y="47"/>
                </a:cubicBezTo>
                <a:cubicBezTo>
                  <a:pt x="42" y="47"/>
                  <a:pt x="42" y="47"/>
                  <a:pt x="42" y="47"/>
                </a:cubicBezTo>
                <a:cubicBezTo>
                  <a:pt x="43" y="46"/>
                  <a:pt x="43" y="46"/>
                  <a:pt x="43" y="46"/>
                </a:cubicBezTo>
                <a:cubicBezTo>
                  <a:pt x="43" y="46"/>
                  <a:pt x="43" y="46"/>
                  <a:pt x="43" y="46"/>
                </a:cubicBezTo>
                <a:cubicBezTo>
                  <a:pt x="43" y="46"/>
                  <a:pt x="43" y="46"/>
                  <a:pt x="43" y="46"/>
                </a:cubicBezTo>
                <a:cubicBezTo>
                  <a:pt x="47" y="45"/>
                  <a:pt x="51" y="43"/>
                  <a:pt x="54" y="40"/>
                </a:cubicBezTo>
                <a:cubicBezTo>
                  <a:pt x="54" y="40"/>
                  <a:pt x="54" y="40"/>
                  <a:pt x="54" y="40"/>
                </a:cubicBezTo>
                <a:cubicBezTo>
                  <a:pt x="57" y="37"/>
                  <a:pt x="60" y="33"/>
                  <a:pt x="61" y="28"/>
                </a:cubicBezTo>
                <a:cubicBezTo>
                  <a:pt x="62" y="27"/>
                  <a:pt x="61" y="26"/>
                  <a:pt x="60" y="25"/>
                </a:cubicBezTo>
                <a:cubicBezTo>
                  <a:pt x="59" y="25"/>
                  <a:pt x="58" y="25"/>
                  <a:pt x="57" y="26"/>
                </a:cubicBezTo>
                <a:cubicBezTo>
                  <a:pt x="56" y="30"/>
                  <a:pt x="54" y="34"/>
                  <a:pt x="51" y="36"/>
                </a:cubicBezTo>
                <a:cubicBezTo>
                  <a:pt x="48" y="39"/>
                  <a:pt x="45" y="41"/>
                  <a:pt x="41" y="42"/>
                </a:cubicBezTo>
                <a:cubicBezTo>
                  <a:pt x="41" y="42"/>
                  <a:pt x="41" y="42"/>
                  <a:pt x="41" y="42"/>
                </a:cubicBezTo>
                <a:cubicBezTo>
                  <a:pt x="41" y="42"/>
                  <a:pt x="41" y="42"/>
                  <a:pt x="41" y="42"/>
                </a:cubicBezTo>
                <a:cubicBezTo>
                  <a:pt x="41" y="42"/>
                  <a:pt x="41" y="42"/>
                  <a:pt x="41" y="42"/>
                </a:cubicBezTo>
                <a:cubicBezTo>
                  <a:pt x="41" y="42"/>
                  <a:pt x="41" y="42"/>
                  <a:pt x="41" y="42"/>
                </a:cubicBezTo>
                <a:cubicBezTo>
                  <a:pt x="40" y="42"/>
                  <a:pt x="40" y="42"/>
                  <a:pt x="40" y="42"/>
                </a:cubicBezTo>
                <a:cubicBezTo>
                  <a:pt x="40" y="42"/>
                  <a:pt x="40" y="42"/>
                  <a:pt x="40" y="42"/>
                </a:cubicBezTo>
                <a:cubicBezTo>
                  <a:pt x="36" y="41"/>
                  <a:pt x="33" y="39"/>
                  <a:pt x="31" y="36"/>
                </a:cubicBezTo>
                <a:cubicBezTo>
                  <a:pt x="28" y="34"/>
                  <a:pt x="26" y="30"/>
                  <a:pt x="24" y="26"/>
                </a:cubicBezTo>
                <a:cubicBezTo>
                  <a:pt x="24" y="25"/>
                  <a:pt x="23" y="25"/>
                  <a:pt x="21" y="25"/>
                </a:cubicBezTo>
                <a:cubicBezTo>
                  <a:pt x="20" y="26"/>
                  <a:pt x="20" y="27"/>
                  <a:pt x="20" y="28"/>
                </a:cubicBezTo>
                <a:close/>
                <a:moveTo>
                  <a:pt x="41" y="42"/>
                </a:moveTo>
                <a:cubicBezTo>
                  <a:pt x="41" y="42"/>
                  <a:pt x="41" y="42"/>
                  <a:pt x="41" y="42"/>
                </a:cubicBezTo>
                <a:cubicBezTo>
                  <a:pt x="41" y="42"/>
                  <a:pt x="41" y="42"/>
                  <a:pt x="41" y="42"/>
                </a:cubicBezTo>
                <a:cubicBezTo>
                  <a:pt x="41" y="42"/>
                  <a:pt x="41" y="42"/>
                  <a:pt x="41"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0" name="Freeform 22"/>
          <p:cNvSpPr>
            <a:spLocks noEditPoints="1"/>
          </p:cNvSpPr>
          <p:nvPr/>
        </p:nvSpPr>
        <p:spPr bwMode="auto">
          <a:xfrm>
            <a:off x="3514868" y="2343137"/>
            <a:ext cx="228569" cy="231846"/>
          </a:xfrm>
          <a:custGeom>
            <a:avLst/>
            <a:gdLst>
              <a:gd name="T0" fmla="*/ 59 w 109"/>
              <a:gd name="T1" fmla="*/ 56 h 112"/>
              <a:gd name="T2" fmla="*/ 55 w 109"/>
              <a:gd name="T3" fmla="*/ 21 h 112"/>
              <a:gd name="T4" fmla="*/ 51 w 109"/>
              <a:gd name="T5" fmla="*/ 60 h 112"/>
              <a:gd name="T6" fmla="*/ 77 w 109"/>
              <a:gd name="T7" fmla="*/ 64 h 112"/>
              <a:gd name="T8" fmla="*/ 77 w 109"/>
              <a:gd name="T9" fmla="*/ 56 h 112"/>
              <a:gd name="T10" fmla="*/ 91 w 109"/>
              <a:gd name="T11" fmla="*/ 24 h 112"/>
              <a:gd name="T12" fmla="*/ 18 w 109"/>
              <a:gd name="T13" fmla="*/ 24 h 112"/>
              <a:gd name="T14" fmla="*/ 3 w 109"/>
              <a:gd name="T15" fmla="*/ 60 h 112"/>
              <a:gd name="T16" fmla="*/ 18 w 109"/>
              <a:gd name="T17" fmla="*/ 97 h 112"/>
              <a:gd name="T18" fmla="*/ 91 w 109"/>
              <a:gd name="T19" fmla="*/ 97 h 112"/>
              <a:gd name="T20" fmla="*/ 91 w 109"/>
              <a:gd name="T21" fmla="*/ 97 h 112"/>
              <a:gd name="T22" fmla="*/ 91 w 109"/>
              <a:gd name="T23" fmla="*/ 24 h 112"/>
              <a:gd name="T24" fmla="*/ 85 w 109"/>
              <a:gd name="T25" fmla="*/ 91 h 112"/>
              <a:gd name="T26" fmla="*/ 55 w 109"/>
              <a:gd name="T27" fmla="*/ 104 h 112"/>
              <a:gd name="T28" fmla="*/ 24 w 109"/>
              <a:gd name="T29" fmla="*/ 91 h 112"/>
              <a:gd name="T30" fmla="*/ 24 w 109"/>
              <a:gd name="T31" fmla="*/ 30 h 112"/>
              <a:gd name="T32" fmla="*/ 55 w 109"/>
              <a:gd name="T33" fmla="*/ 17 h 112"/>
              <a:gd name="T34" fmla="*/ 86 w 109"/>
              <a:gd name="T35" fmla="*/ 30 h 112"/>
              <a:gd name="T36" fmla="*/ 85 w 109"/>
              <a:gd name="T37" fmla="*/ 91 h 112"/>
              <a:gd name="T38" fmla="*/ 108 w 109"/>
              <a:gd name="T39" fmla="*/ 24 h 112"/>
              <a:gd name="T40" fmla="*/ 100 w 109"/>
              <a:gd name="T41" fmla="*/ 15 h 112"/>
              <a:gd name="T42" fmla="*/ 96 w 109"/>
              <a:gd name="T43" fmla="*/ 11 h 112"/>
              <a:gd name="T44" fmla="*/ 85 w 109"/>
              <a:gd name="T45" fmla="*/ 4 h 112"/>
              <a:gd name="T46" fmla="*/ 75 w 109"/>
              <a:gd name="T47" fmla="*/ 3 h 112"/>
              <a:gd name="T48" fmla="*/ 82 w 109"/>
              <a:gd name="T49" fmla="*/ 11 h 112"/>
              <a:gd name="T50" fmla="*/ 91 w 109"/>
              <a:gd name="T51" fmla="*/ 17 h 112"/>
              <a:gd name="T52" fmla="*/ 95 w 109"/>
              <a:gd name="T53" fmla="*/ 20 h 112"/>
              <a:gd name="T54" fmla="*/ 102 w 109"/>
              <a:gd name="T55" fmla="*/ 29 h 112"/>
              <a:gd name="T56" fmla="*/ 108 w 109"/>
              <a:gd name="T57" fmla="*/ 24 h 112"/>
              <a:gd name="T58" fmla="*/ 8 w 109"/>
              <a:gd name="T59" fmla="*/ 29 h 112"/>
              <a:gd name="T60" fmla="*/ 15 w 109"/>
              <a:gd name="T61" fmla="*/ 20 h 112"/>
              <a:gd name="T62" fmla="*/ 23 w 109"/>
              <a:gd name="T63" fmla="*/ 13 h 112"/>
              <a:gd name="T64" fmla="*/ 28 w 109"/>
              <a:gd name="T65" fmla="*/ 10 h 112"/>
              <a:gd name="T66" fmla="*/ 35 w 109"/>
              <a:gd name="T67" fmla="*/ 3 h 112"/>
              <a:gd name="T68" fmla="*/ 24 w 109"/>
              <a:gd name="T69" fmla="*/ 4 h 112"/>
              <a:gd name="T70" fmla="*/ 18 w 109"/>
              <a:gd name="T71" fmla="*/ 7 h 112"/>
              <a:gd name="T72" fmla="*/ 9 w 109"/>
              <a:gd name="T73" fmla="*/ 15 h 112"/>
              <a:gd name="T74" fmla="*/ 1 w 109"/>
              <a:gd name="T75" fmla="*/ 24 h 112"/>
              <a:gd name="T76" fmla="*/ 8 w 109"/>
              <a:gd name="T77" fmla="*/ 2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112">
                <a:moveTo>
                  <a:pt x="77" y="56"/>
                </a:moveTo>
                <a:cubicBezTo>
                  <a:pt x="59" y="56"/>
                  <a:pt x="59" y="56"/>
                  <a:pt x="59" y="56"/>
                </a:cubicBezTo>
                <a:cubicBezTo>
                  <a:pt x="59" y="25"/>
                  <a:pt x="59" y="25"/>
                  <a:pt x="59" y="25"/>
                </a:cubicBezTo>
                <a:cubicBezTo>
                  <a:pt x="59" y="23"/>
                  <a:pt x="57" y="21"/>
                  <a:pt x="55" y="21"/>
                </a:cubicBezTo>
                <a:cubicBezTo>
                  <a:pt x="52" y="21"/>
                  <a:pt x="51" y="23"/>
                  <a:pt x="51" y="25"/>
                </a:cubicBezTo>
                <a:cubicBezTo>
                  <a:pt x="51" y="60"/>
                  <a:pt x="51" y="60"/>
                  <a:pt x="51" y="60"/>
                </a:cubicBezTo>
                <a:cubicBezTo>
                  <a:pt x="51" y="63"/>
                  <a:pt x="52" y="64"/>
                  <a:pt x="55" y="64"/>
                </a:cubicBezTo>
                <a:cubicBezTo>
                  <a:pt x="77" y="64"/>
                  <a:pt x="77" y="64"/>
                  <a:pt x="77" y="64"/>
                </a:cubicBezTo>
                <a:cubicBezTo>
                  <a:pt x="79" y="64"/>
                  <a:pt x="81" y="63"/>
                  <a:pt x="81" y="60"/>
                </a:cubicBezTo>
                <a:cubicBezTo>
                  <a:pt x="81" y="58"/>
                  <a:pt x="79" y="56"/>
                  <a:pt x="77" y="56"/>
                </a:cubicBezTo>
                <a:close/>
                <a:moveTo>
                  <a:pt x="91" y="24"/>
                </a:moveTo>
                <a:cubicBezTo>
                  <a:pt x="91" y="24"/>
                  <a:pt x="91" y="24"/>
                  <a:pt x="91" y="24"/>
                </a:cubicBezTo>
                <a:cubicBezTo>
                  <a:pt x="82" y="15"/>
                  <a:pt x="69" y="9"/>
                  <a:pt x="55" y="9"/>
                </a:cubicBezTo>
                <a:cubicBezTo>
                  <a:pt x="40" y="9"/>
                  <a:pt x="28" y="15"/>
                  <a:pt x="18" y="24"/>
                </a:cubicBezTo>
                <a:cubicBezTo>
                  <a:pt x="18" y="24"/>
                  <a:pt x="18" y="24"/>
                  <a:pt x="18" y="24"/>
                </a:cubicBezTo>
                <a:cubicBezTo>
                  <a:pt x="9" y="33"/>
                  <a:pt x="3" y="46"/>
                  <a:pt x="3" y="60"/>
                </a:cubicBezTo>
                <a:cubicBezTo>
                  <a:pt x="3" y="75"/>
                  <a:pt x="9" y="87"/>
                  <a:pt x="18" y="97"/>
                </a:cubicBezTo>
                <a:cubicBezTo>
                  <a:pt x="18" y="97"/>
                  <a:pt x="18" y="97"/>
                  <a:pt x="18" y="97"/>
                </a:cubicBezTo>
                <a:cubicBezTo>
                  <a:pt x="28" y="106"/>
                  <a:pt x="40" y="112"/>
                  <a:pt x="55" y="112"/>
                </a:cubicBezTo>
                <a:cubicBezTo>
                  <a:pt x="69" y="112"/>
                  <a:pt x="82" y="106"/>
                  <a:pt x="91" y="97"/>
                </a:cubicBezTo>
                <a:cubicBezTo>
                  <a:pt x="91" y="97"/>
                  <a:pt x="91" y="97"/>
                  <a:pt x="91" y="97"/>
                </a:cubicBezTo>
                <a:cubicBezTo>
                  <a:pt x="91" y="97"/>
                  <a:pt x="91" y="97"/>
                  <a:pt x="91" y="97"/>
                </a:cubicBezTo>
                <a:cubicBezTo>
                  <a:pt x="100" y="87"/>
                  <a:pt x="106" y="75"/>
                  <a:pt x="106" y="60"/>
                </a:cubicBezTo>
                <a:cubicBezTo>
                  <a:pt x="106" y="46"/>
                  <a:pt x="100" y="34"/>
                  <a:pt x="91" y="24"/>
                </a:cubicBezTo>
                <a:cubicBezTo>
                  <a:pt x="91" y="24"/>
                  <a:pt x="91" y="24"/>
                  <a:pt x="91" y="24"/>
                </a:cubicBezTo>
                <a:close/>
                <a:moveTo>
                  <a:pt x="85" y="91"/>
                </a:moveTo>
                <a:cubicBezTo>
                  <a:pt x="85" y="91"/>
                  <a:pt x="85" y="91"/>
                  <a:pt x="85" y="91"/>
                </a:cubicBezTo>
                <a:cubicBezTo>
                  <a:pt x="77" y="99"/>
                  <a:pt x="67" y="104"/>
                  <a:pt x="55" y="104"/>
                </a:cubicBezTo>
                <a:cubicBezTo>
                  <a:pt x="43" y="104"/>
                  <a:pt x="32" y="99"/>
                  <a:pt x="24" y="91"/>
                </a:cubicBezTo>
                <a:cubicBezTo>
                  <a:pt x="24" y="91"/>
                  <a:pt x="24" y="91"/>
                  <a:pt x="24" y="91"/>
                </a:cubicBezTo>
                <a:cubicBezTo>
                  <a:pt x="16" y="83"/>
                  <a:pt x="11" y="72"/>
                  <a:pt x="11" y="60"/>
                </a:cubicBezTo>
                <a:cubicBezTo>
                  <a:pt x="11" y="48"/>
                  <a:pt x="16" y="38"/>
                  <a:pt x="24" y="30"/>
                </a:cubicBezTo>
                <a:cubicBezTo>
                  <a:pt x="24" y="30"/>
                  <a:pt x="24" y="30"/>
                  <a:pt x="24" y="30"/>
                </a:cubicBezTo>
                <a:cubicBezTo>
                  <a:pt x="32" y="22"/>
                  <a:pt x="43" y="17"/>
                  <a:pt x="55" y="17"/>
                </a:cubicBezTo>
                <a:cubicBezTo>
                  <a:pt x="67" y="17"/>
                  <a:pt x="77" y="22"/>
                  <a:pt x="85" y="30"/>
                </a:cubicBezTo>
                <a:cubicBezTo>
                  <a:pt x="86" y="30"/>
                  <a:pt x="86" y="30"/>
                  <a:pt x="86" y="30"/>
                </a:cubicBezTo>
                <a:cubicBezTo>
                  <a:pt x="93" y="38"/>
                  <a:pt x="98" y="49"/>
                  <a:pt x="98" y="60"/>
                </a:cubicBezTo>
                <a:cubicBezTo>
                  <a:pt x="98" y="72"/>
                  <a:pt x="93" y="83"/>
                  <a:pt x="85" y="91"/>
                </a:cubicBezTo>
                <a:close/>
                <a:moveTo>
                  <a:pt x="108" y="24"/>
                </a:moveTo>
                <a:cubicBezTo>
                  <a:pt x="108" y="24"/>
                  <a:pt x="108" y="24"/>
                  <a:pt x="108" y="24"/>
                </a:cubicBezTo>
                <a:cubicBezTo>
                  <a:pt x="107" y="23"/>
                  <a:pt x="106" y="21"/>
                  <a:pt x="104" y="19"/>
                </a:cubicBezTo>
                <a:cubicBezTo>
                  <a:pt x="103" y="18"/>
                  <a:pt x="102" y="16"/>
                  <a:pt x="100" y="15"/>
                </a:cubicBezTo>
                <a:cubicBezTo>
                  <a:pt x="99" y="13"/>
                  <a:pt x="97" y="12"/>
                  <a:pt x="96" y="11"/>
                </a:cubicBezTo>
                <a:cubicBezTo>
                  <a:pt x="96" y="11"/>
                  <a:pt x="96" y="11"/>
                  <a:pt x="96" y="11"/>
                </a:cubicBezTo>
                <a:cubicBezTo>
                  <a:pt x="94" y="9"/>
                  <a:pt x="92" y="8"/>
                  <a:pt x="91" y="7"/>
                </a:cubicBezTo>
                <a:cubicBezTo>
                  <a:pt x="89" y="6"/>
                  <a:pt x="87" y="5"/>
                  <a:pt x="85" y="4"/>
                </a:cubicBezTo>
                <a:cubicBezTo>
                  <a:pt x="84" y="3"/>
                  <a:pt x="82" y="2"/>
                  <a:pt x="80" y="1"/>
                </a:cubicBezTo>
                <a:cubicBezTo>
                  <a:pt x="78" y="0"/>
                  <a:pt x="75" y="1"/>
                  <a:pt x="75" y="3"/>
                </a:cubicBezTo>
                <a:cubicBezTo>
                  <a:pt x="74" y="5"/>
                  <a:pt x="75" y="7"/>
                  <a:pt x="77" y="8"/>
                </a:cubicBezTo>
                <a:cubicBezTo>
                  <a:pt x="78" y="9"/>
                  <a:pt x="80" y="10"/>
                  <a:pt x="82" y="11"/>
                </a:cubicBezTo>
                <a:cubicBezTo>
                  <a:pt x="83" y="11"/>
                  <a:pt x="85" y="12"/>
                  <a:pt x="86" y="13"/>
                </a:cubicBezTo>
                <a:cubicBezTo>
                  <a:pt x="88" y="14"/>
                  <a:pt x="89" y="16"/>
                  <a:pt x="91" y="17"/>
                </a:cubicBezTo>
                <a:cubicBezTo>
                  <a:pt x="91" y="17"/>
                  <a:pt x="91" y="17"/>
                  <a:pt x="91" y="17"/>
                </a:cubicBezTo>
                <a:cubicBezTo>
                  <a:pt x="92" y="18"/>
                  <a:pt x="93" y="19"/>
                  <a:pt x="95" y="20"/>
                </a:cubicBezTo>
                <a:cubicBezTo>
                  <a:pt x="96" y="22"/>
                  <a:pt x="97" y="23"/>
                  <a:pt x="98" y="24"/>
                </a:cubicBezTo>
                <a:cubicBezTo>
                  <a:pt x="99" y="26"/>
                  <a:pt x="101" y="27"/>
                  <a:pt x="102" y="29"/>
                </a:cubicBezTo>
                <a:cubicBezTo>
                  <a:pt x="103" y="31"/>
                  <a:pt x="105" y="31"/>
                  <a:pt x="107" y="30"/>
                </a:cubicBezTo>
                <a:cubicBezTo>
                  <a:pt x="109" y="29"/>
                  <a:pt x="109" y="26"/>
                  <a:pt x="108" y="24"/>
                </a:cubicBezTo>
                <a:close/>
                <a:moveTo>
                  <a:pt x="8" y="29"/>
                </a:moveTo>
                <a:cubicBezTo>
                  <a:pt x="8" y="29"/>
                  <a:pt x="8" y="29"/>
                  <a:pt x="8" y="29"/>
                </a:cubicBezTo>
                <a:cubicBezTo>
                  <a:pt x="9" y="27"/>
                  <a:pt x="10" y="26"/>
                  <a:pt x="11" y="24"/>
                </a:cubicBezTo>
                <a:cubicBezTo>
                  <a:pt x="12" y="23"/>
                  <a:pt x="13" y="22"/>
                  <a:pt x="15" y="20"/>
                </a:cubicBezTo>
                <a:cubicBezTo>
                  <a:pt x="16" y="19"/>
                  <a:pt x="17" y="18"/>
                  <a:pt x="19" y="17"/>
                </a:cubicBezTo>
                <a:cubicBezTo>
                  <a:pt x="20" y="16"/>
                  <a:pt x="21" y="14"/>
                  <a:pt x="23" y="13"/>
                </a:cubicBezTo>
                <a:cubicBezTo>
                  <a:pt x="24" y="12"/>
                  <a:pt x="26" y="11"/>
                  <a:pt x="28" y="11"/>
                </a:cubicBezTo>
                <a:cubicBezTo>
                  <a:pt x="28" y="10"/>
                  <a:pt x="28" y="10"/>
                  <a:pt x="28" y="10"/>
                </a:cubicBezTo>
                <a:cubicBezTo>
                  <a:pt x="29" y="10"/>
                  <a:pt x="31" y="9"/>
                  <a:pt x="33" y="8"/>
                </a:cubicBezTo>
                <a:cubicBezTo>
                  <a:pt x="35" y="7"/>
                  <a:pt x="35" y="5"/>
                  <a:pt x="35" y="3"/>
                </a:cubicBezTo>
                <a:cubicBezTo>
                  <a:pt x="34" y="1"/>
                  <a:pt x="31" y="0"/>
                  <a:pt x="29" y="1"/>
                </a:cubicBezTo>
                <a:cubicBezTo>
                  <a:pt x="28" y="2"/>
                  <a:pt x="26" y="3"/>
                  <a:pt x="24" y="4"/>
                </a:cubicBezTo>
                <a:cubicBezTo>
                  <a:pt x="24" y="4"/>
                  <a:pt x="24" y="4"/>
                  <a:pt x="24" y="4"/>
                </a:cubicBezTo>
                <a:cubicBezTo>
                  <a:pt x="22" y="5"/>
                  <a:pt x="20" y="6"/>
                  <a:pt x="18" y="7"/>
                </a:cubicBezTo>
                <a:cubicBezTo>
                  <a:pt x="17" y="8"/>
                  <a:pt x="15" y="9"/>
                  <a:pt x="14" y="11"/>
                </a:cubicBezTo>
                <a:cubicBezTo>
                  <a:pt x="12" y="12"/>
                  <a:pt x="10" y="13"/>
                  <a:pt x="9" y="15"/>
                </a:cubicBezTo>
                <a:cubicBezTo>
                  <a:pt x="8" y="16"/>
                  <a:pt x="6" y="18"/>
                  <a:pt x="5" y="19"/>
                </a:cubicBezTo>
                <a:cubicBezTo>
                  <a:pt x="3" y="21"/>
                  <a:pt x="2" y="23"/>
                  <a:pt x="1" y="24"/>
                </a:cubicBezTo>
                <a:cubicBezTo>
                  <a:pt x="0" y="26"/>
                  <a:pt x="0" y="29"/>
                  <a:pt x="2" y="30"/>
                </a:cubicBezTo>
                <a:cubicBezTo>
                  <a:pt x="4" y="31"/>
                  <a:pt x="6" y="31"/>
                  <a:pt x="8"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1" name="Freeform 23"/>
          <p:cNvSpPr>
            <a:spLocks noEditPoints="1"/>
          </p:cNvSpPr>
          <p:nvPr/>
        </p:nvSpPr>
        <p:spPr bwMode="auto">
          <a:xfrm>
            <a:off x="4422797" y="3145071"/>
            <a:ext cx="219045" cy="215966"/>
          </a:xfrm>
          <a:custGeom>
            <a:avLst/>
            <a:gdLst>
              <a:gd name="T0" fmla="*/ 51 w 105"/>
              <a:gd name="T1" fmla="*/ 30 h 105"/>
              <a:gd name="T2" fmla="*/ 45 w 105"/>
              <a:gd name="T3" fmla="*/ 30 h 105"/>
              <a:gd name="T4" fmla="*/ 45 w 105"/>
              <a:gd name="T5" fmla="*/ 24 h 105"/>
              <a:gd name="T6" fmla="*/ 62 w 105"/>
              <a:gd name="T7" fmla="*/ 8 h 105"/>
              <a:gd name="T8" fmla="*/ 80 w 105"/>
              <a:gd name="T9" fmla="*/ 0 h 105"/>
              <a:gd name="T10" fmla="*/ 105 w 105"/>
              <a:gd name="T11" fmla="*/ 26 h 105"/>
              <a:gd name="T12" fmla="*/ 98 w 105"/>
              <a:gd name="T13" fmla="*/ 44 h 105"/>
              <a:gd name="T14" fmla="*/ 80 w 105"/>
              <a:gd name="T15" fmla="*/ 62 h 105"/>
              <a:gd name="T16" fmla="*/ 80 w 105"/>
              <a:gd name="T17" fmla="*/ 62 h 105"/>
              <a:gd name="T18" fmla="*/ 62 w 105"/>
              <a:gd name="T19" fmla="*/ 69 h 105"/>
              <a:gd name="T20" fmla="*/ 40 w 105"/>
              <a:gd name="T21" fmla="*/ 57 h 105"/>
              <a:gd name="T22" fmla="*/ 40 w 105"/>
              <a:gd name="T23" fmla="*/ 57 h 105"/>
              <a:gd name="T24" fmla="*/ 37 w 105"/>
              <a:gd name="T25" fmla="*/ 51 h 105"/>
              <a:gd name="T26" fmla="*/ 40 w 105"/>
              <a:gd name="T27" fmla="*/ 46 h 105"/>
              <a:gd name="T28" fmla="*/ 45 w 105"/>
              <a:gd name="T29" fmla="*/ 49 h 105"/>
              <a:gd name="T30" fmla="*/ 47 w 105"/>
              <a:gd name="T31" fmla="*/ 53 h 105"/>
              <a:gd name="T32" fmla="*/ 62 w 105"/>
              <a:gd name="T33" fmla="*/ 61 h 105"/>
              <a:gd name="T34" fmla="*/ 74 w 105"/>
              <a:gd name="T35" fmla="*/ 56 h 105"/>
              <a:gd name="T36" fmla="*/ 74 w 105"/>
              <a:gd name="T37" fmla="*/ 56 h 105"/>
              <a:gd name="T38" fmla="*/ 74 w 105"/>
              <a:gd name="T39" fmla="*/ 56 h 105"/>
              <a:gd name="T40" fmla="*/ 92 w 105"/>
              <a:gd name="T41" fmla="*/ 38 h 105"/>
              <a:gd name="T42" fmla="*/ 97 w 105"/>
              <a:gd name="T43" fmla="*/ 26 h 105"/>
              <a:gd name="T44" fmla="*/ 80 w 105"/>
              <a:gd name="T45" fmla="*/ 8 h 105"/>
              <a:gd name="T46" fmla="*/ 67 w 105"/>
              <a:gd name="T47" fmla="*/ 13 h 105"/>
              <a:gd name="T48" fmla="*/ 67 w 105"/>
              <a:gd name="T49" fmla="*/ 13 h 105"/>
              <a:gd name="T50" fmla="*/ 51 w 105"/>
              <a:gd name="T51" fmla="*/ 30 h 105"/>
              <a:gd name="T52" fmla="*/ 57 w 105"/>
              <a:gd name="T53" fmla="*/ 73 h 105"/>
              <a:gd name="T54" fmla="*/ 57 w 105"/>
              <a:gd name="T55" fmla="*/ 73 h 105"/>
              <a:gd name="T56" fmla="*/ 40 w 105"/>
              <a:gd name="T57" fmla="*/ 90 h 105"/>
              <a:gd name="T58" fmla="*/ 16 w 105"/>
              <a:gd name="T59" fmla="*/ 90 h 105"/>
              <a:gd name="T60" fmla="*/ 16 w 105"/>
              <a:gd name="T61" fmla="*/ 90 h 105"/>
              <a:gd name="T62" fmla="*/ 16 w 105"/>
              <a:gd name="T63" fmla="*/ 65 h 105"/>
              <a:gd name="T64" fmla="*/ 34 w 105"/>
              <a:gd name="T65" fmla="*/ 47 h 105"/>
              <a:gd name="T66" fmla="*/ 46 w 105"/>
              <a:gd name="T67" fmla="*/ 42 h 105"/>
              <a:gd name="T68" fmla="*/ 59 w 105"/>
              <a:gd name="T69" fmla="*/ 47 h 105"/>
              <a:gd name="T70" fmla="*/ 61 w 105"/>
              <a:gd name="T71" fmla="*/ 50 h 105"/>
              <a:gd name="T72" fmla="*/ 63 w 105"/>
              <a:gd name="T73" fmla="*/ 54 h 105"/>
              <a:gd name="T74" fmla="*/ 68 w 105"/>
              <a:gd name="T75" fmla="*/ 57 h 105"/>
              <a:gd name="T76" fmla="*/ 70 w 105"/>
              <a:gd name="T77" fmla="*/ 52 h 105"/>
              <a:gd name="T78" fmla="*/ 68 w 105"/>
              <a:gd name="T79" fmla="*/ 46 h 105"/>
              <a:gd name="T80" fmla="*/ 64 w 105"/>
              <a:gd name="T81" fmla="*/ 41 h 105"/>
              <a:gd name="T82" fmla="*/ 64 w 105"/>
              <a:gd name="T83" fmla="*/ 41 h 105"/>
              <a:gd name="T84" fmla="*/ 46 w 105"/>
              <a:gd name="T85" fmla="*/ 34 h 105"/>
              <a:gd name="T86" fmla="*/ 28 w 105"/>
              <a:gd name="T87" fmla="*/ 41 h 105"/>
              <a:gd name="T88" fmla="*/ 10 w 105"/>
              <a:gd name="T89" fmla="*/ 60 h 105"/>
              <a:gd name="T90" fmla="*/ 10 w 105"/>
              <a:gd name="T91" fmla="*/ 96 h 105"/>
              <a:gd name="T92" fmla="*/ 10 w 105"/>
              <a:gd name="T93" fmla="*/ 96 h 105"/>
              <a:gd name="T94" fmla="*/ 46 w 105"/>
              <a:gd name="T95" fmla="*/ 96 h 105"/>
              <a:gd name="T96" fmla="*/ 46 w 105"/>
              <a:gd name="T97" fmla="*/ 96 h 105"/>
              <a:gd name="T98" fmla="*/ 46 w 105"/>
              <a:gd name="T99" fmla="*/ 96 h 105"/>
              <a:gd name="T100" fmla="*/ 63 w 105"/>
              <a:gd name="T101" fmla="*/ 79 h 105"/>
              <a:gd name="T102" fmla="*/ 63 w 105"/>
              <a:gd name="T103" fmla="*/ 73 h 105"/>
              <a:gd name="T104" fmla="*/ 57 w 105"/>
              <a:gd name="T105"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51" y="30"/>
                </a:moveTo>
                <a:cubicBezTo>
                  <a:pt x="49" y="32"/>
                  <a:pt x="47" y="32"/>
                  <a:pt x="45" y="30"/>
                </a:cubicBezTo>
                <a:cubicBezTo>
                  <a:pt x="44" y="29"/>
                  <a:pt x="44" y="26"/>
                  <a:pt x="45" y="24"/>
                </a:cubicBezTo>
                <a:cubicBezTo>
                  <a:pt x="62" y="8"/>
                  <a:pt x="62" y="8"/>
                  <a:pt x="62" y="8"/>
                </a:cubicBezTo>
                <a:cubicBezTo>
                  <a:pt x="67" y="3"/>
                  <a:pt x="73" y="0"/>
                  <a:pt x="80" y="0"/>
                </a:cubicBezTo>
                <a:cubicBezTo>
                  <a:pt x="94" y="0"/>
                  <a:pt x="105" y="12"/>
                  <a:pt x="105" y="26"/>
                </a:cubicBezTo>
                <a:cubicBezTo>
                  <a:pt x="105" y="32"/>
                  <a:pt x="103" y="39"/>
                  <a:pt x="98" y="44"/>
                </a:cubicBezTo>
                <a:cubicBezTo>
                  <a:pt x="80" y="62"/>
                  <a:pt x="80" y="62"/>
                  <a:pt x="80" y="62"/>
                </a:cubicBezTo>
                <a:cubicBezTo>
                  <a:pt x="80" y="62"/>
                  <a:pt x="80" y="62"/>
                  <a:pt x="80" y="62"/>
                </a:cubicBezTo>
                <a:cubicBezTo>
                  <a:pt x="75" y="67"/>
                  <a:pt x="68" y="69"/>
                  <a:pt x="62" y="69"/>
                </a:cubicBezTo>
                <a:cubicBezTo>
                  <a:pt x="53" y="69"/>
                  <a:pt x="44" y="65"/>
                  <a:pt x="40" y="57"/>
                </a:cubicBezTo>
                <a:cubicBezTo>
                  <a:pt x="40" y="57"/>
                  <a:pt x="40" y="57"/>
                  <a:pt x="40" y="57"/>
                </a:cubicBezTo>
                <a:cubicBezTo>
                  <a:pt x="39" y="55"/>
                  <a:pt x="38" y="53"/>
                  <a:pt x="37" y="51"/>
                </a:cubicBezTo>
                <a:cubicBezTo>
                  <a:pt x="37" y="49"/>
                  <a:pt x="38" y="47"/>
                  <a:pt x="40" y="46"/>
                </a:cubicBezTo>
                <a:cubicBezTo>
                  <a:pt x="42" y="46"/>
                  <a:pt x="44" y="47"/>
                  <a:pt x="45" y="49"/>
                </a:cubicBezTo>
                <a:cubicBezTo>
                  <a:pt x="45" y="50"/>
                  <a:pt x="46" y="52"/>
                  <a:pt x="47" y="53"/>
                </a:cubicBezTo>
                <a:cubicBezTo>
                  <a:pt x="50" y="58"/>
                  <a:pt x="56" y="61"/>
                  <a:pt x="62" y="61"/>
                </a:cubicBezTo>
                <a:cubicBezTo>
                  <a:pt x="66" y="61"/>
                  <a:pt x="71" y="60"/>
                  <a:pt x="74" y="56"/>
                </a:cubicBezTo>
                <a:cubicBezTo>
                  <a:pt x="74" y="56"/>
                  <a:pt x="74" y="56"/>
                  <a:pt x="74" y="56"/>
                </a:cubicBezTo>
                <a:cubicBezTo>
                  <a:pt x="74" y="56"/>
                  <a:pt x="74" y="56"/>
                  <a:pt x="74" y="56"/>
                </a:cubicBezTo>
                <a:cubicBezTo>
                  <a:pt x="92" y="38"/>
                  <a:pt x="92" y="38"/>
                  <a:pt x="92" y="38"/>
                </a:cubicBezTo>
                <a:cubicBezTo>
                  <a:pt x="96" y="35"/>
                  <a:pt x="97" y="30"/>
                  <a:pt x="97" y="26"/>
                </a:cubicBezTo>
                <a:cubicBezTo>
                  <a:pt x="97" y="16"/>
                  <a:pt x="90" y="8"/>
                  <a:pt x="80" y="8"/>
                </a:cubicBezTo>
                <a:cubicBezTo>
                  <a:pt x="75" y="8"/>
                  <a:pt x="71" y="10"/>
                  <a:pt x="67" y="13"/>
                </a:cubicBezTo>
                <a:cubicBezTo>
                  <a:pt x="67" y="13"/>
                  <a:pt x="67" y="13"/>
                  <a:pt x="67" y="13"/>
                </a:cubicBezTo>
                <a:cubicBezTo>
                  <a:pt x="51" y="30"/>
                  <a:pt x="51" y="30"/>
                  <a:pt x="51" y="30"/>
                </a:cubicBezTo>
                <a:close/>
                <a:moveTo>
                  <a:pt x="57" y="73"/>
                </a:moveTo>
                <a:cubicBezTo>
                  <a:pt x="57" y="73"/>
                  <a:pt x="57" y="73"/>
                  <a:pt x="57" y="73"/>
                </a:cubicBezTo>
                <a:cubicBezTo>
                  <a:pt x="40" y="90"/>
                  <a:pt x="40" y="90"/>
                  <a:pt x="40" y="90"/>
                </a:cubicBezTo>
                <a:cubicBezTo>
                  <a:pt x="34" y="97"/>
                  <a:pt x="22" y="97"/>
                  <a:pt x="16" y="90"/>
                </a:cubicBezTo>
                <a:cubicBezTo>
                  <a:pt x="16" y="90"/>
                  <a:pt x="16" y="90"/>
                  <a:pt x="16" y="90"/>
                </a:cubicBezTo>
                <a:cubicBezTo>
                  <a:pt x="9" y="83"/>
                  <a:pt x="9" y="72"/>
                  <a:pt x="16" y="65"/>
                </a:cubicBezTo>
                <a:cubicBezTo>
                  <a:pt x="34" y="47"/>
                  <a:pt x="34" y="47"/>
                  <a:pt x="34" y="47"/>
                </a:cubicBezTo>
                <a:cubicBezTo>
                  <a:pt x="37" y="44"/>
                  <a:pt x="42" y="42"/>
                  <a:pt x="46" y="42"/>
                </a:cubicBezTo>
                <a:cubicBezTo>
                  <a:pt x="51" y="42"/>
                  <a:pt x="55" y="44"/>
                  <a:pt x="59" y="47"/>
                </a:cubicBezTo>
                <a:cubicBezTo>
                  <a:pt x="60" y="48"/>
                  <a:pt x="60" y="49"/>
                  <a:pt x="61" y="50"/>
                </a:cubicBezTo>
                <a:cubicBezTo>
                  <a:pt x="62" y="52"/>
                  <a:pt x="62" y="53"/>
                  <a:pt x="63" y="54"/>
                </a:cubicBezTo>
                <a:cubicBezTo>
                  <a:pt x="64" y="57"/>
                  <a:pt x="66" y="58"/>
                  <a:pt x="68" y="57"/>
                </a:cubicBezTo>
                <a:cubicBezTo>
                  <a:pt x="70" y="57"/>
                  <a:pt x="71" y="54"/>
                  <a:pt x="70" y="52"/>
                </a:cubicBezTo>
                <a:cubicBezTo>
                  <a:pt x="70" y="50"/>
                  <a:pt x="69" y="48"/>
                  <a:pt x="68" y="46"/>
                </a:cubicBezTo>
                <a:cubicBezTo>
                  <a:pt x="67" y="45"/>
                  <a:pt x="66" y="43"/>
                  <a:pt x="64" y="41"/>
                </a:cubicBezTo>
                <a:cubicBezTo>
                  <a:pt x="64" y="41"/>
                  <a:pt x="64" y="41"/>
                  <a:pt x="64" y="41"/>
                </a:cubicBezTo>
                <a:cubicBezTo>
                  <a:pt x="59" y="37"/>
                  <a:pt x="53" y="34"/>
                  <a:pt x="46" y="34"/>
                </a:cubicBezTo>
                <a:cubicBezTo>
                  <a:pt x="40" y="34"/>
                  <a:pt x="33" y="37"/>
                  <a:pt x="28" y="41"/>
                </a:cubicBezTo>
                <a:cubicBezTo>
                  <a:pt x="10" y="60"/>
                  <a:pt x="10" y="60"/>
                  <a:pt x="10" y="60"/>
                </a:cubicBezTo>
                <a:cubicBezTo>
                  <a:pt x="0" y="69"/>
                  <a:pt x="0" y="86"/>
                  <a:pt x="10" y="96"/>
                </a:cubicBezTo>
                <a:cubicBezTo>
                  <a:pt x="10" y="96"/>
                  <a:pt x="10" y="96"/>
                  <a:pt x="10" y="96"/>
                </a:cubicBezTo>
                <a:cubicBezTo>
                  <a:pt x="20" y="105"/>
                  <a:pt x="36" y="105"/>
                  <a:pt x="46" y="96"/>
                </a:cubicBezTo>
                <a:cubicBezTo>
                  <a:pt x="46" y="96"/>
                  <a:pt x="46" y="96"/>
                  <a:pt x="46" y="96"/>
                </a:cubicBezTo>
                <a:cubicBezTo>
                  <a:pt x="46" y="96"/>
                  <a:pt x="46" y="96"/>
                  <a:pt x="46" y="96"/>
                </a:cubicBezTo>
                <a:cubicBezTo>
                  <a:pt x="63" y="79"/>
                  <a:pt x="63" y="79"/>
                  <a:pt x="63" y="79"/>
                </a:cubicBezTo>
                <a:cubicBezTo>
                  <a:pt x="64" y="77"/>
                  <a:pt x="64" y="75"/>
                  <a:pt x="63" y="73"/>
                </a:cubicBezTo>
                <a:cubicBezTo>
                  <a:pt x="61" y="72"/>
                  <a:pt x="59" y="72"/>
                  <a:pt x="57"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2" name="Freeform 24"/>
          <p:cNvSpPr>
            <a:spLocks noEditPoints="1"/>
          </p:cNvSpPr>
          <p:nvPr/>
        </p:nvSpPr>
        <p:spPr bwMode="auto">
          <a:xfrm>
            <a:off x="2456150" y="2354251"/>
            <a:ext cx="215870" cy="212790"/>
          </a:xfrm>
          <a:custGeom>
            <a:avLst/>
            <a:gdLst>
              <a:gd name="T0" fmla="*/ 29 w 104"/>
              <a:gd name="T1" fmla="*/ 32 h 103"/>
              <a:gd name="T2" fmla="*/ 29 w 104"/>
              <a:gd name="T3" fmla="*/ 70 h 103"/>
              <a:gd name="T4" fmla="*/ 29 w 104"/>
              <a:gd name="T5" fmla="*/ 70 h 103"/>
              <a:gd name="T6" fmla="*/ 56 w 104"/>
              <a:gd name="T7" fmla="*/ 91 h 103"/>
              <a:gd name="T8" fmla="*/ 56 w 104"/>
              <a:gd name="T9" fmla="*/ 73 h 103"/>
              <a:gd name="T10" fmla="*/ 56 w 104"/>
              <a:gd name="T11" fmla="*/ 29 h 103"/>
              <a:gd name="T12" fmla="*/ 56 w 104"/>
              <a:gd name="T13" fmla="*/ 12 h 103"/>
              <a:gd name="T14" fmla="*/ 29 w 104"/>
              <a:gd name="T15" fmla="*/ 32 h 103"/>
              <a:gd name="T16" fmla="*/ 29 w 104"/>
              <a:gd name="T17" fmla="*/ 32 h 103"/>
              <a:gd name="T18" fmla="*/ 77 w 104"/>
              <a:gd name="T19" fmla="*/ 17 h 103"/>
              <a:gd name="T20" fmla="*/ 77 w 104"/>
              <a:gd name="T21" fmla="*/ 17 h 103"/>
              <a:gd name="T22" fmla="*/ 75 w 104"/>
              <a:gd name="T23" fmla="*/ 12 h 103"/>
              <a:gd name="T24" fmla="*/ 81 w 104"/>
              <a:gd name="T25" fmla="*/ 10 h 103"/>
              <a:gd name="T26" fmla="*/ 98 w 104"/>
              <a:gd name="T27" fmla="*/ 28 h 103"/>
              <a:gd name="T28" fmla="*/ 104 w 104"/>
              <a:gd name="T29" fmla="*/ 51 h 103"/>
              <a:gd name="T30" fmla="*/ 98 w 104"/>
              <a:gd name="T31" fmla="*/ 75 h 103"/>
              <a:gd name="T32" fmla="*/ 81 w 104"/>
              <a:gd name="T33" fmla="*/ 92 h 103"/>
              <a:gd name="T34" fmla="*/ 75 w 104"/>
              <a:gd name="T35" fmla="*/ 91 h 103"/>
              <a:gd name="T36" fmla="*/ 77 w 104"/>
              <a:gd name="T37" fmla="*/ 85 h 103"/>
              <a:gd name="T38" fmla="*/ 91 w 104"/>
              <a:gd name="T39" fmla="*/ 71 h 103"/>
              <a:gd name="T40" fmla="*/ 96 w 104"/>
              <a:gd name="T41" fmla="*/ 51 h 103"/>
              <a:gd name="T42" fmla="*/ 91 w 104"/>
              <a:gd name="T43" fmla="*/ 32 h 103"/>
              <a:gd name="T44" fmla="*/ 77 w 104"/>
              <a:gd name="T45" fmla="*/ 17 h 103"/>
              <a:gd name="T46" fmla="*/ 24 w 104"/>
              <a:gd name="T47" fmla="*/ 33 h 103"/>
              <a:gd name="T48" fmla="*/ 24 w 104"/>
              <a:gd name="T49" fmla="*/ 33 h 103"/>
              <a:gd name="T50" fmla="*/ 8 w 104"/>
              <a:gd name="T51" fmla="*/ 33 h 103"/>
              <a:gd name="T52" fmla="*/ 8 w 104"/>
              <a:gd name="T53" fmla="*/ 69 h 103"/>
              <a:gd name="T54" fmla="*/ 24 w 104"/>
              <a:gd name="T55" fmla="*/ 69 h 103"/>
              <a:gd name="T56" fmla="*/ 24 w 104"/>
              <a:gd name="T57" fmla="*/ 33 h 103"/>
              <a:gd name="T58" fmla="*/ 25 w 104"/>
              <a:gd name="T59" fmla="*/ 25 h 103"/>
              <a:gd name="T60" fmla="*/ 25 w 104"/>
              <a:gd name="T61" fmla="*/ 25 h 103"/>
              <a:gd name="T62" fmla="*/ 57 w 104"/>
              <a:gd name="T63" fmla="*/ 1 h 103"/>
              <a:gd name="T64" fmla="*/ 60 w 104"/>
              <a:gd name="T65" fmla="*/ 0 h 103"/>
              <a:gd name="T66" fmla="*/ 63 w 104"/>
              <a:gd name="T67" fmla="*/ 4 h 103"/>
              <a:gd name="T68" fmla="*/ 63 w 104"/>
              <a:gd name="T69" fmla="*/ 29 h 103"/>
              <a:gd name="T70" fmla="*/ 63 w 104"/>
              <a:gd name="T71" fmla="*/ 30 h 103"/>
              <a:gd name="T72" fmla="*/ 73 w 104"/>
              <a:gd name="T73" fmla="*/ 37 h 103"/>
              <a:gd name="T74" fmla="*/ 78 w 104"/>
              <a:gd name="T75" fmla="*/ 51 h 103"/>
              <a:gd name="T76" fmla="*/ 73 w 104"/>
              <a:gd name="T77" fmla="*/ 65 h 103"/>
              <a:gd name="T78" fmla="*/ 63 w 104"/>
              <a:gd name="T79" fmla="*/ 72 h 103"/>
              <a:gd name="T80" fmla="*/ 63 w 104"/>
              <a:gd name="T81" fmla="*/ 73 h 103"/>
              <a:gd name="T82" fmla="*/ 63 w 104"/>
              <a:gd name="T83" fmla="*/ 99 h 103"/>
              <a:gd name="T84" fmla="*/ 63 w 104"/>
              <a:gd name="T85" fmla="*/ 101 h 103"/>
              <a:gd name="T86" fmla="*/ 57 w 104"/>
              <a:gd name="T87" fmla="*/ 102 h 103"/>
              <a:gd name="T88" fmla="*/ 25 w 104"/>
              <a:gd name="T89" fmla="*/ 77 h 103"/>
              <a:gd name="T90" fmla="*/ 4 w 104"/>
              <a:gd name="T91" fmla="*/ 77 h 103"/>
              <a:gd name="T92" fmla="*/ 4 w 104"/>
              <a:gd name="T93" fmla="*/ 77 h 103"/>
              <a:gd name="T94" fmla="*/ 0 w 104"/>
              <a:gd name="T95" fmla="*/ 73 h 103"/>
              <a:gd name="T96" fmla="*/ 0 w 104"/>
              <a:gd name="T97" fmla="*/ 29 h 103"/>
              <a:gd name="T98" fmla="*/ 0 w 104"/>
              <a:gd name="T99" fmla="*/ 29 h 103"/>
              <a:gd name="T100" fmla="*/ 4 w 104"/>
              <a:gd name="T101" fmla="*/ 25 h 103"/>
              <a:gd name="T102" fmla="*/ 25 w 104"/>
              <a:gd name="T103" fmla="*/ 25 h 103"/>
              <a:gd name="T104" fmla="*/ 63 w 104"/>
              <a:gd name="T105" fmla="*/ 35 h 103"/>
              <a:gd name="T106" fmla="*/ 63 w 104"/>
              <a:gd name="T107" fmla="*/ 35 h 103"/>
              <a:gd name="T108" fmla="*/ 63 w 104"/>
              <a:gd name="T109" fmla="*/ 67 h 103"/>
              <a:gd name="T110" fmla="*/ 69 w 104"/>
              <a:gd name="T111" fmla="*/ 62 h 103"/>
              <a:gd name="T112" fmla="*/ 73 w 104"/>
              <a:gd name="T113" fmla="*/ 51 h 103"/>
              <a:gd name="T114" fmla="*/ 69 w 104"/>
              <a:gd name="T115" fmla="*/ 40 h 103"/>
              <a:gd name="T116" fmla="*/ 63 w 104"/>
              <a:gd name="T117" fmla="*/ 3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 h="103">
                <a:moveTo>
                  <a:pt x="29" y="32"/>
                </a:moveTo>
                <a:cubicBezTo>
                  <a:pt x="29" y="70"/>
                  <a:pt x="29" y="70"/>
                  <a:pt x="29" y="70"/>
                </a:cubicBezTo>
                <a:cubicBezTo>
                  <a:pt x="29" y="70"/>
                  <a:pt x="29" y="70"/>
                  <a:pt x="29" y="70"/>
                </a:cubicBezTo>
                <a:cubicBezTo>
                  <a:pt x="56" y="91"/>
                  <a:pt x="56" y="91"/>
                  <a:pt x="56" y="91"/>
                </a:cubicBezTo>
                <a:cubicBezTo>
                  <a:pt x="56" y="73"/>
                  <a:pt x="56" y="73"/>
                  <a:pt x="56" y="73"/>
                </a:cubicBezTo>
                <a:cubicBezTo>
                  <a:pt x="56" y="29"/>
                  <a:pt x="56" y="29"/>
                  <a:pt x="56" y="29"/>
                </a:cubicBezTo>
                <a:cubicBezTo>
                  <a:pt x="56" y="12"/>
                  <a:pt x="56" y="12"/>
                  <a:pt x="56" y="12"/>
                </a:cubicBezTo>
                <a:cubicBezTo>
                  <a:pt x="29" y="32"/>
                  <a:pt x="29" y="32"/>
                  <a:pt x="29" y="32"/>
                </a:cubicBezTo>
                <a:cubicBezTo>
                  <a:pt x="29" y="32"/>
                  <a:pt x="29" y="32"/>
                  <a:pt x="29" y="32"/>
                </a:cubicBezTo>
                <a:close/>
                <a:moveTo>
                  <a:pt x="77" y="17"/>
                </a:moveTo>
                <a:cubicBezTo>
                  <a:pt x="77" y="17"/>
                  <a:pt x="77" y="17"/>
                  <a:pt x="77" y="17"/>
                </a:cubicBezTo>
                <a:cubicBezTo>
                  <a:pt x="75" y="16"/>
                  <a:pt x="74" y="13"/>
                  <a:pt x="75" y="12"/>
                </a:cubicBezTo>
                <a:cubicBezTo>
                  <a:pt x="77" y="10"/>
                  <a:pt x="79" y="9"/>
                  <a:pt x="81" y="10"/>
                </a:cubicBezTo>
                <a:cubicBezTo>
                  <a:pt x="88" y="14"/>
                  <a:pt x="94" y="21"/>
                  <a:pt x="98" y="28"/>
                </a:cubicBezTo>
                <a:cubicBezTo>
                  <a:pt x="102" y="35"/>
                  <a:pt x="104" y="43"/>
                  <a:pt x="104" y="51"/>
                </a:cubicBezTo>
                <a:cubicBezTo>
                  <a:pt x="104" y="60"/>
                  <a:pt x="102" y="68"/>
                  <a:pt x="98" y="75"/>
                </a:cubicBezTo>
                <a:cubicBezTo>
                  <a:pt x="94" y="82"/>
                  <a:pt x="88" y="88"/>
                  <a:pt x="81" y="92"/>
                </a:cubicBezTo>
                <a:cubicBezTo>
                  <a:pt x="79" y="93"/>
                  <a:pt x="77" y="93"/>
                  <a:pt x="75" y="91"/>
                </a:cubicBezTo>
                <a:cubicBezTo>
                  <a:pt x="74" y="89"/>
                  <a:pt x="75" y="86"/>
                  <a:pt x="77" y="85"/>
                </a:cubicBezTo>
                <a:cubicBezTo>
                  <a:pt x="83" y="82"/>
                  <a:pt x="88" y="77"/>
                  <a:pt x="91" y="71"/>
                </a:cubicBezTo>
                <a:cubicBezTo>
                  <a:pt x="94" y="65"/>
                  <a:pt x="96" y="58"/>
                  <a:pt x="96" y="51"/>
                </a:cubicBezTo>
                <a:cubicBezTo>
                  <a:pt x="96" y="44"/>
                  <a:pt x="94" y="37"/>
                  <a:pt x="91" y="32"/>
                </a:cubicBezTo>
                <a:cubicBezTo>
                  <a:pt x="88" y="26"/>
                  <a:pt x="83" y="21"/>
                  <a:pt x="77" y="17"/>
                </a:cubicBezTo>
                <a:close/>
                <a:moveTo>
                  <a:pt x="24" y="33"/>
                </a:moveTo>
                <a:cubicBezTo>
                  <a:pt x="24" y="33"/>
                  <a:pt x="24" y="33"/>
                  <a:pt x="24" y="33"/>
                </a:cubicBezTo>
                <a:cubicBezTo>
                  <a:pt x="8" y="33"/>
                  <a:pt x="8" y="33"/>
                  <a:pt x="8" y="33"/>
                </a:cubicBezTo>
                <a:cubicBezTo>
                  <a:pt x="8" y="69"/>
                  <a:pt x="8" y="69"/>
                  <a:pt x="8" y="69"/>
                </a:cubicBezTo>
                <a:cubicBezTo>
                  <a:pt x="24" y="69"/>
                  <a:pt x="24" y="69"/>
                  <a:pt x="24" y="69"/>
                </a:cubicBezTo>
                <a:cubicBezTo>
                  <a:pt x="24" y="33"/>
                  <a:pt x="24" y="33"/>
                  <a:pt x="24" y="33"/>
                </a:cubicBezTo>
                <a:close/>
                <a:moveTo>
                  <a:pt x="25" y="25"/>
                </a:moveTo>
                <a:cubicBezTo>
                  <a:pt x="25" y="25"/>
                  <a:pt x="25" y="25"/>
                  <a:pt x="25" y="25"/>
                </a:cubicBezTo>
                <a:cubicBezTo>
                  <a:pt x="57" y="1"/>
                  <a:pt x="57" y="1"/>
                  <a:pt x="57" y="1"/>
                </a:cubicBezTo>
                <a:cubicBezTo>
                  <a:pt x="58" y="0"/>
                  <a:pt x="59" y="0"/>
                  <a:pt x="60" y="0"/>
                </a:cubicBezTo>
                <a:cubicBezTo>
                  <a:pt x="62" y="0"/>
                  <a:pt x="63" y="2"/>
                  <a:pt x="63" y="4"/>
                </a:cubicBezTo>
                <a:cubicBezTo>
                  <a:pt x="63" y="29"/>
                  <a:pt x="63" y="29"/>
                  <a:pt x="63" y="29"/>
                </a:cubicBezTo>
                <a:cubicBezTo>
                  <a:pt x="63" y="30"/>
                  <a:pt x="63" y="30"/>
                  <a:pt x="63" y="30"/>
                </a:cubicBezTo>
                <a:cubicBezTo>
                  <a:pt x="67" y="31"/>
                  <a:pt x="70" y="34"/>
                  <a:pt x="73" y="37"/>
                </a:cubicBezTo>
                <a:cubicBezTo>
                  <a:pt x="76" y="41"/>
                  <a:pt x="78" y="46"/>
                  <a:pt x="78" y="51"/>
                </a:cubicBezTo>
                <a:cubicBezTo>
                  <a:pt x="78" y="57"/>
                  <a:pt x="76" y="61"/>
                  <a:pt x="73" y="65"/>
                </a:cubicBezTo>
                <a:cubicBezTo>
                  <a:pt x="70" y="68"/>
                  <a:pt x="67" y="71"/>
                  <a:pt x="63" y="72"/>
                </a:cubicBezTo>
                <a:cubicBezTo>
                  <a:pt x="63" y="73"/>
                  <a:pt x="63" y="73"/>
                  <a:pt x="63" y="73"/>
                </a:cubicBezTo>
                <a:cubicBezTo>
                  <a:pt x="63" y="99"/>
                  <a:pt x="63" y="99"/>
                  <a:pt x="63" y="99"/>
                </a:cubicBezTo>
                <a:cubicBezTo>
                  <a:pt x="63" y="100"/>
                  <a:pt x="63" y="100"/>
                  <a:pt x="63" y="101"/>
                </a:cubicBezTo>
                <a:cubicBezTo>
                  <a:pt x="61" y="103"/>
                  <a:pt x="59" y="103"/>
                  <a:pt x="57" y="102"/>
                </a:cubicBezTo>
                <a:cubicBezTo>
                  <a:pt x="25" y="77"/>
                  <a:pt x="25" y="77"/>
                  <a:pt x="25" y="77"/>
                </a:cubicBezTo>
                <a:cubicBezTo>
                  <a:pt x="4" y="77"/>
                  <a:pt x="4" y="77"/>
                  <a:pt x="4" y="77"/>
                </a:cubicBezTo>
                <a:cubicBezTo>
                  <a:pt x="4" y="77"/>
                  <a:pt x="4" y="77"/>
                  <a:pt x="4" y="77"/>
                </a:cubicBezTo>
                <a:cubicBezTo>
                  <a:pt x="2" y="77"/>
                  <a:pt x="0" y="75"/>
                  <a:pt x="0" y="73"/>
                </a:cubicBezTo>
                <a:cubicBezTo>
                  <a:pt x="0" y="29"/>
                  <a:pt x="0" y="29"/>
                  <a:pt x="0" y="29"/>
                </a:cubicBezTo>
                <a:cubicBezTo>
                  <a:pt x="0" y="29"/>
                  <a:pt x="0" y="29"/>
                  <a:pt x="0" y="29"/>
                </a:cubicBezTo>
                <a:cubicBezTo>
                  <a:pt x="0" y="27"/>
                  <a:pt x="2" y="25"/>
                  <a:pt x="4" y="25"/>
                </a:cubicBezTo>
                <a:cubicBezTo>
                  <a:pt x="25" y="25"/>
                  <a:pt x="25" y="25"/>
                  <a:pt x="25" y="25"/>
                </a:cubicBezTo>
                <a:close/>
                <a:moveTo>
                  <a:pt x="63" y="35"/>
                </a:moveTo>
                <a:cubicBezTo>
                  <a:pt x="63" y="35"/>
                  <a:pt x="63" y="35"/>
                  <a:pt x="63" y="35"/>
                </a:cubicBezTo>
                <a:cubicBezTo>
                  <a:pt x="63" y="67"/>
                  <a:pt x="63" y="67"/>
                  <a:pt x="63" y="67"/>
                </a:cubicBezTo>
                <a:cubicBezTo>
                  <a:pt x="66" y="66"/>
                  <a:pt x="68" y="64"/>
                  <a:pt x="69" y="62"/>
                </a:cubicBezTo>
                <a:cubicBezTo>
                  <a:pt x="71" y="59"/>
                  <a:pt x="73" y="55"/>
                  <a:pt x="73" y="51"/>
                </a:cubicBezTo>
                <a:cubicBezTo>
                  <a:pt x="73" y="47"/>
                  <a:pt x="71" y="43"/>
                  <a:pt x="69" y="40"/>
                </a:cubicBezTo>
                <a:cubicBezTo>
                  <a:pt x="68" y="38"/>
                  <a:pt x="66" y="36"/>
                  <a:pt x="63" y="35"/>
                </a:cubicBezTo>
                <a:close/>
              </a:path>
            </a:pathLst>
          </a:custGeom>
          <a:solidFill>
            <a:schemeClr val="accent1"/>
          </a:solidFill>
          <a:ln>
            <a:noFill/>
          </a:ln>
        </p:spPr>
        <p:txBody>
          <a:bodyPr lIns="91439" tIns="45720" rIns="91439" bIns="45720"/>
          <a:lstStyle/>
          <a:p>
            <a:endParaRPr lang="zh-CN" altLang="en-US" sz="1800">
              <a:solidFill>
                <a:schemeClr val="bg1">
                  <a:lumMod val="50000"/>
                </a:schemeClr>
              </a:solidFill>
            </a:endParaRPr>
          </a:p>
        </p:txBody>
      </p:sp>
      <p:sp>
        <p:nvSpPr>
          <p:cNvPr id="17433" name="Freeform 25"/>
          <p:cNvSpPr>
            <a:spLocks noEditPoints="1"/>
          </p:cNvSpPr>
          <p:nvPr/>
        </p:nvSpPr>
        <p:spPr bwMode="auto">
          <a:xfrm>
            <a:off x="6438648" y="2354251"/>
            <a:ext cx="158729" cy="212790"/>
          </a:xfrm>
          <a:custGeom>
            <a:avLst/>
            <a:gdLst>
              <a:gd name="T0" fmla="*/ 55 w 76"/>
              <a:gd name="T1" fmla="*/ 7 h 103"/>
              <a:gd name="T2" fmla="*/ 63 w 76"/>
              <a:gd name="T3" fmla="*/ 47 h 103"/>
              <a:gd name="T4" fmla="*/ 55 w 76"/>
              <a:gd name="T5" fmla="*/ 65 h 103"/>
              <a:gd name="T6" fmla="*/ 20 w 76"/>
              <a:gd name="T7" fmla="*/ 65 h 103"/>
              <a:gd name="T8" fmla="*/ 13 w 76"/>
              <a:gd name="T9" fmla="*/ 47 h 103"/>
              <a:gd name="T10" fmla="*/ 20 w 76"/>
              <a:gd name="T11" fmla="*/ 7 h 103"/>
              <a:gd name="T12" fmla="*/ 21 w 76"/>
              <a:gd name="T13" fmla="*/ 34 h 103"/>
              <a:gd name="T14" fmla="*/ 55 w 76"/>
              <a:gd name="T15" fmla="*/ 34 h 103"/>
              <a:gd name="T16" fmla="*/ 50 w 76"/>
              <a:gd name="T17" fmla="*/ 13 h 103"/>
              <a:gd name="T18" fmla="*/ 26 w 76"/>
              <a:gd name="T19" fmla="*/ 13 h 103"/>
              <a:gd name="T20" fmla="*/ 21 w 76"/>
              <a:gd name="T21" fmla="*/ 34 h 103"/>
              <a:gd name="T22" fmla="*/ 55 w 76"/>
              <a:gd name="T23" fmla="*/ 38 h 103"/>
              <a:gd name="T24" fmla="*/ 21 w 76"/>
              <a:gd name="T25" fmla="*/ 47 h 103"/>
              <a:gd name="T26" fmla="*/ 26 w 76"/>
              <a:gd name="T27" fmla="*/ 59 h 103"/>
              <a:gd name="T28" fmla="*/ 50 w 76"/>
              <a:gd name="T29" fmla="*/ 59 h 103"/>
              <a:gd name="T30" fmla="*/ 50 w 76"/>
              <a:gd name="T31" fmla="*/ 59 h 103"/>
              <a:gd name="T32" fmla="*/ 55 w 76"/>
              <a:gd name="T33" fmla="*/ 38 h 103"/>
              <a:gd name="T34" fmla="*/ 14 w 76"/>
              <a:gd name="T35" fmla="*/ 103 h 103"/>
              <a:gd name="T36" fmla="*/ 38 w 76"/>
              <a:gd name="T37" fmla="*/ 103 h 103"/>
              <a:gd name="T38" fmla="*/ 61 w 76"/>
              <a:gd name="T39" fmla="*/ 103 h 103"/>
              <a:gd name="T40" fmla="*/ 61 w 76"/>
              <a:gd name="T41" fmla="*/ 95 h 103"/>
              <a:gd name="T42" fmla="*/ 42 w 76"/>
              <a:gd name="T43" fmla="*/ 85 h 103"/>
              <a:gd name="T44" fmla="*/ 73 w 76"/>
              <a:gd name="T45" fmla="*/ 62 h 103"/>
              <a:gd name="T46" fmla="*/ 76 w 76"/>
              <a:gd name="T47" fmla="*/ 36 h 103"/>
              <a:gd name="T48" fmla="*/ 68 w 76"/>
              <a:gd name="T49" fmla="*/ 36 h 103"/>
              <a:gd name="T50" fmla="*/ 66 w 76"/>
              <a:gd name="T51" fmla="*/ 59 h 103"/>
              <a:gd name="T52" fmla="*/ 38 w 76"/>
              <a:gd name="T53" fmla="*/ 77 h 103"/>
              <a:gd name="T54" fmla="*/ 16 w 76"/>
              <a:gd name="T55" fmla="*/ 69 h 103"/>
              <a:gd name="T56" fmla="*/ 8 w 76"/>
              <a:gd name="T57" fmla="*/ 47 h 103"/>
              <a:gd name="T58" fmla="*/ 4 w 76"/>
              <a:gd name="T59" fmla="*/ 32 h 103"/>
              <a:gd name="T60" fmla="*/ 0 w 76"/>
              <a:gd name="T61" fmla="*/ 47 h 103"/>
              <a:gd name="T62" fmla="*/ 11 w 76"/>
              <a:gd name="T63" fmla="*/ 74 h 103"/>
              <a:gd name="T64" fmla="*/ 34 w 76"/>
              <a:gd name="T65" fmla="*/ 85 h 103"/>
              <a:gd name="T66" fmla="*/ 14 w 76"/>
              <a:gd name="T67" fmla="*/ 95 h 103"/>
              <a:gd name="T68" fmla="*/ 14 w 76"/>
              <a:gd name="T6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103">
                <a:moveTo>
                  <a:pt x="38" y="0"/>
                </a:moveTo>
                <a:cubicBezTo>
                  <a:pt x="45" y="0"/>
                  <a:pt x="51" y="3"/>
                  <a:pt x="55" y="7"/>
                </a:cubicBezTo>
                <a:cubicBezTo>
                  <a:pt x="60" y="12"/>
                  <a:pt x="63" y="18"/>
                  <a:pt x="63" y="25"/>
                </a:cubicBezTo>
                <a:cubicBezTo>
                  <a:pt x="63" y="47"/>
                  <a:pt x="63" y="47"/>
                  <a:pt x="63" y="47"/>
                </a:cubicBezTo>
                <a:cubicBezTo>
                  <a:pt x="63" y="54"/>
                  <a:pt x="60" y="60"/>
                  <a:pt x="55" y="65"/>
                </a:cubicBezTo>
                <a:cubicBezTo>
                  <a:pt x="55" y="65"/>
                  <a:pt x="55" y="65"/>
                  <a:pt x="55" y="65"/>
                </a:cubicBezTo>
                <a:cubicBezTo>
                  <a:pt x="51" y="69"/>
                  <a:pt x="45" y="72"/>
                  <a:pt x="38" y="72"/>
                </a:cubicBezTo>
                <a:cubicBezTo>
                  <a:pt x="31" y="72"/>
                  <a:pt x="25" y="69"/>
                  <a:pt x="20" y="65"/>
                </a:cubicBezTo>
                <a:cubicBezTo>
                  <a:pt x="20" y="65"/>
                  <a:pt x="20" y="65"/>
                  <a:pt x="20" y="65"/>
                </a:cubicBezTo>
                <a:cubicBezTo>
                  <a:pt x="16" y="60"/>
                  <a:pt x="13" y="54"/>
                  <a:pt x="13" y="47"/>
                </a:cubicBezTo>
                <a:cubicBezTo>
                  <a:pt x="13" y="25"/>
                  <a:pt x="13" y="25"/>
                  <a:pt x="13" y="25"/>
                </a:cubicBezTo>
                <a:cubicBezTo>
                  <a:pt x="13" y="18"/>
                  <a:pt x="16" y="12"/>
                  <a:pt x="20" y="7"/>
                </a:cubicBezTo>
                <a:cubicBezTo>
                  <a:pt x="25" y="3"/>
                  <a:pt x="31" y="0"/>
                  <a:pt x="38" y="0"/>
                </a:cubicBezTo>
                <a:close/>
                <a:moveTo>
                  <a:pt x="21" y="34"/>
                </a:moveTo>
                <a:cubicBezTo>
                  <a:pt x="21" y="34"/>
                  <a:pt x="21" y="34"/>
                  <a:pt x="21" y="34"/>
                </a:cubicBezTo>
                <a:cubicBezTo>
                  <a:pt x="55" y="34"/>
                  <a:pt x="55" y="34"/>
                  <a:pt x="55" y="34"/>
                </a:cubicBezTo>
                <a:cubicBezTo>
                  <a:pt x="55" y="25"/>
                  <a:pt x="55" y="25"/>
                  <a:pt x="55" y="25"/>
                </a:cubicBezTo>
                <a:cubicBezTo>
                  <a:pt x="55" y="20"/>
                  <a:pt x="53" y="16"/>
                  <a:pt x="50" y="13"/>
                </a:cubicBezTo>
                <a:cubicBezTo>
                  <a:pt x="47" y="10"/>
                  <a:pt x="42" y="8"/>
                  <a:pt x="38" y="8"/>
                </a:cubicBezTo>
                <a:cubicBezTo>
                  <a:pt x="33" y="8"/>
                  <a:pt x="29" y="10"/>
                  <a:pt x="26" y="13"/>
                </a:cubicBezTo>
                <a:cubicBezTo>
                  <a:pt x="23" y="16"/>
                  <a:pt x="21" y="20"/>
                  <a:pt x="21" y="25"/>
                </a:cubicBezTo>
                <a:cubicBezTo>
                  <a:pt x="21" y="34"/>
                  <a:pt x="21" y="34"/>
                  <a:pt x="21" y="34"/>
                </a:cubicBezTo>
                <a:close/>
                <a:moveTo>
                  <a:pt x="55" y="38"/>
                </a:moveTo>
                <a:cubicBezTo>
                  <a:pt x="55" y="38"/>
                  <a:pt x="55" y="38"/>
                  <a:pt x="55" y="38"/>
                </a:cubicBezTo>
                <a:cubicBezTo>
                  <a:pt x="21" y="38"/>
                  <a:pt x="21" y="38"/>
                  <a:pt x="21" y="38"/>
                </a:cubicBezTo>
                <a:cubicBezTo>
                  <a:pt x="21" y="47"/>
                  <a:pt x="21" y="47"/>
                  <a:pt x="21" y="47"/>
                </a:cubicBezTo>
                <a:cubicBezTo>
                  <a:pt x="21" y="52"/>
                  <a:pt x="23" y="56"/>
                  <a:pt x="26" y="59"/>
                </a:cubicBezTo>
                <a:cubicBezTo>
                  <a:pt x="26" y="59"/>
                  <a:pt x="26" y="59"/>
                  <a:pt x="26" y="59"/>
                </a:cubicBezTo>
                <a:cubicBezTo>
                  <a:pt x="29" y="62"/>
                  <a:pt x="33" y="64"/>
                  <a:pt x="38" y="64"/>
                </a:cubicBezTo>
                <a:cubicBezTo>
                  <a:pt x="42" y="64"/>
                  <a:pt x="47" y="62"/>
                  <a:pt x="50" y="59"/>
                </a:cubicBezTo>
                <a:cubicBezTo>
                  <a:pt x="50" y="59"/>
                  <a:pt x="50" y="59"/>
                  <a:pt x="50" y="59"/>
                </a:cubicBezTo>
                <a:cubicBezTo>
                  <a:pt x="50" y="59"/>
                  <a:pt x="50" y="59"/>
                  <a:pt x="50" y="59"/>
                </a:cubicBezTo>
                <a:cubicBezTo>
                  <a:pt x="53" y="56"/>
                  <a:pt x="55" y="52"/>
                  <a:pt x="55" y="47"/>
                </a:cubicBezTo>
                <a:cubicBezTo>
                  <a:pt x="55" y="38"/>
                  <a:pt x="55" y="38"/>
                  <a:pt x="55" y="38"/>
                </a:cubicBezTo>
                <a:close/>
                <a:moveTo>
                  <a:pt x="14" y="103"/>
                </a:moveTo>
                <a:cubicBezTo>
                  <a:pt x="14" y="103"/>
                  <a:pt x="14" y="103"/>
                  <a:pt x="14" y="103"/>
                </a:cubicBezTo>
                <a:cubicBezTo>
                  <a:pt x="38" y="103"/>
                  <a:pt x="38" y="103"/>
                  <a:pt x="38" y="103"/>
                </a:cubicBezTo>
                <a:cubicBezTo>
                  <a:pt x="38" y="103"/>
                  <a:pt x="38" y="103"/>
                  <a:pt x="38" y="103"/>
                </a:cubicBezTo>
                <a:cubicBezTo>
                  <a:pt x="38" y="103"/>
                  <a:pt x="38" y="103"/>
                  <a:pt x="38" y="103"/>
                </a:cubicBezTo>
                <a:cubicBezTo>
                  <a:pt x="61" y="103"/>
                  <a:pt x="61" y="103"/>
                  <a:pt x="61" y="103"/>
                </a:cubicBezTo>
                <a:cubicBezTo>
                  <a:pt x="63" y="103"/>
                  <a:pt x="65" y="101"/>
                  <a:pt x="65" y="99"/>
                </a:cubicBezTo>
                <a:cubicBezTo>
                  <a:pt x="65" y="96"/>
                  <a:pt x="63" y="95"/>
                  <a:pt x="61" y="95"/>
                </a:cubicBezTo>
                <a:cubicBezTo>
                  <a:pt x="42" y="95"/>
                  <a:pt x="42" y="95"/>
                  <a:pt x="42" y="95"/>
                </a:cubicBezTo>
                <a:cubicBezTo>
                  <a:pt x="42" y="85"/>
                  <a:pt x="42" y="85"/>
                  <a:pt x="42" y="85"/>
                </a:cubicBezTo>
                <a:cubicBezTo>
                  <a:pt x="51" y="84"/>
                  <a:pt x="59" y="80"/>
                  <a:pt x="65" y="74"/>
                </a:cubicBezTo>
                <a:cubicBezTo>
                  <a:pt x="68" y="71"/>
                  <a:pt x="71" y="67"/>
                  <a:pt x="73" y="62"/>
                </a:cubicBezTo>
                <a:cubicBezTo>
                  <a:pt x="75" y="57"/>
                  <a:pt x="76" y="52"/>
                  <a:pt x="76" y="47"/>
                </a:cubicBezTo>
                <a:cubicBezTo>
                  <a:pt x="76" y="36"/>
                  <a:pt x="76" y="36"/>
                  <a:pt x="76" y="36"/>
                </a:cubicBezTo>
                <a:cubicBezTo>
                  <a:pt x="76" y="34"/>
                  <a:pt x="74" y="32"/>
                  <a:pt x="72" y="32"/>
                </a:cubicBezTo>
                <a:cubicBezTo>
                  <a:pt x="70" y="32"/>
                  <a:pt x="68" y="34"/>
                  <a:pt x="68" y="36"/>
                </a:cubicBezTo>
                <a:cubicBezTo>
                  <a:pt x="68" y="47"/>
                  <a:pt x="68" y="47"/>
                  <a:pt x="68" y="47"/>
                </a:cubicBezTo>
                <a:cubicBezTo>
                  <a:pt x="68" y="51"/>
                  <a:pt x="67" y="55"/>
                  <a:pt x="66" y="59"/>
                </a:cubicBezTo>
                <a:cubicBezTo>
                  <a:pt x="64" y="63"/>
                  <a:pt x="62" y="66"/>
                  <a:pt x="59" y="69"/>
                </a:cubicBezTo>
                <a:cubicBezTo>
                  <a:pt x="54" y="74"/>
                  <a:pt x="46" y="77"/>
                  <a:pt x="38" y="77"/>
                </a:cubicBezTo>
                <a:cubicBezTo>
                  <a:pt x="34" y="77"/>
                  <a:pt x="30" y="77"/>
                  <a:pt x="26" y="75"/>
                </a:cubicBezTo>
                <a:cubicBezTo>
                  <a:pt x="23" y="74"/>
                  <a:pt x="19" y="71"/>
                  <a:pt x="16" y="69"/>
                </a:cubicBezTo>
                <a:cubicBezTo>
                  <a:pt x="14" y="66"/>
                  <a:pt x="11" y="63"/>
                  <a:pt x="10" y="59"/>
                </a:cubicBezTo>
                <a:cubicBezTo>
                  <a:pt x="8" y="55"/>
                  <a:pt x="8" y="51"/>
                  <a:pt x="8" y="47"/>
                </a:cubicBezTo>
                <a:cubicBezTo>
                  <a:pt x="8" y="36"/>
                  <a:pt x="8" y="36"/>
                  <a:pt x="8" y="36"/>
                </a:cubicBezTo>
                <a:cubicBezTo>
                  <a:pt x="8" y="34"/>
                  <a:pt x="6" y="32"/>
                  <a:pt x="4" y="32"/>
                </a:cubicBezTo>
                <a:cubicBezTo>
                  <a:pt x="1" y="32"/>
                  <a:pt x="0" y="34"/>
                  <a:pt x="0" y="36"/>
                </a:cubicBezTo>
                <a:cubicBezTo>
                  <a:pt x="0" y="47"/>
                  <a:pt x="0" y="47"/>
                  <a:pt x="0" y="47"/>
                </a:cubicBezTo>
                <a:cubicBezTo>
                  <a:pt x="0" y="52"/>
                  <a:pt x="1" y="57"/>
                  <a:pt x="3" y="62"/>
                </a:cubicBezTo>
                <a:cubicBezTo>
                  <a:pt x="5" y="67"/>
                  <a:pt x="7" y="71"/>
                  <a:pt x="11" y="74"/>
                </a:cubicBezTo>
                <a:cubicBezTo>
                  <a:pt x="14" y="78"/>
                  <a:pt x="19" y="81"/>
                  <a:pt x="23" y="82"/>
                </a:cubicBezTo>
                <a:cubicBezTo>
                  <a:pt x="27" y="84"/>
                  <a:pt x="30" y="85"/>
                  <a:pt x="34" y="85"/>
                </a:cubicBezTo>
                <a:cubicBezTo>
                  <a:pt x="34" y="95"/>
                  <a:pt x="34" y="95"/>
                  <a:pt x="34" y="95"/>
                </a:cubicBezTo>
                <a:cubicBezTo>
                  <a:pt x="14" y="95"/>
                  <a:pt x="14" y="95"/>
                  <a:pt x="14" y="95"/>
                </a:cubicBezTo>
                <a:cubicBezTo>
                  <a:pt x="12" y="95"/>
                  <a:pt x="10" y="96"/>
                  <a:pt x="10" y="99"/>
                </a:cubicBezTo>
                <a:cubicBezTo>
                  <a:pt x="10" y="101"/>
                  <a:pt x="12" y="103"/>
                  <a:pt x="14" y="103"/>
                </a:cubicBezTo>
                <a:close/>
              </a:path>
            </a:pathLst>
          </a:custGeom>
          <a:solidFill>
            <a:schemeClr val="accent1"/>
          </a:solidFill>
          <a:ln>
            <a:noFill/>
          </a:ln>
        </p:spPr>
        <p:txBody>
          <a:bodyPr lIns="91439" tIns="45720" rIns="91439" bIns="45720"/>
          <a:lstStyle/>
          <a:p>
            <a:endParaRPr lang="zh-CN" altLang="en-US" sz="1800">
              <a:solidFill>
                <a:schemeClr val="bg1">
                  <a:lumMod val="50000"/>
                </a:schemeClr>
              </a:solidFill>
            </a:endParaRPr>
          </a:p>
        </p:txBody>
      </p:sp>
      <p:sp>
        <p:nvSpPr>
          <p:cNvPr id="17434" name="Freeform 26"/>
          <p:cNvSpPr>
            <a:spLocks noEditPoints="1"/>
          </p:cNvSpPr>
          <p:nvPr/>
        </p:nvSpPr>
        <p:spPr bwMode="auto">
          <a:xfrm>
            <a:off x="1572030" y="2368544"/>
            <a:ext cx="212696" cy="181031"/>
          </a:xfrm>
          <a:custGeom>
            <a:avLst/>
            <a:gdLst>
              <a:gd name="T0" fmla="*/ 99 w 103"/>
              <a:gd name="T1" fmla="*/ 0 h 88"/>
              <a:gd name="T2" fmla="*/ 4 w 103"/>
              <a:gd name="T3" fmla="*/ 0 h 88"/>
              <a:gd name="T4" fmla="*/ 0 w 103"/>
              <a:gd name="T5" fmla="*/ 4 h 88"/>
              <a:gd name="T6" fmla="*/ 0 w 103"/>
              <a:gd name="T7" fmla="*/ 84 h 88"/>
              <a:gd name="T8" fmla="*/ 4 w 103"/>
              <a:gd name="T9" fmla="*/ 88 h 88"/>
              <a:gd name="T10" fmla="*/ 99 w 103"/>
              <a:gd name="T11" fmla="*/ 88 h 88"/>
              <a:gd name="T12" fmla="*/ 103 w 103"/>
              <a:gd name="T13" fmla="*/ 84 h 88"/>
              <a:gd name="T14" fmla="*/ 103 w 103"/>
              <a:gd name="T15" fmla="*/ 4 h 88"/>
              <a:gd name="T16" fmla="*/ 99 w 103"/>
              <a:gd name="T17" fmla="*/ 0 h 88"/>
              <a:gd name="T18" fmla="*/ 95 w 103"/>
              <a:gd name="T19" fmla="*/ 80 h 88"/>
              <a:gd name="T20" fmla="*/ 95 w 103"/>
              <a:gd name="T21" fmla="*/ 80 h 88"/>
              <a:gd name="T22" fmla="*/ 8 w 103"/>
              <a:gd name="T23" fmla="*/ 80 h 88"/>
              <a:gd name="T24" fmla="*/ 8 w 103"/>
              <a:gd name="T25" fmla="*/ 71 h 88"/>
              <a:gd name="T26" fmla="*/ 28 w 103"/>
              <a:gd name="T27" fmla="*/ 51 h 88"/>
              <a:gd name="T28" fmla="*/ 42 w 103"/>
              <a:gd name="T29" fmla="*/ 65 h 88"/>
              <a:gd name="T30" fmla="*/ 42 w 103"/>
              <a:gd name="T31" fmla="*/ 65 h 88"/>
              <a:gd name="T32" fmla="*/ 42 w 103"/>
              <a:gd name="T33" fmla="*/ 65 h 88"/>
              <a:gd name="T34" fmla="*/ 51 w 103"/>
              <a:gd name="T35" fmla="*/ 74 h 88"/>
              <a:gd name="T36" fmla="*/ 54 w 103"/>
              <a:gd name="T37" fmla="*/ 74 h 88"/>
              <a:gd name="T38" fmla="*/ 54 w 103"/>
              <a:gd name="T39" fmla="*/ 70 h 88"/>
              <a:gd name="T40" fmla="*/ 47 w 103"/>
              <a:gd name="T41" fmla="*/ 64 h 88"/>
              <a:gd name="T42" fmla="*/ 67 w 103"/>
              <a:gd name="T43" fmla="*/ 44 h 88"/>
              <a:gd name="T44" fmla="*/ 95 w 103"/>
              <a:gd name="T45" fmla="*/ 73 h 88"/>
              <a:gd name="T46" fmla="*/ 95 w 103"/>
              <a:gd name="T47" fmla="*/ 80 h 88"/>
              <a:gd name="T48" fmla="*/ 95 w 103"/>
              <a:gd name="T49" fmla="*/ 66 h 88"/>
              <a:gd name="T50" fmla="*/ 95 w 103"/>
              <a:gd name="T51" fmla="*/ 66 h 88"/>
              <a:gd name="T52" fmla="*/ 68 w 103"/>
              <a:gd name="T53" fmla="*/ 39 h 88"/>
              <a:gd name="T54" fmla="*/ 65 w 103"/>
              <a:gd name="T55" fmla="*/ 39 h 88"/>
              <a:gd name="T56" fmla="*/ 44 w 103"/>
              <a:gd name="T57" fmla="*/ 60 h 88"/>
              <a:gd name="T58" fmla="*/ 30 w 103"/>
              <a:gd name="T59" fmla="*/ 46 h 88"/>
              <a:gd name="T60" fmla="*/ 26 w 103"/>
              <a:gd name="T61" fmla="*/ 46 h 88"/>
              <a:gd name="T62" fmla="*/ 8 w 103"/>
              <a:gd name="T63" fmla="*/ 65 h 88"/>
              <a:gd name="T64" fmla="*/ 8 w 103"/>
              <a:gd name="T65" fmla="*/ 8 h 88"/>
              <a:gd name="T66" fmla="*/ 95 w 103"/>
              <a:gd name="T67" fmla="*/ 8 h 88"/>
              <a:gd name="T68" fmla="*/ 95 w 103"/>
              <a:gd name="T69" fmla="*/ 66 h 88"/>
              <a:gd name="T70" fmla="*/ 30 w 103"/>
              <a:gd name="T71" fmla="*/ 40 h 88"/>
              <a:gd name="T72" fmla="*/ 30 w 103"/>
              <a:gd name="T73" fmla="*/ 40 h 88"/>
              <a:gd name="T74" fmla="*/ 43 w 103"/>
              <a:gd name="T75" fmla="*/ 26 h 88"/>
              <a:gd name="T76" fmla="*/ 30 w 103"/>
              <a:gd name="T77" fmla="*/ 12 h 88"/>
              <a:gd name="T78" fmla="*/ 16 w 103"/>
              <a:gd name="T79" fmla="*/ 26 h 88"/>
              <a:gd name="T80" fmla="*/ 30 w 103"/>
              <a:gd name="T81" fmla="*/ 40 h 88"/>
              <a:gd name="T82" fmla="*/ 30 w 103"/>
              <a:gd name="T83" fmla="*/ 17 h 88"/>
              <a:gd name="T84" fmla="*/ 30 w 103"/>
              <a:gd name="T85" fmla="*/ 17 h 88"/>
              <a:gd name="T86" fmla="*/ 39 w 103"/>
              <a:gd name="T87" fmla="*/ 26 h 88"/>
              <a:gd name="T88" fmla="*/ 30 w 103"/>
              <a:gd name="T89" fmla="*/ 35 h 88"/>
              <a:gd name="T90" fmla="*/ 21 w 103"/>
              <a:gd name="T91" fmla="*/ 26 h 88"/>
              <a:gd name="T92" fmla="*/ 30 w 103"/>
              <a:gd name="T9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 h="88">
                <a:moveTo>
                  <a:pt x="99" y="0"/>
                </a:moveTo>
                <a:cubicBezTo>
                  <a:pt x="4" y="0"/>
                  <a:pt x="4" y="0"/>
                  <a:pt x="4" y="0"/>
                </a:cubicBezTo>
                <a:cubicBezTo>
                  <a:pt x="2" y="0"/>
                  <a:pt x="0" y="2"/>
                  <a:pt x="0" y="4"/>
                </a:cubicBezTo>
                <a:cubicBezTo>
                  <a:pt x="0" y="84"/>
                  <a:pt x="0" y="84"/>
                  <a:pt x="0" y="84"/>
                </a:cubicBezTo>
                <a:cubicBezTo>
                  <a:pt x="0" y="86"/>
                  <a:pt x="2" y="88"/>
                  <a:pt x="4" y="88"/>
                </a:cubicBezTo>
                <a:cubicBezTo>
                  <a:pt x="99" y="88"/>
                  <a:pt x="99" y="88"/>
                  <a:pt x="99" y="88"/>
                </a:cubicBezTo>
                <a:cubicBezTo>
                  <a:pt x="101" y="88"/>
                  <a:pt x="103" y="86"/>
                  <a:pt x="103" y="84"/>
                </a:cubicBezTo>
                <a:cubicBezTo>
                  <a:pt x="103" y="4"/>
                  <a:pt x="103" y="4"/>
                  <a:pt x="103" y="4"/>
                </a:cubicBezTo>
                <a:cubicBezTo>
                  <a:pt x="103" y="2"/>
                  <a:pt x="101" y="0"/>
                  <a:pt x="99" y="0"/>
                </a:cubicBezTo>
                <a:close/>
                <a:moveTo>
                  <a:pt x="95" y="80"/>
                </a:moveTo>
                <a:cubicBezTo>
                  <a:pt x="95" y="80"/>
                  <a:pt x="95" y="80"/>
                  <a:pt x="95" y="80"/>
                </a:cubicBezTo>
                <a:cubicBezTo>
                  <a:pt x="8" y="80"/>
                  <a:pt x="8" y="80"/>
                  <a:pt x="8" y="80"/>
                </a:cubicBezTo>
                <a:cubicBezTo>
                  <a:pt x="8" y="71"/>
                  <a:pt x="8" y="71"/>
                  <a:pt x="8" y="71"/>
                </a:cubicBezTo>
                <a:cubicBezTo>
                  <a:pt x="28" y="51"/>
                  <a:pt x="28" y="51"/>
                  <a:pt x="28" y="51"/>
                </a:cubicBezTo>
                <a:cubicBezTo>
                  <a:pt x="42" y="65"/>
                  <a:pt x="42" y="65"/>
                  <a:pt x="42" y="65"/>
                </a:cubicBezTo>
                <a:cubicBezTo>
                  <a:pt x="42" y="65"/>
                  <a:pt x="42" y="65"/>
                  <a:pt x="42" y="65"/>
                </a:cubicBezTo>
                <a:cubicBezTo>
                  <a:pt x="42" y="65"/>
                  <a:pt x="42" y="65"/>
                  <a:pt x="42" y="65"/>
                </a:cubicBezTo>
                <a:cubicBezTo>
                  <a:pt x="51" y="74"/>
                  <a:pt x="51" y="74"/>
                  <a:pt x="51" y="74"/>
                </a:cubicBezTo>
                <a:cubicBezTo>
                  <a:pt x="52" y="75"/>
                  <a:pt x="53" y="75"/>
                  <a:pt x="54" y="74"/>
                </a:cubicBezTo>
                <a:cubicBezTo>
                  <a:pt x="55" y="73"/>
                  <a:pt x="55" y="71"/>
                  <a:pt x="54" y="70"/>
                </a:cubicBezTo>
                <a:cubicBezTo>
                  <a:pt x="47" y="64"/>
                  <a:pt x="47" y="64"/>
                  <a:pt x="47" y="64"/>
                </a:cubicBezTo>
                <a:cubicBezTo>
                  <a:pt x="67" y="44"/>
                  <a:pt x="67" y="44"/>
                  <a:pt x="67" y="44"/>
                </a:cubicBezTo>
                <a:cubicBezTo>
                  <a:pt x="95" y="73"/>
                  <a:pt x="95" y="73"/>
                  <a:pt x="95" y="73"/>
                </a:cubicBezTo>
                <a:cubicBezTo>
                  <a:pt x="95" y="80"/>
                  <a:pt x="95" y="80"/>
                  <a:pt x="95" y="80"/>
                </a:cubicBezTo>
                <a:close/>
                <a:moveTo>
                  <a:pt x="95" y="66"/>
                </a:moveTo>
                <a:cubicBezTo>
                  <a:pt x="95" y="66"/>
                  <a:pt x="95" y="66"/>
                  <a:pt x="95" y="66"/>
                </a:cubicBezTo>
                <a:cubicBezTo>
                  <a:pt x="68" y="39"/>
                  <a:pt x="68" y="39"/>
                  <a:pt x="68" y="39"/>
                </a:cubicBezTo>
                <a:cubicBezTo>
                  <a:pt x="67" y="38"/>
                  <a:pt x="66" y="38"/>
                  <a:pt x="65" y="39"/>
                </a:cubicBezTo>
                <a:cubicBezTo>
                  <a:pt x="44" y="60"/>
                  <a:pt x="44" y="60"/>
                  <a:pt x="44" y="60"/>
                </a:cubicBezTo>
                <a:cubicBezTo>
                  <a:pt x="30" y="46"/>
                  <a:pt x="30" y="46"/>
                  <a:pt x="30" y="46"/>
                </a:cubicBezTo>
                <a:cubicBezTo>
                  <a:pt x="29" y="45"/>
                  <a:pt x="27" y="45"/>
                  <a:pt x="26" y="46"/>
                </a:cubicBezTo>
                <a:cubicBezTo>
                  <a:pt x="8" y="65"/>
                  <a:pt x="8" y="65"/>
                  <a:pt x="8" y="65"/>
                </a:cubicBezTo>
                <a:cubicBezTo>
                  <a:pt x="8" y="8"/>
                  <a:pt x="8" y="8"/>
                  <a:pt x="8" y="8"/>
                </a:cubicBezTo>
                <a:cubicBezTo>
                  <a:pt x="95" y="8"/>
                  <a:pt x="95" y="8"/>
                  <a:pt x="95" y="8"/>
                </a:cubicBezTo>
                <a:cubicBezTo>
                  <a:pt x="95" y="66"/>
                  <a:pt x="95" y="66"/>
                  <a:pt x="95" y="66"/>
                </a:cubicBezTo>
                <a:close/>
                <a:moveTo>
                  <a:pt x="30" y="40"/>
                </a:moveTo>
                <a:cubicBezTo>
                  <a:pt x="30" y="40"/>
                  <a:pt x="30" y="40"/>
                  <a:pt x="30" y="40"/>
                </a:cubicBezTo>
                <a:cubicBezTo>
                  <a:pt x="37" y="40"/>
                  <a:pt x="43" y="34"/>
                  <a:pt x="43" y="26"/>
                </a:cubicBezTo>
                <a:cubicBezTo>
                  <a:pt x="43" y="19"/>
                  <a:pt x="37" y="12"/>
                  <a:pt x="30" y="12"/>
                </a:cubicBezTo>
                <a:cubicBezTo>
                  <a:pt x="22" y="12"/>
                  <a:pt x="16" y="19"/>
                  <a:pt x="16" y="26"/>
                </a:cubicBezTo>
                <a:cubicBezTo>
                  <a:pt x="16" y="34"/>
                  <a:pt x="22" y="40"/>
                  <a:pt x="30" y="40"/>
                </a:cubicBezTo>
                <a:close/>
                <a:moveTo>
                  <a:pt x="30" y="17"/>
                </a:moveTo>
                <a:cubicBezTo>
                  <a:pt x="30" y="17"/>
                  <a:pt x="30" y="17"/>
                  <a:pt x="30" y="17"/>
                </a:cubicBezTo>
                <a:cubicBezTo>
                  <a:pt x="35" y="17"/>
                  <a:pt x="39" y="21"/>
                  <a:pt x="39" y="26"/>
                </a:cubicBezTo>
                <a:cubicBezTo>
                  <a:pt x="39" y="31"/>
                  <a:pt x="35" y="35"/>
                  <a:pt x="30" y="35"/>
                </a:cubicBezTo>
                <a:cubicBezTo>
                  <a:pt x="25" y="35"/>
                  <a:pt x="21" y="31"/>
                  <a:pt x="21" y="26"/>
                </a:cubicBezTo>
                <a:cubicBezTo>
                  <a:pt x="21" y="21"/>
                  <a:pt x="25" y="17"/>
                  <a:pt x="3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5" name="Freeform 27"/>
          <p:cNvSpPr>
            <a:spLocks noEditPoints="1"/>
          </p:cNvSpPr>
          <p:nvPr/>
        </p:nvSpPr>
        <p:spPr bwMode="auto">
          <a:xfrm>
            <a:off x="5484691" y="2374895"/>
            <a:ext cx="215870" cy="171503"/>
          </a:xfrm>
          <a:custGeom>
            <a:avLst/>
            <a:gdLst>
              <a:gd name="T0" fmla="*/ 89 w 103"/>
              <a:gd name="T1" fmla="*/ 31 h 83"/>
              <a:gd name="T2" fmla="*/ 81 w 103"/>
              <a:gd name="T3" fmla="*/ 31 h 83"/>
              <a:gd name="T4" fmla="*/ 25 w 103"/>
              <a:gd name="T5" fmla="*/ 12 h 83"/>
              <a:gd name="T6" fmla="*/ 12 w 103"/>
              <a:gd name="T7" fmla="*/ 12 h 83"/>
              <a:gd name="T8" fmla="*/ 24 w 103"/>
              <a:gd name="T9" fmla="*/ 14 h 83"/>
              <a:gd name="T10" fmla="*/ 7 w 103"/>
              <a:gd name="T11" fmla="*/ 14 h 83"/>
              <a:gd name="T12" fmla="*/ 4 w 103"/>
              <a:gd name="T13" fmla="*/ 14 h 83"/>
              <a:gd name="T14" fmla="*/ 0 w 103"/>
              <a:gd name="T15" fmla="*/ 18 h 83"/>
              <a:gd name="T16" fmla="*/ 0 w 103"/>
              <a:gd name="T17" fmla="*/ 79 h 83"/>
              <a:gd name="T18" fmla="*/ 99 w 103"/>
              <a:gd name="T19" fmla="*/ 83 h 83"/>
              <a:gd name="T20" fmla="*/ 103 w 103"/>
              <a:gd name="T21" fmla="*/ 79 h 83"/>
              <a:gd name="T22" fmla="*/ 103 w 103"/>
              <a:gd name="T23" fmla="*/ 18 h 83"/>
              <a:gd name="T24" fmla="*/ 79 w 103"/>
              <a:gd name="T25" fmla="*/ 14 h 83"/>
              <a:gd name="T26" fmla="*/ 71 w 103"/>
              <a:gd name="T27" fmla="*/ 0 h 83"/>
              <a:gd name="T28" fmla="*/ 28 w 103"/>
              <a:gd name="T29" fmla="*/ 2 h 83"/>
              <a:gd name="T30" fmla="*/ 9 w 103"/>
              <a:gd name="T31" fmla="*/ 7 h 83"/>
              <a:gd name="T32" fmla="*/ 7 w 103"/>
              <a:gd name="T33" fmla="*/ 10 h 83"/>
              <a:gd name="T34" fmla="*/ 51 w 103"/>
              <a:gd name="T35" fmla="*/ 30 h 83"/>
              <a:gd name="T36" fmla="*/ 61 w 103"/>
              <a:gd name="T37" fmla="*/ 34 h 83"/>
              <a:gd name="T38" fmla="*/ 51 w 103"/>
              <a:gd name="T39" fmla="*/ 56 h 83"/>
              <a:gd name="T40" fmla="*/ 51 w 103"/>
              <a:gd name="T41" fmla="*/ 30 h 83"/>
              <a:gd name="T42" fmla="*/ 57 w 103"/>
              <a:gd name="T43" fmla="*/ 37 h 83"/>
              <a:gd name="T44" fmla="*/ 60 w 103"/>
              <a:gd name="T45" fmla="*/ 43 h 83"/>
              <a:gd name="T46" fmla="*/ 43 w 103"/>
              <a:gd name="T47" fmla="*/ 43 h 83"/>
              <a:gd name="T48" fmla="*/ 57 w 103"/>
              <a:gd name="T49" fmla="*/ 37 h 83"/>
              <a:gd name="T50" fmla="*/ 27 w 103"/>
              <a:gd name="T51" fmla="*/ 22 h 83"/>
              <a:gd name="T52" fmla="*/ 8 w 103"/>
              <a:gd name="T53" fmla="*/ 75 h 83"/>
              <a:gd name="T54" fmla="*/ 95 w 103"/>
              <a:gd name="T55" fmla="*/ 22 h 83"/>
              <a:gd name="T56" fmla="*/ 76 w 103"/>
              <a:gd name="T57" fmla="*/ 22 h 83"/>
              <a:gd name="T58" fmla="*/ 68 w 103"/>
              <a:gd name="T59" fmla="*/ 8 h 83"/>
              <a:gd name="T60" fmla="*/ 30 w 103"/>
              <a:gd name="T61" fmla="*/ 19 h 83"/>
              <a:gd name="T62" fmla="*/ 51 w 103"/>
              <a:gd name="T63" fmla="*/ 16 h 83"/>
              <a:gd name="T64" fmla="*/ 79 w 103"/>
              <a:gd name="T65" fmla="*/ 43 h 83"/>
              <a:gd name="T66" fmla="*/ 24 w 103"/>
              <a:gd name="T67" fmla="*/ 43 h 83"/>
              <a:gd name="T68" fmla="*/ 51 w 103"/>
              <a:gd name="T69" fmla="*/ 24 h 83"/>
              <a:gd name="T70" fmla="*/ 71 w 103"/>
              <a:gd name="T71" fmla="*/ 43 h 83"/>
              <a:gd name="T72" fmla="*/ 32 w 103"/>
              <a:gd name="T7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 h="83">
                <a:moveTo>
                  <a:pt x="85" y="27"/>
                </a:moveTo>
                <a:cubicBezTo>
                  <a:pt x="87" y="27"/>
                  <a:pt x="89" y="29"/>
                  <a:pt x="89" y="31"/>
                </a:cubicBezTo>
                <a:cubicBezTo>
                  <a:pt x="89" y="33"/>
                  <a:pt x="87" y="35"/>
                  <a:pt x="85" y="35"/>
                </a:cubicBezTo>
                <a:cubicBezTo>
                  <a:pt x="83" y="35"/>
                  <a:pt x="81" y="33"/>
                  <a:pt x="81" y="31"/>
                </a:cubicBezTo>
                <a:cubicBezTo>
                  <a:pt x="81" y="29"/>
                  <a:pt x="83" y="27"/>
                  <a:pt x="85" y="27"/>
                </a:cubicBezTo>
                <a:close/>
                <a:moveTo>
                  <a:pt x="25" y="12"/>
                </a:moveTo>
                <a:cubicBezTo>
                  <a:pt x="25" y="12"/>
                  <a:pt x="25" y="12"/>
                  <a:pt x="25" y="12"/>
                </a:cubicBezTo>
                <a:cubicBezTo>
                  <a:pt x="12" y="12"/>
                  <a:pt x="12" y="12"/>
                  <a:pt x="12" y="12"/>
                </a:cubicBezTo>
                <a:cubicBezTo>
                  <a:pt x="12" y="14"/>
                  <a:pt x="12" y="14"/>
                  <a:pt x="12" y="14"/>
                </a:cubicBezTo>
                <a:cubicBezTo>
                  <a:pt x="24" y="14"/>
                  <a:pt x="24" y="14"/>
                  <a:pt x="24" y="14"/>
                </a:cubicBezTo>
                <a:cubicBezTo>
                  <a:pt x="25" y="12"/>
                  <a:pt x="25" y="12"/>
                  <a:pt x="25" y="12"/>
                </a:cubicBezTo>
                <a:close/>
                <a:moveTo>
                  <a:pt x="7" y="14"/>
                </a:moveTo>
                <a:cubicBezTo>
                  <a:pt x="7" y="14"/>
                  <a:pt x="7" y="14"/>
                  <a:pt x="7" y="14"/>
                </a:cubicBezTo>
                <a:cubicBezTo>
                  <a:pt x="4" y="14"/>
                  <a:pt x="4" y="14"/>
                  <a:pt x="4" y="14"/>
                </a:cubicBezTo>
                <a:cubicBezTo>
                  <a:pt x="4" y="14"/>
                  <a:pt x="4" y="14"/>
                  <a:pt x="4" y="14"/>
                </a:cubicBezTo>
                <a:cubicBezTo>
                  <a:pt x="2" y="14"/>
                  <a:pt x="0" y="16"/>
                  <a:pt x="0" y="18"/>
                </a:cubicBezTo>
                <a:cubicBezTo>
                  <a:pt x="0" y="79"/>
                  <a:pt x="0" y="79"/>
                  <a:pt x="0" y="79"/>
                </a:cubicBezTo>
                <a:cubicBezTo>
                  <a:pt x="0" y="79"/>
                  <a:pt x="0" y="79"/>
                  <a:pt x="0" y="79"/>
                </a:cubicBezTo>
                <a:cubicBezTo>
                  <a:pt x="0" y="81"/>
                  <a:pt x="2" y="83"/>
                  <a:pt x="4" y="83"/>
                </a:cubicBezTo>
                <a:cubicBezTo>
                  <a:pt x="99" y="83"/>
                  <a:pt x="99" y="83"/>
                  <a:pt x="99" y="83"/>
                </a:cubicBezTo>
                <a:cubicBezTo>
                  <a:pt x="99" y="83"/>
                  <a:pt x="99" y="83"/>
                  <a:pt x="99" y="83"/>
                </a:cubicBezTo>
                <a:cubicBezTo>
                  <a:pt x="101" y="83"/>
                  <a:pt x="103" y="81"/>
                  <a:pt x="103" y="79"/>
                </a:cubicBezTo>
                <a:cubicBezTo>
                  <a:pt x="103" y="18"/>
                  <a:pt x="103" y="18"/>
                  <a:pt x="103" y="18"/>
                </a:cubicBezTo>
                <a:cubicBezTo>
                  <a:pt x="103" y="18"/>
                  <a:pt x="103" y="18"/>
                  <a:pt x="103" y="18"/>
                </a:cubicBezTo>
                <a:cubicBezTo>
                  <a:pt x="103" y="16"/>
                  <a:pt x="101" y="14"/>
                  <a:pt x="99" y="14"/>
                </a:cubicBezTo>
                <a:cubicBezTo>
                  <a:pt x="79" y="14"/>
                  <a:pt x="79" y="14"/>
                  <a:pt x="79" y="14"/>
                </a:cubicBezTo>
                <a:cubicBezTo>
                  <a:pt x="74" y="3"/>
                  <a:pt x="74" y="3"/>
                  <a:pt x="74" y="3"/>
                </a:cubicBezTo>
                <a:cubicBezTo>
                  <a:pt x="74" y="1"/>
                  <a:pt x="72" y="0"/>
                  <a:pt x="71" y="0"/>
                </a:cubicBezTo>
                <a:cubicBezTo>
                  <a:pt x="32" y="0"/>
                  <a:pt x="32" y="0"/>
                  <a:pt x="32" y="0"/>
                </a:cubicBezTo>
                <a:cubicBezTo>
                  <a:pt x="30" y="0"/>
                  <a:pt x="29" y="1"/>
                  <a:pt x="28" y="2"/>
                </a:cubicBezTo>
                <a:cubicBezTo>
                  <a:pt x="26" y="7"/>
                  <a:pt x="26" y="7"/>
                  <a:pt x="26" y="7"/>
                </a:cubicBezTo>
                <a:cubicBezTo>
                  <a:pt x="9" y="7"/>
                  <a:pt x="9" y="7"/>
                  <a:pt x="9" y="7"/>
                </a:cubicBezTo>
                <a:cubicBezTo>
                  <a:pt x="8" y="7"/>
                  <a:pt x="7" y="8"/>
                  <a:pt x="7" y="10"/>
                </a:cubicBezTo>
                <a:cubicBezTo>
                  <a:pt x="7" y="10"/>
                  <a:pt x="7" y="10"/>
                  <a:pt x="7" y="10"/>
                </a:cubicBezTo>
                <a:cubicBezTo>
                  <a:pt x="7" y="14"/>
                  <a:pt x="7" y="14"/>
                  <a:pt x="7" y="14"/>
                </a:cubicBezTo>
                <a:close/>
                <a:moveTo>
                  <a:pt x="51" y="30"/>
                </a:moveTo>
                <a:cubicBezTo>
                  <a:pt x="51" y="30"/>
                  <a:pt x="51" y="30"/>
                  <a:pt x="51" y="30"/>
                </a:cubicBezTo>
                <a:cubicBezTo>
                  <a:pt x="55" y="30"/>
                  <a:pt x="58" y="31"/>
                  <a:pt x="61" y="34"/>
                </a:cubicBezTo>
                <a:cubicBezTo>
                  <a:pt x="63" y="36"/>
                  <a:pt x="65" y="39"/>
                  <a:pt x="65" y="43"/>
                </a:cubicBezTo>
                <a:cubicBezTo>
                  <a:pt x="65" y="50"/>
                  <a:pt x="58" y="56"/>
                  <a:pt x="51" y="56"/>
                </a:cubicBezTo>
                <a:cubicBezTo>
                  <a:pt x="44" y="56"/>
                  <a:pt x="38" y="50"/>
                  <a:pt x="38" y="43"/>
                </a:cubicBezTo>
                <a:cubicBezTo>
                  <a:pt x="38" y="36"/>
                  <a:pt x="44" y="30"/>
                  <a:pt x="51" y="30"/>
                </a:cubicBezTo>
                <a:close/>
                <a:moveTo>
                  <a:pt x="57" y="37"/>
                </a:moveTo>
                <a:cubicBezTo>
                  <a:pt x="57" y="37"/>
                  <a:pt x="57" y="37"/>
                  <a:pt x="57" y="37"/>
                </a:cubicBezTo>
                <a:cubicBezTo>
                  <a:pt x="57" y="37"/>
                  <a:pt x="57" y="37"/>
                  <a:pt x="57" y="37"/>
                </a:cubicBezTo>
                <a:cubicBezTo>
                  <a:pt x="59" y="39"/>
                  <a:pt x="60" y="41"/>
                  <a:pt x="60" y="43"/>
                </a:cubicBezTo>
                <a:cubicBezTo>
                  <a:pt x="60" y="48"/>
                  <a:pt x="56" y="52"/>
                  <a:pt x="51" y="52"/>
                </a:cubicBezTo>
                <a:cubicBezTo>
                  <a:pt x="46" y="52"/>
                  <a:pt x="43" y="48"/>
                  <a:pt x="43" y="43"/>
                </a:cubicBezTo>
                <a:cubicBezTo>
                  <a:pt x="43" y="38"/>
                  <a:pt x="47" y="34"/>
                  <a:pt x="51" y="34"/>
                </a:cubicBezTo>
                <a:cubicBezTo>
                  <a:pt x="54" y="34"/>
                  <a:pt x="56" y="35"/>
                  <a:pt x="57" y="37"/>
                </a:cubicBezTo>
                <a:close/>
                <a:moveTo>
                  <a:pt x="27" y="22"/>
                </a:moveTo>
                <a:cubicBezTo>
                  <a:pt x="27" y="22"/>
                  <a:pt x="27" y="22"/>
                  <a:pt x="27" y="22"/>
                </a:cubicBezTo>
                <a:cubicBezTo>
                  <a:pt x="8" y="22"/>
                  <a:pt x="8" y="22"/>
                  <a:pt x="8" y="22"/>
                </a:cubicBezTo>
                <a:cubicBezTo>
                  <a:pt x="8" y="75"/>
                  <a:pt x="8" y="75"/>
                  <a:pt x="8" y="75"/>
                </a:cubicBezTo>
                <a:cubicBezTo>
                  <a:pt x="95" y="75"/>
                  <a:pt x="95" y="75"/>
                  <a:pt x="95" y="75"/>
                </a:cubicBezTo>
                <a:cubicBezTo>
                  <a:pt x="95" y="22"/>
                  <a:pt x="95" y="22"/>
                  <a:pt x="95" y="22"/>
                </a:cubicBezTo>
                <a:cubicBezTo>
                  <a:pt x="76" y="22"/>
                  <a:pt x="76" y="22"/>
                  <a:pt x="76" y="22"/>
                </a:cubicBezTo>
                <a:cubicBezTo>
                  <a:pt x="76" y="22"/>
                  <a:pt x="76" y="22"/>
                  <a:pt x="76" y="22"/>
                </a:cubicBezTo>
                <a:cubicBezTo>
                  <a:pt x="74" y="22"/>
                  <a:pt x="73" y="21"/>
                  <a:pt x="72" y="19"/>
                </a:cubicBezTo>
                <a:cubicBezTo>
                  <a:pt x="68" y="8"/>
                  <a:pt x="68" y="8"/>
                  <a:pt x="68" y="8"/>
                </a:cubicBezTo>
                <a:cubicBezTo>
                  <a:pt x="35" y="8"/>
                  <a:pt x="35" y="8"/>
                  <a:pt x="35" y="8"/>
                </a:cubicBezTo>
                <a:cubicBezTo>
                  <a:pt x="30" y="19"/>
                  <a:pt x="30" y="19"/>
                  <a:pt x="30" y="19"/>
                </a:cubicBezTo>
                <a:cubicBezTo>
                  <a:pt x="30" y="21"/>
                  <a:pt x="28" y="22"/>
                  <a:pt x="27" y="22"/>
                </a:cubicBezTo>
                <a:close/>
                <a:moveTo>
                  <a:pt x="51" y="16"/>
                </a:moveTo>
                <a:cubicBezTo>
                  <a:pt x="51" y="16"/>
                  <a:pt x="51" y="16"/>
                  <a:pt x="51" y="16"/>
                </a:cubicBezTo>
                <a:cubicBezTo>
                  <a:pt x="66" y="16"/>
                  <a:pt x="79" y="28"/>
                  <a:pt x="79" y="43"/>
                </a:cubicBezTo>
                <a:cubicBezTo>
                  <a:pt x="79" y="58"/>
                  <a:pt x="66" y="70"/>
                  <a:pt x="51" y="70"/>
                </a:cubicBezTo>
                <a:cubicBezTo>
                  <a:pt x="36" y="70"/>
                  <a:pt x="24" y="58"/>
                  <a:pt x="24" y="43"/>
                </a:cubicBezTo>
                <a:cubicBezTo>
                  <a:pt x="24" y="28"/>
                  <a:pt x="36" y="16"/>
                  <a:pt x="51" y="16"/>
                </a:cubicBezTo>
                <a:close/>
                <a:moveTo>
                  <a:pt x="51" y="24"/>
                </a:moveTo>
                <a:cubicBezTo>
                  <a:pt x="51" y="24"/>
                  <a:pt x="51" y="24"/>
                  <a:pt x="51" y="24"/>
                </a:cubicBezTo>
                <a:cubicBezTo>
                  <a:pt x="62" y="24"/>
                  <a:pt x="71" y="32"/>
                  <a:pt x="71" y="43"/>
                </a:cubicBezTo>
                <a:cubicBezTo>
                  <a:pt x="71" y="54"/>
                  <a:pt x="62" y="62"/>
                  <a:pt x="51" y="62"/>
                </a:cubicBezTo>
                <a:cubicBezTo>
                  <a:pt x="41" y="62"/>
                  <a:pt x="32" y="54"/>
                  <a:pt x="32" y="43"/>
                </a:cubicBezTo>
                <a:cubicBezTo>
                  <a:pt x="32" y="32"/>
                  <a:pt x="41" y="24"/>
                  <a:pt x="5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6" name="Freeform 28"/>
          <p:cNvSpPr>
            <a:spLocks noEditPoints="1"/>
          </p:cNvSpPr>
          <p:nvPr/>
        </p:nvSpPr>
        <p:spPr bwMode="auto">
          <a:xfrm>
            <a:off x="2464085" y="3149835"/>
            <a:ext cx="203172" cy="200087"/>
          </a:xfrm>
          <a:custGeom>
            <a:avLst/>
            <a:gdLst>
              <a:gd name="T0" fmla="*/ 84 w 98"/>
              <a:gd name="T1" fmla="*/ 35 h 97"/>
              <a:gd name="T2" fmla="*/ 89 w 98"/>
              <a:gd name="T3" fmla="*/ 25 h 97"/>
              <a:gd name="T4" fmla="*/ 78 w 98"/>
              <a:gd name="T5" fmla="*/ 9 h 97"/>
              <a:gd name="T6" fmla="*/ 66 w 98"/>
              <a:gd name="T7" fmla="*/ 16 h 97"/>
              <a:gd name="T8" fmla="*/ 61 w 98"/>
              <a:gd name="T9" fmla="*/ 4 h 97"/>
              <a:gd name="T10" fmla="*/ 38 w 98"/>
              <a:gd name="T11" fmla="*/ 4 h 97"/>
              <a:gd name="T12" fmla="*/ 32 w 98"/>
              <a:gd name="T13" fmla="*/ 16 h 97"/>
              <a:gd name="T14" fmla="*/ 20 w 98"/>
              <a:gd name="T15" fmla="*/ 9 h 97"/>
              <a:gd name="T16" fmla="*/ 16 w 98"/>
              <a:gd name="T17" fmla="*/ 32 h 97"/>
              <a:gd name="T18" fmla="*/ 14 w 98"/>
              <a:gd name="T19" fmla="*/ 37 h 97"/>
              <a:gd name="T20" fmla="*/ 0 w 98"/>
              <a:gd name="T21" fmla="*/ 56 h 97"/>
              <a:gd name="T22" fmla="*/ 15 w 98"/>
              <a:gd name="T23" fmla="*/ 63 h 97"/>
              <a:gd name="T24" fmla="*/ 10 w 98"/>
              <a:gd name="T25" fmla="*/ 72 h 97"/>
              <a:gd name="T26" fmla="*/ 20 w 98"/>
              <a:gd name="T27" fmla="*/ 88 h 97"/>
              <a:gd name="T28" fmla="*/ 35 w 98"/>
              <a:gd name="T29" fmla="*/ 83 h 97"/>
              <a:gd name="T30" fmla="*/ 38 w 98"/>
              <a:gd name="T31" fmla="*/ 93 h 97"/>
              <a:gd name="T32" fmla="*/ 61 w 98"/>
              <a:gd name="T33" fmla="*/ 93 h 97"/>
              <a:gd name="T34" fmla="*/ 66 w 98"/>
              <a:gd name="T35" fmla="*/ 82 h 97"/>
              <a:gd name="T36" fmla="*/ 78 w 98"/>
              <a:gd name="T37" fmla="*/ 88 h 97"/>
              <a:gd name="T38" fmla="*/ 89 w 98"/>
              <a:gd name="T39" fmla="*/ 72 h 97"/>
              <a:gd name="T40" fmla="*/ 84 w 98"/>
              <a:gd name="T41" fmla="*/ 60 h 97"/>
              <a:gd name="T42" fmla="*/ 98 w 98"/>
              <a:gd name="T43" fmla="*/ 56 h 97"/>
              <a:gd name="T44" fmla="*/ 94 w 98"/>
              <a:gd name="T45" fmla="*/ 37 h 97"/>
              <a:gd name="T46" fmla="*/ 81 w 98"/>
              <a:gd name="T47" fmla="*/ 52 h 97"/>
              <a:gd name="T48" fmla="*/ 74 w 98"/>
              <a:gd name="T49" fmla="*/ 64 h 97"/>
              <a:gd name="T50" fmla="*/ 80 w 98"/>
              <a:gd name="T51" fmla="*/ 75 h 97"/>
              <a:gd name="T52" fmla="*/ 64 w 98"/>
              <a:gd name="T53" fmla="*/ 74 h 97"/>
              <a:gd name="T54" fmla="*/ 53 w 98"/>
              <a:gd name="T55" fmla="*/ 81 h 97"/>
              <a:gd name="T56" fmla="*/ 46 w 98"/>
              <a:gd name="T57" fmla="*/ 89 h 97"/>
              <a:gd name="T58" fmla="*/ 38 w 98"/>
              <a:gd name="T59" fmla="*/ 76 h 97"/>
              <a:gd name="T60" fmla="*/ 29 w 98"/>
              <a:gd name="T61" fmla="*/ 74 h 97"/>
              <a:gd name="T62" fmla="*/ 24 w 98"/>
              <a:gd name="T63" fmla="*/ 69 h 97"/>
              <a:gd name="T64" fmla="*/ 22 w 98"/>
              <a:gd name="T65" fmla="*/ 60 h 97"/>
              <a:gd name="T66" fmla="*/ 17 w 98"/>
              <a:gd name="T67" fmla="*/ 52 h 97"/>
              <a:gd name="T68" fmla="*/ 17 w 98"/>
              <a:gd name="T69" fmla="*/ 45 h 97"/>
              <a:gd name="T70" fmla="*/ 22 w 98"/>
              <a:gd name="T71" fmla="*/ 37 h 97"/>
              <a:gd name="T72" fmla="*/ 24 w 98"/>
              <a:gd name="T73" fmla="*/ 28 h 97"/>
              <a:gd name="T74" fmla="*/ 29 w 98"/>
              <a:gd name="T75" fmla="*/ 23 h 97"/>
              <a:gd name="T76" fmla="*/ 43 w 98"/>
              <a:gd name="T77" fmla="*/ 20 h 97"/>
              <a:gd name="T78" fmla="*/ 46 w 98"/>
              <a:gd name="T79" fmla="*/ 8 h 97"/>
              <a:gd name="T80" fmla="*/ 56 w 98"/>
              <a:gd name="T81" fmla="*/ 20 h 97"/>
              <a:gd name="T82" fmla="*/ 70 w 98"/>
              <a:gd name="T83" fmla="*/ 23 h 97"/>
              <a:gd name="T84" fmla="*/ 74 w 98"/>
              <a:gd name="T85" fmla="*/ 28 h 97"/>
              <a:gd name="T86" fmla="*/ 76 w 98"/>
              <a:gd name="T87" fmla="*/ 38 h 97"/>
              <a:gd name="T88" fmla="*/ 90 w 98"/>
              <a:gd name="T89" fmla="*/ 45 h 97"/>
              <a:gd name="T90" fmla="*/ 49 w 98"/>
              <a:gd name="T91" fmla="*/ 32 h 97"/>
              <a:gd name="T92" fmla="*/ 37 w 98"/>
              <a:gd name="T93" fmla="*/ 60 h 97"/>
              <a:gd name="T94" fmla="*/ 66 w 98"/>
              <a:gd name="T95" fmla="*/ 49 h 97"/>
              <a:gd name="T96" fmla="*/ 58 w 98"/>
              <a:gd name="T97" fmla="*/ 57 h 97"/>
              <a:gd name="T98" fmla="*/ 41 w 98"/>
              <a:gd name="T99" fmla="*/ 57 h 97"/>
              <a:gd name="T100" fmla="*/ 49 w 98"/>
              <a:gd name="T101" fmla="*/ 37 h 97"/>
              <a:gd name="T102" fmla="*/ 58 w 98"/>
              <a:gd name="T103" fmla="*/ 5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97">
                <a:moveTo>
                  <a:pt x="94" y="37"/>
                </a:moveTo>
                <a:cubicBezTo>
                  <a:pt x="84" y="37"/>
                  <a:pt x="84" y="37"/>
                  <a:pt x="84" y="37"/>
                </a:cubicBezTo>
                <a:cubicBezTo>
                  <a:pt x="84" y="36"/>
                  <a:pt x="84" y="35"/>
                  <a:pt x="84" y="35"/>
                </a:cubicBezTo>
                <a:cubicBezTo>
                  <a:pt x="83" y="34"/>
                  <a:pt x="83" y="34"/>
                  <a:pt x="83" y="34"/>
                </a:cubicBezTo>
                <a:cubicBezTo>
                  <a:pt x="83" y="33"/>
                  <a:pt x="83" y="33"/>
                  <a:pt x="82" y="32"/>
                </a:cubicBezTo>
                <a:cubicBezTo>
                  <a:pt x="89" y="25"/>
                  <a:pt x="89" y="25"/>
                  <a:pt x="89" y="25"/>
                </a:cubicBezTo>
                <a:cubicBezTo>
                  <a:pt x="89" y="25"/>
                  <a:pt x="89" y="25"/>
                  <a:pt x="89" y="25"/>
                </a:cubicBezTo>
                <a:cubicBezTo>
                  <a:pt x="90" y="24"/>
                  <a:pt x="90" y="21"/>
                  <a:pt x="89" y="20"/>
                </a:cubicBezTo>
                <a:cubicBezTo>
                  <a:pt x="78" y="9"/>
                  <a:pt x="78" y="9"/>
                  <a:pt x="78" y="9"/>
                </a:cubicBezTo>
                <a:cubicBezTo>
                  <a:pt x="78" y="9"/>
                  <a:pt x="78" y="9"/>
                  <a:pt x="78" y="9"/>
                </a:cubicBezTo>
                <a:cubicBezTo>
                  <a:pt x="77" y="7"/>
                  <a:pt x="74" y="7"/>
                  <a:pt x="73" y="9"/>
                </a:cubicBezTo>
                <a:cubicBezTo>
                  <a:pt x="66" y="16"/>
                  <a:pt x="66" y="16"/>
                  <a:pt x="66" y="16"/>
                </a:cubicBezTo>
                <a:cubicBezTo>
                  <a:pt x="65" y="15"/>
                  <a:pt x="64" y="15"/>
                  <a:pt x="63" y="14"/>
                </a:cubicBezTo>
                <a:cubicBezTo>
                  <a:pt x="62" y="14"/>
                  <a:pt x="61" y="14"/>
                  <a:pt x="61" y="13"/>
                </a:cubicBezTo>
                <a:cubicBezTo>
                  <a:pt x="61" y="4"/>
                  <a:pt x="61" y="4"/>
                  <a:pt x="61" y="4"/>
                </a:cubicBezTo>
                <a:cubicBezTo>
                  <a:pt x="61" y="2"/>
                  <a:pt x="59" y="0"/>
                  <a:pt x="57" y="0"/>
                </a:cubicBezTo>
                <a:cubicBezTo>
                  <a:pt x="42" y="0"/>
                  <a:pt x="42" y="0"/>
                  <a:pt x="42" y="0"/>
                </a:cubicBezTo>
                <a:cubicBezTo>
                  <a:pt x="39" y="0"/>
                  <a:pt x="38" y="2"/>
                  <a:pt x="38" y="4"/>
                </a:cubicBezTo>
                <a:cubicBezTo>
                  <a:pt x="38" y="13"/>
                  <a:pt x="38" y="13"/>
                  <a:pt x="38" y="13"/>
                </a:cubicBezTo>
                <a:cubicBezTo>
                  <a:pt x="37" y="14"/>
                  <a:pt x="36" y="14"/>
                  <a:pt x="35" y="14"/>
                </a:cubicBezTo>
                <a:cubicBezTo>
                  <a:pt x="34" y="15"/>
                  <a:pt x="33" y="15"/>
                  <a:pt x="32" y="16"/>
                </a:cubicBezTo>
                <a:cubicBezTo>
                  <a:pt x="26" y="9"/>
                  <a:pt x="26" y="9"/>
                  <a:pt x="26" y="9"/>
                </a:cubicBezTo>
                <a:cubicBezTo>
                  <a:pt x="26" y="9"/>
                  <a:pt x="26" y="9"/>
                  <a:pt x="26" y="9"/>
                </a:cubicBezTo>
                <a:cubicBezTo>
                  <a:pt x="24" y="7"/>
                  <a:pt x="22" y="7"/>
                  <a:pt x="20" y="9"/>
                </a:cubicBezTo>
                <a:cubicBezTo>
                  <a:pt x="9" y="20"/>
                  <a:pt x="9" y="20"/>
                  <a:pt x="9" y="20"/>
                </a:cubicBezTo>
                <a:cubicBezTo>
                  <a:pt x="8" y="21"/>
                  <a:pt x="8" y="24"/>
                  <a:pt x="9" y="25"/>
                </a:cubicBezTo>
                <a:cubicBezTo>
                  <a:pt x="16" y="32"/>
                  <a:pt x="16" y="32"/>
                  <a:pt x="16" y="32"/>
                </a:cubicBezTo>
                <a:cubicBezTo>
                  <a:pt x="16" y="33"/>
                  <a:pt x="15" y="33"/>
                  <a:pt x="15" y="34"/>
                </a:cubicBezTo>
                <a:cubicBezTo>
                  <a:pt x="15" y="34"/>
                  <a:pt x="15" y="34"/>
                  <a:pt x="15" y="34"/>
                </a:cubicBezTo>
                <a:cubicBezTo>
                  <a:pt x="14" y="35"/>
                  <a:pt x="14" y="36"/>
                  <a:pt x="14" y="37"/>
                </a:cubicBezTo>
                <a:cubicBezTo>
                  <a:pt x="4" y="37"/>
                  <a:pt x="4" y="37"/>
                  <a:pt x="4" y="37"/>
                </a:cubicBezTo>
                <a:cubicBezTo>
                  <a:pt x="2" y="37"/>
                  <a:pt x="0" y="39"/>
                  <a:pt x="0" y="41"/>
                </a:cubicBezTo>
                <a:cubicBezTo>
                  <a:pt x="0" y="56"/>
                  <a:pt x="0" y="56"/>
                  <a:pt x="0" y="56"/>
                </a:cubicBezTo>
                <a:cubicBezTo>
                  <a:pt x="0" y="58"/>
                  <a:pt x="2" y="60"/>
                  <a:pt x="4" y="60"/>
                </a:cubicBezTo>
                <a:cubicBezTo>
                  <a:pt x="14" y="60"/>
                  <a:pt x="14" y="60"/>
                  <a:pt x="14" y="60"/>
                </a:cubicBezTo>
                <a:cubicBezTo>
                  <a:pt x="14" y="61"/>
                  <a:pt x="14" y="62"/>
                  <a:pt x="15" y="63"/>
                </a:cubicBezTo>
                <a:cubicBezTo>
                  <a:pt x="15" y="63"/>
                  <a:pt x="15" y="63"/>
                  <a:pt x="15" y="63"/>
                </a:cubicBezTo>
                <a:cubicBezTo>
                  <a:pt x="15" y="64"/>
                  <a:pt x="16" y="65"/>
                  <a:pt x="16" y="66"/>
                </a:cubicBezTo>
                <a:cubicBezTo>
                  <a:pt x="10" y="72"/>
                  <a:pt x="10" y="72"/>
                  <a:pt x="10" y="72"/>
                </a:cubicBezTo>
                <a:cubicBezTo>
                  <a:pt x="9" y="72"/>
                  <a:pt x="9" y="72"/>
                  <a:pt x="9" y="72"/>
                </a:cubicBezTo>
                <a:cubicBezTo>
                  <a:pt x="8" y="74"/>
                  <a:pt x="8" y="76"/>
                  <a:pt x="9" y="78"/>
                </a:cubicBezTo>
                <a:cubicBezTo>
                  <a:pt x="20" y="88"/>
                  <a:pt x="20" y="88"/>
                  <a:pt x="20" y="88"/>
                </a:cubicBezTo>
                <a:cubicBezTo>
                  <a:pt x="22" y="90"/>
                  <a:pt x="24" y="90"/>
                  <a:pt x="26" y="88"/>
                </a:cubicBezTo>
                <a:cubicBezTo>
                  <a:pt x="32" y="82"/>
                  <a:pt x="32" y="82"/>
                  <a:pt x="32" y="82"/>
                </a:cubicBezTo>
                <a:cubicBezTo>
                  <a:pt x="33" y="82"/>
                  <a:pt x="34" y="83"/>
                  <a:pt x="35" y="83"/>
                </a:cubicBezTo>
                <a:cubicBezTo>
                  <a:pt x="35" y="83"/>
                  <a:pt x="35" y="83"/>
                  <a:pt x="35" y="83"/>
                </a:cubicBezTo>
                <a:cubicBezTo>
                  <a:pt x="36" y="83"/>
                  <a:pt x="37" y="84"/>
                  <a:pt x="38" y="84"/>
                </a:cubicBezTo>
                <a:cubicBezTo>
                  <a:pt x="38" y="93"/>
                  <a:pt x="38" y="93"/>
                  <a:pt x="38" y="93"/>
                </a:cubicBezTo>
                <a:cubicBezTo>
                  <a:pt x="38" y="95"/>
                  <a:pt x="39" y="97"/>
                  <a:pt x="42" y="97"/>
                </a:cubicBezTo>
                <a:cubicBezTo>
                  <a:pt x="57" y="97"/>
                  <a:pt x="57" y="97"/>
                  <a:pt x="57" y="97"/>
                </a:cubicBezTo>
                <a:cubicBezTo>
                  <a:pt x="59" y="97"/>
                  <a:pt x="61" y="95"/>
                  <a:pt x="61" y="93"/>
                </a:cubicBezTo>
                <a:cubicBezTo>
                  <a:pt x="61" y="84"/>
                  <a:pt x="61" y="84"/>
                  <a:pt x="61" y="84"/>
                </a:cubicBezTo>
                <a:cubicBezTo>
                  <a:pt x="61" y="84"/>
                  <a:pt x="62" y="83"/>
                  <a:pt x="63" y="83"/>
                </a:cubicBezTo>
                <a:cubicBezTo>
                  <a:pt x="64" y="83"/>
                  <a:pt x="65" y="82"/>
                  <a:pt x="66" y="82"/>
                </a:cubicBezTo>
                <a:cubicBezTo>
                  <a:pt x="73" y="88"/>
                  <a:pt x="73" y="88"/>
                  <a:pt x="73" y="88"/>
                </a:cubicBezTo>
                <a:cubicBezTo>
                  <a:pt x="73" y="88"/>
                  <a:pt x="73" y="88"/>
                  <a:pt x="73" y="88"/>
                </a:cubicBezTo>
                <a:cubicBezTo>
                  <a:pt x="74" y="90"/>
                  <a:pt x="77" y="90"/>
                  <a:pt x="78" y="88"/>
                </a:cubicBezTo>
                <a:cubicBezTo>
                  <a:pt x="89" y="78"/>
                  <a:pt x="89" y="78"/>
                  <a:pt x="89" y="78"/>
                </a:cubicBezTo>
                <a:cubicBezTo>
                  <a:pt x="89" y="78"/>
                  <a:pt x="89" y="78"/>
                  <a:pt x="89" y="78"/>
                </a:cubicBezTo>
                <a:cubicBezTo>
                  <a:pt x="90" y="76"/>
                  <a:pt x="90" y="74"/>
                  <a:pt x="89" y="72"/>
                </a:cubicBezTo>
                <a:cubicBezTo>
                  <a:pt x="82" y="66"/>
                  <a:pt x="82" y="66"/>
                  <a:pt x="82" y="66"/>
                </a:cubicBezTo>
                <a:cubicBezTo>
                  <a:pt x="83" y="65"/>
                  <a:pt x="83" y="64"/>
                  <a:pt x="83" y="63"/>
                </a:cubicBezTo>
                <a:cubicBezTo>
                  <a:pt x="84" y="62"/>
                  <a:pt x="84" y="61"/>
                  <a:pt x="84" y="60"/>
                </a:cubicBezTo>
                <a:cubicBezTo>
                  <a:pt x="94" y="60"/>
                  <a:pt x="94" y="60"/>
                  <a:pt x="94" y="60"/>
                </a:cubicBezTo>
                <a:cubicBezTo>
                  <a:pt x="94" y="60"/>
                  <a:pt x="94" y="60"/>
                  <a:pt x="94" y="60"/>
                </a:cubicBezTo>
                <a:cubicBezTo>
                  <a:pt x="96" y="60"/>
                  <a:pt x="98" y="58"/>
                  <a:pt x="98" y="56"/>
                </a:cubicBezTo>
                <a:cubicBezTo>
                  <a:pt x="98" y="41"/>
                  <a:pt x="98" y="41"/>
                  <a:pt x="98" y="41"/>
                </a:cubicBezTo>
                <a:cubicBezTo>
                  <a:pt x="98" y="41"/>
                  <a:pt x="98" y="41"/>
                  <a:pt x="98" y="41"/>
                </a:cubicBezTo>
                <a:cubicBezTo>
                  <a:pt x="98" y="39"/>
                  <a:pt x="96" y="37"/>
                  <a:pt x="94" y="37"/>
                </a:cubicBezTo>
                <a:close/>
                <a:moveTo>
                  <a:pt x="90" y="52"/>
                </a:moveTo>
                <a:cubicBezTo>
                  <a:pt x="90" y="52"/>
                  <a:pt x="90" y="52"/>
                  <a:pt x="90" y="52"/>
                </a:cubicBezTo>
                <a:cubicBezTo>
                  <a:pt x="81" y="52"/>
                  <a:pt x="81" y="52"/>
                  <a:pt x="81" y="52"/>
                </a:cubicBezTo>
                <a:cubicBezTo>
                  <a:pt x="79" y="52"/>
                  <a:pt x="78" y="54"/>
                  <a:pt x="78" y="55"/>
                </a:cubicBezTo>
                <a:cubicBezTo>
                  <a:pt x="77" y="57"/>
                  <a:pt x="77" y="58"/>
                  <a:pt x="76" y="60"/>
                </a:cubicBezTo>
                <a:cubicBezTo>
                  <a:pt x="76" y="61"/>
                  <a:pt x="75" y="63"/>
                  <a:pt x="74" y="64"/>
                </a:cubicBezTo>
                <a:cubicBezTo>
                  <a:pt x="73" y="66"/>
                  <a:pt x="73" y="68"/>
                  <a:pt x="74" y="69"/>
                </a:cubicBezTo>
                <a:cubicBezTo>
                  <a:pt x="74" y="69"/>
                  <a:pt x="74" y="69"/>
                  <a:pt x="74" y="69"/>
                </a:cubicBezTo>
                <a:cubicBezTo>
                  <a:pt x="80" y="75"/>
                  <a:pt x="80" y="75"/>
                  <a:pt x="80" y="75"/>
                </a:cubicBezTo>
                <a:cubicBezTo>
                  <a:pt x="75" y="80"/>
                  <a:pt x="75" y="80"/>
                  <a:pt x="75" y="80"/>
                </a:cubicBezTo>
                <a:cubicBezTo>
                  <a:pt x="69" y="74"/>
                  <a:pt x="69" y="74"/>
                  <a:pt x="69" y="74"/>
                </a:cubicBezTo>
                <a:cubicBezTo>
                  <a:pt x="68" y="73"/>
                  <a:pt x="66" y="72"/>
                  <a:pt x="64" y="74"/>
                </a:cubicBezTo>
                <a:cubicBezTo>
                  <a:pt x="63" y="74"/>
                  <a:pt x="62" y="75"/>
                  <a:pt x="60" y="76"/>
                </a:cubicBezTo>
                <a:cubicBezTo>
                  <a:pt x="59" y="76"/>
                  <a:pt x="57" y="77"/>
                  <a:pt x="56" y="77"/>
                </a:cubicBezTo>
                <a:cubicBezTo>
                  <a:pt x="54" y="78"/>
                  <a:pt x="53" y="79"/>
                  <a:pt x="53" y="81"/>
                </a:cubicBezTo>
                <a:cubicBezTo>
                  <a:pt x="53" y="81"/>
                  <a:pt x="53" y="81"/>
                  <a:pt x="53" y="81"/>
                </a:cubicBezTo>
                <a:cubicBezTo>
                  <a:pt x="53" y="89"/>
                  <a:pt x="53" y="89"/>
                  <a:pt x="53" y="89"/>
                </a:cubicBezTo>
                <a:cubicBezTo>
                  <a:pt x="46" y="89"/>
                  <a:pt x="46" y="89"/>
                  <a:pt x="46" y="89"/>
                </a:cubicBezTo>
                <a:cubicBezTo>
                  <a:pt x="46" y="81"/>
                  <a:pt x="46" y="81"/>
                  <a:pt x="46" y="81"/>
                </a:cubicBezTo>
                <a:cubicBezTo>
                  <a:pt x="46" y="79"/>
                  <a:pt x="44" y="77"/>
                  <a:pt x="42" y="77"/>
                </a:cubicBezTo>
                <a:cubicBezTo>
                  <a:pt x="41" y="77"/>
                  <a:pt x="39" y="76"/>
                  <a:pt x="38" y="76"/>
                </a:cubicBezTo>
                <a:cubicBezTo>
                  <a:pt x="38" y="76"/>
                  <a:pt x="38" y="76"/>
                  <a:pt x="38" y="76"/>
                </a:cubicBezTo>
                <a:cubicBezTo>
                  <a:pt x="36" y="75"/>
                  <a:pt x="35" y="74"/>
                  <a:pt x="34" y="73"/>
                </a:cubicBezTo>
                <a:cubicBezTo>
                  <a:pt x="32" y="72"/>
                  <a:pt x="30" y="73"/>
                  <a:pt x="29" y="74"/>
                </a:cubicBezTo>
                <a:cubicBezTo>
                  <a:pt x="23" y="80"/>
                  <a:pt x="23" y="80"/>
                  <a:pt x="23" y="80"/>
                </a:cubicBezTo>
                <a:cubicBezTo>
                  <a:pt x="18" y="75"/>
                  <a:pt x="18" y="75"/>
                  <a:pt x="18" y="75"/>
                </a:cubicBezTo>
                <a:cubicBezTo>
                  <a:pt x="24" y="69"/>
                  <a:pt x="24" y="69"/>
                  <a:pt x="24" y="69"/>
                </a:cubicBezTo>
                <a:cubicBezTo>
                  <a:pt x="25" y="68"/>
                  <a:pt x="25" y="66"/>
                  <a:pt x="24" y="64"/>
                </a:cubicBezTo>
                <a:cubicBezTo>
                  <a:pt x="23" y="63"/>
                  <a:pt x="23" y="61"/>
                  <a:pt x="22" y="60"/>
                </a:cubicBezTo>
                <a:cubicBezTo>
                  <a:pt x="22" y="60"/>
                  <a:pt x="22" y="60"/>
                  <a:pt x="22" y="60"/>
                </a:cubicBezTo>
                <a:cubicBezTo>
                  <a:pt x="21" y="58"/>
                  <a:pt x="21" y="57"/>
                  <a:pt x="21" y="55"/>
                </a:cubicBezTo>
                <a:cubicBezTo>
                  <a:pt x="20" y="53"/>
                  <a:pt x="19" y="52"/>
                  <a:pt x="17" y="52"/>
                </a:cubicBezTo>
                <a:cubicBezTo>
                  <a:pt x="17" y="52"/>
                  <a:pt x="17" y="52"/>
                  <a:pt x="17" y="52"/>
                </a:cubicBezTo>
                <a:cubicBezTo>
                  <a:pt x="8" y="52"/>
                  <a:pt x="8" y="52"/>
                  <a:pt x="8" y="52"/>
                </a:cubicBezTo>
                <a:cubicBezTo>
                  <a:pt x="8" y="45"/>
                  <a:pt x="8" y="45"/>
                  <a:pt x="8" y="45"/>
                </a:cubicBezTo>
                <a:cubicBezTo>
                  <a:pt x="17" y="45"/>
                  <a:pt x="17" y="45"/>
                  <a:pt x="17" y="45"/>
                </a:cubicBezTo>
                <a:cubicBezTo>
                  <a:pt x="19" y="45"/>
                  <a:pt x="20" y="44"/>
                  <a:pt x="21" y="42"/>
                </a:cubicBezTo>
                <a:cubicBezTo>
                  <a:pt x="21" y="40"/>
                  <a:pt x="22" y="39"/>
                  <a:pt x="22" y="37"/>
                </a:cubicBezTo>
                <a:cubicBezTo>
                  <a:pt x="22" y="37"/>
                  <a:pt x="22" y="37"/>
                  <a:pt x="22" y="37"/>
                </a:cubicBezTo>
                <a:cubicBezTo>
                  <a:pt x="23" y="36"/>
                  <a:pt x="23" y="34"/>
                  <a:pt x="24" y="33"/>
                </a:cubicBezTo>
                <a:cubicBezTo>
                  <a:pt x="25" y="32"/>
                  <a:pt x="25" y="30"/>
                  <a:pt x="24" y="28"/>
                </a:cubicBezTo>
                <a:cubicBezTo>
                  <a:pt x="24" y="28"/>
                  <a:pt x="24" y="28"/>
                  <a:pt x="24" y="28"/>
                </a:cubicBezTo>
                <a:cubicBezTo>
                  <a:pt x="18" y="22"/>
                  <a:pt x="18" y="22"/>
                  <a:pt x="18" y="22"/>
                </a:cubicBezTo>
                <a:cubicBezTo>
                  <a:pt x="23" y="17"/>
                  <a:pt x="23" y="17"/>
                  <a:pt x="23" y="17"/>
                </a:cubicBezTo>
                <a:cubicBezTo>
                  <a:pt x="29" y="23"/>
                  <a:pt x="29" y="23"/>
                  <a:pt x="29" y="23"/>
                </a:cubicBezTo>
                <a:cubicBezTo>
                  <a:pt x="30" y="25"/>
                  <a:pt x="32" y="25"/>
                  <a:pt x="34" y="24"/>
                </a:cubicBezTo>
                <a:cubicBezTo>
                  <a:pt x="35" y="23"/>
                  <a:pt x="36" y="22"/>
                  <a:pt x="38" y="22"/>
                </a:cubicBezTo>
                <a:cubicBezTo>
                  <a:pt x="39" y="21"/>
                  <a:pt x="41" y="20"/>
                  <a:pt x="43" y="20"/>
                </a:cubicBezTo>
                <a:cubicBezTo>
                  <a:pt x="44" y="20"/>
                  <a:pt x="46" y="18"/>
                  <a:pt x="46" y="16"/>
                </a:cubicBezTo>
                <a:cubicBezTo>
                  <a:pt x="46" y="16"/>
                  <a:pt x="46" y="16"/>
                  <a:pt x="46" y="16"/>
                </a:cubicBezTo>
                <a:cubicBezTo>
                  <a:pt x="46" y="8"/>
                  <a:pt x="46" y="8"/>
                  <a:pt x="46" y="8"/>
                </a:cubicBezTo>
                <a:cubicBezTo>
                  <a:pt x="53" y="8"/>
                  <a:pt x="53" y="8"/>
                  <a:pt x="53" y="8"/>
                </a:cubicBezTo>
                <a:cubicBezTo>
                  <a:pt x="53" y="16"/>
                  <a:pt x="53" y="16"/>
                  <a:pt x="53" y="16"/>
                </a:cubicBezTo>
                <a:cubicBezTo>
                  <a:pt x="53" y="18"/>
                  <a:pt x="54" y="20"/>
                  <a:pt x="56" y="20"/>
                </a:cubicBezTo>
                <a:cubicBezTo>
                  <a:pt x="57" y="21"/>
                  <a:pt x="59" y="21"/>
                  <a:pt x="60" y="22"/>
                </a:cubicBezTo>
                <a:cubicBezTo>
                  <a:pt x="62" y="22"/>
                  <a:pt x="63" y="23"/>
                  <a:pt x="65" y="24"/>
                </a:cubicBezTo>
                <a:cubicBezTo>
                  <a:pt x="66" y="25"/>
                  <a:pt x="68" y="24"/>
                  <a:pt x="70" y="23"/>
                </a:cubicBezTo>
                <a:cubicBezTo>
                  <a:pt x="75" y="17"/>
                  <a:pt x="75" y="17"/>
                  <a:pt x="75" y="17"/>
                </a:cubicBezTo>
                <a:cubicBezTo>
                  <a:pt x="80" y="22"/>
                  <a:pt x="80" y="22"/>
                  <a:pt x="80" y="22"/>
                </a:cubicBezTo>
                <a:cubicBezTo>
                  <a:pt x="74" y="28"/>
                  <a:pt x="74" y="28"/>
                  <a:pt x="74" y="28"/>
                </a:cubicBezTo>
                <a:cubicBezTo>
                  <a:pt x="73" y="30"/>
                  <a:pt x="73" y="32"/>
                  <a:pt x="74" y="33"/>
                </a:cubicBezTo>
                <a:cubicBezTo>
                  <a:pt x="75" y="35"/>
                  <a:pt x="76" y="36"/>
                  <a:pt x="76" y="37"/>
                </a:cubicBezTo>
                <a:cubicBezTo>
                  <a:pt x="76" y="38"/>
                  <a:pt x="76" y="38"/>
                  <a:pt x="76" y="38"/>
                </a:cubicBezTo>
                <a:cubicBezTo>
                  <a:pt x="77" y="39"/>
                  <a:pt x="77" y="41"/>
                  <a:pt x="78" y="42"/>
                </a:cubicBezTo>
                <a:cubicBezTo>
                  <a:pt x="78" y="44"/>
                  <a:pt x="80" y="45"/>
                  <a:pt x="81" y="45"/>
                </a:cubicBezTo>
                <a:cubicBezTo>
                  <a:pt x="90" y="45"/>
                  <a:pt x="90" y="45"/>
                  <a:pt x="90" y="45"/>
                </a:cubicBezTo>
                <a:cubicBezTo>
                  <a:pt x="90" y="52"/>
                  <a:pt x="90" y="52"/>
                  <a:pt x="90" y="52"/>
                </a:cubicBezTo>
                <a:close/>
                <a:moveTo>
                  <a:pt x="49" y="32"/>
                </a:moveTo>
                <a:cubicBezTo>
                  <a:pt x="49" y="32"/>
                  <a:pt x="49" y="32"/>
                  <a:pt x="49" y="32"/>
                </a:cubicBezTo>
                <a:cubicBezTo>
                  <a:pt x="45" y="32"/>
                  <a:pt x="40" y="34"/>
                  <a:pt x="37" y="37"/>
                </a:cubicBezTo>
                <a:cubicBezTo>
                  <a:pt x="34" y="40"/>
                  <a:pt x="32" y="44"/>
                  <a:pt x="32" y="49"/>
                </a:cubicBezTo>
                <a:cubicBezTo>
                  <a:pt x="32" y="53"/>
                  <a:pt x="34" y="57"/>
                  <a:pt x="37" y="60"/>
                </a:cubicBezTo>
                <a:cubicBezTo>
                  <a:pt x="40" y="63"/>
                  <a:pt x="45" y="65"/>
                  <a:pt x="49" y="65"/>
                </a:cubicBezTo>
                <a:cubicBezTo>
                  <a:pt x="54" y="65"/>
                  <a:pt x="58" y="63"/>
                  <a:pt x="61" y="60"/>
                </a:cubicBezTo>
                <a:cubicBezTo>
                  <a:pt x="64" y="57"/>
                  <a:pt x="66" y="53"/>
                  <a:pt x="66" y="49"/>
                </a:cubicBezTo>
                <a:cubicBezTo>
                  <a:pt x="66" y="44"/>
                  <a:pt x="64" y="40"/>
                  <a:pt x="61" y="37"/>
                </a:cubicBezTo>
                <a:cubicBezTo>
                  <a:pt x="58" y="34"/>
                  <a:pt x="54" y="32"/>
                  <a:pt x="49" y="32"/>
                </a:cubicBezTo>
                <a:close/>
                <a:moveTo>
                  <a:pt x="58" y="57"/>
                </a:moveTo>
                <a:cubicBezTo>
                  <a:pt x="58" y="57"/>
                  <a:pt x="58" y="57"/>
                  <a:pt x="58" y="57"/>
                </a:cubicBezTo>
                <a:cubicBezTo>
                  <a:pt x="55" y="59"/>
                  <a:pt x="52" y="61"/>
                  <a:pt x="49" y="61"/>
                </a:cubicBezTo>
                <a:cubicBezTo>
                  <a:pt x="46" y="61"/>
                  <a:pt x="43" y="59"/>
                  <a:pt x="41" y="57"/>
                </a:cubicBezTo>
                <a:cubicBezTo>
                  <a:pt x="39" y="55"/>
                  <a:pt x="37" y="52"/>
                  <a:pt x="37" y="49"/>
                </a:cubicBezTo>
                <a:cubicBezTo>
                  <a:pt x="37" y="45"/>
                  <a:pt x="39" y="42"/>
                  <a:pt x="41" y="40"/>
                </a:cubicBezTo>
                <a:cubicBezTo>
                  <a:pt x="43" y="38"/>
                  <a:pt x="46" y="37"/>
                  <a:pt x="49" y="37"/>
                </a:cubicBezTo>
                <a:cubicBezTo>
                  <a:pt x="52" y="37"/>
                  <a:pt x="55" y="38"/>
                  <a:pt x="58" y="40"/>
                </a:cubicBezTo>
                <a:cubicBezTo>
                  <a:pt x="60" y="42"/>
                  <a:pt x="61" y="45"/>
                  <a:pt x="61" y="49"/>
                </a:cubicBezTo>
                <a:cubicBezTo>
                  <a:pt x="61" y="52"/>
                  <a:pt x="60" y="55"/>
                  <a:pt x="5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endParaRPr lang="zh-CN" altLang="en-US" sz="1800">
              <a:solidFill>
                <a:schemeClr val="bg1">
                  <a:lumMod val="50000"/>
                </a:schemeClr>
              </a:solidFill>
            </a:endParaRPr>
          </a:p>
        </p:txBody>
      </p:sp>
      <p:sp>
        <p:nvSpPr>
          <p:cNvPr id="17437" name="Freeform 29"/>
          <p:cNvSpPr>
            <a:spLocks noEditPoints="1"/>
          </p:cNvSpPr>
          <p:nvPr/>
        </p:nvSpPr>
        <p:spPr bwMode="auto">
          <a:xfrm>
            <a:off x="3533916" y="3143484"/>
            <a:ext cx="190474" cy="212790"/>
          </a:xfrm>
          <a:custGeom>
            <a:avLst/>
            <a:gdLst>
              <a:gd name="T0" fmla="*/ 14 w 91"/>
              <a:gd name="T1" fmla="*/ 32 h 103"/>
              <a:gd name="T2" fmla="*/ 78 w 91"/>
              <a:gd name="T3" fmla="*/ 32 h 103"/>
              <a:gd name="T4" fmla="*/ 83 w 91"/>
              <a:gd name="T5" fmla="*/ 22 h 103"/>
              <a:gd name="T6" fmla="*/ 8 w 91"/>
              <a:gd name="T7" fmla="*/ 32 h 103"/>
              <a:gd name="T8" fmla="*/ 14 w 91"/>
              <a:gd name="T9" fmla="*/ 32 h 103"/>
              <a:gd name="T10" fmla="*/ 27 w 91"/>
              <a:gd name="T11" fmla="*/ 0 h 103"/>
              <a:gd name="T12" fmla="*/ 64 w 91"/>
              <a:gd name="T13" fmla="*/ 0 h 103"/>
              <a:gd name="T14" fmla="*/ 68 w 91"/>
              <a:gd name="T15" fmla="*/ 4 h 103"/>
              <a:gd name="T16" fmla="*/ 87 w 91"/>
              <a:gd name="T17" fmla="*/ 14 h 103"/>
              <a:gd name="T18" fmla="*/ 91 w 91"/>
              <a:gd name="T19" fmla="*/ 18 h 103"/>
              <a:gd name="T20" fmla="*/ 87 w 91"/>
              <a:gd name="T21" fmla="*/ 40 h 103"/>
              <a:gd name="T22" fmla="*/ 82 w 91"/>
              <a:gd name="T23" fmla="*/ 40 h 103"/>
              <a:gd name="T24" fmla="*/ 78 w 91"/>
              <a:gd name="T25" fmla="*/ 103 h 103"/>
              <a:gd name="T26" fmla="*/ 14 w 91"/>
              <a:gd name="T27" fmla="*/ 103 h 103"/>
              <a:gd name="T28" fmla="*/ 10 w 91"/>
              <a:gd name="T29" fmla="*/ 99 h 103"/>
              <a:gd name="T30" fmla="*/ 4 w 91"/>
              <a:gd name="T31" fmla="*/ 40 h 103"/>
              <a:gd name="T32" fmla="*/ 0 w 91"/>
              <a:gd name="T33" fmla="*/ 36 h 103"/>
              <a:gd name="T34" fmla="*/ 4 w 91"/>
              <a:gd name="T35" fmla="*/ 14 h 103"/>
              <a:gd name="T36" fmla="*/ 23 w 91"/>
              <a:gd name="T37" fmla="*/ 14 h 103"/>
              <a:gd name="T38" fmla="*/ 27 w 91"/>
              <a:gd name="T39" fmla="*/ 0 h 103"/>
              <a:gd name="T40" fmla="*/ 60 w 91"/>
              <a:gd name="T41" fmla="*/ 8 h 103"/>
              <a:gd name="T42" fmla="*/ 31 w 91"/>
              <a:gd name="T43" fmla="*/ 13 h 103"/>
              <a:gd name="T44" fmla="*/ 60 w 91"/>
              <a:gd name="T45" fmla="*/ 8 h 103"/>
              <a:gd name="T46" fmla="*/ 31 w 91"/>
              <a:gd name="T47" fmla="*/ 40 h 103"/>
              <a:gd name="T48" fmla="*/ 29 w 91"/>
              <a:gd name="T49" fmla="*/ 88 h 103"/>
              <a:gd name="T50" fmla="*/ 27 w 91"/>
              <a:gd name="T51" fmla="*/ 40 h 103"/>
              <a:gd name="T52" fmla="*/ 18 w 91"/>
              <a:gd name="T53" fmla="*/ 95 h 103"/>
              <a:gd name="T54" fmla="*/ 74 w 91"/>
              <a:gd name="T55" fmla="*/ 40 h 103"/>
              <a:gd name="T56" fmla="*/ 64 w 91"/>
              <a:gd name="T57" fmla="*/ 86 h 103"/>
              <a:gd name="T58" fmla="*/ 60 w 91"/>
              <a:gd name="T59" fmla="*/ 86 h 103"/>
              <a:gd name="T60" fmla="*/ 48 w 91"/>
              <a:gd name="T61" fmla="*/ 40 h 103"/>
              <a:gd name="T62" fmla="*/ 46 w 91"/>
              <a:gd name="T63" fmla="*/ 88 h 103"/>
              <a:gd name="T64" fmla="*/ 43 w 91"/>
              <a:gd name="T65" fmla="*/ 4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 h="103">
                <a:moveTo>
                  <a:pt x="14" y="32"/>
                </a:moveTo>
                <a:cubicBezTo>
                  <a:pt x="14" y="32"/>
                  <a:pt x="14" y="32"/>
                  <a:pt x="14" y="32"/>
                </a:cubicBezTo>
                <a:cubicBezTo>
                  <a:pt x="78" y="32"/>
                  <a:pt x="78" y="32"/>
                  <a:pt x="78" y="32"/>
                </a:cubicBezTo>
                <a:cubicBezTo>
                  <a:pt x="78" y="32"/>
                  <a:pt x="78" y="32"/>
                  <a:pt x="78" y="32"/>
                </a:cubicBezTo>
                <a:cubicBezTo>
                  <a:pt x="83" y="32"/>
                  <a:pt x="83" y="32"/>
                  <a:pt x="83" y="32"/>
                </a:cubicBezTo>
                <a:cubicBezTo>
                  <a:pt x="83" y="22"/>
                  <a:pt x="83" y="22"/>
                  <a:pt x="83" y="22"/>
                </a:cubicBezTo>
                <a:cubicBezTo>
                  <a:pt x="8" y="22"/>
                  <a:pt x="8" y="22"/>
                  <a:pt x="8" y="22"/>
                </a:cubicBezTo>
                <a:cubicBezTo>
                  <a:pt x="8" y="32"/>
                  <a:pt x="8" y="32"/>
                  <a:pt x="8" y="32"/>
                </a:cubicBezTo>
                <a:cubicBezTo>
                  <a:pt x="13" y="32"/>
                  <a:pt x="13" y="32"/>
                  <a:pt x="13" y="32"/>
                </a:cubicBezTo>
                <a:cubicBezTo>
                  <a:pt x="14" y="32"/>
                  <a:pt x="14" y="32"/>
                  <a:pt x="14" y="32"/>
                </a:cubicBezTo>
                <a:close/>
                <a:moveTo>
                  <a:pt x="27" y="0"/>
                </a:moveTo>
                <a:cubicBezTo>
                  <a:pt x="27" y="0"/>
                  <a:pt x="27" y="0"/>
                  <a:pt x="27" y="0"/>
                </a:cubicBezTo>
                <a:cubicBezTo>
                  <a:pt x="27" y="0"/>
                  <a:pt x="27" y="0"/>
                  <a:pt x="27" y="0"/>
                </a:cubicBezTo>
                <a:cubicBezTo>
                  <a:pt x="64" y="0"/>
                  <a:pt x="64" y="0"/>
                  <a:pt x="64" y="0"/>
                </a:cubicBezTo>
                <a:cubicBezTo>
                  <a:pt x="66" y="0"/>
                  <a:pt x="68" y="2"/>
                  <a:pt x="68" y="4"/>
                </a:cubicBezTo>
                <a:cubicBezTo>
                  <a:pt x="68" y="4"/>
                  <a:pt x="68" y="4"/>
                  <a:pt x="68" y="4"/>
                </a:cubicBezTo>
                <a:cubicBezTo>
                  <a:pt x="68" y="14"/>
                  <a:pt x="68" y="14"/>
                  <a:pt x="68" y="14"/>
                </a:cubicBezTo>
                <a:cubicBezTo>
                  <a:pt x="87" y="14"/>
                  <a:pt x="87" y="14"/>
                  <a:pt x="87" y="14"/>
                </a:cubicBezTo>
                <a:cubicBezTo>
                  <a:pt x="90" y="14"/>
                  <a:pt x="91" y="16"/>
                  <a:pt x="91" y="18"/>
                </a:cubicBezTo>
                <a:cubicBezTo>
                  <a:pt x="91" y="18"/>
                  <a:pt x="91" y="18"/>
                  <a:pt x="91" y="18"/>
                </a:cubicBezTo>
                <a:cubicBezTo>
                  <a:pt x="91" y="36"/>
                  <a:pt x="91" y="36"/>
                  <a:pt x="91" y="36"/>
                </a:cubicBezTo>
                <a:cubicBezTo>
                  <a:pt x="91" y="39"/>
                  <a:pt x="90" y="40"/>
                  <a:pt x="87" y="40"/>
                </a:cubicBezTo>
                <a:cubicBezTo>
                  <a:pt x="87" y="40"/>
                  <a:pt x="87" y="40"/>
                  <a:pt x="87" y="40"/>
                </a:cubicBezTo>
                <a:cubicBezTo>
                  <a:pt x="82" y="40"/>
                  <a:pt x="82" y="40"/>
                  <a:pt x="82" y="40"/>
                </a:cubicBezTo>
                <a:cubicBezTo>
                  <a:pt x="82" y="99"/>
                  <a:pt x="82" y="99"/>
                  <a:pt x="82" y="99"/>
                </a:cubicBezTo>
                <a:cubicBezTo>
                  <a:pt x="82" y="101"/>
                  <a:pt x="80" y="103"/>
                  <a:pt x="78" y="103"/>
                </a:cubicBezTo>
                <a:cubicBezTo>
                  <a:pt x="77" y="103"/>
                  <a:pt x="77" y="103"/>
                  <a:pt x="77" y="103"/>
                </a:cubicBezTo>
                <a:cubicBezTo>
                  <a:pt x="14" y="103"/>
                  <a:pt x="14" y="103"/>
                  <a:pt x="14" y="103"/>
                </a:cubicBezTo>
                <a:cubicBezTo>
                  <a:pt x="11" y="103"/>
                  <a:pt x="10" y="101"/>
                  <a:pt x="10" y="99"/>
                </a:cubicBezTo>
                <a:cubicBezTo>
                  <a:pt x="10" y="99"/>
                  <a:pt x="10" y="99"/>
                  <a:pt x="10" y="99"/>
                </a:cubicBezTo>
                <a:cubicBezTo>
                  <a:pt x="10" y="40"/>
                  <a:pt x="10" y="40"/>
                  <a:pt x="10" y="40"/>
                </a:cubicBezTo>
                <a:cubicBezTo>
                  <a:pt x="4" y="40"/>
                  <a:pt x="4" y="40"/>
                  <a:pt x="4" y="40"/>
                </a:cubicBezTo>
                <a:cubicBezTo>
                  <a:pt x="2" y="40"/>
                  <a:pt x="0" y="39"/>
                  <a:pt x="0" y="36"/>
                </a:cubicBezTo>
                <a:cubicBezTo>
                  <a:pt x="0" y="36"/>
                  <a:pt x="0" y="36"/>
                  <a:pt x="0" y="36"/>
                </a:cubicBezTo>
                <a:cubicBezTo>
                  <a:pt x="0" y="18"/>
                  <a:pt x="0" y="18"/>
                  <a:pt x="0" y="18"/>
                </a:cubicBezTo>
                <a:cubicBezTo>
                  <a:pt x="0" y="16"/>
                  <a:pt x="2" y="14"/>
                  <a:pt x="4" y="14"/>
                </a:cubicBezTo>
                <a:cubicBezTo>
                  <a:pt x="4" y="14"/>
                  <a:pt x="4" y="14"/>
                  <a:pt x="4" y="14"/>
                </a:cubicBezTo>
                <a:cubicBezTo>
                  <a:pt x="23" y="14"/>
                  <a:pt x="23" y="14"/>
                  <a:pt x="23" y="14"/>
                </a:cubicBezTo>
                <a:cubicBezTo>
                  <a:pt x="23" y="4"/>
                  <a:pt x="23" y="4"/>
                  <a:pt x="23" y="4"/>
                </a:cubicBezTo>
                <a:cubicBezTo>
                  <a:pt x="23" y="2"/>
                  <a:pt x="25" y="0"/>
                  <a:pt x="27" y="0"/>
                </a:cubicBezTo>
                <a:close/>
                <a:moveTo>
                  <a:pt x="60" y="8"/>
                </a:moveTo>
                <a:cubicBezTo>
                  <a:pt x="60" y="8"/>
                  <a:pt x="60" y="8"/>
                  <a:pt x="60" y="8"/>
                </a:cubicBezTo>
                <a:cubicBezTo>
                  <a:pt x="31" y="8"/>
                  <a:pt x="31" y="8"/>
                  <a:pt x="31" y="8"/>
                </a:cubicBezTo>
                <a:cubicBezTo>
                  <a:pt x="31" y="13"/>
                  <a:pt x="31" y="13"/>
                  <a:pt x="31" y="13"/>
                </a:cubicBezTo>
                <a:cubicBezTo>
                  <a:pt x="60" y="13"/>
                  <a:pt x="60" y="13"/>
                  <a:pt x="60" y="13"/>
                </a:cubicBezTo>
                <a:cubicBezTo>
                  <a:pt x="60" y="8"/>
                  <a:pt x="60" y="8"/>
                  <a:pt x="60" y="8"/>
                </a:cubicBezTo>
                <a:close/>
                <a:moveTo>
                  <a:pt x="31" y="40"/>
                </a:moveTo>
                <a:cubicBezTo>
                  <a:pt x="31" y="40"/>
                  <a:pt x="31" y="40"/>
                  <a:pt x="31" y="40"/>
                </a:cubicBezTo>
                <a:cubicBezTo>
                  <a:pt x="31" y="86"/>
                  <a:pt x="31" y="86"/>
                  <a:pt x="31" y="86"/>
                </a:cubicBezTo>
                <a:cubicBezTo>
                  <a:pt x="31" y="87"/>
                  <a:pt x="30" y="88"/>
                  <a:pt x="29" y="88"/>
                </a:cubicBezTo>
                <a:cubicBezTo>
                  <a:pt x="28" y="88"/>
                  <a:pt x="27" y="87"/>
                  <a:pt x="27" y="86"/>
                </a:cubicBezTo>
                <a:cubicBezTo>
                  <a:pt x="27" y="40"/>
                  <a:pt x="27" y="40"/>
                  <a:pt x="27" y="40"/>
                </a:cubicBezTo>
                <a:cubicBezTo>
                  <a:pt x="18" y="40"/>
                  <a:pt x="18" y="40"/>
                  <a:pt x="18" y="40"/>
                </a:cubicBezTo>
                <a:cubicBezTo>
                  <a:pt x="18" y="95"/>
                  <a:pt x="18" y="95"/>
                  <a:pt x="18" y="95"/>
                </a:cubicBezTo>
                <a:cubicBezTo>
                  <a:pt x="74" y="95"/>
                  <a:pt x="74" y="95"/>
                  <a:pt x="74" y="95"/>
                </a:cubicBezTo>
                <a:cubicBezTo>
                  <a:pt x="74" y="40"/>
                  <a:pt x="74" y="40"/>
                  <a:pt x="74" y="40"/>
                </a:cubicBezTo>
                <a:cubicBezTo>
                  <a:pt x="64" y="40"/>
                  <a:pt x="64" y="40"/>
                  <a:pt x="64" y="40"/>
                </a:cubicBezTo>
                <a:cubicBezTo>
                  <a:pt x="64" y="86"/>
                  <a:pt x="64" y="86"/>
                  <a:pt x="64" y="86"/>
                </a:cubicBezTo>
                <a:cubicBezTo>
                  <a:pt x="64" y="87"/>
                  <a:pt x="63" y="88"/>
                  <a:pt x="62" y="88"/>
                </a:cubicBezTo>
                <a:cubicBezTo>
                  <a:pt x="61" y="88"/>
                  <a:pt x="60" y="87"/>
                  <a:pt x="60" y="86"/>
                </a:cubicBezTo>
                <a:cubicBezTo>
                  <a:pt x="60" y="40"/>
                  <a:pt x="60" y="40"/>
                  <a:pt x="60" y="40"/>
                </a:cubicBezTo>
                <a:cubicBezTo>
                  <a:pt x="48" y="40"/>
                  <a:pt x="48" y="40"/>
                  <a:pt x="48" y="40"/>
                </a:cubicBezTo>
                <a:cubicBezTo>
                  <a:pt x="48" y="86"/>
                  <a:pt x="48" y="86"/>
                  <a:pt x="48" y="86"/>
                </a:cubicBezTo>
                <a:cubicBezTo>
                  <a:pt x="48" y="87"/>
                  <a:pt x="47" y="88"/>
                  <a:pt x="46" y="88"/>
                </a:cubicBezTo>
                <a:cubicBezTo>
                  <a:pt x="44" y="88"/>
                  <a:pt x="43" y="87"/>
                  <a:pt x="43" y="86"/>
                </a:cubicBezTo>
                <a:cubicBezTo>
                  <a:pt x="43" y="40"/>
                  <a:pt x="43" y="40"/>
                  <a:pt x="43" y="40"/>
                </a:cubicBezTo>
                <a:cubicBezTo>
                  <a:pt x="31" y="40"/>
                  <a:pt x="31" y="40"/>
                  <a:pt x="31" y="40"/>
                </a:cubicBezTo>
                <a:close/>
              </a:path>
            </a:pathLst>
          </a:custGeom>
          <a:solidFill>
            <a:schemeClr val="accent2"/>
          </a:solidFill>
          <a:ln>
            <a:noFill/>
          </a:ln>
        </p:spPr>
        <p:txBody>
          <a:bodyPr lIns="91439" tIns="45720" rIns="91439" bIns="45720"/>
          <a:lstStyle/>
          <a:p>
            <a:endParaRPr lang="zh-CN" altLang="en-US" sz="1800">
              <a:solidFill>
                <a:schemeClr val="bg1">
                  <a:lumMod val="50000"/>
                </a:schemeClr>
              </a:solidFill>
            </a:endParaRPr>
          </a:p>
        </p:txBody>
      </p:sp>
      <p:sp>
        <p:nvSpPr>
          <p:cNvPr id="17438" name="Freeform 30"/>
          <p:cNvSpPr>
            <a:spLocks noEditPoints="1"/>
          </p:cNvSpPr>
          <p:nvPr/>
        </p:nvSpPr>
        <p:spPr bwMode="auto">
          <a:xfrm>
            <a:off x="5508499" y="3145071"/>
            <a:ext cx="168252" cy="209614"/>
          </a:xfrm>
          <a:custGeom>
            <a:avLst/>
            <a:gdLst>
              <a:gd name="T0" fmla="*/ 61 w 81"/>
              <a:gd name="T1" fmla="*/ 25 h 101"/>
              <a:gd name="T2" fmla="*/ 55 w 81"/>
              <a:gd name="T3" fmla="*/ 6 h 101"/>
              <a:gd name="T4" fmla="*/ 40 w 81"/>
              <a:gd name="T5" fmla="*/ 0 h 101"/>
              <a:gd name="T6" fmla="*/ 19 w 81"/>
              <a:gd name="T7" fmla="*/ 21 h 101"/>
              <a:gd name="T8" fmla="*/ 4 w 81"/>
              <a:gd name="T9" fmla="*/ 25 h 101"/>
              <a:gd name="T10" fmla="*/ 0 w 81"/>
              <a:gd name="T11" fmla="*/ 97 h 101"/>
              <a:gd name="T12" fmla="*/ 77 w 81"/>
              <a:gd name="T13" fmla="*/ 101 h 101"/>
              <a:gd name="T14" fmla="*/ 81 w 81"/>
              <a:gd name="T15" fmla="*/ 29 h 101"/>
              <a:gd name="T16" fmla="*/ 57 w 81"/>
              <a:gd name="T17" fmla="*/ 46 h 101"/>
              <a:gd name="T18" fmla="*/ 59 w 81"/>
              <a:gd name="T19" fmla="*/ 45 h 101"/>
              <a:gd name="T20" fmla="*/ 59 w 81"/>
              <a:gd name="T21" fmla="*/ 45 h 101"/>
              <a:gd name="T22" fmla="*/ 61 w 81"/>
              <a:gd name="T23" fmla="*/ 46 h 101"/>
              <a:gd name="T24" fmla="*/ 62 w 81"/>
              <a:gd name="T25" fmla="*/ 48 h 101"/>
              <a:gd name="T26" fmla="*/ 61 w 81"/>
              <a:gd name="T27" fmla="*/ 50 h 101"/>
              <a:gd name="T28" fmla="*/ 57 w 81"/>
              <a:gd name="T29" fmla="*/ 50 h 101"/>
              <a:gd name="T30" fmla="*/ 56 w 81"/>
              <a:gd name="T31" fmla="*/ 48 h 101"/>
              <a:gd name="T32" fmla="*/ 57 w 81"/>
              <a:gd name="T33" fmla="*/ 46 h 101"/>
              <a:gd name="T34" fmla="*/ 24 w 81"/>
              <a:gd name="T35" fmla="*/ 21 h 101"/>
              <a:gd name="T36" fmla="*/ 40 w 81"/>
              <a:gd name="T37" fmla="*/ 5 h 101"/>
              <a:gd name="T38" fmla="*/ 52 w 81"/>
              <a:gd name="T39" fmla="*/ 10 h 101"/>
              <a:gd name="T40" fmla="*/ 57 w 81"/>
              <a:gd name="T41" fmla="*/ 25 h 101"/>
              <a:gd name="T42" fmla="*/ 24 w 81"/>
              <a:gd name="T43" fmla="*/ 21 h 101"/>
              <a:gd name="T44" fmla="*/ 19 w 81"/>
              <a:gd name="T45" fmla="*/ 46 h 101"/>
              <a:gd name="T46" fmla="*/ 21 w 81"/>
              <a:gd name="T47" fmla="*/ 45 h 101"/>
              <a:gd name="T48" fmla="*/ 22 w 81"/>
              <a:gd name="T49" fmla="*/ 45 h 101"/>
              <a:gd name="T50" fmla="*/ 24 w 81"/>
              <a:gd name="T51" fmla="*/ 46 h 101"/>
              <a:gd name="T52" fmla="*/ 24 w 81"/>
              <a:gd name="T53" fmla="*/ 50 h 101"/>
              <a:gd name="T54" fmla="*/ 21 w 81"/>
              <a:gd name="T55" fmla="*/ 51 h 101"/>
              <a:gd name="T56" fmla="*/ 19 w 81"/>
              <a:gd name="T57" fmla="*/ 50 h 101"/>
              <a:gd name="T58" fmla="*/ 19 w 81"/>
              <a:gd name="T59" fmla="*/ 46 h 101"/>
              <a:gd name="T60" fmla="*/ 73 w 81"/>
              <a:gd name="T61" fmla="*/ 93 h 101"/>
              <a:gd name="T62" fmla="*/ 8 w 81"/>
              <a:gd name="T63" fmla="*/ 33 h 101"/>
              <a:gd name="T64" fmla="*/ 19 w 81"/>
              <a:gd name="T65" fmla="*/ 41 h 101"/>
              <a:gd name="T66" fmla="*/ 16 w 81"/>
              <a:gd name="T67" fmla="*/ 42 h 101"/>
              <a:gd name="T68" fmla="*/ 16 w 81"/>
              <a:gd name="T69" fmla="*/ 53 h 101"/>
              <a:gd name="T70" fmla="*/ 21 w 81"/>
              <a:gd name="T71" fmla="*/ 56 h 101"/>
              <a:gd name="T72" fmla="*/ 27 w 81"/>
              <a:gd name="T73" fmla="*/ 53 h 101"/>
              <a:gd name="T74" fmla="*/ 27 w 81"/>
              <a:gd name="T75" fmla="*/ 42 h 101"/>
              <a:gd name="T76" fmla="*/ 24 w 81"/>
              <a:gd name="T77" fmla="*/ 41 h 101"/>
              <a:gd name="T78" fmla="*/ 57 w 81"/>
              <a:gd name="T79" fmla="*/ 33 h 101"/>
              <a:gd name="T80" fmla="*/ 54 w 81"/>
              <a:gd name="T81" fmla="*/ 42 h 101"/>
              <a:gd name="T82" fmla="*/ 51 w 81"/>
              <a:gd name="T83" fmla="*/ 48 h 101"/>
              <a:gd name="T84" fmla="*/ 54 w 81"/>
              <a:gd name="T85" fmla="*/ 53 h 101"/>
              <a:gd name="T86" fmla="*/ 64 w 81"/>
              <a:gd name="T87" fmla="*/ 53 h 101"/>
              <a:gd name="T88" fmla="*/ 67 w 81"/>
              <a:gd name="T89" fmla="*/ 48 h 101"/>
              <a:gd name="T90" fmla="*/ 61 w 81"/>
              <a:gd name="T91" fmla="*/ 41 h 101"/>
              <a:gd name="T92" fmla="*/ 73 w 81"/>
              <a:gd name="T93" fmla="*/ 3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01">
                <a:moveTo>
                  <a:pt x="77" y="25"/>
                </a:moveTo>
                <a:cubicBezTo>
                  <a:pt x="61" y="25"/>
                  <a:pt x="61" y="25"/>
                  <a:pt x="61" y="25"/>
                </a:cubicBezTo>
                <a:cubicBezTo>
                  <a:pt x="61" y="21"/>
                  <a:pt x="61" y="21"/>
                  <a:pt x="61" y="21"/>
                </a:cubicBezTo>
                <a:cubicBezTo>
                  <a:pt x="61" y="15"/>
                  <a:pt x="59" y="10"/>
                  <a:pt x="55" y="6"/>
                </a:cubicBezTo>
                <a:cubicBezTo>
                  <a:pt x="55" y="6"/>
                  <a:pt x="55" y="6"/>
                  <a:pt x="55" y="6"/>
                </a:cubicBezTo>
                <a:cubicBezTo>
                  <a:pt x="51" y="2"/>
                  <a:pt x="46" y="0"/>
                  <a:pt x="40" y="0"/>
                </a:cubicBezTo>
                <a:cubicBezTo>
                  <a:pt x="34" y="0"/>
                  <a:pt x="29" y="2"/>
                  <a:pt x="25" y="6"/>
                </a:cubicBezTo>
                <a:cubicBezTo>
                  <a:pt x="21" y="10"/>
                  <a:pt x="19" y="15"/>
                  <a:pt x="19" y="21"/>
                </a:cubicBezTo>
                <a:cubicBezTo>
                  <a:pt x="19" y="25"/>
                  <a:pt x="19" y="25"/>
                  <a:pt x="19" y="25"/>
                </a:cubicBezTo>
                <a:cubicBezTo>
                  <a:pt x="4" y="25"/>
                  <a:pt x="4" y="25"/>
                  <a:pt x="4" y="25"/>
                </a:cubicBezTo>
                <a:cubicBezTo>
                  <a:pt x="2" y="25"/>
                  <a:pt x="0" y="27"/>
                  <a:pt x="0" y="29"/>
                </a:cubicBezTo>
                <a:cubicBezTo>
                  <a:pt x="0" y="97"/>
                  <a:pt x="0" y="97"/>
                  <a:pt x="0" y="97"/>
                </a:cubicBezTo>
                <a:cubicBezTo>
                  <a:pt x="0" y="99"/>
                  <a:pt x="2" y="101"/>
                  <a:pt x="4" y="101"/>
                </a:cubicBezTo>
                <a:cubicBezTo>
                  <a:pt x="77" y="101"/>
                  <a:pt x="77" y="101"/>
                  <a:pt x="77" y="101"/>
                </a:cubicBezTo>
                <a:cubicBezTo>
                  <a:pt x="79" y="101"/>
                  <a:pt x="81" y="99"/>
                  <a:pt x="81" y="97"/>
                </a:cubicBezTo>
                <a:cubicBezTo>
                  <a:pt x="81" y="29"/>
                  <a:pt x="81" y="29"/>
                  <a:pt x="81" y="29"/>
                </a:cubicBezTo>
                <a:cubicBezTo>
                  <a:pt x="81" y="27"/>
                  <a:pt x="79" y="25"/>
                  <a:pt x="77" y="25"/>
                </a:cubicBezTo>
                <a:close/>
                <a:moveTo>
                  <a:pt x="57" y="46"/>
                </a:moveTo>
                <a:cubicBezTo>
                  <a:pt x="57" y="46"/>
                  <a:pt x="57" y="46"/>
                  <a:pt x="57" y="46"/>
                </a:cubicBezTo>
                <a:cubicBezTo>
                  <a:pt x="57" y="45"/>
                  <a:pt x="58" y="45"/>
                  <a:pt x="59" y="45"/>
                </a:cubicBezTo>
                <a:cubicBezTo>
                  <a:pt x="59" y="45"/>
                  <a:pt x="59" y="45"/>
                  <a:pt x="59" y="45"/>
                </a:cubicBezTo>
                <a:cubicBezTo>
                  <a:pt x="59" y="45"/>
                  <a:pt x="59" y="45"/>
                  <a:pt x="59" y="45"/>
                </a:cubicBezTo>
                <a:cubicBezTo>
                  <a:pt x="60" y="45"/>
                  <a:pt x="61" y="45"/>
                  <a:pt x="61" y="46"/>
                </a:cubicBezTo>
                <a:cubicBezTo>
                  <a:pt x="61" y="46"/>
                  <a:pt x="61" y="46"/>
                  <a:pt x="61" y="46"/>
                </a:cubicBezTo>
                <a:cubicBezTo>
                  <a:pt x="61" y="46"/>
                  <a:pt x="61" y="46"/>
                  <a:pt x="61" y="46"/>
                </a:cubicBezTo>
                <a:cubicBezTo>
                  <a:pt x="62" y="46"/>
                  <a:pt x="62" y="47"/>
                  <a:pt x="62" y="48"/>
                </a:cubicBezTo>
                <a:cubicBezTo>
                  <a:pt x="62" y="49"/>
                  <a:pt x="62" y="49"/>
                  <a:pt x="61" y="50"/>
                </a:cubicBezTo>
                <a:cubicBezTo>
                  <a:pt x="61" y="50"/>
                  <a:pt x="61" y="50"/>
                  <a:pt x="61" y="50"/>
                </a:cubicBezTo>
                <a:cubicBezTo>
                  <a:pt x="61" y="50"/>
                  <a:pt x="60" y="51"/>
                  <a:pt x="59" y="51"/>
                </a:cubicBezTo>
                <a:cubicBezTo>
                  <a:pt x="58" y="51"/>
                  <a:pt x="57" y="50"/>
                  <a:pt x="57" y="50"/>
                </a:cubicBezTo>
                <a:cubicBezTo>
                  <a:pt x="57" y="50"/>
                  <a:pt x="57" y="50"/>
                  <a:pt x="57" y="50"/>
                </a:cubicBezTo>
                <a:cubicBezTo>
                  <a:pt x="56" y="49"/>
                  <a:pt x="56" y="49"/>
                  <a:pt x="56" y="48"/>
                </a:cubicBezTo>
                <a:cubicBezTo>
                  <a:pt x="56" y="47"/>
                  <a:pt x="56" y="46"/>
                  <a:pt x="57" y="46"/>
                </a:cubicBezTo>
                <a:cubicBezTo>
                  <a:pt x="57" y="46"/>
                  <a:pt x="57" y="46"/>
                  <a:pt x="57" y="46"/>
                </a:cubicBezTo>
                <a:close/>
                <a:moveTo>
                  <a:pt x="24" y="21"/>
                </a:moveTo>
                <a:cubicBezTo>
                  <a:pt x="24" y="21"/>
                  <a:pt x="24" y="21"/>
                  <a:pt x="24" y="21"/>
                </a:cubicBezTo>
                <a:cubicBezTo>
                  <a:pt x="24" y="17"/>
                  <a:pt x="26" y="13"/>
                  <a:pt x="29" y="10"/>
                </a:cubicBezTo>
                <a:cubicBezTo>
                  <a:pt x="32" y="7"/>
                  <a:pt x="36" y="5"/>
                  <a:pt x="40" y="5"/>
                </a:cubicBezTo>
                <a:cubicBezTo>
                  <a:pt x="45" y="5"/>
                  <a:pt x="49" y="7"/>
                  <a:pt x="52" y="10"/>
                </a:cubicBezTo>
                <a:cubicBezTo>
                  <a:pt x="52" y="10"/>
                  <a:pt x="52" y="10"/>
                  <a:pt x="52" y="10"/>
                </a:cubicBezTo>
                <a:cubicBezTo>
                  <a:pt x="55" y="13"/>
                  <a:pt x="57" y="17"/>
                  <a:pt x="57" y="21"/>
                </a:cubicBezTo>
                <a:cubicBezTo>
                  <a:pt x="57" y="25"/>
                  <a:pt x="57" y="25"/>
                  <a:pt x="57" y="25"/>
                </a:cubicBezTo>
                <a:cubicBezTo>
                  <a:pt x="24" y="25"/>
                  <a:pt x="24" y="25"/>
                  <a:pt x="24" y="25"/>
                </a:cubicBezTo>
                <a:cubicBezTo>
                  <a:pt x="24" y="21"/>
                  <a:pt x="24" y="21"/>
                  <a:pt x="24" y="21"/>
                </a:cubicBezTo>
                <a:close/>
                <a:moveTo>
                  <a:pt x="19" y="46"/>
                </a:moveTo>
                <a:cubicBezTo>
                  <a:pt x="19" y="46"/>
                  <a:pt x="19" y="46"/>
                  <a:pt x="19" y="46"/>
                </a:cubicBezTo>
                <a:cubicBezTo>
                  <a:pt x="19" y="46"/>
                  <a:pt x="19" y="46"/>
                  <a:pt x="19" y="46"/>
                </a:cubicBezTo>
                <a:cubicBezTo>
                  <a:pt x="20" y="45"/>
                  <a:pt x="21" y="45"/>
                  <a:pt x="21" y="45"/>
                </a:cubicBezTo>
                <a:cubicBezTo>
                  <a:pt x="21" y="45"/>
                  <a:pt x="21" y="45"/>
                  <a:pt x="21" y="45"/>
                </a:cubicBezTo>
                <a:cubicBezTo>
                  <a:pt x="22" y="45"/>
                  <a:pt x="22" y="45"/>
                  <a:pt x="22" y="45"/>
                </a:cubicBezTo>
                <a:cubicBezTo>
                  <a:pt x="22" y="45"/>
                  <a:pt x="23" y="45"/>
                  <a:pt x="24" y="46"/>
                </a:cubicBezTo>
                <a:cubicBezTo>
                  <a:pt x="24" y="46"/>
                  <a:pt x="24" y="46"/>
                  <a:pt x="24" y="46"/>
                </a:cubicBezTo>
                <a:cubicBezTo>
                  <a:pt x="24" y="46"/>
                  <a:pt x="24" y="47"/>
                  <a:pt x="24" y="48"/>
                </a:cubicBezTo>
                <a:cubicBezTo>
                  <a:pt x="24" y="49"/>
                  <a:pt x="24" y="49"/>
                  <a:pt x="24" y="50"/>
                </a:cubicBezTo>
                <a:cubicBezTo>
                  <a:pt x="24" y="50"/>
                  <a:pt x="24" y="50"/>
                  <a:pt x="24" y="50"/>
                </a:cubicBezTo>
                <a:cubicBezTo>
                  <a:pt x="23" y="50"/>
                  <a:pt x="22" y="51"/>
                  <a:pt x="21" y="51"/>
                </a:cubicBezTo>
                <a:cubicBezTo>
                  <a:pt x="21" y="51"/>
                  <a:pt x="20" y="50"/>
                  <a:pt x="19" y="50"/>
                </a:cubicBezTo>
                <a:cubicBezTo>
                  <a:pt x="19" y="50"/>
                  <a:pt x="19" y="50"/>
                  <a:pt x="19" y="50"/>
                </a:cubicBezTo>
                <a:cubicBezTo>
                  <a:pt x="19" y="49"/>
                  <a:pt x="19" y="49"/>
                  <a:pt x="19" y="48"/>
                </a:cubicBezTo>
                <a:cubicBezTo>
                  <a:pt x="19" y="47"/>
                  <a:pt x="19" y="46"/>
                  <a:pt x="19" y="46"/>
                </a:cubicBezTo>
                <a:close/>
                <a:moveTo>
                  <a:pt x="73" y="93"/>
                </a:moveTo>
                <a:cubicBezTo>
                  <a:pt x="73" y="93"/>
                  <a:pt x="73" y="93"/>
                  <a:pt x="73" y="93"/>
                </a:cubicBezTo>
                <a:cubicBezTo>
                  <a:pt x="8" y="93"/>
                  <a:pt x="8" y="93"/>
                  <a:pt x="8" y="93"/>
                </a:cubicBezTo>
                <a:cubicBezTo>
                  <a:pt x="8" y="33"/>
                  <a:pt x="8" y="33"/>
                  <a:pt x="8" y="33"/>
                </a:cubicBezTo>
                <a:cubicBezTo>
                  <a:pt x="19" y="33"/>
                  <a:pt x="19" y="33"/>
                  <a:pt x="19" y="33"/>
                </a:cubicBezTo>
                <a:cubicBezTo>
                  <a:pt x="19" y="41"/>
                  <a:pt x="19" y="41"/>
                  <a:pt x="19" y="41"/>
                </a:cubicBezTo>
                <a:cubicBezTo>
                  <a:pt x="18" y="41"/>
                  <a:pt x="17" y="42"/>
                  <a:pt x="16" y="42"/>
                </a:cubicBezTo>
                <a:cubicBezTo>
                  <a:pt x="16" y="42"/>
                  <a:pt x="16" y="42"/>
                  <a:pt x="16" y="42"/>
                </a:cubicBezTo>
                <a:cubicBezTo>
                  <a:pt x="15" y="44"/>
                  <a:pt x="14" y="46"/>
                  <a:pt x="14" y="48"/>
                </a:cubicBezTo>
                <a:cubicBezTo>
                  <a:pt x="14" y="50"/>
                  <a:pt x="15" y="52"/>
                  <a:pt x="16" y="53"/>
                </a:cubicBezTo>
                <a:cubicBezTo>
                  <a:pt x="16" y="53"/>
                  <a:pt x="16" y="53"/>
                  <a:pt x="16" y="53"/>
                </a:cubicBezTo>
                <a:cubicBezTo>
                  <a:pt x="17" y="55"/>
                  <a:pt x="19" y="56"/>
                  <a:pt x="21" y="56"/>
                </a:cubicBezTo>
                <a:cubicBezTo>
                  <a:pt x="24" y="56"/>
                  <a:pt x="25" y="55"/>
                  <a:pt x="27" y="53"/>
                </a:cubicBezTo>
                <a:cubicBezTo>
                  <a:pt x="27" y="53"/>
                  <a:pt x="27" y="53"/>
                  <a:pt x="27" y="53"/>
                </a:cubicBezTo>
                <a:cubicBezTo>
                  <a:pt x="28" y="52"/>
                  <a:pt x="29" y="50"/>
                  <a:pt x="29" y="48"/>
                </a:cubicBezTo>
                <a:cubicBezTo>
                  <a:pt x="29" y="46"/>
                  <a:pt x="28" y="44"/>
                  <a:pt x="27" y="42"/>
                </a:cubicBezTo>
                <a:cubicBezTo>
                  <a:pt x="27" y="42"/>
                  <a:pt x="27" y="42"/>
                  <a:pt x="27" y="42"/>
                </a:cubicBezTo>
                <a:cubicBezTo>
                  <a:pt x="26" y="42"/>
                  <a:pt x="25" y="41"/>
                  <a:pt x="24" y="41"/>
                </a:cubicBezTo>
                <a:cubicBezTo>
                  <a:pt x="24" y="33"/>
                  <a:pt x="24" y="33"/>
                  <a:pt x="24" y="33"/>
                </a:cubicBezTo>
                <a:cubicBezTo>
                  <a:pt x="57" y="33"/>
                  <a:pt x="57" y="33"/>
                  <a:pt x="57" y="33"/>
                </a:cubicBezTo>
                <a:cubicBezTo>
                  <a:pt x="57" y="41"/>
                  <a:pt x="57" y="41"/>
                  <a:pt x="57" y="41"/>
                </a:cubicBezTo>
                <a:cubicBezTo>
                  <a:pt x="56" y="41"/>
                  <a:pt x="55" y="42"/>
                  <a:pt x="54" y="42"/>
                </a:cubicBezTo>
                <a:cubicBezTo>
                  <a:pt x="54" y="42"/>
                  <a:pt x="54" y="42"/>
                  <a:pt x="54" y="42"/>
                </a:cubicBezTo>
                <a:cubicBezTo>
                  <a:pt x="52" y="44"/>
                  <a:pt x="51" y="46"/>
                  <a:pt x="51" y="48"/>
                </a:cubicBezTo>
                <a:cubicBezTo>
                  <a:pt x="51" y="50"/>
                  <a:pt x="52" y="52"/>
                  <a:pt x="53" y="53"/>
                </a:cubicBezTo>
                <a:cubicBezTo>
                  <a:pt x="54" y="53"/>
                  <a:pt x="54" y="53"/>
                  <a:pt x="54" y="53"/>
                </a:cubicBezTo>
                <a:cubicBezTo>
                  <a:pt x="55" y="55"/>
                  <a:pt x="57" y="56"/>
                  <a:pt x="59" y="56"/>
                </a:cubicBezTo>
                <a:cubicBezTo>
                  <a:pt x="61" y="56"/>
                  <a:pt x="63" y="55"/>
                  <a:pt x="64" y="53"/>
                </a:cubicBezTo>
                <a:cubicBezTo>
                  <a:pt x="64" y="53"/>
                  <a:pt x="64" y="53"/>
                  <a:pt x="64" y="53"/>
                </a:cubicBezTo>
                <a:cubicBezTo>
                  <a:pt x="66" y="52"/>
                  <a:pt x="67" y="50"/>
                  <a:pt x="67" y="48"/>
                </a:cubicBezTo>
                <a:cubicBezTo>
                  <a:pt x="67" y="46"/>
                  <a:pt x="66" y="44"/>
                  <a:pt x="64" y="42"/>
                </a:cubicBezTo>
                <a:cubicBezTo>
                  <a:pt x="64" y="42"/>
                  <a:pt x="63" y="41"/>
                  <a:pt x="61" y="41"/>
                </a:cubicBezTo>
                <a:cubicBezTo>
                  <a:pt x="61" y="33"/>
                  <a:pt x="61" y="33"/>
                  <a:pt x="61" y="33"/>
                </a:cubicBezTo>
                <a:cubicBezTo>
                  <a:pt x="73" y="33"/>
                  <a:pt x="73" y="33"/>
                  <a:pt x="73" y="33"/>
                </a:cubicBezTo>
                <a:cubicBezTo>
                  <a:pt x="73" y="93"/>
                  <a:pt x="73" y="93"/>
                  <a:pt x="73" y="93"/>
                </a:cubicBezTo>
                <a:close/>
              </a:path>
            </a:pathLst>
          </a:custGeom>
          <a:solidFill>
            <a:schemeClr val="accent4"/>
          </a:solidFill>
          <a:ln>
            <a:noFill/>
          </a:ln>
        </p:spPr>
        <p:txBody>
          <a:bodyPr lIns="91439" tIns="45720" rIns="91439" bIns="45720"/>
          <a:lstStyle/>
          <a:p>
            <a:endParaRPr lang="zh-CN" altLang="en-US" sz="1800">
              <a:solidFill>
                <a:schemeClr val="bg1">
                  <a:lumMod val="50000"/>
                </a:schemeClr>
              </a:solidFill>
            </a:endParaRPr>
          </a:p>
        </p:txBody>
      </p:sp>
      <p:sp>
        <p:nvSpPr>
          <p:cNvPr id="17439" name="Rectangle 31"/>
          <p:cNvSpPr>
            <a:spLocks noChangeArrowheads="1"/>
          </p:cNvSpPr>
          <p:nvPr/>
        </p:nvSpPr>
        <p:spPr bwMode="auto">
          <a:xfrm>
            <a:off x="1405366" y="1276006"/>
            <a:ext cx="1366652"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440" name="Rectangle 32"/>
          <p:cNvSpPr>
            <a:spLocks noChangeArrowheads="1"/>
          </p:cNvSpPr>
          <p:nvPr/>
        </p:nvSpPr>
        <p:spPr bwMode="auto">
          <a:xfrm>
            <a:off x="3395822" y="1276006"/>
            <a:ext cx="1366652" cy="5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rPr>
              <a:t>.</a:t>
            </a:r>
          </a:p>
        </p:txBody>
      </p:sp>
      <p:sp>
        <p:nvSpPr>
          <p:cNvPr id="17441" name="Rectangle 33"/>
          <p:cNvSpPr>
            <a:spLocks noChangeArrowheads="1"/>
          </p:cNvSpPr>
          <p:nvPr/>
        </p:nvSpPr>
        <p:spPr bwMode="auto">
          <a:xfrm>
            <a:off x="5359295" y="1276006"/>
            <a:ext cx="1366653"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442" name="Rectangle 34"/>
          <p:cNvSpPr>
            <a:spLocks noChangeArrowheads="1"/>
          </p:cNvSpPr>
          <p:nvPr/>
        </p:nvSpPr>
        <p:spPr bwMode="auto">
          <a:xfrm>
            <a:off x="2413292" y="3980353"/>
            <a:ext cx="1366653"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443" name="Rectangle 35"/>
          <p:cNvSpPr>
            <a:spLocks noChangeArrowheads="1"/>
          </p:cNvSpPr>
          <p:nvPr/>
        </p:nvSpPr>
        <p:spPr bwMode="auto">
          <a:xfrm>
            <a:off x="4384701" y="3980353"/>
            <a:ext cx="1366653"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444" name="Rectangle 36"/>
          <p:cNvSpPr>
            <a:spLocks noChangeArrowheads="1"/>
          </p:cNvSpPr>
          <p:nvPr/>
        </p:nvSpPr>
        <p:spPr bwMode="auto">
          <a:xfrm>
            <a:off x="6348174" y="3980353"/>
            <a:ext cx="1366652"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fad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416"/>
                                        </p:tgtEl>
                                        <p:attrNameLst>
                                          <p:attrName>style.visibility</p:attrName>
                                        </p:attrNameLst>
                                      </p:cBhvr>
                                      <p:to>
                                        <p:strVal val="visible"/>
                                      </p:to>
                                    </p:set>
                                    <p:anim calcmode="lin" valueType="num">
                                      <p:cBhvr additive="base">
                                        <p:cTn id="7" dur="750" fill="hold"/>
                                        <p:tgtEl>
                                          <p:spTgt spid="17416"/>
                                        </p:tgtEl>
                                        <p:attrNameLst>
                                          <p:attrName>ppt_x</p:attrName>
                                        </p:attrNameLst>
                                      </p:cBhvr>
                                      <p:tavLst>
                                        <p:tav tm="0">
                                          <p:val>
                                            <p:strVal val="#ppt_x"/>
                                          </p:val>
                                        </p:tav>
                                        <p:tav tm="100000">
                                          <p:val>
                                            <p:strVal val="#ppt_x"/>
                                          </p:val>
                                        </p:tav>
                                      </p:tavLst>
                                    </p:anim>
                                    <p:anim calcmode="lin" valueType="num">
                                      <p:cBhvr additive="base">
                                        <p:cTn id="8" dur="750" fill="hold"/>
                                        <p:tgtEl>
                                          <p:spTgt spid="174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434"/>
                                        </p:tgtEl>
                                        <p:attrNameLst>
                                          <p:attrName>style.visibility</p:attrName>
                                        </p:attrNameLst>
                                      </p:cBhvr>
                                      <p:to>
                                        <p:strVal val="visible"/>
                                      </p:to>
                                    </p:set>
                                    <p:anim calcmode="lin" valueType="num">
                                      <p:cBhvr additive="base">
                                        <p:cTn id="11" dur="750" fill="hold"/>
                                        <p:tgtEl>
                                          <p:spTgt spid="17434"/>
                                        </p:tgtEl>
                                        <p:attrNameLst>
                                          <p:attrName>ppt_x</p:attrName>
                                        </p:attrNameLst>
                                      </p:cBhvr>
                                      <p:tavLst>
                                        <p:tav tm="0">
                                          <p:val>
                                            <p:strVal val="#ppt_x"/>
                                          </p:val>
                                        </p:tav>
                                        <p:tav tm="100000">
                                          <p:val>
                                            <p:strVal val="#ppt_x"/>
                                          </p:val>
                                        </p:tav>
                                      </p:tavLst>
                                    </p:anim>
                                    <p:anim calcmode="lin" valueType="num">
                                      <p:cBhvr additive="base">
                                        <p:cTn id="12" dur="750" fill="hold"/>
                                        <p:tgtEl>
                                          <p:spTgt spid="174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
                                  </p:stCondLst>
                                  <p:childTnLst>
                                    <p:set>
                                      <p:cBhvr>
                                        <p:cTn id="14" dur="1" fill="hold">
                                          <p:stCondLst>
                                            <p:cond delay="0"/>
                                          </p:stCondLst>
                                        </p:cTn>
                                        <p:tgtEl>
                                          <p:spTgt spid="17415"/>
                                        </p:tgtEl>
                                        <p:attrNameLst>
                                          <p:attrName>style.visibility</p:attrName>
                                        </p:attrNameLst>
                                      </p:cBhvr>
                                      <p:to>
                                        <p:strVal val="visible"/>
                                      </p:to>
                                    </p:set>
                                    <p:anim calcmode="lin" valueType="num">
                                      <p:cBhvr additive="base">
                                        <p:cTn id="15" dur="750" fill="hold"/>
                                        <p:tgtEl>
                                          <p:spTgt spid="17415"/>
                                        </p:tgtEl>
                                        <p:attrNameLst>
                                          <p:attrName>ppt_x</p:attrName>
                                        </p:attrNameLst>
                                      </p:cBhvr>
                                      <p:tavLst>
                                        <p:tav tm="0">
                                          <p:val>
                                            <p:strVal val="#ppt_x"/>
                                          </p:val>
                                        </p:tav>
                                        <p:tav tm="100000">
                                          <p:val>
                                            <p:strVal val="#ppt_x"/>
                                          </p:val>
                                        </p:tav>
                                      </p:tavLst>
                                    </p:anim>
                                    <p:anim calcmode="lin" valueType="num">
                                      <p:cBhvr additive="base">
                                        <p:cTn id="16" dur="750" fill="hold"/>
                                        <p:tgtEl>
                                          <p:spTgt spid="174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
                                  </p:stCondLst>
                                  <p:childTnLst>
                                    <p:set>
                                      <p:cBhvr>
                                        <p:cTn id="18" dur="1" fill="hold">
                                          <p:stCondLst>
                                            <p:cond delay="0"/>
                                          </p:stCondLst>
                                        </p:cTn>
                                        <p:tgtEl>
                                          <p:spTgt spid="17432"/>
                                        </p:tgtEl>
                                        <p:attrNameLst>
                                          <p:attrName>style.visibility</p:attrName>
                                        </p:attrNameLst>
                                      </p:cBhvr>
                                      <p:to>
                                        <p:strVal val="visible"/>
                                      </p:to>
                                    </p:set>
                                    <p:anim calcmode="lin" valueType="num">
                                      <p:cBhvr additive="base">
                                        <p:cTn id="19" dur="750" fill="hold"/>
                                        <p:tgtEl>
                                          <p:spTgt spid="17432"/>
                                        </p:tgtEl>
                                        <p:attrNameLst>
                                          <p:attrName>ppt_x</p:attrName>
                                        </p:attrNameLst>
                                      </p:cBhvr>
                                      <p:tavLst>
                                        <p:tav tm="0">
                                          <p:val>
                                            <p:strVal val="#ppt_x"/>
                                          </p:val>
                                        </p:tav>
                                        <p:tav tm="100000">
                                          <p:val>
                                            <p:strVal val="#ppt_x"/>
                                          </p:val>
                                        </p:tav>
                                      </p:tavLst>
                                    </p:anim>
                                    <p:anim calcmode="lin" valueType="num">
                                      <p:cBhvr additive="base">
                                        <p:cTn id="20" dur="750" fill="hold"/>
                                        <p:tgtEl>
                                          <p:spTgt spid="1743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7420"/>
                                        </p:tgtEl>
                                        <p:attrNameLst>
                                          <p:attrName>style.visibility</p:attrName>
                                        </p:attrNameLst>
                                      </p:cBhvr>
                                      <p:to>
                                        <p:strVal val="visible"/>
                                      </p:to>
                                    </p:set>
                                    <p:anim calcmode="lin" valueType="num">
                                      <p:cBhvr additive="base">
                                        <p:cTn id="23" dur="750" fill="hold"/>
                                        <p:tgtEl>
                                          <p:spTgt spid="17420"/>
                                        </p:tgtEl>
                                        <p:attrNameLst>
                                          <p:attrName>ppt_x</p:attrName>
                                        </p:attrNameLst>
                                      </p:cBhvr>
                                      <p:tavLst>
                                        <p:tav tm="0">
                                          <p:val>
                                            <p:strVal val="#ppt_x"/>
                                          </p:val>
                                        </p:tav>
                                        <p:tav tm="100000">
                                          <p:val>
                                            <p:strVal val="#ppt_x"/>
                                          </p:val>
                                        </p:tav>
                                      </p:tavLst>
                                    </p:anim>
                                    <p:anim calcmode="lin" valueType="num">
                                      <p:cBhvr additive="base">
                                        <p:cTn id="24" dur="750" fill="hold"/>
                                        <p:tgtEl>
                                          <p:spTgt spid="174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430"/>
                                        </p:tgtEl>
                                        <p:attrNameLst>
                                          <p:attrName>style.visibility</p:attrName>
                                        </p:attrNameLst>
                                      </p:cBhvr>
                                      <p:to>
                                        <p:strVal val="visible"/>
                                      </p:to>
                                    </p:set>
                                    <p:anim calcmode="lin" valueType="num">
                                      <p:cBhvr additive="base">
                                        <p:cTn id="27" dur="750" fill="hold"/>
                                        <p:tgtEl>
                                          <p:spTgt spid="17430"/>
                                        </p:tgtEl>
                                        <p:attrNameLst>
                                          <p:attrName>ppt_x</p:attrName>
                                        </p:attrNameLst>
                                      </p:cBhvr>
                                      <p:tavLst>
                                        <p:tav tm="0">
                                          <p:val>
                                            <p:strVal val="#ppt_x"/>
                                          </p:val>
                                        </p:tav>
                                        <p:tav tm="100000">
                                          <p:val>
                                            <p:strVal val="#ppt_x"/>
                                          </p:val>
                                        </p:tav>
                                      </p:tavLst>
                                    </p:anim>
                                    <p:anim calcmode="lin" valueType="num">
                                      <p:cBhvr additive="base">
                                        <p:cTn id="28" dur="750" fill="hold"/>
                                        <p:tgtEl>
                                          <p:spTgt spid="174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00"/>
                                  </p:stCondLst>
                                  <p:childTnLst>
                                    <p:set>
                                      <p:cBhvr>
                                        <p:cTn id="30" dur="1" fill="hold">
                                          <p:stCondLst>
                                            <p:cond delay="0"/>
                                          </p:stCondLst>
                                        </p:cTn>
                                        <p:tgtEl>
                                          <p:spTgt spid="17419"/>
                                        </p:tgtEl>
                                        <p:attrNameLst>
                                          <p:attrName>style.visibility</p:attrName>
                                        </p:attrNameLst>
                                      </p:cBhvr>
                                      <p:to>
                                        <p:strVal val="visible"/>
                                      </p:to>
                                    </p:set>
                                    <p:anim calcmode="lin" valueType="num">
                                      <p:cBhvr additive="base">
                                        <p:cTn id="31" dur="750" fill="hold"/>
                                        <p:tgtEl>
                                          <p:spTgt spid="17419"/>
                                        </p:tgtEl>
                                        <p:attrNameLst>
                                          <p:attrName>ppt_x</p:attrName>
                                        </p:attrNameLst>
                                      </p:cBhvr>
                                      <p:tavLst>
                                        <p:tav tm="0">
                                          <p:val>
                                            <p:strVal val="#ppt_x"/>
                                          </p:val>
                                        </p:tav>
                                        <p:tav tm="100000">
                                          <p:val>
                                            <p:strVal val="#ppt_x"/>
                                          </p:val>
                                        </p:tav>
                                      </p:tavLst>
                                    </p:anim>
                                    <p:anim calcmode="lin" valueType="num">
                                      <p:cBhvr additive="base">
                                        <p:cTn id="32" dur="750" fill="hold"/>
                                        <p:tgtEl>
                                          <p:spTgt spid="174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
                                  </p:stCondLst>
                                  <p:childTnLst>
                                    <p:set>
                                      <p:cBhvr>
                                        <p:cTn id="34" dur="1" fill="hold">
                                          <p:stCondLst>
                                            <p:cond delay="0"/>
                                          </p:stCondLst>
                                        </p:cTn>
                                        <p:tgtEl>
                                          <p:spTgt spid="17428"/>
                                        </p:tgtEl>
                                        <p:attrNameLst>
                                          <p:attrName>style.visibility</p:attrName>
                                        </p:attrNameLst>
                                      </p:cBhvr>
                                      <p:to>
                                        <p:strVal val="visible"/>
                                      </p:to>
                                    </p:set>
                                    <p:anim calcmode="lin" valueType="num">
                                      <p:cBhvr additive="base">
                                        <p:cTn id="35" dur="750" fill="hold"/>
                                        <p:tgtEl>
                                          <p:spTgt spid="17428"/>
                                        </p:tgtEl>
                                        <p:attrNameLst>
                                          <p:attrName>ppt_x</p:attrName>
                                        </p:attrNameLst>
                                      </p:cBhvr>
                                      <p:tavLst>
                                        <p:tav tm="0">
                                          <p:val>
                                            <p:strVal val="#ppt_x"/>
                                          </p:val>
                                        </p:tav>
                                        <p:tav tm="100000">
                                          <p:val>
                                            <p:strVal val="#ppt_x"/>
                                          </p:val>
                                        </p:tav>
                                      </p:tavLst>
                                    </p:anim>
                                    <p:anim calcmode="lin" valueType="num">
                                      <p:cBhvr additive="base">
                                        <p:cTn id="36" dur="750" fill="hold"/>
                                        <p:tgtEl>
                                          <p:spTgt spid="174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17424"/>
                                        </p:tgtEl>
                                        <p:attrNameLst>
                                          <p:attrName>style.visibility</p:attrName>
                                        </p:attrNameLst>
                                      </p:cBhvr>
                                      <p:to>
                                        <p:strVal val="visible"/>
                                      </p:to>
                                    </p:set>
                                    <p:anim calcmode="lin" valueType="num">
                                      <p:cBhvr additive="base">
                                        <p:cTn id="39" dur="750" fill="hold"/>
                                        <p:tgtEl>
                                          <p:spTgt spid="17424"/>
                                        </p:tgtEl>
                                        <p:attrNameLst>
                                          <p:attrName>ppt_x</p:attrName>
                                        </p:attrNameLst>
                                      </p:cBhvr>
                                      <p:tavLst>
                                        <p:tav tm="0">
                                          <p:val>
                                            <p:strVal val="#ppt_x"/>
                                          </p:val>
                                        </p:tav>
                                        <p:tav tm="100000">
                                          <p:val>
                                            <p:strVal val="#ppt_x"/>
                                          </p:val>
                                        </p:tav>
                                      </p:tavLst>
                                    </p:anim>
                                    <p:anim calcmode="lin" valueType="num">
                                      <p:cBhvr additive="base">
                                        <p:cTn id="40" dur="750" fill="hold"/>
                                        <p:tgtEl>
                                          <p:spTgt spid="174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17435"/>
                                        </p:tgtEl>
                                        <p:attrNameLst>
                                          <p:attrName>style.visibility</p:attrName>
                                        </p:attrNameLst>
                                      </p:cBhvr>
                                      <p:to>
                                        <p:strVal val="visible"/>
                                      </p:to>
                                    </p:set>
                                    <p:anim calcmode="lin" valueType="num">
                                      <p:cBhvr additive="base">
                                        <p:cTn id="43" dur="750" fill="hold"/>
                                        <p:tgtEl>
                                          <p:spTgt spid="17435"/>
                                        </p:tgtEl>
                                        <p:attrNameLst>
                                          <p:attrName>ppt_x</p:attrName>
                                        </p:attrNameLst>
                                      </p:cBhvr>
                                      <p:tavLst>
                                        <p:tav tm="0">
                                          <p:val>
                                            <p:strVal val="#ppt_x"/>
                                          </p:val>
                                        </p:tav>
                                        <p:tav tm="100000">
                                          <p:val>
                                            <p:strVal val="#ppt_x"/>
                                          </p:val>
                                        </p:tav>
                                      </p:tavLst>
                                    </p:anim>
                                    <p:anim calcmode="lin" valueType="num">
                                      <p:cBhvr additive="base">
                                        <p:cTn id="44" dur="750" fill="hold"/>
                                        <p:tgtEl>
                                          <p:spTgt spid="174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500"/>
                                  </p:stCondLst>
                                  <p:childTnLst>
                                    <p:set>
                                      <p:cBhvr>
                                        <p:cTn id="46" dur="1" fill="hold">
                                          <p:stCondLst>
                                            <p:cond delay="0"/>
                                          </p:stCondLst>
                                        </p:cTn>
                                        <p:tgtEl>
                                          <p:spTgt spid="17423"/>
                                        </p:tgtEl>
                                        <p:attrNameLst>
                                          <p:attrName>style.visibility</p:attrName>
                                        </p:attrNameLst>
                                      </p:cBhvr>
                                      <p:to>
                                        <p:strVal val="visible"/>
                                      </p:to>
                                    </p:set>
                                    <p:anim calcmode="lin" valueType="num">
                                      <p:cBhvr additive="base">
                                        <p:cTn id="47" dur="750" fill="hold"/>
                                        <p:tgtEl>
                                          <p:spTgt spid="17423"/>
                                        </p:tgtEl>
                                        <p:attrNameLst>
                                          <p:attrName>ppt_x</p:attrName>
                                        </p:attrNameLst>
                                      </p:cBhvr>
                                      <p:tavLst>
                                        <p:tav tm="0">
                                          <p:val>
                                            <p:strVal val="#ppt_x"/>
                                          </p:val>
                                        </p:tav>
                                        <p:tav tm="100000">
                                          <p:val>
                                            <p:strVal val="#ppt_x"/>
                                          </p:val>
                                        </p:tav>
                                      </p:tavLst>
                                    </p:anim>
                                    <p:anim calcmode="lin" valueType="num">
                                      <p:cBhvr additive="base">
                                        <p:cTn id="48" dur="750" fill="hold"/>
                                        <p:tgtEl>
                                          <p:spTgt spid="174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17433"/>
                                        </p:tgtEl>
                                        <p:attrNameLst>
                                          <p:attrName>style.visibility</p:attrName>
                                        </p:attrNameLst>
                                      </p:cBhvr>
                                      <p:to>
                                        <p:strVal val="visible"/>
                                      </p:to>
                                    </p:set>
                                    <p:anim calcmode="lin" valueType="num">
                                      <p:cBhvr additive="base">
                                        <p:cTn id="51" dur="750" fill="hold"/>
                                        <p:tgtEl>
                                          <p:spTgt spid="17433"/>
                                        </p:tgtEl>
                                        <p:attrNameLst>
                                          <p:attrName>ppt_x</p:attrName>
                                        </p:attrNameLst>
                                      </p:cBhvr>
                                      <p:tavLst>
                                        <p:tav tm="0">
                                          <p:val>
                                            <p:strVal val="#ppt_x"/>
                                          </p:val>
                                        </p:tav>
                                        <p:tav tm="100000">
                                          <p:val>
                                            <p:strVal val="#ppt_x"/>
                                          </p:val>
                                        </p:tav>
                                      </p:tavLst>
                                    </p:anim>
                                    <p:anim calcmode="lin" valueType="num">
                                      <p:cBhvr additive="base">
                                        <p:cTn id="52" dur="750" fill="hold"/>
                                        <p:tgtEl>
                                          <p:spTgt spid="1743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200"/>
                                  </p:stCondLst>
                                  <p:childTnLst>
                                    <p:set>
                                      <p:cBhvr>
                                        <p:cTn id="54" dur="1" fill="hold">
                                          <p:stCondLst>
                                            <p:cond delay="0"/>
                                          </p:stCondLst>
                                        </p:cTn>
                                        <p:tgtEl>
                                          <p:spTgt spid="17418"/>
                                        </p:tgtEl>
                                        <p:attrNameLst>
                                          <p:attrName>style.visibility</p:attrName>
                                        </p:attrNameLst>
                                      </p:cBhvr>
                                      <p:to>
                                        <p:strVal val="visible"/>
                                      </p:to>
                                    </p:set>
                                    <p:anim calcmode="lin" valueType="num">
                                      <p:cBhvr additive="base">
                                        <p:cTn id="55" dur="750" fill="hold"/>
                                        <p:tgtEl>
                                          <p:spTgt spid="17418"/>
                                        </p:tgtEl>
                                        <p:attrNameLst>
                                          <p:attrName>ppt_x</p:attrName>
                                        </p:attrNameLst>
                                      </p:cBhvr>
                                      <p:tavLst>
                                        <p:tav tm="0">
                                          <p:val>
                                            <p:strVal val="#ppt_x"/>
                                          </p:val>
                                        </p:tav>
                                        <p:tav tm="100000">
                                          <p:val>
                                            <p:strVal val="#ppt_x"/>
                                          </p:val>
                                        </p:tav>
                                      </p:tavLst>
                                    </p:anim>
                                    <p:anim calcmode="lin" valueType="num">
                                      <p:cBhvr additive="base">
                                        <p:cTn id="56" dur="750" fill="hold"/>
                                        <p:tgtEl>
                                          <p:spTgt spid="174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200"/>
                                  </p:stCondLst>
                                  <p:childTnLst>
                                    <p:set>
                                      <p:cBhvr>
                                        <p:cTn id="58" dur="1" fill="hold">
                                          <p:stCondLst>
                                            <p:cond delay="0"/>
                                          </p:stCondLst>
                                        </p:cTn>
                                        <p:tgtEl>
                                          <p:spTgt spid="17436"/>
                                        </p:tgtEl>
                                        <p:attrNameLst>
                                          <p:attrName>style.visibility</p:attrName>
                                        </p:attrNameLst>
                                      </p:cBhvr>
                                      <p:to>
                                        <p:strVal val="visible"/>
                                      </p:to>
                                    </p:set>
                                    <p:anim calcmode="lin" valueType="num">
                                      <p:cBhvr additive="base">
                                        <p:cTn id="59" dur="750" fill="hold"/>
                                        <p:tgtEl>
                                          <p:spTgt spid="17436"/>
                                        </p:tgtEl>
                                        <p:attrNameLst>
                                          <p:attrName>ppt_x</p:attrName>
                                        </p:attrNameLst>
                                      </p:cBhvr>
                                      <p:tavLst>
                                        <p:tav tm="0">
                                          <p:val>
                                            <p:strVal val="#ppt_x"/>
                                          </p:val>
                                        </p:tav>
                                        <p:tav tm="100000">
                                          <p:val>
                                            <p:strVal val="#ppt_x"/>
                                          </p:val>
                                        </p:tav>
                                      </p:tavLst>
                                    </p:anim>
                                    <p:anim calcmode="lin" valueType="num">
                                      <p:cBhvr additive="base">
                                        <p:cTn id="60" dur="750" fill="hold"/>
                                        <p:tgtEl>
                                          <p:spTgt spid="1743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300"/>
                                  </p:stCondLst>
                                  <p:childTnLst>
                                    <p:set>
                                      <p:cBhvr>
                                        <p:cTn id="62" dur="1" fill="hold">
                                          <p:stCondLst>
                                            <p:cond delay="0"/>
                                          </p:stCondLst>
                                        </p:cTn>
                                        <p:tgtEl>
                                          <p:spTgt spid="17417"/>
                                        </p:tgtEl>
                                        <p:attrNameLst>
                                          <p:attrName>style.visibility</p:attrName>
                                        </p:attrNameLst>
                                      </p:cBhvr>
                                      <p:to>
                                        <p:strVal val="visible"/>
                                      </p:to>
                                    </p:set>
                                    <p:anim calcmode="lin" valueType="num">
                                      <p:cBhvr additive="base">
                                        <p:cTn id="63" dur="750" fill="hold"/>
                                        <p:tgtEl>
                                          <p:spTgt spid="17417"/>
                                        </p:tgtEl>
                                        <p:attrNameLst>
                                          <p:attrName>ppt_x</p:attrName>
                                        </p:attrNameLst>
                                      </p:cBhvr>
                                      <p:tavLst>
                                        <p:tav tm="0">
                                          <p:val>
                                            <p:strVal val="#ppt_x"/>
                                          </p:val>
                                        </p:tav>
                                        <p:tav tm="100000">
                                          <p:val>
                                            <p:strVal val="#ppt_x"/>
                                          </p:val>
                                        </p:tav>
                                      </p:tavLst>
                                    </p:anim>
                                    <p:anim calcmode="lin" valueType="num">
                                      <p:cBhvr additive="base">
                                        <p:cTn id="64" dur="750" fill="hold"/>
                                        <p:tgtEl>
                                          <p:spTgt spid="1741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300"/>
                                  </p:stCondLst>
                                  <p:childTnLst>
                                    <p:set>
                                      <p:cBhvr>
                                        <p:cTn id="66" dur="1" fill="hold">
                                          <p:stCondLst>
                                            <p:cond delay="0"/>
                                          </p:stCondLst>
                                        </p:cTn>
                                        <p:tgtEl>
                                          <p:spTgt spid="17437"/>
                                        </p:tgtEl>
                                        <p:attrNameLst>
                                          <p:attrName>style.visibility</p:attrName>
                                        </p:attrNameLst>
                                      </p:cBhvr>
                                      <p:to>
                                        <p:strVal val="visible"/>
                                      </p:to>
                                    </p:set>
                                    <p:anim calcmode="lin" valueType="num">
                                      <p:cBhvr additive="base">
                                        <p:cTn id="67" dur="750" fill="hold"/>
                                        <p:tgtEl>
                                          <p:spTgt spid="17437"/>
                                        </p:tgtEl>
                                        <p:attrNameLst>
                                          <p:attrName>ppt_x</p:attrName>
                                        </p:attrNameLst>
                                      </p:cBhvr>
                                      <p:tavLst>
                                        <p:tav tm="0">
                                          <p:val>
                                            <p:strVal val="#ppt_x"/>
                                          </p:val>
                                        </p:tav>
                                        <p:tav tm="100000">
                                          <p:val>
                                            <p:strVal val="#ppt_x"/>
                                          </p:val>
                                        </p:tav>
                                      </p:tavLst>
                                    </p:anim>
                                    <p:anim calcmode="lin" valueType="num">
                                      <p:cBhvr additive="base">
                                        <p:cTn id="68" dur="750" fill="hold"/>
                                        <p:tgtEl>
                                          <p:spTgt spid="174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400"/>
                                  </p:stCondLst>
                                  <p:childTnLst>
                                    <p:set>
                                      <p:cBhvr>
                                        <p:cTn id="70" dur="1" fill="hold">
                                          <p:stCondLst>
                                            <p:cond delay="0"/>
                                          </p:stCondLst>
                                        </p:cTn>
                                        <p:tgtEl>
                                          <p:spTgt spid="17422"/>
                                        </p:tgtEl>
                                        <p:attrNameLst>
                                          <p:attrName>style.visibility</p:attrName>
                                        </p:attrNameLst>
                                      </p:cBhvr>
                                      <p:to>
                                        <p:strVal val="visible"/>
                                      </p:to>
                                    </p:set>
                                    <p:anim calcmode="lin" valueType="num">
                                      <p:cBhvr additive="base">
                                        <p:cTn id="71" dur="750" fill="hold"/>
                                        <p:tgtEl>
                                          <p:spTgt spid="17422"/>
                                        </p:tgtEl>
                                        <p:attrNameLst>
                                          <p:attrName>ppt_x</p:attrName>
                                        </p:attrNameLst>
                                      </p:cBhvr>
                                      <p:tavLst>
                                        <p:tav tm="0">
                                          <p:val>
                                            <p:strVal val="#ppt_x"/>
                                          </p:val>
                                        </p:tav>
                                        <p:tav tm="100000">
                                          <p:val>
                                            <p:strVal val="#ppt_x"/>
                                          </p:val>
                                        </p:tav>
                                      </p:tavLst>
                                    </p:anim>
                                    <p:anim calcmode="lin" valueType="num">
                                      <p:cBhvr additive="base">
                                        <p:cTn id="72" dur="750" fill="hold"/>
                                        <p:tgtEl>
                                          <p:spTgt spid="1742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400"/>
                                  </p:stCondLst>
                                  <p:childTnLst>
                                    <p:set>
                                      <p:cBhvr>
                                        <p:cTn id="74" dur="1" fill="hold">
                                          <p:stCondLst>
                                            <p:cond delay="0"/>
                                          </p:stCondLst>
                                        </p:cTn>
                                        <p:tgtEl>
                                          <p:spTgt spid="17431"/>
                                        </p:tgtEl>
                                        <p:attrNameLst>
                                          <p:attrName>style.visibility</p:attrName>
                                        </p:attrNameLst>
                                      </p:cBhvr>
                                      <p:to>
                                        <p:strVal val="visible"/>
                                      </p:to>
                                    </p:set>
                                    <p:anim calcmode="lin" valueType="num">
                                      <p:cBhvr additive="base">
                                        <p:cTn id="75" dur="750" fill="hold"/>
                                        <p:tgtEl>
                                          <p:spTgt spid="17431"/>
                                        </p:tgtEl>
                                        <p:attrNameLst>
                                          <p:attrName>ppt_x</p:attrName>
                                        </p:attrNameLst>
                                      </p:cBhvr>
                                      <p:tavLst>
                                        <p:tav tm="0">
                                          <p:val>
                                            <p:strVal val="#ppt_x"/>
                                          </p:val>
                                        </p:tav>
                                        <p:tav tm="100000">
                                          <p:val>
                                            <p:strVal val="#ppt_x"/>
                                          </p:val>
                                        </p:tav>
                                      </p:tavLst>
                                    </p:anim>
                                    <p:anim calcmode="lin" valueType="num">
                                      <p:cBhvr additive="base">
                                        <p:cTn id="76" dur="750" fill="hold"/>
                                        <p:tgtEl>
                                          <p:spTgt spid="174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500"/>
                                  </p:stCondLst>
                                  <p:childTnLst>
                                    <p:set>
                                      <p:cBhvr>
                                        <p:cTn id="78" dur="1" fill="hold">
                                          <p:stCondLst>
                                            <p:cond delay="0"/>
                                          </p:stCondLst>
                                        </p:cTn>
                                        <p:tgtEl>
                                          <p:spTgt spid="17421"/>
                                        </p:tgtEl>
                                        <p:attrNameLst>
                                          <p:attrName>style.visibility</p:attrName>
                                        </p:attrNameLst>
                                      </p:cBhvr>
                                      <p:to>
                                        <p:strVal val="visible"/>
                                      </p:to>
                                    </p:set>
                                    <p:anim calcmode="lin" valueType="num">
                                      <p:cBhvr additive="base">
                                        <p:cTn id="79" dur="750" fill="hold"/>
                                        <p:tgtEl>
                                          <p:spTgt spid="17421"/>
                                        </p:tgtEl>
                                        <p:attrNameLst>
                                          <p:attrName>ppt_x</p:attrName>
                                        </p:attrNameLst>
                                      </p:cBhvr>
                                      <p:tavLst>
                                        <p:tav tm="0">
                                          <p:val>
                                            <p:strVal val="#ppt_x"/>
                                          </p:val>
                                        </p:tav>
                                        <p:tav tm="100000">
                                          <p:val>
                                            <p:strVal val="#ppt_x"/>
                                          </p:val>
                                        </p:tav>
                                      </p:tavLst>
                                    </p:anim>
                                    <p:anim calcmode="lin" valueType="num">
                                      <p:cBhvr additive="base">
                                        <p:cTn id="80" dur="750" fill="hold"/>
                                        <p:tgtEl>
                                          <p:spTgt spid="1742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17438"/>
                                        </p:tgtEl>
                                        <p:attrNameLst>
                                          <p:attrName>style.visibility</p:attrName>
                                        </p:attrNameLst>
                                      </p:cBhvr>
                                      <p:to>
                                        <p:strVal val="visible"/>
                                      </p:to>
                                    </p:set>
                                    <p:anim calcmode="lin" valueType="num">
                                      <p:cBhvr additive="base">
                                        <p:cTn id="83" dur="750" fill="hold"/>
                                        <p:tgtEl>
                                          <p:spTgt spid="17438"/>
                                        </p:tgtEl>
                                        <p:attrNameLst>
                                          <p:attrName>ppt_x</p:attrName>
                                        </p:attrNameLst>
                                      </p:cBhvr>
                                      <p:tavLst>
                                        <p:tav tm="0">
                                          <p:val>
                                            <p:strVal val="#ppt_x"/>
                                          </p:val>
                                        </p:tav>
                                        <p:tav tm="100000">
                                          <p:val>
                                            <p:strVal val="#ppt_x"/>
                                          </p:val>
                                        </p:tav>
                                      </p:tavLst>
                                    </p:anim>
                                    <p:anim calcmode="lin" valueType="num">
                                      <p:cBhvr additive="base">
                                        <p:cTn id="84" dur="750" fill="hold"/>
                                        <p:tgtEl>
                                          <p:spTgt spid="1743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600"/>
                                  </p:stCondLst>
                                  <p:childTnLst>
                                    <p:set>
                                      <p:cBhvr>
                                        <p:cTn id="86" dur="1" fill="hold">
                                          <p:stCondLst>
                                            <p:cond delay="0"/>
                                          </p:stCondLst>
                                        </p:cTn>
                                        <p:tgtEl>
                                          <p:spTgt spid="17426"/>
                                        </p:tgtEl>
                                        <p:attrNameLst>
                                          <p:attrName>style.visibility</p:attrName>
                                        </p:attrNameLst>
                                      </p:cBhvr>
                                      <p:to>
                                        <p:strVal val="visible"/>
                                      </p:to>
                                    </p:set>
                                    <p:anim calcmode="lin" valueType="num">
                                      <p:cBhvr additive="base">
                                        <p:cTn id="87" dur="750" fill="hold"/>
                                        <p:tgtEl>
                                          <p:spTgt spid="17426"/>
                                        </p:tgtEl>
                                        <p:attrNameLst>
                                          <p:attrName>ppt_x</p:attrName>
                                        </p:attrNameLst>
                                      </p:cBhvr>
                                      <p:tavLst>
                                        <p:tav tm="0">
                                          <p:val>
                                            <p:strVal val="#ppt_x"/>
                                          </p:val>
                                        </p:tav>
                                        <p:tav tm="100000">
                                          <p:val>
                                            <p:strVal val="#ppt_x"/>
                                          </p:val>
                                        </p:tav>
                                      </p:tavLst>
                                    </p:anim>
                                    <p:anim calcmode="lin" valueType="num">
                                      <p:cBhvr additive="base">
                                        <p:cTn id="88" dur="750" fill="hold"/>
                                        <p:tgtEl>
                                          <p:spTgt spid="174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600"/>
                                  </p:stCondLst>
                                  <p:childTnLst>
                                    <p:set>
                                      <p:cBhvr>
                                        <p:cTn id="90" dur="1" fill="hold">
                                          <p:stCondLst>
                                            <p:cond delay="0"/>
                                          </p:stCondLst>
                                        </p:cTn>
                                        <p:tgtEl>
                                          <p:spTgt spid="17429"/>
                                        </p:tgtEl>
                                        <p:attrNameLst>
                                          <p:attrName>style.visibility</p:attrName>
                                        </p:attrNameLst>
                                      </p:cBhvr>
                                      <p:to>
                                        <p:strVal val="visible"/>
                                      </p:to>
                                    </p:set>
                                    <p:anim calcmode="lin" valueType="num">
                                      <p:cBhvr additive="base">
                                        <p:cTn id="91" dur="750" fill="hold"/>
                                        <p:tgtEl>
                                          <p:spTgt spid="17429"/>
                                        </p:tgtEl>
                                        <p:attrNameLst>
                                          <p:attrName>ppt_x</p:attrName>
                                        </p:attrNameLst>
                                      </p:cBhvr>
                                      <p:tavLst>
                                        <p:tav tm="0">
                                          <p:val>
                                            <p:strVal val="#ppt_x"/>
                                          </p:val>
                                        </p:tav>
                                        <p:tav tm="100000">
                                          <p:val>
                                            <p:strVal val="#ppt_x"/>
                                          </p:val>
                                        </p:tav>
                                      </p:tavLst>
                                    </p:anim>
                                    <p:anim calcmode="lin" valueType="num">
                                      <p:cBhvr additive="base">
                                        <p:cTn id="92" dur="750" fill="hold"/>
                                        <p:tgtEl>
                                          <p:spTgt spid="1742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1700"/>
                                  </p:stCondLst>
                                  <p:childTnLst>
                                    <p:set>
                                      <p:cBhvr>
                                        <p:cTn id="94" dur="1" fill="hold">
                                          <p:stCondLst>
                                            <p:cond delay="0"/>
                                          </p:stCondLst>
                                        </p:cTn>
                                        <p:tgtEl>
                                          <p:spTgt spid="17425"/>
                                        </p:tgtEl>
                                        <p:attrNameLst>
                                          <p:attrName>style.visibility</p:attrName>
                                        </p:attrNameLst>
                                      </p:cBhvr>
                                      <p:to>
                                        <p:strVal val="visible"/>
                                      </p:to>
                                    </p:set>
                                    <p:anim calcmode="lin" valueType="num">
                                      <p:cBhvr additive="base">
                                        <p:cTn id="95" dur="750" fill="hold"/>
                                        <p:tgtEl>
                                          <p:spTgt spid="17425"/>
                                        </p:tgtEl>
                                        <p:attrNameLst>
                                          <p:attrName>ppt_x</p:attrName>
                                        </p:attrNameLst>
                                      </p:cBhvr>
                                      <p:tavLst>
                                        <p:tav tm="0">
                                          <p:val>
                                            <p:strVal val="#ppt_x"/>
                                          </p:val>
                                        </p:tav>
                                        <p:tav tm="100000">
                                          <p:val>
                                            <p:strVal val="#ppt_x"/>
                                          </p:val>
                                        </p:tav>
                                      </p:tavLst>
                                    </p:anim>
                                    <p:anim calcmode="lin" valueType="num">
                                      <p:cBhvr additive="base">
                                        <p:cTn id="96" dur="750" fill="hold"/>
                                        <p:tgtEl>
                                          <p:spTgt spid="1742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1700"/>
                                  </p:stCondLst>
                                  <p:childTnLst>
                                    <p:set>
                                      <p:cBhvr>
                                        <p:cTn id="98" dur="1" fill="hold">
                                          <p:stCondLst>
                                            <p:cond delay="0"/>
                                          </p:stCondLst>
                                        </p:cTn>
                                        <p:tgtEl>
                                          <p:spTgt spid="17427"/>
                                        </p:tgtEl>
                                        <p:attrNameLst>
                                          <p:attrName>style.visibility</p:attrName>
                                        </p:attrNameLst>
                                      </p:cBhvr>
                                      <p:to>
                                        <p:strVal val="visible"/>
                                      </p:to>
                                    </p:set>
                                    <p:anim calcmode="lin" valueType="num">
                                      <p:cBhvr additive="base">
                                        <p:cTn id="99" dur="750" fill="hold"/>
                                        <p:tgtEl>
                                          <p:spTgt spid="17427"/>
                                        </p:tgtEl>
                                        <p:attrNameLst>
                                          <p:attrName>ppt_x</p:attrName>
                                        </p:attrNameLst>
                                      </p:cBhvr>
                                      <p:tavLst>
                                        <p:tav tm="0">
                                          <p:val>
                                            <p:strVal val="#ppt_x"/>
                                          </p:val>
                                        </p:tav>
                                        <p:tav tm="100000">
                                          <p:val>
                                            <p:strVal val="#ppt_x"/>
                                          </p:val>
                                        </p:tav>
                                      </p:tavLst>
                                    </p:anim>
                                    <p:anim calcmode="lin" valueType="num">
                                      <p:cBhvr additive="base">
                                        <p:cTn id="100" dur="750" fill="hold"/>
                                        <p:tgtEl>
                                          <p:spTgt spid="17427"/>
                                        </p:tgtEl>
                                        <p:attrNameLst>
                                          <p:attrName>ppt_y</p:attrName>
                                        </p:attrNameLst>
                                      </p:cBhvr>
                                      <p:tavLst>
                                        <p:tav tm="0">
                                          <p:val>
                                            <p:strVal val="1+#ppt_h/2"/>
                                          </p:val>
                                        </p:tav>
                                        <p:tav tm="100000">
                                          <p:val>
                                            <p:strVal val="#ppt_y"/>
                                          </p:val>
                                        </p:tav>
                                      </p:tavLst>
                                    </p:anim>
                                  </p:childTnLst>
                                </p:cTn>
                              </p:par>
                              <p:par>
                                <p:cTn id="101" presetID="2" presetClass="entr" presetSubtype="2" fill="hold" grpId="0" nodeType="withEffect">
                                  <p:stCondLst>
                                    <p:cond delay="1700"/>
                                  </p:stCondLst>
                                  <p:childTnLst>
                                    <p:set>
                                      <p:cBhvr>
                                        <p:cTn id="102" dur="1" fill="hold">
                                          <p:stCondLst>
                                            <p:cond delay="0"/>
                                          </p:stCondLst>
                                        </p:cTn>
                                        <p:tgtEl>
                                          <p:spTgt spid="17439"/>
                                        </p:tgtEl>
                                        <p:attrNameLst>
                                          <p:attrName>style.visibility</p:attrName>
                                        </p:attrNameLst>
                                      </p:cBhvr>
                                      <p:to>
                                        <p:strVal val="visible"/>
                                      </p:to>
                                    </p:set>
                                    <p:anim calcmode="lin" valueType="num">
                                      <p:cBhvr additive="base">
                                        <p:cTn id="103" dur="750" fill="hold"/>
                                        <p:tgtEl>
                                          <p:spTgt spid="17439"/>
                                        </p:tgtEl>
                                        <p:attrNameLst>
                                          <p:attrName>ppt_x</p:attrName>
                                        </p:attrNameLst>
                                      </p:cBhvr>
                                      <p:tavLst>
                                        <p:tav tm="0">
                                          <p:val>
                                            <p:strVal val="1+#ppt_w/2"/>
                                          </p:val>
                                        </p:tav>
                                        <p:tav tm="100000">
                                          <p:val>
                                            <p:strVal val="#ppt_x"/>
                                          </p:val>
                                        </p:tav>
                                      </p:tavLst>
                                    </p:anim>
                                    <p:anim calcmode="lin" valueType="num">
                                      <p:cBhvr additive="base">
                                        <p:cTn id="104" dur="750" fill="hold"/>
                                        <p:tgtEl>
                                          <p:spTgt spid="17439"/>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1800"/>
                                  </p:stCondLst>
                                  <p:childTnLst>
                                    <p:set>
                                      <p:cBhvr>
                                        <p:cTn id="106" dur="1" fill="hold">
                                          <p:stCondLst>
                                            <p:cond delay="0"/>
                                          </p:stCondLst>
                                        </p:cTn>
                                        <p:tgtEl>
                                          <p:spTgt spid="17440"/>
                                        </p:tgtEl>
                                        <p:attrNameLst>
                                          <p:attrName>style.visibility</p:attrName>
                                        </p:attrNameLst>
                                      </p:cBhvr>
                                      <p:to>
                                        <p:strVal val="visible"/>
                                      </p:to>
                                    </p:set>
                                    <p:anim calcmode="lin" valueType="num">
                                      <p:cBhvr additive="base">
                                        <p:cTn id="107" dur="750" fill="hold"/>
                                        <p:tgtEl>
                                          <p:spTgt spid="17440"/>
                                        </p:tgtEl>
                                        <p:attrNameLst>
                                          <p:attrName>ppt_x</p:attrName>
                                        </p:attrNameLst>
                                      </p:cBhvr>
                                      <p:tavLst>
                                        <p:tav tm="0">
                                          <p:val>
                                            <p:strVal val="1+#ppt_w/2"/>
                                          </p:val>
                                        </p:tav>
                                        <p:tav tm="100000">
                                          <p:val>
                                            <p:strVal val="#ppt_x"/>
                                          </p:val>
                                        </p:tav>
                                      </p:tavLst>
                                    </p:anim>
                                    <p:anim calcmode="lin" valueType="num">
                                      <p:cBhvr additive="base">
                                        <p:cTn id="108" dur="750" fill="hold"/>
                                        <p:tgtEl>
                                          <p:spTgt spid="17440"/>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1900"/>
                                  </p:stCondLst>
                                  <p:childTnLst>
                                    <p:set>
                                      <p:cBhvr>
                                        <p:cTn id="110" dur="1" fill="hold">
                                          <p:stCondLst>
                                            <p:cond delay="0"/>
                                          </p:stCondLst>
                                        </p:cTn>
                                        <p:tgtEl>
                                          <p:spTgt spid="17441"/>
                                        </p:tgtEl>
                                        <p:attrNameLst>
                                          <p:attrName>style.visibility</p:attrName>
                                        </p:attrNameLst>
                                      </p:cBhvr>
                                      <p:to>
                                        <p:strVal val="visible"/>
                                      </p:to>
                                    </p:set>
                                    <p:anim calcmode="lin" valueType="num">
                                      <p:cBhvr additive="base">
                                        <p:cTn id="111" dur="750" fill="hold"/>
                                        <p:tgtEl>
                                          <p:spTgt spid="17441"/>
                                        </p:tgtEl>
                                        <p:attrNameLst>
                                          <p:attrName>ppt_x</p:attrName>
                                        </p:attrNameLst>
                                      </p:cBhvr>
                                      <p:tavLst>
                                        <p:tav tm="0">
                                          <p:val>
                                            <p:strVal val="1+#ppt_w/2"/>
                                          </p:val>
                                        </p:tav>
                                        <p:tav tm="100000">
                                          <p:val>
                                            <p:strVal val="#ppt_x"/>
                                          </p:val>
                                        </p:tav>
                                      </p:tavLst>
                                    </p:anim>
                                    <p:anim calcmode="lin" valueType="num">
                                      <p:cBhvr additive="base">
                                        <p:cTn id="112" dur="750" fill="hold"/>
                                        <p:tgtEl>
                                          <p:spTgt spid="17441"/>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2000"/>
                                  </p:stCondLst>
                                  <p:childTnLst>
                                    <p:set>
                                      <p:cBhvr>
                                        <p:cTn id="114" dur="1" fill="hold">
                                          <p:stCondLst>
                                            <p:cond delay="0"/>
                                          </p:stCondLst>
                                        </p:cTn>
                                        <p:tgtEl>
                                          <p:spTgt spid="17442"/>
                                        </p:tgtEl>
                                        <p:attrNameLst>
                                          <p:attrName>style.visibility</p:attrName>
                                        </p:attrNameLst>
                                      </p:cBhvr>
                                      <p:to>
                                        <p:strVal val="visible"/>
                                      </p:to>
                                    </p:set>
                                    <p:anim calcmode="lin" valueType="num">
                                      <p:cBhvr additive="base">
                                        <p:cTn id="115" dur="750" fill="hold"/>
                                        <p:tgtEl>
                                          <p:spTgt spid="17442"/>
                                        </p:tgtEl>
                                        <p:attrNameLst>
                                          <p:attrName>ppt_x</p:attrName>
                                        </p:attrNameLst>
                                      </p:cBhvr>
                                      <p:tavLst>
                                        <p:tav tm="0">
                                          <p:val>
                                            <p:strVal val="1+#ppt_w/2"/>
                                          </p:val>
                                        </p:tav>
                                        <p:tav tm="100000">
                                          <p:val>
                                            <p:strVal val="#ppt_x"/>
                                          </p:val>
                                        </p:tav>
                                      </p:tavLst>
                                    </p:anim>
                                    <p:anim calcmode="lin" valueType="num">
                                      <p:cBhvr additive="base">
                                        <p:cTn id="116" dur="750" fill="hold"/>
                                        <p:tgtEl>
                                          <p:spTgt spid="17442"/>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2100"/>
                                  </p:stCondLst>
                                  <p:childTnLst>
                                    <p:set>
                                      <p:cBhvr>
                                        <p:cTn id="118" dur="1" fill="hold">
                                          <p:stCondLst>
                                            <p:cond delay="0"/>
                                          </p:stCondLst>
                                        </p:cTn>
                                        <p:tgtEl>
                                          <p:spTgt spid="17443"/>
                                        </p:tgtEl>
                                        <p:attrNameLst>
                                          <p:attrName>style.visibility</p:attrName>
                                        </p:attrNameLst>
                                      </p:cBhvr>
                                      <p:to>
                                        <p:strVal val="visible"/>
                                      </p:to>
                                    </p:set>
                                    <p:anim calcmode="lin" valueType="num">
                                      <p:cBhvr additive="base">
                                        <p:cTn id="119" dur="750" fill="hold"/>
                                        <p:tgtEl>
                                          <p:spTgt spid="17443"/>
                                        </p:tgtEl>
                                        <p:attrNameLst>
                                          <p:attrName>ppt_x</p:attrName>
                                        </p:attrNameLst>
                                      </p:cBhvr>
                                      <p:tavLst>
                                        <p:tav tm="0">
                                          <p:val>
                                            <p:strVal val="1+#ppt_w/2"/>
                                          </p:val>
                                        </p:tav>
                                        <p:tav tm="100000">
                                          <p:val>
                                            <p:strVal val="#ppt_x"/>
                                          </p:val>
                                        </p:tav>
                                      </p:tavLst>
                                    </p:anim>
                                    <p:anim calcmode="lin" valueType="num">
                                      <p:cBhvr additive="base">
                                        <p:cTn id="120" dur="750" fill="hold"/>
                                        <p:tgtEl>
                                          <p:spTgt spid="17443"/>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2200"/>
                                  </p:stCondLst>
                                  <p:childTnLst>
                                    <p:set>
                                      <p:cBhvr>
                                        <p:cTn id="122" dur="1" fill="hold">
                                          <p:stCondLst>
                                            <p:cond delay="0"/>
                                          </p:stCondLst>
                                        </p:cTn>
                                        <p:tgtEl>
                                          <p:spTgt spid="17444"/>
                                        </p:tgtEl>
                                        <p:attrNameLst>
                                          <p:attrName>style.visibility</p:attrName>
                                        </p:attrNameLst>
                                      </p:cBhvr>
                                      <p:to>
                                        <p:strVal val="visible"/>
                                      </p:to>
                                    </p:set>
                                    <p:anim calcmode="lin" valueType="num">
                                      <p:cBhvr additive="base">
                                        <p:cTn id="123" dur="750" fill="hold"/>
                                        <p:tgtEl>
                                          <p:spTgt spid="17444"/>
                                        </p:tgtEl>
                                        <p:attrNameLst>
                                          <p:attrName>ppt_x</p:attrName>
                                        </p:attrNameLst>
                                      </p:cBhvr>
                                      <p:tavLst>
                                        <p:tav tm="0">
                                          <p:val>
                                            <p:strVal val="1+#ppt_w/2"/>
                                          </p:val>
                                        </p:tav>
                                        <p:tav tm="100000">
                                          <p:val>
                                            <p:strVal val="#ppt_x"/>
                                          </p:val>
                                        </p:tav>
                                      </p:tavLst>
                                    </p:anim>
                                    <p:anim calcmode="lin" valueType="num">
                                      <p:cBhvr additive="base">
                                        <p:cTn id="124" dur="750" fill="hold"/>
                                        <p:tgtEl>
                                          <p:spTgt spid="174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animBg="1"/>
      <p:bldP spid="17416" grpId="0" animBg="1"/>
      <p:bldP spid="17417" grpId="0" animBg="1"/>
      <p:bldP spid="17418" grpId="0" animBg="1"/>
      <p:bldP spid="17419" grpId="0" animBg="1"/>
      <p:bldP spid="17420" grpId="0" animBg="1"/>
      <p:bldP spid="17421" grpId="0" animBg="1"/>
      <p:bldP spid="17422" grpId="0" animBg="1"/>
      <p:bldP spid="17423" grpId="0" animBg="1"/>
      <p:bldP spid="17424" grpId="0" animBg="1"/>
      <p:bldP spid="17425" grpId="0" animBg="1"/>
      <p:bldP spid="17426" grpId="0" animBg="1"/>
      <p:bldP spid="17427" grpId="0" animBg="1"/>
      <p:bldP spid="17428" grpId="0" animBg="1"/>
      <p:bldP spid="17429" grpId="0" animBg="1"/>
      <p:bldP spid="17430" grpId="0" animBg="1"/>
      <p:bldP spid="17431" grpId="0" animBg="1"/>
      <p:bldP spid="17432" grpId="0" animBg="1"/>
      <p:bldP spid="17433" grpId="0" animBg="1"/>
      <p:bldP spid="17434" grpId="0" animBg="1"/>
      <p:bldP spid="17435" grpId="0" animBg="1"/>
      <p:bldP spid="17436" grpId="0" animBg="1"/>
      <p:bldP spid="17437" grpId="0" animBg="1"/>
      <p:bldP spid="17438" grpId="0" animBg="1"/>
      <p:bldP spid="17439" grpId="0"/>
      <p:bldP spid="17440" grpId="0"/>
      <p:bldP spid="17441" grpId="0"/>
      <p:bldP spid="17442" grpId="0"/>
      <p:bldP spid="17443" grpId="0"/>
      <p:bldP spid="174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Freeform 6"/>
          <p:cNvSpPr/>
          <p:nvPr/>
        </p:nvSpPr>
        <p:spPr bwMode="auto">
          <a:xfrm>
            <a:off x="619" y="2487498"/>
            <a:ext cx="9142766" cy="2731502"/>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ln>
        </p:spPr>
        <p:txBody>
          <a:bodyPr vert="horz" wrap="square" lIns="99210" tIns="49606" rIns="99210" bIns="49606" numCol="1" anchor="t" anchorCtr="0" compatLnSpc="1"/>
          <a:lstStyle/>
          <a:p>
            <a:pPr algn="ctr" fontAlgn="base">
              <a:spcBef>
                <a:spcPct val="0"/>
              </a:spcBef>
              <a:spcAft>
                <a:spcPct val="0"/>
              </a:spcAft>
              <a:defRPr/>
            </a:pPr>
            <a:endParaRPr lang="en-US" sz="2300"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70" name="Oval 9"/>
          <p:cNvSpPr/>
          <p:nvPr/>
        </p:nvSpPr>
        <p:spPr bwMode="auto">
          <a:xfrm>
            <a:off x="887912" y="4059173"/>
            <a:ext cx="272950" cy="277559"/>
          </a:xfrm>
          <a:prstGeom prst="ellipse">
            <a:avLst/>
          </a:prstGeom>
          <a:solidFill>
            <a:schemeClr val="accent1"/>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171" name="Rectangle 17"/>
          <p:cNvSpPr/>
          <p:nvPr/>
        </p:nvSpPr>
        <p:spPr bwMode="auto">
          <a:xfrm>
            <a:off x="1030939" y="4395564"/>
            <a:ext cx="1198388" cy="5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173" name="Oval 86"/>
          <p:cNvSpPr/>
          <p:nvPr/>
        </p:nvSpPr>
        <p:spPr bwMode="auto">
          <a:xfrm rot="8637565">
            <a:off x="2358551" y="3157360"/>
            <a:ext cx="272950" cy="277559"/>
          </a:xfrm>
          <a:prstGeom prst="ellipse">
            <a:avLst/>
          </a:prstGeom>
          <a:solidFill>
            <a:schemeClr val="accent2"/>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174" name="Oval 94"/>
          <p:cNvSpPr/>
          <p:nvPr/>
        </p:nvSpPr>
        <p:spPr bwMode="auto">
          <a:xfrm rot="9824873">
            <a:off x="5255377" y="2393457"/>
            <a:ext cx="272950" cy="277559"/>
          </a:xfrm>
          <a:prstGeom prst="ellipse">
            <a:avLst/>
          </a:prstGeom>
          <a:solidFill>
            <a:schemeClr val="accent4"/>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175" name="Oval 99"/>
          <p:cNvSpPr/>
          <p:nvPr/>
        </p:nvSpPr>
        <p:spPr bwMode="auto">
          <a:xfrm>
            <a:off x="3760898" y="2689415"/>
            <a:ext cx="272950" cy="277559"/>
          </a:xfrm>
          <a:prstGeom prst="ellipse">
            <a:avLst/>
          </a:prstGeom>
          <a:solidFill>
            <a:schemeClr val="accent3"/>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176" name="Rectangle 17"/>
          <p:cNvSpPr/>
          <p:nvPr/>
        </p:nvSpPr>
        <p:spPr bwMode="auto">
          <a:xfrm>
            <a:off x="3547798" y="3101245"/>
            <a:ext cx="1138479" cy="5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177" name="Rectangle 17"/>
          <p:cNvSpPr/>
          <p:nvPr/>
        </p:nvSpPr>
        <p:spPr bwMode="auto">
          <a:xfrm>
            <a:off x="4857693" y="1674391"/>
            <a:ext cx="1104534" cy="54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rPr>
              <a:t>此处添加详细文本描述，建议与标题相关并符合整体语言风格</a:t>
            </a:r>
            <a:endParaRPr lang="en-US" sz="800" dirty="0">
              <a:solidFill>
                <a:schemeClr val="bg1">
                  <a:lumMod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178" name="Rectangle 17"/>
          <p:cNvSpPr/>
          <p:nvPr/>
        </p:nvSpPr>
        <p:spPr bwMode="auto">
          <a:xfrm>
            <a:off x="1639040" y="2414916"/>
            <a:ext cx="1104534" cy="627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206" name="Oval 99"/>
          <p:cNvSpPr/>
          <p:nvPr/>
        </p:nvSpPr>
        <p:spPr bwMode="auto">
          <a:xfrm>
            <a:off x="6613947" y="2353024"/>
            <a:ext cx="272950" cy="277559"/>
          </a:xfrm>
          <a:prstGeom prst="ellipse">
            <a:avLst/>
          </a:prstGeom>
          <a:solidFill>
            <a:schemeClr val="accent1"/>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207" name="Oval 99"/>
          <p:cNvSpPr/>
          <p:nvPr/>
        </p:nvSpPr>
        <p:spPr bwMode="auto">
          <a:xfrm>
            <a:off x="8052040" y="2512918"/>
            <a:ext cx="272950" cy="277559"/>
          </a:xfrm>
          <a:prstGeom prst="ellipse">
            <a:avLst/>
          </a:prstGeom>
          <a:solidFill>
            <a:schemeClr val="accent2"/>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211" name="Rectangle 17"/>
          <p:cNvSpPr/>
          <p:nvPr/>
        </p:nvSpPr>
        <p:spPr bwMode="auto">
          <a:xfrm>
            <a:off x="6258376" y="2807081"/>
            <a:ext cx="1104534" cy="54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212" name="Rectangle 17"/>
          <p:cNvSpPr/>
          <p:nvPr/>
        </p:nvSpPr>
        <p:spPr bwMode="auto">
          <a:xfrm>
            <a:off x="7696469" y="1806925"/>
            <a:ext cx="1104534" cy="54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grpSp>
        <p:nvGrpSpPr>
          <p:cNvPr id="2" name="组合 11"/>
          <p:cNvGrpSpPr/>
          <p:nvPr/>
        </p:nvGrpSpPr>
        <p:grpSpPr>
          <a:xfrm>
            <a:off x="185648" y="2573554"/>
            <a:ext cx="1197745" cy="1194766"/>
            <a:chOff x="276876" y="3963510"/>
            <a:chExt cx="1792285" cy="1787608"/>
          </a:xfrm>
        </p:grpSpPr>
        <p:sp>
          <p:nvSpPr>
            <p:cNvPr id="169" name="Oval Callout 10"/>
            <p:cNvSpPr/>
            <p:nvPr/>
          </p:nvSpPr>
          <p:spPr bwMode="auto">
            <a:xfrm rot="19660752">
              <a:off x="276876" y="3963510"/>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en-US" sz="1600" dirty="0">
                <a:sym typeface="Gill Sans" charset="0"/>
              </a:endParaRPr>
            </a:p>
          </p:txBody>
        </p:sp>
        <p:grpSp>
          <p:nvGrpSpPr>
            <p:cNvPr id="3" name="组合 10"/>
            <p:cNvGrpSpPr/>
            <p:nvPr/>
          </p:nvGrpSpPr>
          <p:grpSpPr>
            <a:xfrm>
              <a:off x="432216" y="4106487"/>
              <a:ext cx="1501654" cy="1501654"/>
              <a:chOff x="432216" y="4106487"/>
              <a:chExt cx="1501654" cy="1501654"/>
            </a:xfrm>
          </p:grpSpPr>
          <p:sp>
            <p:nvSpPr>
              <p:cNvPr id="10" name="椭圆 9"/>
              <p:cNvSpPr/>
              <p:nvPr/>
            </p:nvSpPr>
            <p:spPr>
              <a:xfrm>
                <a:off x="432216" y="4106487"/>
                <a:ext cx="1501654" cy="1501654"/>
              </a:xfrm>
              <a:prstGeom prst="ellipse">
                <a:avLst/>
              </a:prstGeom>
              <a:solidFill>
                <a:schemeClr val="accent1"/>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sp>
            <p:nvSpPr>
              <p:cNvPr id="213" name="TextBox 212"/>
              <p:cNvSpPr txBox="1"/>
              <p:nvPr/>
            </p:nvSpPr>
            <p:spPr>
              <a:xfrm>
                <a:off x="652257" y="4608884"/>
                <a:ext cx="1194901" cy="607929"/>
              </a:xfrm>
              <a:prstGeom prst="rect">
                <a:avLst/>
              </a:prstGeom>
              <a:noFill/>
            </p:spPr>
            <p:txBody>
              <a:bodyPr wrap="none" lIns="112914" tIns="56458" rIns="112914" bIns="56458"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2010</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grpSp>
      <p:grpSp>
        <p:nvGrpSpPr>
          <p:cNvPr id="4" name="组合 12"/>
          <p:cNvGrpSpPr/>
          <p:nvPr/>
        </p:nvGrpSpPr>
        <p:grpSpPr>
          <a:xfrm>
            <a:off x="2370079" y="3575494"/>
            <a:ext cx="1174925" cy="1217970"/>
            <a:chOff x="3545621" y="5462613"/>
            <a:chExt cx="1758137" cy="1822326"/>
          </a:xfrm>
        </p:grpSpPr>
        <p:sp>
          <p:nvSpPr>
            <p:cNvPr id="172" name="Oval Callout 85"/>
            <p:cNvSpPr/>
            <p:nvPr/>
          </p:nvSpPr>
          <p:spPr bwMode="auto">
            <a:xfrm rot="8037643">
              <a:off x="3513527" y="5494707"/>
              <a:ext cx="1822326" cy="1758137"/>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en-US" sz="1600" dirty="0">
                <a:sym typeface="Gill Sans" charset="0"/>
              </a:endParaRPr>
            </a:p>
          </p:txBody>
        </p:sp>
        <p:sp>
          <p:nvSpPr>
            <p:cNvPr id="225" name="椭圆 224"/>
            <p:cNvSpPr/>
            <p:nvPr/>
          </p:nvSpPr>
          <p:spPr>
            <a:xfrm>
              <a:off x="3682288" y="5619793"/>
              <a:ext cx="1504854" cy="1504854"/>
            </a:xfrm>
            <a:prstGeom prst="ellipse">
              <a:avLst/>
            </a:prstGeom>
            <a:solidFill>
              <a:schemeClr val="accent2"/>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sp>
          <p:nvSpPr>
            <p:cNvPr id="214" name="TextBox 213"/>
            <p:cNvSpPr txBox="1"/>
            <p:nvPr/>
          </p:nvSpPr>
          <p:spPr>
            <a:xfrm>
              <a:off x="3903928" y="6161449"/>
              <a:ext cx="1194901" cy="607929"/>
            </a:xfrm>
            <a:prstGeom prst="rect">
              <a:avLst/>
            </a:prstGeom>
            <a:noFill/>
          </p:spPr>
          <p:txBody>
            <a:bodyPr wrap="none" lIns="112914" tIns="56458" rIns="112914" bIns="56458"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2011</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grpSp>
        <p:nvGrpSpPr>
          <p:cNvPr id="6" name="组合 13"/>
          <p:cNvGrpSpPr/>
          <p:nvPr/>
        </p:nvGrpSpPr>
        <p:grpSpPr>
          <a:xfrm>
            <a:off x="3136690" y="1146249"/>
            <a:ext cx="1197745" cy="1194766"/>
            <a:chOff x="4692763" y="1827977"/>
            <a:chExt cx="1792285" cy="1787608"/>
          </a:xfrm>
        </p:grpSpPr>
        <p:sp>
          <p:nvSpPr>
            <p:cNvPr id="205" name="Oval Callout 10"/>
            <p:cNvSpPr/>
            <p:nvPr/>
          </p:nvSpPr>
          <p:spPr bwMode="auto">
            <a:xfrm rot="19660752">
              <a:off x="4692763" y="1827977"/>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en-US" sz="1600" dirty="0">
                <a:sym typeface="Gill Sans" charset="0"/>
              </a:endParaRPr>
            </a:p>
          </p:txBody>
        </p:sp>
        <p:sp>
          <p:nvSpPr>
            <p:cNvPr id="226" name="椭圆 225"/>
            <p:cNvSpPr/>
            <p:nvPr/>
          </p:nvSpPr>
          <p:spPr>
            <a:xfrm>
              <a:off x="4854703" y="1977838"/>
              <a:ext cx="1501654" cy="1501654"/>
            </a:xfrm>
            <a:prstGeom prst="ellipse">
              <a:avLst/>
            </a:prstGeom>
            <a:solidFill>
              <a:schemeClr val="accent3"/>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sp>
          <p:nvSpPr>
            <p:cNvPr id="215" name="TextBox 214"/>
            <p:cNvSpPr txBox="1"/>
            <p:nvPr/>
          </p:nvSpPr>
          <p:spPr>
            <a:xfrm>
              <a:off x="5084771" y="2449009"/>
              <a:ext cx="1194901" cy="607929"/>
            </a:xfrm>
            <a:prstGeom prst="rect">
              <a:avLst/>
            </a:prstGeom>
            <a:noFill/>
          </p:spPr>
          <p:txBody>
            <a:bodyPr wrap="none" lIns="112914" tIns="56458" rIns="112914" bIns="56458"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2012</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grpSp>
        <p:nvGrpSpPr>
          <p:cNvPr id="7" name="组合 15"/>
          <p:cNvGrpSpPr/>
          <p:nvPr/>
        </p:nvGrpSpPr>
        <p:grpSpPr>
          <a:xfrm>
            <a:off x="4910869" y="2948451"/>
            <a:ext cx="1182893" cy="1209767"/>
            <a:chOff x="7347616" y="4524431"/>
            <a:chExt cx="1770060" cy="1810051"/>
          </a:xfrm>
        </p:grpSpPr>
        <p:sp>
          <p:nvSpPr>
            <p:cNvPr id="208" name="Oval Callout 85"/>
            <p:cNvSpPr/>
            <p:nvPr/>
          </p:nvSpPr>
          <p:spPr bwMode="auto">
            <a:xfrm rot="9305715">
              <a:off x="7347616" y="4524431"/>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en-US" sz="1600" dirty="0">
                <a:sym typeface="Gill Sans" charset="0"/>
              </a:endParaRPr>
            </a:p>
          </p:txBody>
        </p:sp>
        <p:grpSp>
          <p:nvGrpSpPr>
            <p:cNvPr id="8" name="组合 14"/>
            <p:cNvGrpSpPr/>
            <p:nvPr/>
          </p:nvGrpSpPr>
          <p:grpSpPr>
            <a:xfrm>
              <a:off x="7504171" y="4700981"/>
              <a:ext cx="1490200" cy="1490200"/>
              <a:chOff x="7504171" y="4700981"/>
              <a:chExt cx="1490200" cy="1490200"/>
            </a:xfrm>
          </p:grpSpPr>
          <p:sp>
            <p:nvSpPr>
              <p:cNvPr id="227" name="椭圆 226"/>
              <p:cNvSpPr/>
              <p:nvPr/>
            </p:nvSpPr>
            <p:spPr>
              <a:xfrm>
                <a:off x="7504171" y="4700981"/>
                <a:ext cx="1490200" cy="1490200"/>
              </a:xfrm>
              <a:prstGeom prst="ellipse">
                <a:avLst/>
              </a:prstGeom>
              <a:solidFill>
                <a:schemeClr val="accent4"/>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sp>
            <p:nvSpPr>
              <p:cNvPr id="216" name="TextBox 215"/>
              <p:cNvSpPr txBox="1"/>
              <p:nvPr/>
            </p:nvSpPr>
            <p:spPr>
              <a:xfrm>
                <a:off x="7711884" y="5193168"/>
                <a:ext cx="1194901" cy="607929"/>
              </a:xfrm>
              <a:prstGeom prst="rect">
                <a:avLst/>
              </a:prstGeom>
              <a:noFill/>
            </p:spPr>
            <p:txBody>
              <a:bodyPr wrap="none" lIns="112914" tIns="56458" rIns="112914" bIns="56458"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2013</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grpSp>
      <p:grpSp>
        <p:nvGrpSpPr>
          <p:cNvPr id="9" name="组合 16"/>
          <p:cNvGrpSpPr/>
          <p:nvPr/>
        </p:nvGrpSpPr>
        <p:grpSpPr>
          <a:xfrm>
            <a:off x="6216205" y="827789"/>
            <a:ext cx="1197745" cy="1194766"/>
            <a:chOff x="9300895" y="1351498"/>
            <a:chExt cx="1792285" cy="1787608"/>
          </a:xfrm>
        </p:grpSpPr>
        <p:sp>
          <p:nvSpPr>
            <p:cNvPr id="209" name="Oval Callout 10"/>
            <p:cNvSpPr/>
            <p:nvPr/>
          </p:nvSpPr>
          <p:spPr bwMode="auto">
            <a:xfrm rot="20704326">
              <a:off x="9300895" y="1351498"/>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en-US" sz="1600" dirty="0">
                <a:sym typeface="Gill Sans" charset="0"/>
              </a:endParaRPr>
            </a:p>
          </p:txBody>
        </p:sp>
        <p:sp>
          <p:nvSpPr>
            <p:cNvPr id="228" name="椭圆 227"/>
            <p:cNvSpPr/>
            <p:nvPr/>
          </p:nvSpPr>
          <p:spPr>
            <a:xfrm>
              <a:off x="9457949" y="1496189"/>
              <a:ext cx="1498226" cy="1498226"/>
            </a:xfrm>
            <a:prstGeom prst="ellipse">
              <a:avLst/>
            </a:prstGeom>
            <a:solidFill>
              <a:schemeClr val="accent1"/>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sp>
          <p:nvSpPr>
            <p:cNvPr id="217" name="TextBox 216"/>
            <p:cNvSpPr txBox="1"/>
            <p:nvPr/>
          </p:nvSpPr>
          <p:spPr>
            <a:xfrm>
              <a:off x="9676275" y="2024252"/>
              <a:ext cx="1194901" cy="607929"/>
            </a:xfrm>
            <a:prstGeom prst="rect">
              <a:avLst/>
            </a:prstGeom>
            <a:noFill/>
          </p:spPr>
          <p:txBody>
            <a:bodyPr wrap="none" lIns="112914" tIns="56458" rIns="112914" bIns="56458"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2014</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grpSp>
        <p:nvGrpSpPr>
          <p:cNvPr id="11" name="组合 17"/>
          <p:cNvGrpSpPr/>
          <p:nvPr/>
        </p:nvGrpSpPr>
        <p:grpSpPr>
          <a:xfrm>
            <a:off x="7542629" y="3083843"/>
            <a:ext cx="1182893" cy="1209767"/>
            <a:chOff x="11285735" y="4727004"/>
            <a:chExt cx="1770060" cy="1810051"/>
          </a:xfrm>
        </p:grpSpPr>
        <p:sp>
          <p:nvSpPr>
            <p:cNvPr id="210" name="Oval Callout 85"/>
            <p:cNvSpPr/>
            <p:nvPr/>
          </p:nvSpPr>
          <p:spPr bwMode="auto">
            <a:xfrm rot="9900337">
              <a:off x="11285735" y="4727004"/>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095" tIns="47047" rIns="94095" bIns="47047" numCol="1" anchor="t" anchorCtr="0" compatLnSpc="1"/>
            <a:lstStyle/>
            <a:p>
              <a:endParaRPr lang="en-US" sz="1600" dirty="0">
                <a:sym typeface="Gill Sans" charset="0"/>
              </a:endParaRPr>
            </a:p>
          </p:txBody>
        </p:sp>
        <p:sp>
          <p:nvSpPr>
            <p:cNvPr id="224" name="椭圆 223"/>
            <p:cNvSpPr/>
            <p:nvPr/>
          </p:nvSpPr>
          <p:spPr>
            <a:xfrm>
              <a:off x="11406926" y="4868190"/>
              <a:ext cx="1527678" cy="1527678"/>
            </a:xfrm>
            <a:prstGeom prst="ellipse">
              <a:avLst/>
            </a:prstGeom>
            <a:solidFill>
              <a:schemeClr val="accent2"/>
            </a:solidFill>
            <a:ln w="7938" cap="flat">
              <a:noFill/>
              <a:prstDash val="solid"/>
              <a:miter lim="800000"/>
            </a:ln>
            <a:effectLst/>
          </p:spPr>
          <p:txBody>
            <a:bodyPr vert="horz" wrap="square" lIns="94095" tIns="47047" rIns="94095" bIns="47047" numCol="1" anchor="t" anchorCtr="0" compatLnSpc="1"/>
            <a:lstStyle/>
            <a:p>
              <a:endParaRPr lang="zh-CN" altLang="en-US" sz="1600" dirty="0"/>
            </a:p>
          </p:txBody>
        </p:sp>
        <p:sp>
          <p:nvSpPr>
            <p:cNvPr id="218" name="TextBox 217"/>
            <p:cNvSpPr txBox="1"/>
            <p:nvPr/>
          </p:nvSpPr>
          <p:spPr>
            <a:xfrm>
              <a:off x="11665074" y="5359255"/>
              <a:ext cx="1194901" cy="607929"/>
            </a:xfrm>
            <a:prstGeom prst="rect">
              <a:avLst/>
            </a:prstGeom>
            <a:noFill/>
          </p:spPr>
          <p:txBody>
            <a:bodyPr wrap="none" lIns="112914" tIns="56458" rIns="112914" bIns="56458"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2015</a:t>
              </a:r>
              <a:endParaRPr lang="zh-CN" altLang="en-US" sz="19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800"/>
                                        <p:tgtEl>
                                          <p:spTgt spid="16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170"/>
                                        </p:tgtEl>
                                        <p:attrNameLst>
                                          <p:attrName>style.visibility</p:attrName>
                                        </p:attrNameLst>
                                      </p:cBhvr>
                                      <p:to>
                                        <p:strVal val="visible"/>
                                      </p:to>
                                    </p:set>
                                    <p:anim calcmode="lin" valueType="num">
                                      <p:cBhvr>
                                        <p:cTn id="10" dur="250" fill="hold"/>
                                        <p:tgtEl>
                                          <p:spTgt spid="170"/>
                                        </p:tgtEl>
                                        <p:attrNameLst>
                                          <p:attrName>ppt_w</p:attrName>
                                        </p:attrNameLst>
                                      </p:cBhvr>
                                      <p:tavLst>
                                        <p:tav tm="0">
                                          <p:val>
                                            <p:fltVal val="0"/>
                                          </p:val>
                                        </p:tav>
                                        <p:tav tm="100000">
                                          <p:val>
                                            <p:strVal val="#ppt_w"/>
                                          </p:val>
                                        </p:tav>
                                      </p:tavLst>
                                    </p:anim>
                                    <p:anim calcmode="lin" valueType="num">
                                      <p:cBhvr>
                                        <p:cTn id="11" dur="250" fill="hold"/>
                                        <p:tgtEl>
                                          <p:spTgt spid="170"/>
                                        </p:tgtEl>
                                        <p:attrNameLst>
                                          <p:attrName>ppt_h</p:attrName>
                                        </p:attrNameLst>
                                      </p:cBhvr>
                                      <p:tavLst>
                                        <p:tav tm="0">
                                          <p:val>
                                            <p:fltVal val="0"/>
                                          </p:val>
                                        </p:tav>
                                        <p:tav tm="100000">
                                          <p:val>
                                            <p:strVal val="#ppt_h"/>
                                          </p:val>
                                        </p:tav>
                                      </p:tavLst>
                                    </p:anim>
                                    <p:animEffect transition="in" filter="fade">
                                      <p:cBhvr>
                                        <p:cTn id="12" dur="250"/>
                                        <p:tgtEl>
                                          <p:spTgt spid="170"/>
                                        </p:tgtEl>
                                      </p:cBhvr>
                                    </p:animEffect>
                                  </p:childTnLst>
                                </p:cTn>
                              </p:par>
                              <p:par>
                                <p:cTn id="13" presetID="42" presetClass="entr" presetSubtype="0" fill="hold" nodeType="with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1500"/>
                                  </p:stCondLst>
                                  <p:childTnLst>
                                    <p:set>
                                      <p:cBhvr>
                                        <p:cTn id="19" dur="1" fill="hold">
                                          <p:stCondLst>
                                            <p:cond delay="0"/>
                                          </p:stCondLst>
                                        </p:cTn>
                                        <p:tgtEl>
                                          <p:spTgt spid="171"/>
                                        </p:tgtEl>
                                        <p:attrNameLst>
                                          <p:attrName>style.visibility</p:attrName>
                                        </p:attrNameLst>
                                      </p:cBhvr>
                                      <p:to>
                                        <p:strVal val="visible"/>
                                      </p:to>
                                    </p:set>
                                    <p:animEffect transition="in" filter="wipe(left)">
                                      <p:cBhvr>
                                        <p:cTn id="20" dur="500"/>
                                        <p:tgtEl>
                                          <p:spTgt spid="171"/>
                                        </p:tgtEl>
                                      </p:cBhvr>
                                    </p:animEffect>
                                  </p:childTnLst>
                                </p:cTn>
                              </p:par>
                              <p:par>
                                <p:cTn id="21" presetID="53" presetClass="entr" presetSubtype="16" fill="hold" grpId="0" nodeType="withEffect">
                                  <p:stCondLst>
                                    <p:cond delay="2000"/>
                                  </p:stCondLst>
                                  <p:childTnLst>
                                    <p:set>
                                      <p:cBhvr>
                                        <p:cTn id="22" dur="1" fill="hold">
                                          <p:stCondLst>
                                            <p:cond delay="0"/>
                                          </p:stCondLst>
                                        </p:cTn>
                                        <p:tgtEl>
                                          <p:spTgt spid="173"/>
                                        </p:tgtEl>
                                        <p:attrNameLst>
                                          <p:attrName>style.visibility</p:attrName>
                                        </p:attrNameLst>
                                      </p:cBhvr>
                                      <p:to>
                                        <p:strVal val="visible"/>
                                      </p:to>
                                    </p:set>
                                    <p:anim calcmode="lin" valueType="num">
                                      <p:cBhvr>
                                        <p:cTn id="23" dur="250" fill="hold"/>
                                        <p:tgtEl>
                                          <p:spTgt spid="173"/>
                                        </p:tgtEl>
                                        <p:attrNameLst>
                                          <p:attrName>ppt_w</p:attrName>
                                        </p:attrNameLst>
                                      </p:cBhvr>
                                      <p:tavLst>
                                        <p:tav tm="0">
                                          <p:val>
                                            <p:fltVal val="0"/>
                                          </p:val>
                                        </p:tav>
                                        <p:tav tm="100000">
                                          <p:val>
                                            <p:strVal val="#ppt_w"/>
                                          </p:val>
                                        </p:tav>
                                      </p:tavLst>
                                    </p:anim>
                                    <p:anim calcmode="lin" valueType="num">
                                      <p:cBhvr>
                                        <p:cTn id="24" dur="250" fill="hold"/>
                                        <p:tgtEl>
                                          <p:spTgt spid="173"/>
                                        </p:tgtEl>
                                        <p:attrNameLst>
                                          <p:attrName>ppt_h</p:attrName>
                                        </p:attrNameLst>
                                      </p:cBhvr>
                                      <p:tavLst>
                                        <p:tav tm="0">
                                          <p:val>
                                            <p:fltVal val="0"/>
                                          </p:val>
                                        </p:tav>
                                        <p:tav tm="100000">
                                          <p:val>
                                            <p:strVal val="#ppt_h"/>
                                          </p:val>
                                        </p:tav>
                                      </p:tavLst>
                                    </p:anim>
                                    <p:animEffect transition="in" filter="fade">
                                      <p:cBhvr>
                                        <p:cTn id="25" dur="250"/>
                                        <p:tgtEl>
                                          <p:spTgt spid="173"/>
                                        </p:tgtEl>
                                      </p:cBhvr>
                                    </p:animEffect>
                                  </p:childTnLst>
                                </p:cTn>
                              </p:par>
                              <p:par>
                                <p:cTn id="26" presetID="47" presetClass="entr" presetSubtype="0" fill="hold" nodeType="withEffect">
                                  <p:stCondLst>
                                    <p:cond delay="20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par>
                                <p:cTn id="31" presetID="22" presetClass="entr" presetSubtype="8" fill="hold" grpId="0" nodeType="withEffect">
                                  <p:stCondLst>
                                    <p:cond delay="2500"/>
                                  </p:stCondLst>
                                  <p:childTnLst>
                                    <p:set>
                                      <p:cBhvr>
                                        <p:cTn id="32" dur="1" fill="hold">
                                          <p:stCondLst>
                                            <p:cond delay="0"/>
                                          </p:stCondLst>
                                        </p:cTn>
                                        <p:tgtEl>
                                          <p:spTgt spid="178"/>
                                        </p:tgtEl>
                                        <p:attrNameLst>
                                          <p:attrName>style.visibility</p:attrName>
                                        </p:attrNameLst>
                                      </p:cBhvr>
                                      <p:to>
                                        <p:strVal val="visible"/>
                                      </p:to>
                                    </p:set>
                                    <p:animEffect transition="in" filter="wipe(left)">
                                      <p:cBhvr>
                                        <p:cTn id="33" dur="500"/>
                                        <p:tgtEl>
                                          <p:spTgt spid="178"/>
                                        </p:tgtEl>
                                      </p:cBhvr>
                                    </p:animEffect>
                                  </p:childTnLst>
                                </p:cTn>
                              </p:par>
                              <p:par>
                                <p:cTn id="34" presetID="53" presetClass="entr" presetSubtype="16" fill="hold" grpId="0" nodeType="withEffect">
                                  <p:stCondLst>
                                    <p:cond delay="3000"/>
                                  </p:stCondLst>
                                  <p:childTnLst>
                                    <p:set>
                                      <p:cBhvr>
                                        <p:cTn id="35" dur="1" fill="hold">
                                          <p:stCondLst>
                                            <p:cond delay="0"/>
                                          </p:stCondLst>
                                        </p:cTn>
                                        <p:tgtEl>
                                          <p:spTgt spid="175"/>
                                        </p:tgtEl>
                                        <p:attrNameLst>
                                          <p:attrName>style.visibility</p:attrName>
                                        </p:attrNameLst>
                                      </p:cBhvr>
                                      <p:to>
                                        <p:strVal val="visible"/>
                                      </p:to>
                                    </p:set>
                                    <p:anim calcmode="lin" valueType="num">
                                      <p:cBhvr>
                                        <p:cTn id="36" dur="250" fill="hold"/>
                                        <p:tgtEl>
                                          <p:spTgt spid="175"/>
                                        </p:tgtEl>
                                        <p:attrNameLst>
                                          <p:attrName>ppt_w</p:attrName>
                                        </p:attrNameLst>
                                      </p:cBhvr>
                                      <p:tavLst>
                                        <p:tav tm="0">
                                          <p:val>
                                            <p:fltVal val="0"/>
                                          </p:val>
                                        </p:tav>
                                        <p:tav tm="100000">
                                          <p:val>
                                            <p:strVal val="#ppt_w"/>
                                          </p:val>
                                        </p:tav>
                                      </p:tavLst>
                                    </p:anim>
                                    <p:anim calcmode="lin" valueType="num">
                                      <p:cBhvr>
                                        <p:cTn id="37" dur="250" fill="hold"/>
                                        <p:tgtEl>
                                          <p:spTgt spid="175"/>
                                        </p:tgtEl>
                                        <p:attrNameLst>
                                          <p:attrName>ppt_h</p:attrName>
                                        </p:attrNameLst>
                                      </p:cBhvr>
                                      <p:tavLst>
                                        <p:tav tm="0">
                                          <p:val>
                                            <p:fltVal val="0"/>
                                          </p:val>
                                        </p:tav>
                                        <p:tav tm="100000">
                                          <p:val>
                                            <p:strVal val="#ppt_h"/>
                                          </p:val>
                                        </p:tav>
                                      </p:tavLst>
                                    </p:anim>
                                    <p:animEffect transition="in" filter="fade">
                                      <p:cBhvr>
                                        <p:cTn id="38" dur="250"/>
                                        <p:tgtEl>
                                          <p:spTgt spid="175"/>
                                        </p:tgtEl>
                                      </p:cBhvr>
                                    </p:animEffect>
                                  </p:childTnLst>
                                </p:cTn>
                              </p:par>
                              <p:par>
                                <p:cTn id="39" presetID="42" presetClass="entr" presetSubtype="0" fill="hold" nodeType="withEffect">
                                  <p:stCondLst>
                                    <p:cond delay="300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par>
                                <p:cTn id="44" presetID="22" presetClass="entr" presetSubtype="8" fill="hold" grpId="0" nodeType="withEffect">
                                  <p:stCondLst>
                                    <p:cond delay="3500"/>
                                  </p:stCondLst>
                                  <p:childTnLst>
                                    <p:set>
                                      <p:cBhvr>
                                        <p:cTn id="45" dur="1" fill="hold">
                                          <p:stCondLst>
                                            <p:cond delay="0"/>
                                          </p:stCondLst>
                                        </p:cTn>
                                        <p:tgtEl>
                                          <p:spTgt spid="176"/>
                                        </p:tgtEl>
                                        <p:attrNameLst>
                                          <p:attrName>style.visibility</p:attrName>
                                        </p:attrNameLst>
                                      </p:cBhvr>
                                      <p:to>
                                        <p:strVal val="visible"/>
                                      </p:to>
                                    </p:set>
                                    <p:animEffect transition="in" filter="wipe(left)">
                                      <p:cBhvr>
                                        <p:cTn id="46" dur="500"/>
                                        <p:tgtEl>
                                          <p:spTgt spid="176"/>
                                        </p:tgtEl>
                                      </p:cBhvr>
                                    </p:animEffect>
                                  </p:childTnLst>
                                </p:cTn>
                              </p:par>
                              <p:par>
                                <p:cTn id="47" presetID="53" presetClass="entr" presetSubtype="16" fill="hold" grpId="0" nodeType="withEffect">
                                  <p:stCondLst>
                                    <p:cond delay="4000"/>
                                  </p:stCondLst>
                                  <p:childTnLst>
                                    <p:set>
                                      <p:cBhvr>
                                        <p:cTn id="48" dur="1" fill="hold">
                                          <p:stCondLst>
                                            <p:cond delay="0"/>
                                          </p:stCondLst>
                                        </p:cTn>
                                        <p:tgtEl>
                                          <p:spTgt spid="174"/>
                                        </p:tgtEl>
                                        <p:attrNameLst>
                                          <p:attrName>style.visibility</p:attrName>
                                        </p:attrNameLst>
                                      </p:cBhvr>
                                      <p:to>
                                        <p:strVal val="visible"/>
                                      </p:to>
                                    </p:set>
                                    <p:anim calcmode="lin" valueType="num">
                                      <p:cBhvr>
                                        <p:cTn id="49" dur="250" fill="hold"/>
                                        <p:tgtEl>
                                          <p:spTgt spid="174"/>
                                        </p:tgtEl>
                                        <p:attrNameLst>
                                          <p:attrName>ppt_w</p:attrName>
                                        </p:attrNameLst>
                                      </p:cBhvr>
                                      <p:tavLst>
                                        <p:tav tm="0">
                                          <p:val>
                                            <p:fltVal val="0"/>
                                          </p:val>
                                        </p:tav>
                                        <p:tav tm="100000">
                                          <p:val>
                                            <p:strVal val="#ppt_w"/>
                                          </p:val>
                                        </p:tav>
                                      </p:tavLst>
                                    </p:anim>
                                    <p:anim calcmode="lin" valueType="num">
                                      <p:cBhvr>
                                        <p:cTn id="50" dur="250" fill="hold"/>
                                        <p:tgtEl>
                                          <p:spTgt spid="174"/>
                                        </p:tgtEl>
                                        <p:attrNameLst>
                                          <p:attrName>ppt_h</p:attrName>
                                        </p:attrNameLst>
                                      </p:cBhvr>
                                      <p:tavLst>
                                        <p:tav tm="0">
                                          <p:val>
                                            <p:fltVal val="0"/>
                                          </p:val>
                                        </p:tav>
                                        <p:tav tm="100000">
                                          <p:val>
                                            <p:strVal val="#ppt_h"/>
                                          </p:val>
                                        </p:tav>
                                      </p:tavLst>
                                    </p:anim>
                                    <p:animEffect transition="in" filter="fade">
                                      <p:cBhvr>
                                        <p:cTn id="51" dur="250"/>
                                        <p:tgtEl>
                                          <p:spTgt spid="174"/>
                                        </p:tgtEl>
                                      </p:cBhvr>
                                    </p:animEffect>
                                  </p:childTnLst>
                                </p:cTn>
                              </p:par>
                              <p:par>
                                <p:cTn id="52" presetID="47" presetClass="entr" presetSubtype="0" fill="hold" nodeType="withEffect">
                                  <p:stCondLst>
                                    <p:cond delay="400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par>
                                <p:cTn id="57" presetID="22" presetClass="entr" presetSubtype="8" fill="hold" grpId="0" nodeType="withEffect">
                                  <p:stCondLst>
                                    <p:cond delay="4500"/>
                                  </p:stCondLst>
                                  <p:childTnLst>
                                    <p:set>
                                      <p:cBhvr>
                                        <p:cTn id="58" dur="1" fill="hold">
                                          <p:stCondLst>
                                            <p:cond delay="0"/>
                                          </p:stCondLst>
                                        </p:cTn>
                                        <p:tgtEl>
                                          <p:spTgt spid="177"/>
                                        </p:tgtEl>
                                        <p:attrNameLst>
                                          <p:attrName>style.visibility</p:attrName>
                                        </p:attrNameLst>
                                      </p:cBhvr>
                                      <p:to>
                                        <p:strVal val="visible"/>
                                      </p:to>
                                    </p:set>
                                    <p:animEffect transition="in" filter="wipe(left)">
                                      <p:cBhvr>
                                        <p:cTn id="59" dur="500"/>
                                        <p:tgtEl>
                                          <p:spTgt spid="177"/>
                                        </p:tgtEl>
                                      </p:cBhvr>
                                    </p:animEffect>
                                  </p:childTnLst>
                                </p:cTn>
                              </p:par>
                              <p:par>
                                <p:cTn id="60" presetID="53" presetClass="entr" presetSubtype="16" fill="hold" grpId="0" nodeType="withEffect">
                                  <p:stCondLst>
                                    <p:cond delay="5000"/>
                                  </p:stCondLst>
                                  <p:childTnLst>
                                    <p:set>
                                      <p:cBhvr>
                                        <p:cTn id="61" dur="1" fill="hold">
                                          <p:stCondLst>
                                            <p:cond delay="0"/>
                                          </p:stCondLst>
                                        </p:cTn>
                                        <p:tgtEl>
                                          <p:spTgt spid="206"/>
                                        </p:tgtEl>
                                        <p:attrNameLst>
                                          <p:attrName>style.visibility</p:attrName>
                                        </p:attrNameLst>
                                      </p:cBhvr>
                                      <p:to>
                                        <p:strVal val="visible"/>
                                      </p:to>
                                    </p:set>
                                    <p:anim calcmode="lin" valueType="num">
                                      <p:cBhvr>
                                        <p:cTn id="62" dur="250" fill="hold"/>
                                        <p:tgtEl>
                                          <p:spTgt spid="206"/>
                                        </p:tgtEl>
                                        <p:attrNameLst>
                                          <p:attrName>ppt_w</p:attrName>
                                        </p:attrNameLst>
                                      </p:cBhvr>
                                      <p:tavLst>
                                        <p:tav tm="0">
                                          <p:val>
                                            <p:fltVal val="0"/>
                                          </p:val>
                                        </p:tav>
                                        <p:tav tm="100000">
                                          <p:val>
                                            <p:strVal val="#ppt_w"/>
                                          </p:val>
                                        </p:tav>
                                      </p:tavLst>
                                    </p:anim>
                                    <p:anim calcmode="lin" valueType="num">
                                      <p:cBhvr>
                                        <p:cTn id="63" dur="250" fill="hold"/>
                                        <p:tgtEl>
                                          <p:spTgt spid="206"/>
                                        </p:tgtEl>
                                        <p:attrNameLst>
                                          <p:attrName>ppt_h</p:attrName>
                                        </p:attrNameLst>
                                      </p:cBhvr>
                                      <p:tavLst>
                                        <p:tav tm="0">
                                          <p:val>
                                            <p:fltVal val="0"/>
                                          </p:val>
                                        </p:tav>
                                        <p:tav tm="100000">
                                          <p:val>
                                            <p:strVal val="#ppt_h"/>
                                          </p:val>
                                        </p:tav>
                                      </p:tavLst>
                                    </p:anim>
                                    <p:animEffect transition="in" filter="fade">
                                      <p:cBhvr>
                                        <p:cTn id="64" dur="250"/>
                                        <p:tgtEl>
                                          <p:spTgt spid="206"/>
                                        </p:tgtEl>
                                      </p:cBhvr>
                                    </p:animEffect>
                                  </p:childTnLst>
                                </p:cTn>
                              </p:par>
                              <p:par>
                                <p:cTn id="65" presetID="42" presetClass="entr" presetSubtype="0" fill="hold" nodeType="withEffect">
                                  <p:stCondLst>
                                    <p:cond delay="500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1000"/>
                                        <p:tgtEl>
                                          <p:spTgt spid="9"/>
                                        </p:tgtEl>
                                      </p:cBhvr>
                                    </p:animEffect>
                                    <p:anim calcmode="lin" valueType="num">
                                      <p:cBhvr>
                                        <p:cTn id="68" dur="1000" fill="hold"/>
                                        <p:tgtEl>
                                          <p:spTgt spid="9"/>
                                        </p:tgtEl>
                                        <p:attrNameLst>
                                          <p:attrName>ppt_x</p:attrName>
                                        </p:attrNameLst>
                                      </p:cBhvr>
                                      <p:tavLst>
                                        <p:tav tm="0">
                                          <p:val>
                                            <p:strVal val="#ppt_x"/>
                                          </p:val>
                                        </p:tav>
                                        <p:tav tm="100000">
                                          <p:val>
                                            <p:strVal val="#ppt_x"/>
                                          </p:val>
                                        </p:tav>
                                      </p:tavLst>
                                    </p:anim>
                                    <p:anim calcmode="lin" valueType="num">
                                      <p:cBhvr>
                                        <p:cTn id="69" dur="1000" fill="hold"/>
                                        <p:tgtEl>
                                          <p:spTgt spid="9"/>
                                        </p:tgtEl>
                                        <p:attrNameLst>
                                          <p:attrName>ppt_y</p:attrName>
                                        </p:attrNameLst>
                                      </p:cBhvr>
                                      <p:tavLst>
                                        <p:tav tm="0">
                                          <p:val>
                                            <p:strVal val="#ppt_y+.1"/>
                                          </p:val>
                                        </p:tav>
                                        <p:tav tm="100000">
                                          <p:val>
                                            <p:strVal val="#ppt_y"/>
                                          </p:val>
                                        </p:tav>
                                      </p:tavLst>
                                    </p:anim>
                                  </p:childTnLst>
                                </p:cTn>
                              </p:par>
                              <p:par>
                                <p:cTn id="70" presetID="22" presetClass="entr" presetSubtype="8" fill="hold" grpId="0" nodeType="withEffect">
                                  <p:stCondLst>
                                    <p:cond delay="5500"/>
                                  </p:stCondLst>
                                  <p:childTnLst>
                                    <p:set>
                                      <p:cBhvr>
                                        <p:cTn id="71" dur="1" fill="hold">
                                          <p:stCondLst>
                                            <p:cond delay="0"/>
                                          </p:stCondLst>
                                        </p:cTn>
                                        <p:tgtEl>
                                          <p:spTgt spid="211"/>
                                        </p:tgtEl>
                                        <p:attrNameLst>
                                          <p:attrName>style.visibility</p:attrName>
                                        </p:attrNameLst>
                                      </p:cBhvr>
                                      <p:to>
                                        <p:strVal val="visible"/>
                                      </p:to>
                                    </p:set>
                                    <p:animEffect transition="in" filter="wipe(left)">
                                      <p:cBhvr>
                                        <p:cTn id="72" dur="500"/>
                                        <p:tgtEl>
                                          <p:spTgt spid="211"/>
                                        </p:tgtEl>
                                      </p:cBhvr>
                                    </p:animEffect>
                                  </p:childTnLst>
                                </p:cTn>
                              </p:par>
                              <p:par>
                                <p:cTn id="73" presetID="53" presetClass="entr" presetSubtype="16" fill="hold" grpId="0" nodeType="withEffect">
                                  <p:stCondLst>
                                    <p:cond delay="6000"/>
                                  </p:stCondLst>
                                  <p:childTnLst>
                                    <p:set>
                                      <p:cBhvr>
                                        <p:cTn id="74" dur="1" fill="hold">
                                          <p:stCondLst>
                                            <p:cond delay="0"/>
                                          </p:stCondLst>
                                        </p:cTn>
                                        <p:tgtEl>
                                          <p:spTgt spid="207"/>
                                        </p:tgtEl>
                                        <p:attrNameLst>
                                          <p:attrName>style.visibility</p:attrName>
                                        </p:attrNameLst>
                                      </p:cBhvr>
                                      <p:to>
                                        <p:strVal val="visible"/>
                                      </p:to>
                                    </p:set>
                                    <p:anim calcmode="lin" valueType="num">
                                      <p:cBhvr>
                                        <p:cTn id="75" dur="250" fill="hold"/>
                                        <p:tgtEl>
                                          <p:spTgt spid="207"/>
                                        </p:tgtEl>
                                        <p:attrNameLst>
                                          <p:attrName>ppt_w</p:attrName>
                                        </p:attrNameLst>
                                      </p:cBhvr>
                                      <p:tavLst>
                                        <p:tav tm="0">
                                          <p:val>
                                            <p:fltVal val="0"/>
                                          </p:val>
                                        </p:tav>
                                        <p:tav tm="100000">
                                          <p:val>
                                            <p:strVal val="#ppt_w"/>
                                          </p:val>
                                        </p:tav>
                                      </p:tavLst>
                                    </p:anim>
                                    <p:anim calcmode="lin" valueType="num">
                                      <p:cBhvr>
                                        <p:cTn id="76" dur="250" fill="hold"/>
                                        <p:tgtEl>
                                          <p:spTgt spid="207"/>
                                        </p:tgtEl>
                                        <p:attrNameLst>
                                          <p:attrName>ppt_h</p:attrName>
                                        </p:attrNameLst>
                                      </p:cBhvr>
                                      <p:tavLst>
                                        <p:tav tm="0">
                                          <p:val>
                                            <p:fltVal val="0"/>
                                          </p:val>
                                        </p:tav>
                                        <p:tav tm="100000">
                                          <p:val>
                                            <p:strVal val="#ppt_h"/>
                                          </p:val>
                                        </p:tav>
                                      </p:tavLst>
                                    </p:anim>
                                    <p:animEffect transition="in" filter="fade">
                                      <p:cBhvr>
                                        <p:cTn id="77" dur="250"/>
                                        <p:tgtEl>
                                          <p:spTgt spid="207"/>
                                        </p:tgtEl>
                                      </p:cBhvr>
                                    </p:animEffect>
                                  </p:childTnLst>
                                </p:cTn>
                              </p:par>
                              <p:par>
                                <p:cTn id="78" presetID="47" presetClass="entr" presetSubtype="0" fill="hold" nodeType="withEffect">
                                  <p:stCondLst>
                                    <p:cond delay="6000"/>
                                  </p:stCondLst>
                                  <p:childTnLst>
                                    <p:set>
                                      <p:cBhvr>
                                        <p:cTn id="79" dur="1" fill="hold">
                                          <p:stCondLst>
                                            <p:cond delay="0"/>
                                          </p:stCondLst>
                                        </p:cTn>
                                        <p:tgtEl>
                                          <p:spTgt spid="11"/>
                                        </p:tgtEl>
                                        <p:attrNameLst>
                                          <p:attrName>style.visibility</p:attrName>
                                        </p:attrNameLst>
                                      </p:cBhvr>
                                      <p:to>
                                        <p:strVal val="visible"/>
                                      </p:to>
                                    </p:set>
                                    <p:animEffect transition="in" filter="fade">
                                      <p:cBhvr>
                                        <p:cTn id="80" dur="1000"/>
                                        <p:tgtEl>
                                          <p:spTgt spid="11"/>
                                        </p:tgtEl>
                                      </p:cBhvr>
                                    </p:animEffect>
                                    <p:anim calcmode="lin" valueType="num">
                                      <p:cBhvr>
                                        <p:cTn id="81" dur="1000" fill="hold"/>
                                        <p:tgtEl>
                                          <p:spTgt spid="11"/>
                                        </p:tgtEl>
                                        <p:attrNameLst>
                                          <p:attrName>ppt_x</p:attrName>
                                        </p:attrNameLst>
                                      </p:cBhvr>
                                      <p:tavLst>
                                        <p:tav tm="0">
                                          <p:val>
                                            <p:strVal val="#ppt_x"/>
                                          </p:val>
                                        </p:tav>
                                        <p:tav tm="100000">
                                          <p:val>
                                            <p:strVal val="#ppt_x"/>
                                          </p:val>
                                        </p:tav>
                                      </p:tavLst>
                                    </p:anim>
                                    <p:anim calcmode="lin" valueType="num">
                                      <p:cBhvr>
                                        <p:cTn id="82" dur="1000" fill="hold"/>
                                        <p:tgtEl>
                                          <p:spTgt spid="11"/>
                                        </p:tgtEl>
                                        <p:attrNameLst>
                                          <p:attrName>ppt_y</p:attrName>
                                        </p:attrNameLst>
                                      </p:cBhvr>
                                      <p:tavLst>
                                        <p:tav tm="0">
                                          <p:val>
                                            <p:strVal val="#ppt_y-.1"/>
                                          </p:val>
                                        </p:tav>
                                        <p:tav tm="100000">
                                          <p:val>
                                            <p:strVal val="#ppt_y"/>
                                          </p:val>
                                        </p:tav>
                                      </p:tavLst>
                                    </p:anim>
                                  </p:childTnLst>
                                </p:cTn>
                              </p:par>
                              <p:par>
                                <p:cTn id="83" presetID="22" presetClass="entr" presetSubtype="8" fill="hold" grpId="0" nodeType="withEffect">
                                  <p:stCondLst>
                                    <p:cond delay="6500"/>
                                  </p:stCondLst>
                                  <p:childTnLst>
                                    <p:set>
                                      <p:cBhvr>
                                        <p:cTn id="84" dur="1" fill="hold">
                                          <p:stCondLst>
                                            <p:cond delay="0"/>
                                          </p:stCondLst>
                                        </p:cTn>
                                        <p:tgtEl>
                                          <p:spTgt spid="212"/>
                                        </p:tgtEl>
                                        <p:attrNameLst>
                                          <p:attrName>style.visibility</p:attrName>
                                        </p:attrNameLst>
                                      </p:cBhvr>
                                      <p:to>
                                        <p:strVal val="visible"/>
                                      </p:to>
                                    </p:set>
                                    <p:animEffect transition="in" filter="wipe(left)">
                                      <p:cBhvr>
                                        <p:cTn id="85"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70" grpId="0" animBg="1"/>
      <p:bldP spid="171" grpId="0"/>
      <p:bldP spid="173" grpId="0" animBg="1"/>
      <p:bldP spid="174" grpId="0" animBg="1"/>
      <p:bldP spid="175" grpId="0" animBg="1"/>
      <p:bldP spid="176" grpId="0"/>
      <p:bldP spid="177" grpId="0"/>
      <p:bldP spid="178" grpId="0"/>
      <p:bldP spid="206" grpId="0" animBg="1"/>
      <p:bldP spid="207" grpId="0" animBg="1"/>
      <p:bldP spid="211" grpId="0"/>
      <p:bldP spid="2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13"/>
          <p:cNvSpPr>
            <a:spLocks noChangeAspect="1" noChangeArrowheads="1" noTextEdit="1"/>
          </p:cNvSpPr>
          <p:nvPr/>
        </p:nvSpPr>
        <p:spPr bwMode="auto">
          <a:xfrm>
            <a:off x="952989" y="1305209"/>
            <a:ext cx="7238023" cy="290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9" tIns="45720" rIns="91439" bIns="45720"/>
          <a:lstStyle/>
          <a:p>
            <a:endParaRPr lang="zh-CN" altLang="en-US" sz="1800"/>
          </a:p>
        </p:txBody>
      </p:sp>
      <p:sp>
        <p:nvSpPr>
          <p:cNvPr id="26" name="Rectangle 14"/>
          <p:cNvSpPr>
            <a:spLocks noChangeArrowheads="1"/>
          </p:cNvSpPr>
          <p:nvPr/>
        </p:nvSpPr>
        <p:spPr bwMode="auto">
          <a:xfrm>
            <a:off x="952990" y="1375081"/>
            <a:ext cx="1447604" cy="1453011"/>
          </a:xfrm>
          <a:prstGeom prst="rect">
            <a:avLst/>
          </a:prstGeom>
          <a:solidFill>
            <a:schemeClr val="accent1"/>
          </a:solidFill>
          <a:ln>
            <a:noFill/>
          </a:ln>
        </p:spPr>
        <p:txBody>
          <a:bodyPr lIns="91439" tIns="45720" rIns="91439" bIns="45720"/>
          <a:lstStyle/>
          <a:p>
            <a:endParaRPr lang="zh-CN" altLang="en-US" sz="1800">
              <a:solidFill>
                <a:schemeClr val="accent1"/>
              </a:solidFill>
            </a:endParaRPr>
          </a:p>
        </p:txBody>
      </p:sp>
      <p:sp>
        <p:nvSpPr>
          <p:cNvPr id="27" name="Rectangle 15" descr="318740-130P60HZ091"/>
          <p:cNvSpPr>
            <a:spLocks noChangeArrowheads="1"/>
          </p:cNvSpPr>
          <p:nvPr/>
        </p:nvSpPr>
        <p:spPr bwMode="auto">
          <a:xfrm>
            <a:off x="2400594" y="1375081"/>
            <a:ext cx="1447604" cy="145301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txBody>
          <a:bodyPr lIns="91439" tIns="45720" rIns="91439" bIns="45720"/>
          <a:lstStyle/>
          <a:p>
            <a:endParaRPr lang="zh-CN" altLang="en-US" sz="1800"/>
          </a:p>
        </p:txBody>
      </p:sp>
      <p:sp>
        <p:nvSpPr>
          <p:cNvPr id="28" name="Rectangle 16"/>
          <p:cNvSpPr>
            <a:spLocks noChangeArrowheads="1"/>
          </p:cNvSpPr>
          <p:nvPr/>
        </p:nvSpPr>
        <p:spPr bwMode="auto">
          <a:xfrm>
            <a:off x="3848199" y="1375081"/>
            <a:ext cx="1447604" cy="1453011"/>
          </a:xfrm>
          <a:prstGeom prst="rect">
            <a:avLst/>
          </a:prstGeom>
          <a:solidFill>
            <a:schemeClr val="accent3"/>
          </a:solidFill>
          <a:ln>
            <a:noFill/>
          </a:ln>
        </p:spPr>
        <p:txBody>
          <a:bodyPr lIns="91439" tIns="45720" rIns="91439" bIns="45720"/>
          <a:lstStyle/>
          <a:p>
            <a:endParaRPr lang="zh-CN" altLang="en-US" sz="1800"/>
          </a:p>
        </p:txBody>
      </p:sp>
      <p:sp>
        <p:nvSpPr>
          <p:cNvPr id="29" name="Rectangle 17" descr="22"/>
          <p:cNvSpPr>
            <a:spLocks noChangeArrowheads="1"/>
          </p:cNvSpPr>
          <p:nvPr/>
        </p:nvSpPr>
        <p:spPr bwMode="auto">
          <a:xfrm>
            <a:off x="5295803" y="1375081"/>
            <a:ext cx="1447604" cy="145301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txBody>
          <a:bodyPr lIns="91439" tIns="45720" rIns="91439" bIns="45720"/>
          <a:lstStyle/>
          <a:p>
            <a:endParaRPr lang="zh-CN" altLang="en-US" sz="1800"/>
          </a:p>
        </p:txBody>
      </p:sp>
      <p:sp>
        <p:nvSpPr>
          <p:cNvPr id="30" name="Rectangle 18"/>
          <p:cNvSpPr>
            <a:spLocks noChangeArrowheads="1"/>
          </p:cNvSpPr>
          <p:nvPr/>
        </p:nvSpPr>
        <p:spPr bwMode="auto">
          <a:xfrm>
            <a:off x="6743407" y="1375081"/>
            <a:ext cx="1447604" cy="1453011"/>
          </a:xfrm>
          <a:prstGeom prst="rect">
            <a:avLst/>
          </a:prstGeom>
          <a:solidFill>
            <a:schemeClr val="accent1"/>
          </a:solidFill>
          <a:ln>
            <a:noFill/>
          </a:ln>
        </p:spPr>
        <p:txBody>
          <a:bodyPr lIns="91439" tIns="45720" rIns="91439" bIns="45720"/>
          <a:lstStyle/>
          <a:p>
            <a:endParaRPr lang="zh-CN" altLang="en-US" sz="1800"/>
          </a:p>
        </p:txBody>
      </p:sp>
      <p:sp>
        <p:nvSpPr>
          <p:cNvPr id="31" name="Rectangle 19" descr="sy_64934932458副本"/>
          <p:cNvSpPr>
            <a:spLocks noChangeArrowheads="1"/>
          </p:cNvSpPr>
          <p:nvPr/>
        </p:nvSpPr>
        <p:spPr bwMode="auto">
          <a:xfrm>
            <a:off x="952990" y="2828091"/>
            <a:ext cx="1447604" cy="1454599"/>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lIns="91439" tIns="45720" rIns="91439" bIns="45720"/>
          <a:lstStyle/>
          <a:p>
            <a:endParaRPr lang="zh-CN" altLang="en-US" sz="1800"/>
          </a:p>
        </p:txBody>
      </p:sp>
      <p:sp>
        <p:nvSpPr>
          <p:cNvPr id="32" name="Rectangle 20"/>
          <p:cNvSpPr>
            <a:spLocks noChangeArrowheads="1"/>
          </p:cNvSpPr>
          <p:nvPr/>
        </p:nvSpPr>
        <p:spPr bwMode="auto">
          <a:xfrm>
            <a:off x="2400594" y="2828091"/>
            <a:ext cx="1447604" cy="1454599"/>
          </a:xfrm>
          <a:prstGeom prst="rect">
            <a:avLst/>
          </a:prstGeom>
          <a:solidFill>
            <a:schemeClr val="accent2"/>
          </a:solidFill>
          <a:ln>
            <a:noFill/>
          </a:ln>
        </p:spPr>
        <p:txBody>
          <a:bodyPr lIns="91439" tIns="45720" rIns="91439" bIns="45720"/>
          <a:lstStyle/>
          <a:p>
            <a:endParaRPr lang="zh-CN" altLang="en-US" sz="1800"/>
          </a:p>
        </p:txBody>
      </p:sp>
      <p:sp>
        <p:nvSpPr>
          <p:cNvPr id="33" name="Rectangle 21" descr="image0071-1024x682"/>
          <p:cNvSpPr>
            <a:spLocks noChangeArrowheads="1"/>
          </p:cNvSpPr>
          <p:nvPr/>
        </p:nvSpPr>
        <p:spPr bwMode="auto">
          <a:xfrm>
            <a:off x="3848199" y="2828091"/>
            <a:ext cx="1447604" cy="1454599"/>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txBody>
          <a:bodyPr lIns="91439" tIns="45720" rIns="91439" bIns="45720"/>
          <a:lstStyle/>
          <a:p>
            <a:endParaRPr lang="zh-CN" altLang="en-US" sz="1800"/>
          </a:p>
        </p:txBody>
      </p:sp>
      <p:sp>
        <p:nvSpPr>
          <p:cNvPr id="34" name="Rectangle 22"/>
          <p:cNvSpPr>
            <a:spLocks noChangeArrowheads="1"/>
          </p:cNvSpPr>
          <p:nvPr/>
        </p:nvSpPr>
        <p:spPr bwMode="auto">
          <a:xfrm>
            <a:off x="5295803" y="2828091"/>
            <a:ext cx="1447604" cy="1454599"/>
          </a:xfrm>
          <a:prstGeom prst="rect">
            <a:avLst/>
          </a:prstGeom>
          <a:solidFill>
            <a:schemeClr val="accent4"/>
          </a:solidFill>
          <a:ln>
            <a:noFill/>
          </a:ln>
        </p:spPr>
        <p:txBody>
          <a:bodyPr lIns="91439" tIns="45720" rIns="91439" bIns="45720"/>
          <a:lstStyle/>
          <a:p>
            <a:endParaRPr lang="zh-CN" altLang="en-US" sz="1800"/>
          </a:p>
        </p:txBody>
      </p:sp>
      <p:sp>
        <p:nvSpPr>
          <p:cNvPr id="35" name="Rectangle 23" descr="201107060956141686"/>
          <p:cNvSpPr>
            <a:spLocks noChangeArrowheads="1"/>
          </p:cNvSpPr>
          <p:nvPr/>
        </p:nvSpPr>
        <p:spPr bwMode="auto">
          <a:xfrm>
            <a:off x="6743407" y="2828091"/>
            <a:ext cx="1447604" cy="145459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txBody>
          <a:bodyPr lIns="91439" tIns="45720" rIns="91439" bIns="45720"/>
          <a:lstStyle/>
          <a:p>
            <a:endParaRPr lang="zh-CN" altLang="en-US" sz="1800"/>
          </a:p>
        </p:txBody>
      </p:sp>
      <p:sp>
        <p:nvSpPr>
          <p:cNvPr id="36" name="Rectangle 24"/>
          <p:cNvSpPr>
            <a:spLocks noChangeArrowheads="1"/>
          </p:cNvSpPr>
          <p:nvPr/>
        </p:nvSpPr>
        <p:spPr bwMode="auto">
          <a:xfrm>
            <a:off x="1086099" y="1768315"/>
            <a:ext cx="118138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solidFill>
            </a:endParaRPr>
          </a:p>
          <a:p>
            <a:pPr algn="ctr" defTabSz="914400">
              <a:lnSpc>
                <a:spcPct val="120000"/>
              </a:lnSpc>
              <a:spcBef>
                <a:spcPts val="300"/>
              </a:spcBef>
              <a:defRPr/>
            </a:pPr>
            <a:r>
              <a:rPr lang="zh-CN" altLang="en-US" sz="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37" name="Rectangle 24"/>
          <p:cNvSpPr>
            <a:spLocks noChangeArrowheads="1"/>
          </p:cNvSpPr>
          <p:nvPr/>
        </p:nvSpPr>
        <p:spPr bwMode="auto">
          <a:xfrm>
            <a:off x="3981308" y="1768315"/>
            <a:ext cx="118138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solidFill>
            </a:endParaRPr>
          </a:p>
          <a:p>
            <a:pPr algn="ctr" defTabSz="914400">
              <a:lnSpc>
                <a:spcPct val="120000"/>
              </a:lnSpc>
              <a:spcBef>
                <a:spcPts val="300"/>
              </a:spcBef>
              <a:defRPr/>
            </a:pPr>
            <a:r>
              <a:rPr lang="zh-CN" altLang="en-US" sz="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38" name="Rectangle 24"/>
          <p:cNvSpPr>
            <a:spLocks noChangeArrowheads="1"/>
          </p:cNvSpPr>
          <p:nvPr/>
        </p:nvSpPr>
        <p:spPr bwMode="auto">
          <a:xfrm>
            <a:off x="6876516" y="1768315"/>
            <a:ext cx="118138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solidFill>
            </a:endParaRPr>
          </a:p>
          <a:p>
            <a:pPr algn="ctr" defTabSz="914400">
              <a:lnSpc>
                <a:spcPct val="120000"/>
              </a:lnSpc>
              <a:spcBef>
                <a:spcPts val="300"/>
              </a:spcBef>
              <a:defRPr/>
            </a:pPr>
            <a:r>
              <a:rPr lang="zh-CN" altLang="en-US" sz="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39" name="Rectangle 24"/>
          <p:cNvSpPr>
            <a:spLocks noChangeArrowheads="1"/>
          </p:cNvSpPr>
          <p:nvPr/>
        </p:nvSpPr>
        <p:spPr bwMode="auto">
          <a:xfrm>
            <a:off x="5428912" y="3222120"/>
            <a:ext cx="118138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solidFill>
            </a:endParaRPr>
          </a:p>
          <a:p>
            <a:pPr algn="ctr" defTabSz="914400">
              <a:lnSpc>
                <a:spcPct val="120000"/>
              </a:lnSpc>
              <a:spcBef>
                <a:spcPts val="300"/>
              </a:spcBef>
              <a:defRPr/>
            </a:pPr>
            <a:r>
              <a:rPr lang="zh-CN" altLang="en-US" sz="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40" name="Rectangle 24"/>
          <p:cNvSpPr>
            <a:spLocks noChangeArrowheads="1"/>
          </p:cNvSpPr>
          <p:nvPr/>
        </p:nvSpPr>
        <p:spPr bwMode="auto">
          <a:xfrm>
            <a:off x="2533703" y="3222120"/>
            <a:ext cx="118138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a:solidFill>
                <a:schemeClr val="bg1"/>
              </a:solidFill>
            </a:endParaRPr>
          </a:p>
          <a:p>
            <a:pPr algn="ctr" defTabSz="914400">
              <a:lnSpc>
                <a:spcPct val="120000"/>
              </a:lnSpc>
              <a:spcBef>
                <a:spcPts val="300"/>
              </a:spcBef>
              <a:defRPr/>
            </a:pPr>
            <a:r>
              <a:rPr lang="zh-CN" altLang="en-US" sz="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47" presetClass="entr" presetSubtype="0" fill="hold" grpId="0" nodeType="withEffect">
                                  <p:stCondLst>
                                    <p:cond delay="11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70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8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47" presetClass="entr" presetSubtype="0" fill="hold" grpId="0" nodeType="withEffect">
                                  <p:stCondLst>
                                    <p:cond delay="130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par>
                                <p:cTn id="30" presetID="53" presetClass="entr" presetSubtype="16" fill="hold" grpId="0" nodeType="withEffect">
                                  <p:stCondLst>
                                    <p:cond delay="90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47" presetClass="entr" presetSubtype="0" fill="hold" grpId="0" nodeType="withEffect">
                                  <p:stCondLst>
                                    <p:cond delay="150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anim calcmode="lin" valueType="num">
                                      <p:cBhvr>
                                        <p:cTn id="43" dur="500" fill="hold"/>
                                        <p:tgtEl>
                                          <p:spTgt spid="37"/>
                                        </p:tgtEl>
                                        <p:attrNameLst>
                                          <p:attrName>ppt_x</p:attrName>
                                        </p:attrNameLst>
                                      </p:cBhvr>
                                      <p:tavLst>
                                        <p:tav tm="0">
                                          <p:val>
                                            <p:strVal val="#ppt_x"/>
                                          </p:val>
                                        </p:tav>
                                        <p:tav tm="100000">
                                          <p:val>
                                            <p:strVal val="#ppt_x"/>
                                          </p:val>
                                        </p:tav>
                                      </p:tavLst>
                                    </p:anim>
                                    <p:anim calcmode="lin" valueType="num">
                                      <p:cBhvr>
                                        <p:cTn id="44" dur="500" fill="hold"/>
                                        <p:tgtEl>
                                          <p:spTgt spid="37"/>
                                        </p:tgtEl>
                                        <p:attrNameLst>
                                          <p:attrName>ppt_y</p:attrName>
                                        </p:attrNameLst>
                                      </p:cBhvr>
                                      <p:tavLst>
                                        <p:tav tm="0">
                                          <p:val>
                                            <p:strVal val="#ppt_y-.1"/>
                                          </p:val>
                                        </p:tav>
                                        <p:tav tm="100000">
                                          <p:val>
                                            <p:strVal val="#ppt_y"/>
                                          </p:val>
                                        </p:tav>
                                      </p:tavLst>
                                    </p:anim>
                                  </p:childTnLst>
                                </p:cTn>
                              </p:par>
                              <p:par>
                                <p:cTn id="45" presetID="53" presetClass="entr" presetSubtype="16" fill="hold" grpId="0" nodeType="withEffect">
                                  <p:stCondLst>
                                    <p:cond delay="110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120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par>
                                <p:cTn id="55" presetID="47" presetClass="entr" presetSubtype="0" fill="hold" grpId="0" nodeType="withEffect">
                                  <p:stCondLst>
                                    <p:cond delay="170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anim calcmode="lin" valueType="num">
                                      <p:cBhvr>
                                        <p:cTn id="58" dur="500" fill="hold"/>
                                        <p:tgtEl>
                                          <p:spTgt spid="39"/>
                                        </p:tgtEl>
                                        <p:attrNameLst>
                                          <p:attrName>ppt_x</p:attrName>
                                        </p:attrNameLst>
                                      </p:cBhvr>
                                      <p:tavLst>
                                        <p:tav tm="0">
                                          <p:val>
                                            <p:strVal val="#ppt_x"/>
                                          </p:val>
                                        </p:tav>
                                        <p:tav tm="100000">
                                          <p:val>
                                            <p:strVal val="#ppt_x"/>
                                          </p:val>
                                        </p:tav>
                                      </p:tavLst>
                                    </p:anim>
                                    <p:anim calcmode="lin" valueType="num">
                                      <p:cBhvr>
                                        <p:cTn id="59" dur="500" fill="hold"/>
                                        <p:tgtEl>
                                          <p:spTgt spid="39"/>
                                        </p:tgtEl>
                                        <p:attrNameLst>
                                          <p:attrName>ppt_y</p:attrName>
                                        </p:attrNameLst>
                                      </p:cBhvr>
                                      <p:tavLst>
                                        <p:tav tm="0">
                                          <p:val>
                                            <p:strVal val="#ppt_y-.1"/>
                                          </p:val>
                                        </p:tav>
                                        <p:tav tm="100000">
                                          <p:val>
                                            <p:strVal val="#ppt_y"/>
                                          </p:val>
                                        </p:tav>
                                      </p:tavLst>
                                    </p:anim>
                                  </p:childTnLst>
                                </p:cTn>
                              </p:par>
                              <p:par>
                                <p:cTn id="60" presetID="53" presetClass="entr" presetSubtype="16" fill="hold" grpId="0" nodeType="withEffect">
                                  <p:stCondLst>
                                    <p:cond delay="13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14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47" presetClass="entr" presetSubtype="0" fill="hold" grpId="0" nodeType="withEffect">
                                  <p:stCondLst>
                                    <p:cond delay="190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anim calcmode="lin" valueType="num">
                                      <p:cBhvr>
                                        <p:cTn id="73" dur="500" fill="hold"/>
                                        <p:tgtEl>
                                          <p:spTgt spid="38"/>
                                        </p:tgtEl>
                                        <p:attrNameLst>
                                          <p:attrName>ppt_x</p:attrName>
                                        </p:attrNameLst>
                                      </p:cBhvr>
                                      <p:tavLst>
                                        <p:tav tm="0">
                                          <p:val>
                                            <p:strVal val="#ppt_x"/>
                                          </p:val>
                                        </p:tav>
                                        <p:tav tm="100000">
                                          <p:val>
                                            <p:strVal val="#ppt_x"/>
                                          </p:val>
                                        </p:tav>
                                      </p:tavLst>
                                    </p:anim>
                                    <p:anim calcmode="lin" valueType="num">
                                      <p:cBhvr>
                                        <p:cTn id="74" dur="500" fill="hold"/>
                                        <p:tgtEl>
                                          <p:spTgt spid="38"/>
                                        </p:tgtEl>
                                        <p:attrNameLst>
                                          <p:attrName>ppt_y</p:attrName>
                                        </p:attrNameLst>
                                      </p:cBhvr>
                                      <p:tavLst>
                                        <p:tav tm="0">
                                          <p:val>
                                            <p:strVal val="#ppt_y-.1"/>
                                          </p:val>
                                        </p:tav>
                                        <p:tav tm="100000">
                                          <p:val>
                                            <p:strVal val="#ppt_y"/>
                                          </p:val>
                                        </p:tav>
                                      </p:tavLst>
                                    </p:anim>
                                  </p:childTnLst>
                                </p:cTn>
                              </p:par>
                              <p:par>
                                <p:cTn id="75" presetID="53" presetClass="entr" presetSubtype="16" fill="hold" grpId="0" nodeType="withEffect">
                                  <p:stCondLst>
                                    <p:cond delay="150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ppt_w</p:attrName>
                                        </p:attrNameLst>
                                      </p:cBhvr>
                                      <p:tavLst>
                                        <p:tav tm="0">
                                          <p:val>
                                            <p:fltVal val="0"/>
                                          </p:val>
                                        </p:tav>
                                        <p:tav tm="100000">
                                          <p:val>
                                            <p:strVal val="#ppt_w"/>
                                          </p:val>
                                        </p:tav>
                                      </p:tavLst>
                                    </p:anim>
                                    <p:anim calcmode="lin" valueType="num">
                                      <p:cBhvr>
                                        <p:cTn id="78" dur="500" fill="hold"/>
                                        <p:tgtEl>
                                          <p:spTgt spid="35"/>
                                        </p:tgtEl>
                                        <p:attrNameLst>
                                          <p:attrName>ppt_h</p:attrName>
                                        </p:attrNameLst>
                                      </p:cBhvr>
                                      <p:tavLst>
                                        <p:tav tm="0">
                                          <p:val>
                                            <p:fltVal val="0"/>
                                          </p:val>
                                        </p:tav>
                                        <p:tav tm="100000">
                                          <p:val>
                                            <p:strVal val="#ppt_h"/>
                                          </p:val>
                                        </p:tav>
                                      </p:tavLst>
                                    </p:anim>
                                    <p:animEffect transition="in" filter="fade">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9" name="矩形 8"/>
          <p:cNvSpPr/>
          <p:nvPr/>
        </p:nvSpPr>
        <p:spPr>
          <a:xfrm>
            <a:off x="3566795" y="1275715"/>
            <a:ext cx="2415540" cy="971550"/>
          </a:xfrm>
          <a:prstGeom prst="rect">
            <a:avLst/>
          </a:prstGeom>
        </p:spPr>
        <p:txBody>
          <a:bodyPr wrap="square" lIns="48756" tIns="24378" rIns="48756" bIns="24378">
            <a:spAutoFit/>
          </a:bodyPr>
          <a:lstStyle/>
          <a:p>
            <a:pPr algn="ctr"/>
            <a:r>
              <a:rPr lang="en-US" altLang="zh-CN" sz="6000" spc="213" dirty="0">
                <a:solidFill>
                  <a:schemeClr val="accent1"/>
                </a:solidFill>
                <a:latin typeface="Broadway" panose="04040905080B02020502" pitchFamily="82" charset="0"/>
                <a:ea typeface="微软雅黑" panose="020B0503020204020204" pitchFamily="34" charset="-122"/>
                <a:cs typeface="Arial" panose="020B0604020202020204" pitchFamily="34" charset="0"/>
              </a:rPr>
              <a:t>2019</a:t>
            </a:r>
          </a:p>
        </p:txBody>
      </p:sp>
      <p:sp>
        <p:nvSpPr>
          <p:cNvPr id="10" name="文本框 16"/>
          <p:cNvSpPr txBox="1"/>
          <p:nvPr/>
        </p:nvSpPr>
        <p:spPr>
          <a:xfrm>
            <a:off x="2123728" y="2062404"/>
            <a:ext cx="5040560" cy="619655"/>
          </a:xfrm>
          <a:prstGeom prst="rect">
            <a:avLst/>
          </a:prstGeom>
          <a:noFill/>
        </p:spPr>
        <p:txBody>
          <a:bodyPr wrap="square" lIns="65023" tIns="32511" rIns="65023" bIns="32511" rtlCol="0">
            <a:spAutoFit/>
          </a:bodyPr>
          <a:lstStyle/>
          <a:p>
            <a:pPr>
              <a:buNone/>
            </a:pPr>
            <a:r>
              <a:rPr lang="zh-CN" altLang="en-US" sz="3600" b="1"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演讲完毕，谢谢观看！</a:t>
            </a:r>
          </a:p>
        </p:txBody>
      </p:sp>
      <p:sp>
        <p:nvSpPr>
          <p:cNvPr id="12" name="文本框 19"/>
          <p:cNvSpPr txBox="1"/>
          <p:nvPr/>
        </p:nvSpPr>
        <p:spPr>
          <a:xfrm>
            <a:off x="2518434" y="3093190"/>
            <a:ext cx="4104457" cy="342656"/>
          </a:xfrm>
          <a:prstGeom prst="rect">
            <a:avLst/>
          </a:prstGeom>
          <a:noFill/>
        </p:spPr>
        <p:txBody>
          <a:bodyPr wrap="square" lIns="65023" tIns="32511" rIns="65023" bIns="32511" rtlCol="0">
            <a:spAutoFit/>
          </a:bodyPr>
          <a:lstStyle/>
          <a:p>
            <a:pPr algn="ctr">
              <a:lnSpc>
                <a:spcPct val="150000"/>
              </a:lnSpc>
              <a:buNone/>
            </a:pPr>
            <a:r>
              <a:rPr lang="en-US" altLang="zh-CN" sz="600"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Business report general summary PPT template  | is suitable for the reporting on activities report | bio | work summary report, etc. | | meeting</a:t>
            </a:r>
            <a:endParaRPr lang="zh-CN" altLang="en-US" sz="600" cap="all"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6000">
        <p:fad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6140"/>
                                  </p:iterate>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9"/>
                                        </p:tgtEl>
                                        <p:attrNameLst>
                                          <p:attrName>ppt_y</p:attrName>
                                        </p:attrNameLst>
                                      </p:cBhvr>
                                      <p:tavLst>
                                        <p:tav tm="0">
                                          <p:val>
                                            <p:strVal val="#ppt_y"/>
                                          </p:val>
                                        </p:tav>
                                        <p:tav tm="100000">
                                          <p:val>
                                            <p:strVal val="#ppt_y"/>
                                          </p:val>
                                        </p:tav>
                                      </p:tavLst>
                                    </p:anim>
                                    <p:anim calcmode="lin" valueType="num">
                                      <p:cBhvr>
                                        <p:cTn id="16"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1"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0" nodeType="clickEffect">
                                  <p:stCondLst>
                                    <p:cond delay="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26" presetClass="emph" presetSubtype="0" fill="hold" grpId="0" nodeType="clickEffect">
                                  <p:stCondLst>
                                    <p:cond delay="0"/>
                                  </p:stCondLst>
                                  <p:childTnLst>
                                    <p:animEffect transition="out" filter="fade">
                                      <p:cBhvr>
                                        <p:cTn id="35" dur="500" tmFilter="0, 0; .2, .5; .8, .5; 1, 0"/>
                                        <p:tgtEl>
                                          <p:spTgt spid="12"/>
                                        </p:tgtEl>
                                      </p:cBhvr>
                                    </p:animEffect>
                                    <p:animScale>
                                      <p:cBhvr>
                                        <p:cTn id="36"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0" grpId="1"/>
      <p:bldP spid="12" grpId="0"/>
      <p:bldP spid="12"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年度工作总结"/>
</p:tagLst>
</file>

<file path=ppt/theme/theme1.xml><?xml version="1.0" encoding="utf-8"?>
<a:theme xmlns:a="http://schemas.openxmlformats.org/drawingml/2006/main" name="Office 主题​​">
  <a:themeElements>
    <a:clrScheme name="自定义 208">
      <a:dk1>
        <a:sysClr val="windowText" lastClr="000000"/>
      </a:dk1>
      <a:lt1>
        <a:sysClr val="window" lastClr="FFFFFF"/>
      </a:lt1>
      <a:dk2>
        <a:srgbClr val="5A6378"/>
      </a:dk2>
      <a:lt2>
        <a:srgbClr val="7F7F7F"/>
      </a:lt2>
      <a:accent1>
        <a:srgbClr val="16A3AA"/>
      </a:accent1>
      <a:accent2>
        <a:srgbClr val="D23428"/>
      </a:accent2>
      <a:accent3>
        <a:srgbClr val="16A3AA"/>
      </a:accent3>
      <a:accent4>
        <a:srgbClr val="D23428"/>
      </a:accent4>
      <a:accent5>
        <a:srgbClr val="16A3AA"/>
      </a:accent5>
      <a:accent6>
        <a:srgbClr val="D23428"/>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1670</Words>
  <Application>Microsoft Office PowerPoint</Application>
  <PresentationFormat>全屏显示(16:9)</PresentationFormat>
  <Paragraphs>273</Paragraphs>
  <Slides>24</Slides>
  <Notes>24</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Gill Sans</vt:lpstr>
      <vt:lpstr>Impact MT Std</vt:lpstr>
      <vt:lpstr>Lato Light</vt:lpstr>
      <vt:lpstr>方正兰亭黑简体</vt:lpstr>
      <vt:lpstr>时尚中黑简体</vt:lpstr>
      <vt:lpstr>宋体</vt:lpstr>
      <vt:lpstr>微软雅黑</vt:lpstr>
      <vt:lpstr>Arial</vt:lpstr>
      <vt:lpstr>Broadway</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多彩年度工作总结</dc:title>
  <dc:creator>USER</dc:creator>
  <cp:lastModifiedBy>faith123</cp:lastModifiedBy>
  <cp:revision>404</cp:revision>
  <dcterms:created xsi:type="dcterms:W3CDTF">2014-11-09T01:07:00Z</dcterms:created>
  <dcterms:modified xsi:type="dcterms:W3CDTF">2018-05-24T02:04:57Z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