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470" r:id="rId2"/>
    <p:sldId id="471" r:id="rId3"/>
    <p:sldId id="353" r:id="rId4"/>
    <p:sldId id="472" r:id="rId5"/>
    <p:sldId id="352" r:id="rId6"/>
    <p:sldId id="473" r:id="rId7"/>
    <p:sldId id="474" r:id="rId8"/>
    <p:sldId id="475" r:id="rId9"/>
    <p:sldId id="476" r:id="rId10"/>
    <p:sldId id="480" r:id="rId11"/>
    <p:sldId id="477" r:id="rId12"/>
    <p:sldId id="478" r:id="rId13"/>
    <p:sldId id="479" r:id="rId14"/>
    <p:sldId id="481" r:id="rId15"/>
    <p:sldId id="482" r:id="rId16"/>
    <p:sldId id="486" r:id="rId17"/>
    <p:sldId id="483" r:id="rId18"/>
    <p:sldId id="484" r:id="rId19"/>
    <p:sldId id="485" r:id="rId20"/>
    <p:sldId id="487" r:id="rId21"/>
    <p:sldId id="488" r:id="rId22"/>
    <p:sldId id="489" r:id="rId23"/>
    <p:sldId id="490" r:id="rId24"/>
    <p:sldId id="491" r:id="rId25"/>
    <p:sldId id="492" r:id="rId26"/>
    <p:sldId id="493" r:id="rId27"/>
    <p:sldId id="297" r:id="rId28"/>
  </p:sldIdLst>
  <p:sldSz cx="12190413" cy="6859588"/>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6CF8D"/>
    <a:srgbClr val="87B6E0"/>
    <a:srgbClr val="EFA292"/>
    <a:srgbClr val="222C62"/>
    <a:srgbClr val="DA7F99"/>
    <a:srgbClr val="DB5884"/>
    <a:srgbClr val="1D7A8B"/>
    <a:srgbClr val="7FC4C9"/>
    <a:srgbClr val="D981B2"/>
    <a:srgbClr val="042B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768" autoAdjust="0"/>
    <p:restoredTop sz="97778" autoAdjust="0"/>
  </p:normalViewPr>
  <p:slideViewPr>
    <p:cSldViewPr snapToGrid="0" showGuides="1">
      <p:cViewPr varScale="1">
        <p:scale>
          <a:sx n="73" d="100"/>
          <a:sy n="73" d="100"/>
        </p:scale>
        <p:origin x="900" y="60"/>
      </p:cViewPr>
      <p:guideLst>
        <p:guide orient="horz" pos="2161"/>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2020/1/4</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1181032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19038823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1121752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35953893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12560096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8544822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23962361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38693693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34667840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31697809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19233270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14832787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12921278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41082859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33084339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9754684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2921473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31511645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39522181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32512251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9846028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9362821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38095317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28785129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26</a:t>
            </a:fld>
            <a:endParaRPr lang="zh-CN" altLang="en-US"/>
          </a:p>
        </p:txBody>
      </p:sp>
    </p:spTree>
    <p:extLst>
      <p:ext uri="{BB962C8B-B14F-4D97-AF65-F5344CB8AC3E}">
        <p14:creationId xmlns:p14="http://schemas.microsoft.com/office/powerpoint/2010/main" val="32339533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27</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1" name="矩形 10"/>
          <p:cNvSpPr/>
          <p:nvPr userDrawn="1"/>
        </p:nvSpPr>
        <p:spPr>
          <a:xfrm>
            <a:off x="8325228" y="3928349"/>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2020/1/4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2020/1/4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2020/1/4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2020/1/4</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06" r:id="rId12"/>
    <p:sldLayoutId id="214748370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12.jpe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openxmlformats.org/officeDocument/2006/relationships/image" Target="../media/image17.jpe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9.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tags" Target="../tags/tag19.xml"/><Relationship Id="rId26" Type="http://schemas.openxmlformats.org/officeDocument/2006/relationships/tags" Target="../tags/tag27.xml"/><Relationship Id="rId3" Type="http://schemas.openxmlformats.org/officeDocument/2006/relationships/tags" Target="../tags/tag4.xml"/><Relationship Id="rId21" Type="http://schemas.openxmlformats.org/officeDocument/2006/relationships/tags" Target="../tags/tag22.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tags" Target="../tags/tag26.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29" Type="http://schemas.openxmlformats.org/officeDocument/2006/relationships/slideLayout" Target="../slideLayouts/slideLayout12.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tags" Target="../tags/tag25.xml"/><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tags" Target="../tags/tag24.xml"/><Relationship Id="rId28" Type="http://schemas.openxmlformats.org/officeDocument/2006/relationships/tags" Target="../tags/tag29.xml"/><Relationship Id="rId10" Type="http://schemas.openxmlformats.org/officeDocument/2006/relationships/tags" Target="../tags/tag11.xml"/><Relationship Id="rId19" Type="http://schemas.openxmlformats.org/officeDocument/2006/relationships/tags" Target="../tags/tag20.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3.xml"/><Relationship Id="rId27" Type="http://schemas.openxmlformats.org/officeDocument/2006/relationships/tags" Target="../tags/tag28.xml"/><Relationship Id="rId30"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24.jpeg"/></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8" Type="http://schemas.openxmlformats.org/officeDocument/2006/relationships/tags" Target="../tags/tag37.xml"/><Relationship Id="rId13" Type="http://schemas.openxmlformats.org/officeDocument/2006/relationships/tags" Target="../tags/tag42.xml"/><Relationship Id="rId18" Type="http://schemas.openxmlformats.org/officeDocument/2006/relationships/tags" Target="../tags/tag47.xml"/><Relationship Id="rId26" Type="http://schemas.openxmlformats.org/officeDocument/2006/relationships/tags" Target="../tags/tag55.xml"/><Relationship Id="rId3" Type="http://schemas.openxmlformats.org/officeDocument/2006/relationships/tags" Target="../tags/tag32.xml"/><Relationship Id="rId21" Type="http://schemas.openxmlformats.org/officeDocument/2006/relationships/tags" Target="../tags/tag50.xml"/><Relationship Id="rId7" Type="http://schemas.openxmlformats.org/officeDocument/2006/relationships/tags" Target="../tags/tag36.xml"/><Relationship Id="rId12" Type="http://schemas.openxmlformats.org/officeDocument/2006/relationships/tags" Target="../tags/tag41.xml"/><Relationship Id="rId17" Type="http://schemas.openxmlformats.org/officeDocument/2006/relationships/tags" Target="../tags/tag46.xml"/><Relationship Id="rId25" Type="http://schemas.openxmlformats.org/officeDocument/2006/relationships/tags" Target="../tags/tag54.xml"/><Relationship Id="rId2" Type="http://schemas.openxmlformats.org/officeDocument/2006/relationships/tags" Target="../tags/tag31.xml"/><Relationship Id="rId16" Type="http://schemas.openxmlformats.org/officeDocument/2006/relationships/tags" Target="../tags/tag45.xml"/><Relationship Id="rId20" Type="http://schemas.openxmlformats.org/officeDocument/2006/relationships/tags" Target="../tags/tag49.xml"/><Relationship Id="rId29" Type="http://schemas.openxmlformats.org/officeDocument/2006/relationships/notesSlide" Target="../notesSlides/notesSlide25.xml"/><Relationship Id="rId1" Type="http://schemas.openxmlformats.org/officeDocument/2006/relationships/tags" Target="../tags/tag30.xml"/><Relationship Id="rId6" Type="http://schemas.openxmlformats.org/officeDocument/2006/relationships/tags" Target="../tags/tag35.xml"/><Relationship Id="rId11" Type="http://schemas.openxmlformats.org/officeDocument/2006/relationships/tags" Target="../tags/tag40.xml"/><Relationship Id="rId24" Type="http://schemas.openxmlformats.org/officeDocument/2006/relationships/tags" Target="../tags/tag53.xml"/><Relationship Id="rId5" Type="http://schemas.openxmlformats.org/officeDocument/2006/relationships/tags" Target="../tags/tag34.xml"/><Relationship Id="rId15" Type="http://schemas.openxmlformats.org/officeDocument/2006/relationships/tags" Target="../tags/tag44.xml"/><Relationship Id="rId23" Type="http://schemas.openxmlformats.org/officeDocument/2006/relationships/tags" Target="../tags/tag52.xml"/><Relationship Id="rId28" Type="http://schemas.openxmlformats.org/officeDocument/2006/relationships/slideLayout" Target="../slideLayouts/slideLayout12.xml"/><Relationship Id="rId10" Type="http://schemas.openxmlformats.org/officeDocument/2006/relationships/tags" Target="../tags/tag39.xml"/><Relationship Id="rId19" Type="http://schemas.openxmlformats.org/officeDocument/2006/relationships/tags" Target="../tags/tag48.xml"/><Relationship Id="rId4" Type="http://schemas.openxmlformats.org/officeDocument/2006/relationships/tags" Target="../tags/tag33.xml"/><Relationship Id="rId9" Type="http://schemas.openxmlformats.org/officeDocument/2006/relationships/tags" Target="../tags/tag38.xml"/><Relationship Id="rId14" Type="http://schemas.openxmlformats.org/officeDocument/2006/relationships/tags" Target="../tags/tag43.xml"/><Relationship Id="rId22" Type="http://schemas.openxmlformats.org/officeDocument/2006/relationships/tags" Target="../tags/tag51.xml"/><Relationship Id="rId27" Type="http://schemas.openxmlformats.org/officeDocument/2006/relationships/tags" Target="../tags/tag56.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7.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a:ext>
            </a:extLst>
          </a:blip>
          <a:stretch>
            <a:fillRect/>
          </a:stretch>
        </p:blipFill>
        <p:spPr>
          <a:xfrm flipH="1">
            <a:off x="0" y="1240"/>
            <a:ext cx="12190413" cy="6857107"/>
          </a:xfrm>
          <a:prstGeom prst="rect">
            <a:avLst/>
          </a:prstGeom>
        </p:spPr>
      </p:pic>
      <p:grpSp>
        <p:nvGrpSpPr>
          <p:cNvPr id="12" name="组合 11"/>
          <p:cNvGrpSpPr/>
          <p:nvPr/>
        </p:nvGrpSpPr>
        <p:grpSpPr>
          <a:xfrm>
            <a:off x="4769450" y="1875505"/>
            <a:ext cx="2807540" cy="2612571"/>
            <a:chOff x="4691436" y="1890925"/>
            <a:chExt cx="2807540" cy="2612571"/>
          </a:xfrm>
        </p:grpSpPr>
        <p:sp>
          <p:nvSpPr>
            <p:cNvPr id="11" name="等腰三角形 10"/>
            <p:cNvSpPr/>
            <p:nvPr/>
          </p:nvSpPr>
          <p:spPr>
            <a:xfrm flipV="1">
              <a:off x="5615555" y="2095865"/>
              <a:ext cx="359478" cy="376349"/>
            </a:xfrm>
            <a:prstGeom prst="triangle">
              <a:avLst>
                <a:gd name="adj" fmla="val 58621"/>
              </a:avLst>
            </a:pr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6465094" y="2176463"/>
              <a:ext cx="296279" cy="635793"/>
            </a:xfrm>
            <a:prstGeom prst="rect">
              <a:avLst/>
            </a:prstGeom>
            <a:solidFill>
              <a:srgbClr val="87B6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6408000" y="3105414"/>
              <a:ext cx="703365" cy="279295"/>
            </a:xfrm>
            <a:prstGeom prst="rect">
              <a:avLst/>
            </a:pr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691436" y="1890925"/>
              <a:ext cx="2807540" cy="2612571"/>
              <a:chOff x="4691436" y="1890925"/>
              <a:chExt cx="2807540" cy="2612571"/>
            </a:xfrm>
          </p:grpSpPr>
          <p:sp>
            <p:nvSpPr>
              <p:cNvPr id="7" name="Title 1"/>
              <p:cNvSpPr txBox="1">
                <a:spLocks/>
              </p:cNvSpPr>
              <p:nvPr/>
            </p:nvSpPr>
            <p:spPr>
              <a:xfrm>
                <a:off x="4691436" y="1890925"/>
                <a:ext cx="2807540" cy="1538868"/>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zh-CN" altLang="en-US" sz="8800" dirty="0" smtClean="0">
                    <a:solidFill>
                      <a:schemeClr val="tx2">
                        <a:lumMod val="50000"/>
                      </a:schemeClr>
                    </a:solidFill>
                    <a:latin typeface="方正细谭黑简体" panose="02000000000000000000" pitchFamily="2" charset="-122"/>
                    <a:ea typeface="方正细谭黑简体" panose="02000000000000000000" pitchFamily="2" charset="-122"/>
                  </a:rPr>
                  <a:t>清新</a:t>
                </a:r>
                <a:endParaRPr lang="id-ID" sz="8800" dirty="0">
                  <a:solidFill>
                    <a:schemeClr val="tx2">
                      <a:lumMod val="50000"/>
                    </a:schemeClr>
                  </a:solidFill>
                  <a:latin typeface="方正细谭黑简体" panose="02000000000000000000" pitchFamily="2" charset="-122"/>
                  <a:ea typeface="方正细谭黑简体" panose="02000000000000000000" pitchFamily="2" charset="-122"/>
                </a:endParaRPr>
              </a:p>
            </p:txBody>
          </p:sp>
          <p:sp>
            <p:nvSpPr>
              <p:cNvPr id="9" name="Title 1"/>
              <p:cNvSpPr txBox="1">
                <a:spLocks/>
              </p:cNvSpPr>
              <p:nvPr/>
            </p:nvSpPr>
            <p:spPr>
              <a:xfrm>
                <a:off x="4691436" y="2964628"/>
                <a:ext cx="2807540" cy="1538868"/>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zh-CN" altLang="en-US" sz="8800" dirty="0" smtClean="0">
                    <a:solidFill>
                      <a:schemeClr val="tx2">
                        <a:lumMod val="50000"/>
                      </a:schemeClr>
                    </a:solidFill>
                    <a:latin typeface="方正细谭黑简体" panose="02000000000000000000" pitchFamily="2" charset="-122"/>
                    <a:ea typeface="方正细谭黑简体" panose="02000000000000000000" pitchFamily="2" charset="-122"/>
                  </a:rPr>
                  <a:t>花卉</a:t>
                </a:r>
                <a:endParaRPr lang="id-ID" sz="8800" dirty="0">
                  <a:solidFill>
                    <a:schemeClr val="tx2">
                      <a:lumMod val="50000"/>
                    </a:schemeClr>
                  </a:solidFill>
                  <a:latin typeface="方正细谭黑简体" panose="02000000000000000000" pitchFamily="2" charset="-122"/>
                  <a:ea typeface="方正细谭黑简体" panose="02000000000000000000" pitchFamily="2" charset="-122"/>
                </a:endParaRPr>
              </a:p>
            </p:txBody>
          </p:sp>
        </p:grpSp>
        <p:pic>
          <p:nvPicPr>
            <p:cNvPr id="5" name="图片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20043" y="2847140"/>
              <a:ext cx="693489" cy="546168"/>
            </a:xfrm>
            <a:prstGeom prst="rect">
              <a:avLst/>
            </a:prstGeom>
          </p:spPr>
        </p:pic>
        <p:sp>
          <p:nvSpPr>
            <p:cNvPr id="10" name="矩形 9"/>
            <p:cNvSpPr/>
            <p:nvPr/>
          </p:nvSpPr>
          <p:spPr>
            <a:xfrm>
              <a:off x="5331619" y="3171825"/>
              <a:ext cx="638175" cy="269081"/>
            </a:xfrm>
            <a:prstGeom prst="rect">
              <a:avLst/>
            </a:prstGeom>
            <a:solidFill>
              <a:srgbClr val="B6C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4651674" y="2459051"/>
            <a:ext cx="576080" cy="1648709"/>
            <a:chOff x="7360914" y="2939317"/>
            <a:chExt cx="642616" cy="1839124"/>
          </a:xfrm>
        </p:grpSpPr>
        <p:sp>
          <p:nvSpPr>
            <p:cNvPr id="15" name="矩形 14"/>
            <p:cNvSpPr/>
            <p:nvPr/>
          </p:nvSpPr>
          <p:spPr>
            <a:xfrm>
              <a:off x="7373257" y="2946399"/>
              <a:ext cx="390998" cy="1789327"/>
            </a:xfrm>
            <a:prstGeom prst="rect">
              <a:avLst/>
            </a:prstGeom>
            <a:noFill/>
            <a:ln w="12700">
              <a:solidFill>
                <a:srgbClr val="87B6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itle 1"/>
            <p:cNvSpPr txBox="1">
              <a:spLocks/>
            </p:cNvSpPr>
            <p:nvPr/>
          </p:nvSpPr>
          <p:spPr>
            <a:xfrm>
              <a:off x="7360914" y="2939317"/>
              <a:ext cx="642616" cy="1839124"/>
            </a:xfrm>
            <a:prstGeom prst="rect">
              <a:avLst/>
            </a:prstGeom>
            <a:ln w="12700">
              <a:noFill/>
            </a:ln>
          </p:spPr>
          <p:txBody>
            <a:bodyPr vert="eaVert" lIns="0" tIns="0" rIns="0" bIns="0" rtlCol="0" anchor="ctr">
              <a:no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zh-CN" altLang="en-US" sz="1400" spc="300" dirty="0">
                  <a:solidFill>
                    <a:schemeClr val="bg1">
                      <a:lumMod val="65000"/>
                    </a:schemeClr>
                  </a:solidFill>
                  <a:latin typeface="方正细谭黑简体" panose="02000000000000000000" pitchFamily="2" charset="-122"/>
                  <a:ea typeface="方正细谭黑简体" panose="02000000000000000000" pitchFamily="2" charset="-122"/>
                </a:rPr>
                <a:t>教育类老师通用</a:t>
              </a:r>
              <a:endParaRPr lang="id-ID" sz="1400" spc="300" dirty="0">
                <a:solidFill>
                  <a:schemeClr val="bg1">
                    <a:lumMod val="65000"/>
                  </a:schemeClr>
                </a:solidFill>
                <a:latin typeface="方正细谭黑简体" panose="02000000000000000000" pitchFamily="2" charset="-122"/>
                <a:ea typeface="方正细谭黑简体" panose="02000000000000000000" pitchFamily="2" charset="-122"/>
              </a:endParaRPr>
            </a:p>
          </p:txBody>
        </p:sp>
      </p:grpSp>
      <p:sp>
        <p:nvSpPr>
          <p:cNvPr id="20" name="TextBox 23"/>
          <p:cNvSpPr txBox="1"/>
          <p:nvPr/>
        </p:nvSpPr>
        <p:spPr>
          <a:xfrm>
            <a:off x="4275925" y="4519845"/>
            <a:ext cx="5376075" cy="430887"/>
          </a:xfrm>
          <a:prstGeom prst="rect">
            <a:avLst/>
          </a:prstGeom>
          <a:noFill/>
        </p:spPr>
        <p:txBody>
          <a:bodyPr wrap="square" rtlCol="0">
            <a:spAutoFit/>
          </a:bodyPr>
          <a:lstStyle/>
          <a:p>
            <a:r>
              <a:rPr lang="en-US" altLang="zh-CN" sz="1100" dirty="0" smtClean="0">
                <a:solidFill>
                  <a:schemeClr val="bg1">
                    <a:lumMod val="65000"/>
                  </a:schemeClr>
                </a:solidFill>
                <a:latin typeface="微软雅黑" pitchFamily="34" charset="-122"/>
                <a:ea typeface="微软雅黑" pitchFamily="34" charset="-122"/>
              </a:rPr>
              <a:t>Your content to play here, or through </a:t>
            </a:r>
            <a:r>
              <a:rPr lang="en-US" altLang="zh-CN" sz="1100" dirty="0" err="1" smtClean="0">
                <a:solidFill>
                  <a:schemeClr val="bg1">
                    <a:lumMod val="65000"/>
                  </a:schemeClr>
                </a:solidFill>
                <a:latin typeface="微软雅黑" pitchFamily="34" charset="-122"/>
                <a:ea typeface="微软雅黑" pitchFamily="34" charset="-122"/>
              </a:rPr>
              <a:t>youy</a:t>
            </a:r>
            <a:r>
              <a:rPr lang="en-US" altLang="zh-CN" sz="1100" dirty="0" smtClean="0">
                <a:solidFill>
                  <a:schemeClr val="bg1">
                    <a:lumMod val="65000"/>
                  </a:schemeClr>
                </a:solidFill>
                <a:latin typeface="微软雅黑" pitchFamily="34" charset="-122"/>
                <a:ea typeface="微软雅黑" pitchFamily="34" charset="-122"/>
              </a:rPr>
              <a:t>, content to play here, </a:t>
            </a:r>
          </a:p>
          <a:p>
            <a:r>
              <a:rPr lang="en-US" altLang="zh-CN" sz="1100" dirty="0" smtClean="0">
                <a:solidFill>
                  <a:schemeClr val="bg1">
                    <a:lumMod val="65000"/>
                  </a:schemeClr>
                </a:solidFill>
                <a:latin typeface="微软雅黑" pitchFamily="34" charset="-122"/>
                <a:ea typeface="微软雅黑" pitchFamily="34" charset="-122"/>
              </a:rPr>
              <a:t>or through your copy, paste in this box, and select paste in this box</a:t>
            </a:r>
            <a:r>
              <a:rPr lang="zh-CN" altLang="en-US" sz="1100" dirty="0" smtClean="0">
                <a:solidFill>
                  <a:schemeClr val="bg1">
                    <a:lumMod val="65000"/>
                  </a:schemeClr>
                </a:solidFill>
                <a:latin typeface="微软雅黑" pitchFamily="34" charset="-122"/>
                <a:ea typeface="微软雅黑" pitchFamily="34" charset="-122"/>
              </a:rPr>
              <a:t>、</a:t>
            </a:r>
            <a:endParaRPr lang="en-US" altLang="zh-CN" sz="1100" dirty="0">
              <a:solidFill>
                <a:schemeClr val="bg1">
                  <a:lumMod val="65000"/>
                </a:schemeClr>
              </a:solidFill>
              <a:latin typeface="微软雅黑" pitchFamily="34" charset="-122"/>
              <a:ea typeface="微软雅黑" pitchFamily="34" charset="-122"/>
            </a:endParaRPr>
          </a:p>
        </p:txBody>
      </p:sp>
      <p:sp>
        <p:nvSpPr>
          <p:cNvPr id="22" name="TextBox 4"/>
          <p:cNvSpPr txBox="1"/>
          <p:nvPr/>
        </p:nvSpPr>
        <p:spPr>
          <a:xfrm>
            <a:off x="4338864" y="4100013"/>
            <a:ext cx="3652384" cy="461665"/>
          </a:xfrm>
          <a:prstGeom prst="rect">
            <a:avLst/>
          </a:prstGeom>
          <a:noFill/>
        </p:spPr>
        <p:txBody>
          <a:bodyPr wrap="square" rtlCol="0">
            <a:spAutoFit/>
          </a:bodyPr>
          <a:lstStyle/>
          <a:p>
            <a:pPr algn="ctr"/>
            <a:r>
              <a:rPr lang="zh-CN" altLang="en-US" sz="2400" spc="300" dirty="0">
                <a:solidFill>
                  <a:srgbClr val="87B6E0"/>
                </a:solidFill>
                <a:latin typeface="方正细谭黑简体" panose="02000000000000000000" pitchFamily="2" charset="-122"/>
                <a:ea typeface="方正细谭黑简体" panose="02000000000000000000" pitchFamily="2" charset="-122"/>
              </a:rPr>
              <a:t>清</a:t>
            </a:r>
            <a:r>
              <a:rPr lang="en-US" altLang="zh-CN" sz="2400" spc="300" dirty="0">
                <a:solidFill>
                  <a:srgbClr val="87B6E0"/>
                </a:solidFill>
                <a:latin typeface="方正细谭黑简体" panose="02000000000000000000" pitchFamily="2" charset="-122"/>
                <a:ea typeface="方正细谭黑简体" panose="02000000000000000000" pitchFamily="2" charset="-122"/>
              </a:rPr>
              <a:t>/</a:t>
            </a:r>
            <a:r>
              <a:rPr lang="zh-CN" altLang="en-US" sz="2400" spc="300" dirty="0">
                <a:solidFill>
                  <a:srgbClr val="87B6E0"/>
                </a:solidFill>
                <a:latin typeface="方正细谭黑简体" panose="02000000000000000000" pitchFamily="2" charset="-122"/>
                <a:ea typeface="方正细谭黑简体" panose="02000000000000000000" pitchFamily="2" charset="-122"/>
              </a:rPr>
              <a:t>爽</a:t>
            </a:r>
            <a:r>
              <a:rPr lang="en-US" altLang="zh-CN" sz="2400" spc="300" dirty="0">
                <a:solidFill>
                  <a:srgbClr val="87B6E0"/>
                </a:solidFill>
                <a:latin typeface="方正细谭黑简体" panose="02000000000000000000" pitchFamily="2" charset="-122"/>
                <a:ea typeface="方正细谭黑简体" panose="02000000000000000000" pitchFamily="2" charset="-122"/>
              </a:rPr>
              <a:t>/</a:t>
            </a:r>
            <a:r>
              <a:rPr lang="zh-CN" altLang="en-US" sz="2400" spc="300" dirty="0">
                <a:solidFill>
                  <a:srgbClr val="87B6E0"/>
                </a:solidFill>
                <a:latin typeface="方正细谭黑简体" panose="02000000000000000000" pitchFamily="2" charset="-122"/>
                <a:ea typeface="方正细谭黑简体" panose="02000000000000000000" pitchFamily="2" charset="-122"/>
              </a:rPr>
              <a:t>小</a:t>
            </a:r>
            <a:r>
              <a:rPr lang="en-US" altLang="zh-CN" sz="2400" spc="300" dirty="0">
                <a:solidFill>
                  <a:srgbClr val="87B6E0"/>
                </a:solidFill>
                <a:latin typeface="方正细谭黑简体" panose="02000000000000000000" pitchFamily="2" charset="-122"/>
                <a:ea typeface="方正细谭黑简体" panose="02000000000000000000" pitchFamily="2" charset="-122"/>
              </a:rPr>
              <a:t>/</a:t>
            </a:r>
            <a:r>
              <a:rPr lang="zh-CN" altLang="en-US" sz="2400" spc="300" dirty="0">
                <a:solidFill>
                  <a:srgbClr val="87B6E0"/>
                </a:solidFill>
                <a:latin typeface="方正细谭黑简体" panose="02000000000000000000" pitchFamily="2" charset="-122"/>
                <a:ea typeface="方正细谭黑简体" panose="02000000000000000000" pitchFamily="2" charset="-122"/>
              </a:rPr>
              <a:t>清</a:t>
            </a:r>
            <a:r>
              <a:rPr lang="en-US" altLang="zh-CN" sz="2400" spc="300" dirty="0">
                <a:solidFill>
                  <a:srgbClr val="87B6E0"/>
                </a:solidFill>
                <a:latin typeface="方正细谭黑简体" panose="02000000000000000000" pitchFamily="2" charset="-122"/>
                <a:ea typeface="方正细谭黑简体" panose="02000000000000000000" pitchFamily="2" charset="-122"/>
              </a:rPr>
              <a:t>/</a:t>
            </a:r>
            <a:r>
              <a:rPr lang="zh-CN" altLang="en-US" sz="2400" spc="300" dirty="0">
                <a:solidFill>
                  <a:srgbClr val="87B6E0"/>
                </a:solidFill>
                <a:latin typeface="方正细谭黑简体" panose="02000000000000000000" pitchFamily="2" charset="-122"/>
                <a:ea typeface="方正细谭黑简体" panose="02000000000000000000" pitchFamily="2" charset="-122"/>
              </a:rPr>
              <a:t>新</a:t>
            </a:r>
            <a:r>
              <a:rPr lang="en-US" altLang="zh-CN" sz="2400" spc="300" dirty="0">
                <a:solidFill>
                  <a:srgbClr val="87B6E0"/>
                </a:solidFill>
                <a:latin typeface="方正细谭黑简体" panose="02000000000000000000" pitchFamily="2" charset="-122"/>
                <a:ea typeface="方正细谭黑简体" panose="02000000000000000000" pitchFamily="2" charset="-122"/>
              </a:rPr>
              <a:t>/</a:t>
            </a:r>
            <a:r>
              <a:rPr lang="zh-CN" altLang="en-US" sz="2400" spc="300" dirty="0">
                <a:solidFill>
                  <a:srgbClr val="87B6E0"/>
                </a:solidFill>
                <a:latin typeface="方正细谭黑简体" panose="02000000000000000000" pitchFamily="2" charset="-122"/>
                <a:ea typeface="方正细谭黑简体" panose="02000000000000000000" pitchFamily="2" charset="-122"/>
              </a:rPr>
              <a:t>系</a:t>
            </a:r>
            <a:r>
              <a:rPr lang="en-US" altLang="zh-CN" sz="2400" spc="300" dirty="0">
                <a:solidFill>
                  <a:srgbClr val="87B6E0"/>
                </a:solidFill>
                <a:latin typeface="方正细谭黑简体" panose="02000000000000000000" pitchFamily="2" charset="-122"/>
                <a:ea typeface="方正细谭黑简体" panose="02000000000000000000" pitchFamily="2" charset="-122"/>
              </a:rPr>
              <a:t>/</a:t>
            </a:r>
            <a:r>
              <a:rPr lang="zh-CN" altLang="en-US" sz="2400" spc="300" dirty="0">
                <a:solidFill>
                  <a:srgbClr val="87B6E0"/>
                </a:solidFill>
                <a:latin typeface="方正细谭黑简体" panose="02000000000000000000" pitchFamily="2" charset="-122"/>
                <a:ea typeface="方正细谭黑简体" panose="02000000000000000000" pitchFamily="2" charset="-122"/>
              </a:rPr>
              <a:t>列</a:t>
            </a:r>
            <a:endParaRPr lang="en-US" altLang="zh-CN" sz="2400" spc="300" dirty="0">
              <a:solidFill>
                <a:srgbClr val="87B6E0"/>
              </a:solidFill>
              <a:latin typeface="方正细谭黑简体" panose="02000000000000000000" pitchFamily="2" charset="-122"/>
              <a:ea typeface="方正细谭黑简体" panose="02000000000000000000" pitchFamily="2" charset="-122"/>
            </a:endParaRPr>
          </a:p>
        </p:txBody>
      </p:sp>
      <p:pic>
        <p:nvPicPr>
          <p:cNvPr id="23" name="图片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8288" y="624350"/>
            <a:ext cx="1278677" cy="1071100"/>
          </a:xfrm>
          <a:prstGeom prst="rect">
            <a:avLst/>
          </a:prstGeom>
        </p:spPr>
      </p:pic>
      <p:grpSp>
        <p:nvGrpSpPr>
          <p:cNvPr id="25" name="Group 38"/>
          <p:cNvGrpSpPr/>
          <p:nvPr/>
        </p:nvGrpSpPr>
        <p:grpSpPr>
          <a:xfrm flipV="1">
            <a:off x="10224749" y="5817862"/>
            <a:ext cx="1097982" cy="112096"/>
            <a:chOff x="5548426" y="3343939"/>
            <a:chExt cx="833173" cy="85061"/>
          </a:xfrm>
          <a:solidFill>
            <a:srgbClr val="87B6E0"/>
          </a:solidFill>
        </p:grpSpPr>
        <p:sp>
          <p:nvSpPr>
            <p:cNvPr id="26" name="Oval 31"/>
            <p:cNvSpPr/>
            <p:nvPr/>
          </p:nvSpPr>
          <p:spPr>
            <a:xfrm>
              <a:off x="5548426" y="3343939"/>
              <a:ext cx="85061" cy="85061"/>
            </a:xfrm>
            <a:prstGeom prst="ellipse">
              <a:avLst/>
            </a:pr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32"/>
            <p:cNvSpPr/>
            <p:nvPr/>
          </p:nvSpPr>
          <p:spPr>
            <a:xfrm>
              <a:off x="5698049" y="3343939"/>
              <a:ext cx="85061" cy="85061"/>
            </a:xfrm>
            <a:prstGeom prst="ellipse">
              <a:avLst/>
            </a:pr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33"/>
            <p:cNvSpPr/>
            <p:nvPr/>
          </p:nvSpPr>
          <p:spPr>
            <a:xfrm>
              <a:off x="5847671" y="3343939"/>
              <a:ext cx="85061" cy="8506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34"/>
            <p:cNvSpPr/>
            <p:nvPr/>
          </p:nvSpPr>
          <p:spPr>
            <a:xfrm>
              <a:off x="5997294" y="3343939"/>
              <a:ext cx="85061" cy="8506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5"/>
            <p:cNvSpPr/>
            <p:nvPr/>
          </p:nvSpPr>
          <p:spPr>
            <a:xfrm>
              <a:off x="6146917" y="3343939"/>
              <a:ext cx="85061" cy="85061"/>
            </a:xfrm>
            <a:prstGeom prst="ellipse">
              <a:avLst/>
            </a:prstGeom>
            <a:solidFill>
              <a:srgbClr val="B6C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6"/>
            <p:cNvSpPr/>
            <p:nvPr/>
          </p:nvSpPr>
          <p:spPr>
            <a:xfrm>
              <a:off x="6296538" y="3343939"/>
              <a:ext cx="85061" cy="85061"/>
            </a:xfrm>
            <a:prstGeom prst="ellipse">
              <a:avLst/>
            </a:prstGeom>
            <a:solidFill>
              <a:srgbClr val="B6C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462424996"/>
      </p:ext>
    </p:extLst>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750"/>
                                        <p:tgtEl>
                                          <p:spTgt spid="3"/>
                                        </p:tgtEl>
                                      </p:cBhvr>
                                    </p:animEffect>
                                  </p:childTnLst>
                                </p:cTn>
                              </p:par>
                            </p:childTnLst>
                          </p:cTn>
                        </p:par>
                        <p:par>
                          <p:cTn id="8" fill="hold">
                            <p:stCondLst>
                              <p:cond delay="750"/>
                            </p:stCondLst>
                            <p:childTnLst>
                              <p:par>
                                <p:cTn id="9" presetID="53" presetClass="entr" presetSubtype="16"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750" fill="hold"/>
                                        <p:tgtEl>
                                          <p:spTgt spid="12"/>
                                        </p:tgtEl>
                                        <p:attrNameLst>
                                          <p:attrName>ppt_w</p:attrName>
                                        </p:attrNameLst>
                                      </p:cBhvr>
                                      <p:tavLst>
                                        <p:tav tm="0">
                                          <p:val>
                                            <p:fltVal val="0"/>
                                          </p:val>
                                        </p:tav>
                                        <p:tav tm="100000">
                                          <p:val>
                                            <p:strVal val="#ppt_w"/>
                                          </p:val>
                                        </p:tav>
                                      </p:tavLst>
                                    </p:anim>
                                    <p:anim calcmode="lin" valueType="num">
                                      <p:cBhvr>
                                        <p:cTn id="12" dur="750" fill="hold"/>
                                        <p:tgtEl>
                                          <p:spTgt spid="12"/>
                                        </p:tgtEl>
                                        <p:attrNameLst>
                                          <p:attrName>ppt_h</p:attrName>
                                        </p:attrNameLst>
                                      </p:cBhvr>
                                      <p:tavLst>
                                        <p:tav tm="0">
                                          <p:val>
                                            <p:fltVal val="0"/>
                                          </p:val>
                                        </p:tav>
                                        <p:tav tm="100000">
                                          <p:val>
                                            <p:strVal val="#ppt_h"/>
                                          </p:val>
                                        </p:tav>
                                      </p:tavLst>
                                    </p:anim>
                                    <p:animEffect transition="in" filter="fade">
                                      <p:cBhvr>
                                        <p:cTn id="13" dur="750"/>
                                        <p:tgtEl>
                                          <p:spTgt spid="12"/>
                                        </p:tgtEl>
                                      </p:cBhvr>
                                    </p:animEffect>
                                  </p:childTnLst>
                                </p:cTn>
                              </p:par>
                            </p:childTnLst>
                          </p:cTn>
                        </p:par>
                        <p:par>
                          <p:cTn id="14" fill="hold">
                            <p:stCondLst>
                              <p:cond delay="1500"/>
                            </p:stCondLst>
                            <p:childTnLst>
                              <p:par>
                                <p:cTn id="15" presetID="14" presetClass="entr" presetSubtype="10" fill="hold" grpId="0" nodeType="afterEffect">
                                  <p:stCondLst>
                                    <p:cond delay="0"/>
                                  </p:stCondLst>
                                  <p:iterate type="lt">
                                    <p:tmPct val="30000"/>
                                  </p:iterate>
                                  <p:childTnLst>
                                    <p:set>
                                      <p:cBhvr>
                                        <p:cTn id="16" dur="1" fill="hold">
                                          <p:stCondLst>
                                            <p:cond delay="0"/>
                                          </p:stCondLst>
                                        </p:cTn>
                                        <p:tgtEl>
                                          <p:spTgt spid="22"/>
                                        </p:tgtEl>
                                        <p:attrNameLst>
                                          <p:attrName>style.visibility</p:attrName>
                                        </p:attrNameLst>
                                      </p:cBhvr>
                                      <p:to>
                                        <p:strVal val="visible"/>
                                      </p:to>
                                    </p:set>
                                    <p:animEffect transition="in" filter="randombar(horizontal)">
                                      <p:cBhvr>
                                        <p:cTn id="17" dur="250"/>
                                        <p:tgtEl>
                                          <p:spTgt spid="22"/>
                                        </p:tgtEl>
                                      </p:cBhvr>
                                    </p:animEffect>
                                  </p:childTnLst>
                                </p:cTn>
                              </p:par>
                            </p:childTnLst>
                          </p:cTn>
                        </p:par>
                        <p:par>
                          <p:cTn id="18" fill="hold">
                            <p:stCondLst>
                              <p:cond delay="2650"/>
                            </p:stCondLst>
                            <p:childTnLst>
                              <p:par>
                                <p:cTn id="19" presetID="53" presetClass="entr" presetSubtype="16"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750" fill="hold"/>
                                        <p:tgtEl>
                                          <p:spTgt spid="17"/>
                                        </p:tgtEl>
                                        <p:attrNameLst>
                                          <p:attrName>ppt_w</p:attrName>
                                        </p:attrNameLst>
                                      </p:cBhvr>
                                      <p:tavLst>
                                        <p:tav tm="0">
                                          <p:val>
                                            <p:fltVal val="0"/>
                                          </p:val>
                                        </p:tav>
                                        <p:tav tm="100000">
                                          <p:val>
                                            <p:strVal val="#ppt_w"/>
                                          </p:val>
                                        </p:tav>
                                      </p:tavLst>
                                    </p:anim>
                                    <p:anim calcmode="lin" valueType="num">
                                      <p:cBhvr>
                                        <p:cTn id="22" dur="750" fill="hold"/>
                                        <p:tgtEl>
                                          <p:spTgt spid="17"/>
                                        </p:tgtEl>
                                        <p:attrNameLst>
                                          <p:attrName>ppt_h</p:attrName>
                                        </p:attrNameLst>
                                      </p:cBhvr>
                                      <p:tavLst>
                                        <p:tav tm="0">
                                          <p:val>
                                            <p:fltVal val="0"/>
                                          </p:val>
                                        </p:tav>
                                        <p:tav tm="100000">
                                          <p:val>
                                            <p:strVal val="#ppt_h"/>
                                          </p:val>
                                        </p:tav>
                                      </p:tavLst>
                                    </p:anim>
                                    <p:animEffect transition="in" filter="fade">
                                      <p:cBhvr>
                                        <p:cTn id="23" dur="750"/>
                                        <p:tgtEl>
                                          <p:spTgt spid="17"/>
                                        </p:tgtEl>
                                      </p:cBhvr>
                                    </p:animEffect>
                                  </p:childTnLst>
                                </p:cTn>
                              </p:par>
                            </p:childTnLst>
                          </p:cTn>
                        </p:par>
                        <p:par>
                          <p:cTn id="24" fill="hold">
                            <p:stCondLst>
                              <p:cond delay="3400"/>
                            </p:stCondLst>
                            <p:childTnLst>
                              <p:par>
                                <p:cTn id="25" presetID="22" presetClass="entr" presetSubtype="8" fill="hold" grpId="0" nodeType="afterEffect">
                                  <p:stCondLst>
                                    <p:cond delay="0"/>
                                  </p:stCondLst>
                                  <p:iterate type="lt">
                                    <p:tmPct val="30000"/>
                                  </p:iterate>
                                  <p:childTnLst>
                                    <p:set>
                                      <p:cBhvr>
                                        <p:cTn id="26" dur="1" fill="hold">
                                          <p:stCondLst>
                                            <p:cond delay="0"/>
                                          </p:stCondLst>
                                        </p:cTn>
                                        <p:tgtEl>
                                          <p:spTgt spid="20"/>
                                        </p:tgtEl>
                                        <p:attrNameLst>
                                          <p:attrName>style.visibility</p:attrName>
                                        </p:attrNameLst>
                                      </p:cBhvr>
                                      <p:to>
                                        <p:strVal val="visible"/>
                                      </p:to>
                                    </p:set>
                                    <p:animEffect transition="in" filter="wipe(left)">
                                      <p:cBhvr>
                                        <p:cTn id="27" dur="20"/>
                                        <p:tgtEl>
                                          <p:spTgt spid="20"/>
                                        </p:tgtEl>
                                      </p:cBhvr>
                                    </p:animEffect>
                                  </p:childTnLst>
                                </p:cTn>
                              </p:par>
                            </p:childTnLst>
                          </p:cTn>
                        </p:par>
                        <p:par>
                          <p:cTn id="28" fill="hold">
                            <p:stCondLst>
                              <p:cond delay="4080"/>
                            </p:stCondLst>
                            <p:childTnLst>
                              <p:par>
                                <p:cTn id="29" presetID="42" presetClass="entr" presetSubtype="0" fill="hold"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750"/>
                                        <p:tgtEl>
                                          <p:spTgt spid="25"/>
                                        </p:tgtEl>
                                      </p:cBhvr>
                                    </p:animEffect>
                                    <p:anim calcmode="lin" valueType="num">
                                      <p:cBhvr>
                                        <p:cTn id="32" dur="750" fill="hold"/>
                                        <p:tgtEl>
                                          <p:spTgt spid="25"/>
                                        </p:tgtEl>
                                        <p:attrNameLst>
                                          <p:attrName>ppt_x</p:attrName>
                                        </p:attrNameLst>
                                      </p:cBhvr>
                                      <p:tavLst>
                                        <p:tav tm="0">
                                          <p:val>
                                            <p:strVal val="#ppt_x"/>
                                          </p:val>
                                        </p:tav>
                                        <p:tav tm="100000">
                                          <p:val>
                                            <p:strVal val="#ppt_x"/>
                                          </p:val>
                                        </p:tav>
                                      </p:tavLst>
                                    </p:anim>
                                    <p:anim calcmode="lin" valueType="num">
                                      <p:cBhvr>
                                        <p:cTn id="33" dur="750" fill="hold"/>
                                        <p:tgtEl>
                                          <p:spTgt spid="25"/>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25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750"/>
                                        <p:tgtEl>
                                          <p:spTgt spid="23"/>
                                        </p:tgtEl>
                                      </p:cBhvr>
                                    </p:animEffect>
                                    <p:anim calcmode="lin" valueType="num">
                                      <p:cBhvr>
                                        <p:cTn id="37" dur="750" fill="hold"/>
                                        <p:tgtEl>
                                          <p:spTgt spid="23"/>
                                        </p:tgtEl>
                                        <p:attrNameLst>
                                          <p:attrName>ppt_x</p:attrName>
                                        </p:attrNameLst>
                                      </p:cBhvr>
                                      <p:tavLst>
                                        <p:tav tm="0">
                                          <p:val>
                                            <p:strVal val="#ppt_x"/>
                                          </p:val>
                                        </p:tav>
                                        <p:tav tm="100000">
                                          <p:val>
                                            <p:strVal val="#ppt_x"/>
                                          </p:val>
                                        </p:tav>
                                      </p:tavLst>
                                    </p:anim>
                                    <p:anim calcmode="lin" valueType="num">
                                      <p:cBhvr>
                                        <p:cTn id="38" dur="75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p:cNvPicPr>
            <a:picLocks noChangeAspect="1"/>
          </p:cNvPicPr>
          <p:nvPr/>
        </p:nvPicPr>
        <p:blipFill>
          <a:blip r:embed="rId3">
            <a:extLst>
              <a:ext uri="{28A0092B-C50C-407E-A947-70E740481C1C}">
                <a14:useLocalDpi xmlns:a14="http://schemas.microsoft.com/office/drawing/2010/main"/>
              </a:ext>
            </a:extLst>
          </a:blip>
          <a:stretch>
            <a:fillRect/>
          </a:stretch>
        </p:blipFill>
        <p:spPr>
          <a:xfrm flipH="1">
            <a:off x="0" y="1240"/>
            <a:ext cx="12190413" cy="6857107"/>
          </a:xfrm>
          <a:prstGeom prst="rect">
            <a:avLst/>
          </a:prstGeom>
        </p:spPr>
      </p:pic>
      <p:grpSp>
        <p:nvGrpSpPr>
          <p:cNvPr id="3" name="组合 2"/>
          <p:cNvGrpSpPr/>
          <p:nvPr/>
        </p:nvGrpSpPr>
        <p:grpSpPr>
          <a:xfrm>
            <a:off x="5350370" y="2056119"/>
            <a:ext cx="624684" cy="600549"/>
            <a:chOff x="2215144" y="982844"/>
            <a:chExt cx="1120898" cy="842780"/>
          </a:xfrm>
          <a:solidFill>
            <a:srgbClr val="EFA292"/>
          </a:solidFill>
        </p:grpSpPr>
        <p:sp>
          <p:nvSpPr>
            <p:cNvPr id="4" name="平行四边形 3"/>
            <p:cNvSpPr/>
            <p:nvPr/>
          </p:nvSpPr>
          <p:spPr>
            <a:xfrm>
              <a:off x="2215144" y="982844"/>
              <a:ext cx="1120898" cy="842780"/>
            </a:xfrm>
            <a:prstGeom prst="parallelogram">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5" name="文本框 9"/>
            <p:cNvSpPr txBox="1"/>
            <p:nvPr/>
          </p:nvSpPr>
          <p:spPr>
            <a:xfrm>
              <a:off x="2245058" y="1046848"/>
              <a:ext cx="1066799" cy="647877"/>
            </a:xfrm>
            <a:prstGeom prst="rect">
              <a:avLst/>
            </a:prstGeom>
            <a:grpFill/>
            <a:ln>
              <a:noFill/>
            </a:ln>
          </p:spPr>
          <p:txBody>
            <a:bodyPr wrap="square" rtlCol="0">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01</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5350370" y="4078101"/>
            <a:ext cx="624684" cy="600549"/>
            <a:chOff x="2215144" y="982844"/>
            <a:chExt cx="1120898" cy="842780"/>
          </a:xfrm>
          <a:solidFill>
            <a:srgbClr val="EFA292"/>
          </a:solidFill>
        </p:grpSpPr>
        <p:sp>
          <p:nvSpPr>
            <p:cNvPr id="7" name="平行四边形 6"/>
            <p:cNvSpPr/>
            <p:nvPr/>
          </p:nvSpPr>
          <p:spPr>
            <a:xfrm>
              <a:off x="2215144" y="982844"/>
              <a:ext cx="1120898" cy="842780"/>
            </a:xfrm>
            <a:prstGeom prst="parallelogram">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8" name="文本框 9"/>
            <p:cNvSpPr txBox="1"/>
            <p:nvPr/>
          </p:nvSpPr>
          <p:spPr>
            <a:xfrm>
              <a:off x="2245058" y="1046848"/>
              <a:ext cx="1066799" cy="647877"/>
            </a:xfrm>
            <a:prstGeom prst="rect">
              <a:avLst/>
            </a:prstGeom>
            <a:grpFill/>
            <a:ln>
              <a:noFill/>
            </a:ln>
          </p:spPr>
          <p:txBody>
            <a:bodyPr wrap="square" rtlCol="0">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03</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5350370" y="3067110"/>
            <a:ext cx="624684" cy="600549"/>
            <a:chOff x="2215144" y="982844"/>
            <a:chExt cx="1120898" cy="842780"/>
          </a:xfrm>
          <a:solidFill>
            <a:srgbClr val="87B6E0"/>
          </a:solidFill>
        </p:grpSpPr>
        <p:sp>
          <p:nvSpPr>
            <p:cNvPr id="10" name="平行四边形 9"/>
            <p:cNvSpPr/>
            <p:nvPr/>
          </p:nvSpPr>
          <p:spPr>
            <a:xfrm>
              <a:off x="2215144" y="982844"/>
              <a:ext cx="1120898" cy="842780"/>
            </a:xfrm>
            <a:prstGeom prst="parallelogram">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11" name="文本框 9"/>
            <p:cNvSpPr txBox="1"/>
            <p:nvPr/>
          </p:nvSpPr>
          <p:spPr>
            <a:xfrm>
              <a:off x="2245058" y="1046848"/>
              <a:ext cx="1066799" cy="647877"/>
            </a:xfrm>
            <a:prstGeom prst="rect">
              <a:avLst/>
            </a:prstGeom>
            <a:grpFill/>
            <a:ln>
              <a:noFill/>
            </a:ln>
          </p:spPr>
          <p:txBody>
            <a:bodyPr wrap="square" rtlCol="0">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02</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5350370" y="5089091"/>
            <a:ext cx="624684" cy="600549"/>
            <a:chOff x="2215144" y="982844"/>
            <a:chExt cx="1120898" cy="842780"/>
          </a:xfrm>
          <a:solidFill>
            <a:srgbClr val="B6CF8D"/>
          </a:solidFill>
        </p:grpSpPr>
        <p:sp>
          <p:nvSpPr>
            <p:cNvPr id="13" name="平行四边形 12"/>
            <p:cNvSpPr/>
            <p:nvPr/>
          </p:nvSpPr>
          <p:spPr>
            <a:xfrm>
              <a:off x="2215144" y="982844"/>
              <a:ext cx="1120898" cy="842780"/>
            </a:xfrm>
            <a:prstGeom prst="parallelogram">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14" name="文本框 9"/>
            <p:cNvSpPr txBox="1"/>
            <p:nvPr/>
          </p:nvSpPr>
          <p:spPr>
            <a:xfrm>
              <a:off x="2245058" y="1046848"/>
              <a:ext cx="1066799" cy="647877"/>
            </a:xfrm>
            <a:prstGeom prst="rect">
              <a:avLst/>
            </a:prstGeom>
            <a:grpFill/>
            <a:ln>
              <a:noFill/>
            </a:ln>
          </p:spPr>
          <p:txBody>
            <a:bodyPr wrap="square" rtlCol="0">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04</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6329066" y="2104149"/>
            <a:ext cx="2713464" cy="3498576"/>
            <a:chOff x="7848779" y="1598933"/>
            <a:chExt cx="2713464" cy="3498576"/>
          </a:xfrm>
        </p:grpSpPr>
        <p:grpSp>
          <p:nvGrpSpPr>
            <p:cNvPr id="16" name="组合 15"/>
            <p:cNvGrpSpPr/>
            <p:nvPr/>
          </p:nvGrpSpPr>
          <p:grpSpPr>
            <a:xfrm>
              <a:off x="7848779" y="1598933"/>
              <a:ext cx="2713464" cy="463420"/>
              <a:chOff x="3382715" y="1432965"/>
              <a:chExt cx="2713464" cy="463420"/>
            </a:xfrm>
            <a:solidFill>
              <a:schemeClr val="accent5"/>
            </a:solidFill>
          </p:grpSpPr>
          <p:sp>
            <p:nvSpPr>
              <p:cNvPr id="26" name="燕尾形 80"/>
              <p:cNvSpPr/>
              <p:nvPr/>
            </p:nvSpPr>
            <p:spPr>
              <a:xfrm>
                <a:off x="3382715" y="1432965"/>
                <a:ext cx="2713464" cy="463420"/>
              </a:xfrm>
              <a:prstGeom prst="chevron">
                <a:avLst/>
              </a:prstGeom>
              <a:noFill/>
              <a:ln>
                <a:solidFill>
                  <a:srgbClr val="EFA2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solidFill>
                </a:endParaRPr>
              </a:p>
            </p:txBody>
          </p:sp>
          <p:sp>
            <p:nvSpPr>
              <p:cNvPr id="27" name="矩形 26"/>
              <p:cNvSpPr/>
              <p:nvPr/>
            </p:nvSpPr>
            <p:spPr>
              <a:xfrm>
                <a:off x="3756119" y="1452840"/>
                <a:ext cx="1980029" cy="400110"/>
              </a:xfrm>
              <a:prstGeom prst="rect">
                <a:avLst/>
              </a:prstGeom>
              <a:noFill/>
            </p:spPr>
            <p:txBody>
              <a:bodyPr wrap="none">
                <a:spAutoFit/>
              </a:bodyPr>
              <a:lstStyle/>
              <a:p>
                <a:pPr fontAlgn="base">
                  <a:spcBef>
                    <a:spcPct val="0"/>
                  </a:spcBef>
                  <a:spcAft>
                    <a:spcPct val="0"/>
                  </a:spcAft>
                </a:pPr>
                <a:r>
                  <a:rPr lang="zh-CN" altLang="en-US" sz="2000" dirty="0">
                    <a:solidFill>
                      <a:schemeClr val="bg1">
                        <a:lumMod val="65000"/>
                      </a:schemeClr>
                    </a:solidFill>
                    <a:latin typeface="微软雅黑" panose="020B0503020204020204" pitchFamily="34" charset="-122"/>
                    <a:ea typeface="微软雅黑" panose="020B0503020204020204" pitchFamily="34" charset="-122"/>
                  </a:rPr>
                  <a:t>添加目录一文字</a:t>
                </a:r>
              </a:p>
            </p:txBody>
          </p:sp>
        </p:grpSp>
        <p:grpSp>
          <p:nvGrpSpPr>
            <p:cNvPr id="17" name="组合 16"/>
            <p:cNvGrpSpPr/>
            <p:nvPr/>
          </p:nvGrpSpPr>
          <p:grpSpPr>
            <a:xfrm>
              <a:off x="7848779" y="2624727"/>
              <a:ext cx="2713464" cy="463420"/>
              <a:chOff x="4463688" y="2372845"/>
              <a:chExt cx="2713464" cy="463420"/>
            </a:xfrm>
            <a:solidFill>
              <a:schemeClr val="accent5"/>
            </a:solidFill>
          </p:grpSpPr>
          <p:sp>
            <p:nvSpPr>
              <p:cNvPr id="24" name="燕尾形 78"/>
              <p:cNvSpPr/>
              <p:nvPr/>
            </p:nvSpPr>
            <p:spPr>
              <a:xfrm>
                <a:off x="4463688" y="2372845"/>
                <a:ext cx="2713464" cy="463420"/>
              </a:xfrm>
              <a:prstGeom prst="chevron">
                <a:avLst/>
              </a:prstGeom>
              <a:noFill/>
              <a:ln>
                <a:solidFill>
                  <a:srgbClr val="87B6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solidFill>
                </a:endParaRPr>
              </a:p>
            </p:txBody>
          </p:sp>
          <p:sp>
            <p:nvSpPr>
              <p:cNvPr id="25" name="矩形 24"/>
              <p:cNvSpPr/>
              <p:nvPr/>
            </p:nvSpPr>
            <p:spPr>
              <a:xfrm>
                <a:off x="4831599" y="2405848"/>
                <a:ext cx="1980029" cy="400110"/>
              </a:xfrm>
              <a:prstGeom prst="rect">
                <a:avLst/>
              </a:prstGeom>
              <a:noFill/>
            </p:spPr>
            <p:txBody>
              <a:bodyPr wrap="none">
                <a:spAutoFit/>
              </a:bodyPr>
              <a:lstStyle/>
              <a:p>
                <a:pPr fontAlgn="base">
                  <a:spcBef>
                    <a:spcPct val="0"/>
                  </a:spcBef>
                  <a:spcAft>
                    <a:spcPct val="0"/>
                  </a:spcAft>
                </a:pPr>
                <a:r>
                  <a:rPr lang="zh-CN" altLang="en-US" sz="2000" dirty="0">
                    <a:solidFill>
                      <a:schemeClr val="bg1">
                        <a:lumMod val="65000"/>
                      </a:schemeClr>
                    </a:solidFill>
                    <a:latin typeface="微软雅黑" panose="020B0503020204020204" pitchFamily="34" charset="-122"/>
                    <a:ea typeface="微软雅黑" panose="020B0503020204020204" pitchFamily="34" charset="-122"/>
                  </a:rPr>
                  <a:t>添加目录二文字</a:t>
                </a:r>
              </a:p>
            </p:txBody>
          </p:sp>
        </p:grpSp>
        <p:grpSp>
          <p:nvGrpSpPr>
            <p:cNvPr id="18" name="组合 17"/>
            <p:cNvGrpSpPr/>
            <p:nvPr/>
          </p:nvGrpSpPr>
          <p:grpSpPr>
            <a:xfrm>
              <a:off x="7848779" y="3613512"/>
              <a:ext cx="2713464" cy="463420"/>
              <a:chOff x="5477851" y="3145090"/>
              <a:chExt cx="2713464" cy="463420"/>
            </a:xfrm>
            <a:solidFill>
              <a:schemeClr val="accent5"/>
            </a:solidFill>
          </p:grpSpPr>
          <p:sp>
            <p:nvSpPr>
              <p:cNvPr id="22" name="燕尾形 76"/>
              <p:cNvSpPr/>
              <p:nvPr/>
            </p:nvSpPr>
            <p:spPr>
              <a:xfrm>
                <a:off x="5477851" y="3145090"/>
                <a:ext cx="2713464" cy="463420"/>
              </a:xfrm>
              <a:prstGeom prst="chevron">
                <a:avLst/>
              </a:prstGeom>
              <a:noFill/>
              <a:ln>
                <a:solidFill>
                  <a:srgbClr val="EFA2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solidFill>
                </a:endParaRPr>
              </a:p>
            </p:txBody>
          </p:sp>
          <p:sp>
            <p:nvSpPr>
              <p:cNvPr id="23" name="矩形 22"/>
              <p:cNvSpPr/>
              <p:nvPr/>
            </p:nvSpPr>
            <p:spPr>
              <a:xfrm>
                <a:off x="5851379" y="3175839"/>
                <a:ext cx="1980029" cy="400110"/>
              </a:xfrm>
              <a:prstGeom prst="rect">
                <a:avLst/>
              </a:prstGeom>
              <a:noFill/>
            </p:spPr>
            <p:txBody>
              <a:bodyPr wrap="none">
                <a:spAutoFit/>
              </a:bodyPr>
              <a:lstStyle/>
              <a:p>
                <a:pPr fontAlgn="base">
                  <a:spcBef>
                    <a:spcPct val="0"/>
                  </a:spcBef>
                  <a:spcAft>
                    <a:spcPct val="0"/>
                  </a:spcAft>
                </a:pPr>
                <a:r>
                  <a:rPr lang="zh-CN" altLang="en-US" sz="2000" dirty="0">
                    <a:solidFill>
                      <a:schemeClr val="bg1">
                        <a:lumMod val="65000"/>
                      </a:schemeClr>
                    </a:solidFill>
                    <a:latin typeface="微软雅黑" panose="020B0503020204020204" pitchFamily="34" charset="-122"/>
                    <a:ea typeface="微软雅黑" panose="020B0503020204020204" pitchFamily="34" charset="-122"/>
                  </a:rPr>
                  <a:t>添加目录三文字</a:t>
                </a:r>
              </a:p>
            </p:txBody>
          </p:sp>
        </p:grpSp>
        <p:grpSp>
          <p:nvGrpSpPr>
            <p:cNvPr id="19" name="组合 18"/>
            <p:cNvGrpSpPr/>
            <p:nvPr/>
          </p:nvGrpSpPr>
          <p:grpSpPr>
            <a:xfrm>
              <a:off x="7848779" y="4634089"/>
              <a:ext cx="2713464" cy="463420"/>
              <a:chOff x="4469387" y="4065239"/>
              <a:chExt cx="2713464" cy="463420"/>
            </a:xfrm>
            <a:solidFill>
              <a:schemeClr val="accent5"/>
            </a:solidFill>
          </p:grpSpPr>
          <p:sp>
            <p:nvSpPr>
              <p:cNvPr id="20" name="燕尾形 74"/>
              <p:cNvSpPr/>
              <p:nvPr/>
            </p:nvSpPr>
            <p:spPr>
              <a:xfrm>
                <a:off x="4469387" y="4065239"/>
                <a:ext cx="2713464" cy="463420"/>
              </a:xfrm>
              <a:prstGeom prst="chevron">
                <a:avLst/>
              </a:prstGeom>
              <a:noFill/>
              <a:ln>
                <a:solidFill>
                  <a:srgbClr val="B6CF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dirty="0">
                  <a:solidFill>
                    <a:schemeClr val="bg1"/>
                  </a:solidFill>
                </a:endParaRPr>
              </a:p>
            </p:txBody>
          </p:sp>
          <p:sp>
            <p:nvSpPr>
              <p:cNvPr id="21" name="矩形 20"/>
              <p:cNvSpPr/>
              <p:nvPr/>
            </p:nvSpPr>
            <p:spPr>
              <a:xfrm>
                <a:off x="4868523" y="4084242"/>
                <a:ext cx="1980029" cy="400110"/>
              </a:xfrm>
              <a:prstGeom prst="rect">
                <a:avLst/>
              </a:prstGeom>
              <a:noFill/>
            </p:spPr>
            <p:txBody>
              <a:bodyPr wrap="none">
                <a:spAutoFit/>
              </a:bodyPr>
              <a:lstStyle/>
              <a:p>
                <a:pPr fontAlgn="base">
                  <a:spcBef>
                    <a:spcPct val="0"/>
                  </a:spcBef>
                  <a:spcAft>
                    <a:spcPct val="0"/>
                  </a:spcAft>
                </a:pPr>
                <a:r>
                  <a:rPr lang="zh-CN" altLang="en-US" sz="2000" dirty="0">
                    <a:solidFill>
                      <a:schemeClr val="bg1">
                        <a:lumMod val="65000"/>
                      </a:schemeClr>
                    </a:solidFill>
                    <a:latin typeface="微软雅黑" panose="020B0503020204020204" pitchFamily="34" charset="-122"/>
                    <a:ea typeface="微软雅黑" panose="020B0503020204020204" pitchFamily="34" charset="-122"/>
                  </a:rPr>
                  <a:t>添加目录四文字</a:t>
                </a:r>
              </a:p>
            </p:txBody>
          </p:sp>
        </p:grpSp>
      </p:grpSp>
      <p:sp>
        <p:nvSpPr>
          <p:cNvPr id="28" name="梯形 27"/>
          <p:cNvSpPr/>
          <p:nvPr/>
        </p:nvSpPr>
        <p:spPr>
          <a:xfrm rot="10800000">
            <a:off x="2510439" y="1132732"/>
            <a:ext cx="1834028" cy="2030214"/>
          </a:xfrm>
          <a:prstGeom prst="trapezoid">
            <a:avLst>
              <a:gd name="adj" fmla="val 0"/>
            </a:avLst>
          </a:pr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2347633" y="1567625"/>
            <a:ext cx="2159640" cy="1160429"/>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800" b="1" dirty="0">
                <a:solidFill>
                  <a:schemeClr val="bg1"/>
                </a:solidFill>
                <a:latin typeface="方正细谭黑简体" panose="02000000000000000000" pitchFamily="2" charset="-122"/>
                <a:ea typeface="方正细谭黑简体" panose="02000000000000000000" pitchFamily="2" charset="-122"/>
              </a:rPr>
              <a:t>目录</a:t>
            </a:r>
          </a:p>
        </p:txBody>
      </p:sp>
    </p:spTree>
    <p:extLst>
      <p:ext uri="{BB962C8B-B14F-4D97-AF65-F5344CB8AC3E}">
        <p14:creationId xmlns:p14="http://schemas.microsoft.com/office/powerpoint/2010/main" val="80480406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randombar(horizontal)">
                                      <p:cBhvr>
                                        <p:cTn id="7" dur="750"/>
                                        <p:tgtEl>
                                          <p:spTgt spid="40"/>
                                        </p:tgtEl>
                                      </p:cBhvr>
                                    </p:animEffect>
                                  </p:childTnLst>
                                </p:cTn>
                              </p:par>
                            </p:childTnLst>
                          </p:cTn>
                        </p:par>
                        <p:par>
                          <p:cTn id="8" fill="hold">
                            <p:stCondLst>
                              <p:cond delay="750"/>
                            </p:stCondLst>
                            <p:childTnLst>
                              <p:par>
                                <p:cTn id="9" presetID="2" presetClass="entr" presetSubtype="1" fill="hold" grpId="0" nodeType="afterEffect" nodePh="1">
                                  <p:stCondLst>
                                    <p:cond delay="0"/>
                                  </p:stCondLst>
                                  <p:endCondLst>
                                    <p:cond evt="begin" delay="0">
                                      <p:tn val="9"/>
                                    </p:cond>
                                  </p:end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ppt_x"/>
                                          </p:val>
                                        </p:tav>
                                        <p:tav tm="100000">
                                          <p:val>
                                            <p:strVal val="#ppt_x"/>
                                          </p:val>
                                        </p:tav>
                                      </p:tavLst>
                                    </p:anim>
                                    <p:anim calcmode="lin" valueType="num">
                                      <p:cBhvr additive="base">
                                        <p:cTn id="12" dur="500" fill="hold"/>
                                        <p:tgtEl>
                                          <p:spTgt spid="28"/>
                                        </p:tgtEl>
                                        <p:attrNameLst>
                                          <p:attrName>ppt_y</p:attrName>
                                        </p:attrNameLst>
                                      </p:cBhvr>
                                      <p:tavLst>
                                        <p:tav tm="0">
                                          <p:val>
                                            <p:strVal val="0-#ppt_h/2"/>
                                          </p:val>
                                        </p:tav>
                                        <p:tav tm="100000">
                                          <p:val>
                                            <p:strVal val="#ppt_y"/>
                                          </p:val>
                                        </p:tav>
                                      </p:tavLst>
                                    </p:anim>
                                  </p:childTnLst>
                                </p:cTn>
                              </p:par>
                            </p:childTnLst>
                          </p:cTn>
                        </p:par>
                        <p:par>
                          <p:cTn id="13" fill="hold">
                            <p:stCondLst>
                              <p:cond delay="1250"/>
                            </p:stCondLst>
                            <p:childTnLst>
                              <p:par>
                                <p:cTn id="14" presetID="42" presetClass="entr" presetSubtype="0" fill="hold" grpId="0" nodeType="after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500"/>
                                        <p:tgtEl>
                                          <p:spTgt spid="29"/>
                                        </p:tgtEl>
                                      </p:cBhvr>
                                    </p:animEffect>
                                    <p:anim calcmode="lin" valueType="num">
                                      <p:cBhvr>
                                        <p:cTn id="17" dur="500" fill="hold"/>
                                        <p:tgtEl>
                                          <p:spTgt spid="29"/>
                                        </p:tgtEl>
                                        <p:attrNameLst>
                                          <p:attrName>ppt_x</p:attrName>
                                        </p:attrNameLst>
                                      </p:cBhvr>
                                      <p:tavLst>
                                        <p:tav tm="0">
                                          <p:val>
                                            <p:strVal val="#ppt_x"/>
                                          </p:val>
                                        </p:tav>
                                        <p:tav tm="100000">
                                          <p:val>
                                            <p:strVal val="#ppt_x"/>
                                          </p:val>
                                        </p:tav>
                                      </p:tavLst>
                                    </p:anim>
                                    <p:anim calcmode="lin" valueType="num">
                                      <p:cBhvr>
                                        <p:cTn id="18" dur="500" fill="hold"/>
                                        <p:tgtEl>
                                          <p:spTgt spid="29"/>
                                        </p:tgtEl>
                                        <p:attrNameLst>
                                          <p:attrName>ppt_y</p:attrName>
                                        </p:attrNameLst>
                                      </p:cBhvr>
                                      <p:tavLst>
                                        <p:tav tm="0">
                                          <p:val>
                                            <p:strVal val="#ppt_y+.1"/>
                                          </p:val>
                                        </p:tav>
                                        <p:tav tm="100000">
                                          <p:val>
                                            <p:strVal val="#ppt_y"/>
                                          </p:val>
                                        </p:tav>
                                      </p:tavLst>
                                    </p:anim>
                                  </p:childTnLst>
                                </p:cTn>
                              </p:par>
                            </p:childTnLst>
                          </p:cTn>
                        </p:par>
                        <p:par>
                          <p:cTn id="19" fill="hold">
                            <p:stCondLst>
                              <p:cond delay="1750"/>
                            </p:stCondLst>
                            <p:childTnLst>
                              <p:par>
                                <p:cTn id="20" presetID="2" presetClass="entr" presetSubtype="8"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0-#ppt_w/2"/>
                                          </p:val>
                                        </p:tav>
                                        <p:tav tm="100000">
                                          <p:val>
                                            <p:strVal val="#ppt_x"/>
                                          </p:val>
                                        </p:tav>
                                      </p:tavLst>
                                    </p:anim>
                                    <p:anim calcmode="lin" valueType="num">
                                      <p:cBhvr additive="base">
                                        <p:cTn id="23" dur="500" fill="hold"/>
                                        <p:tgtEl>
                                          <p:spTgt spid="3"/>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0-#ppt_w/2"/>
                                          </p:val>
                                        </p:tav>
                                        <p:tav tm="100000">
                                          <p:val>
                                            <p:strVal val="#ppt_x"/>
                                          </p:val>
                                        </p:tav>
                                      </p:tavLst>
                                    </p:anim>
                                    <p:anim calcmode="lin" valueType="num">
                                      <p:cBhvr additive="base">
                                        <p:cTn id="27" dur="500" fill="hold"/>
                                        <p:tgtEl>
                                          <p:spTgt spid="6"/>
                                        </p:tgtEl>
                                        <p:attrNameLst>
                                          <p:attrName>ppt_y</p:attrName>
                                        </p:attrNameLst>
                                      </p:cBhvr>
                                      <p:tavLst>
                                        <p:tav tm="0">
                                          <p:val>
                                            <p:strVal val="#ppt_y"/>
                                          </p:val>
                                        </p:tav>
                                        <p:tav tm="100000">
                                          <p:val>
                                            <p:strVal val="#ppt_y"/>
                                          </p:val>
                                        </p:tav>
                                      </p:tavLst>
                                    </p:anim>
                                  </p:childTnLst>
                                </p:cTn>
                              </p:par>
                              <p:par>
                                <p:cTn id="28" presetID="2" presetClass="entr" presetSubtype="8" fill="hold" nodeType="with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0-#ppt_w/2"/>
                                          </p:val>
                                        </p:tav>
                                        <p:tav tm="100000">
                                          <p:val>
                                            <p:strVal val="#ppt_x"/>
                                          </p:val>
                                        </p:tav>
                                      </p:tavLst>
                                    </p:anim>
                                    <p:anim calcmode="lin" valueType="num">
                                      <p:cBhvr additive="base">
                                        <p:cTn id="31" dur="500" fill="hold"/>
                                        <p:tgtEl>
                                          <p:spTgt spid="9"/>
                                        </p:tgtEl>
                                        <p:attrNameLst>
                                          <p:attrName>ppt_y</p:attrName>
                                        </p:attrNameLst>
                                      </p:cBhvr>
                                      <p:tavLst>
                                        <p:tav tm="0">
                                          <p:val>
                                            <p:strVal val="#ppt_y"/>
                                          </p:val>
                                        </p:tav>
                                        <p:tav tm="100000">
                                          <p:val>
                                            <p:strVal val="#ppt_y"/>
                                          </p:val>
                                        </p:tav>
                                      </p:tavLst>
                                    </p:anim>
                                  </p:childTnLst>
                                </p:cTn>
                              </p:par>
                              <p:par>
                                <p:cTn id="32" presetID="2" presetClass="entr" presetSubtype="8"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additive="base">
                                        <p:cTn id="34" dur="500" fill="hold"/>
                                        <p:tgtEl>
                                          <p:spTgt spid="12"/>
                                        </p:tgtEl>
                                        <p:attrNameLst>
                                          <p:attrName>ppt_x</p:attrName>
                                        </p:attrNameLst>
                                      </p:cBhvr>
                                      <p:tavLst>
                                        <p:tav tm="0">
                                          <p:val>
                                            <p:strVal val="0-#ppt_w/2"/>
                                          </p:val>
                                        </p:tav>
                                        <p:tav tm="100000">
                                          <p:val>
                                            <p:strVal val="#ppt_x"/>
                                          </p:val>
                                        </p:tav>
                                      </p:tavLst>
                                    </p:anim>
                                    <p:anim calcmode="lin" valueType="num">
                                      <p:cBhvr additive="base">
                                        <p:cTn id="35" dur="500" fill="hold"/>
                                        <p:tgtEl>
                                          <p:spTgt spid="12"/>
                                        </p:tgtEl>
                                        <p:attrNameLst>
                                          <p:attrName>ppt_y</p:attrName>
                                        </p:attrNameLst>
                                      </p:cBhvr>
                                      <p:tavLst>
                                        <p:tav tm="0">
                                          <p:val>
                                            <p:strVal val="#ppt_y"/>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1000"/>
                                        <p:tgtEl>
                                          <p:spTgt spid="15"/>
                                        </p:tgtEl>
                                      </p:cBhvr>
                                    </p:animEffect>
                                    <p:anim calcmode="lin" valueType="num">
                                      <p:cBhvr>
                                        <p:cTn id="39" dur="1000" fill="hold"/>
                                        <p:tgtEl>
                                          <p:spTgt spid="15"/>
                                        </p:tgtEl>
                                        <p:attrNameLst>
                                          <p:attrName>ppt_x</p:attrName>
                                        </p:attrNameLst>
                                      </p:cBhvr>
                                      <p:tavLst>
                                        <p:tav tm="0">
                                          <p:val>
                                            <p:strVal val="#ppt_x"/>
                                          </p:val>
                                        </p:tav>
                                        <p:tav tm="100000">
                                          <p:val>
                                            <p:strVal val="#ppt_x"/>
                                          </p:val>
                                        </p:tav>
                                      </p:tavLst>
                                    </p:anim>
                                    <p:anim calcmode="lin" valueType="num">
                                      <p:cBhvr>
                                        <p:cTn id="4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a:ext>
            </a:extLst>
          </a:blip>
          <a:stretch>
            <a:fillRect/>
          </a:stretch>
        </p:blipFill>
        <p:spPr>
          <a:xfrm flipH="1">
            <a:off x="0" y="1240"/>
            <a:ext cx="12190413" cy="6857107"/>
          </a:xfrm>
          <a:prstGeom prst="rect">
            <a:avLst/>
          </a:prstGeom>
        </p:spPr>
      </p:pic>
      <p:sp>
        <p:nvSpPr>
          <p:cNvPr id="3" name="梯形 2"/>
          <p:cNvSpPr/>
          <p:nvPr/>
        </p:nvSpPr>
        <p:spPr>
          <a:xfrm rot="10800000">
            <a:off x="5178986" y="1143664"/>
            <a:ext cx="1834028" cy="2030214"/>
          </a:xfrm>
          <a:prstGeom prst="trapezoid">
            <a:avLst>
              <a:gd name="adj" fmla="val 0"/>
            </a:avLst>
          </a:pr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5016180" y="1578557"/>
            <a:ext cx="2159640" cy="1160429"/>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a:solidFill>
                  <a:schemeClr val="bg1"/>
                </a:solidFill>
                <a:latin typeface="方正细谭黑简体" panose="02000000000000000000" pitchFamily="2" charset="-122"/>
                <a:ea typeface="方正细谭黑简体" panose="02000000000000000000" pitchFamily="2" charset="-122"/>
              </a:rPr>
              <a:t>01</a:t>
            </a:r>
            <a:endParaRPr lang="zh-CN" altLang="en-US" sz="4800" b="1" dirty="0">
              <a:solidFill>
                <a:schemeClr val="bg1"/>
              </a:solidFill>
              <a:latin typeface="方正细谭黑简体" panose="02000000000000000000" pitchFamily="2" charset="-122"/>
              <a:ea typeface="方正细谭黑简体" panose="02000000000000000000" pitchFamily="2" charset="-122"/>
            </a:endParaRPr>
          </a:p>
        </p:txBody>
      </p:sp>
      <p:sp>
        <p:nvSpPr>
          <p:cNvPr id="5" name="标题 1"/>
          <p:cNvSpPr txBox="1">
            <a:spLocks/>
          </p:cNvSpPr>
          <p:nvPr/>
        </p:nvSpPr>
        <p:spPr>
          <a:xfrm>
            <a:off x="2580779" y="3354712"/>
            <a:ext cx="7053942" cy="1193800"/>
          </a:xfrm>
          <a:prstGeom prst="rect">
            <a:avLst/>
          </a:prstGeom>
        </p:spPr>
        <p:txBody>
          <a:bodyPr rtlCol="0"/>
          <a:lstStyle>
            <a:lvl1pPr algn="ctr" defTabSz="1219170" rtl="0" eaLnBrk="1" latinLnBrk="0" hangingPunct="1">
              <a:spcBef>
                <a:spcPct val="0"/>
              </a:spcBef>
              <a:buNone/>
              <a:defRPr sz="5900" kern="1200">
                <a:solidFill>
                  <a:schemeClr val="tx1"/>
                </a:solidFill>
                <a:latin typeface="+mj-lt"/>
                <a:ea typeface="+mj-ea"/>
                <a:cs typeface="+mj-cs"/>
              </a:defRPr>
            </a:lvl1pPr>
          </a:lstStyle>
          <a:p>
            <a:pPr>
              <a:defRPr/>
            </a:pPr>
            <a:r>
              <a:rPr lang="zh-CN" altLang="en-US" sz="5400" spc="300" dirty="0">
                <a:solidFill>
                  <a:srgbClr val="EFA292"/>
                </a:solidFill>
                <a:latin typeface="微软雅黑" panose="020B0503020204020204" pitchFamily="34" charset="-122"/>
                <a:ea typeface="微软雅黑" panose="020B0503020204020204" pitchFamily="34" charset="-122"/>
              </a:rPr>
              <a:t>点击加入你标题</a:t>
            </a:r>
          </a:p>
        </p:txBody>
      </p:sp>
      <p:sp>
        <p:nvSpPr>
          <p:cNvPr id="6" name="副标题 2"/>
          <p:cNvSpPr txBox="1">
            <a:spLocks/>
          </p:cNvSpPr>
          <p:nvPr/>
        </p:nvSpPr>
        <p:spPr>
          <a:xfrm>
            <a:off x="849950" y="4651953"/>
            <a:ext cx="10515600" cy="519112"/>
          </a:xfrm>
          <a:prstGeom prst="rect">
            <a:avLst/>
          </a:prstGeom>
        </p:spPr>
        <p:txBody>
          <a:bodyPr rtlCol="0"/>
          <a:lst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marL="0" indent="0" algn="ctr">
              <a:buNone/>
              <a:defRPr/>
            </a:pPr>
            <a:r>
              <a:rPr lang="zh-CN" altLang="en-US" sz="2000" dirty="0">
                <a:solidFill>
                  <a:schemeClr val="bg1">
                    <a:lumMod val="65000"/>
                  </a:schemeClr>
                </a:solidFill>
                <a:latin typeface="微软雅黑" pitchFamily="34" charset="-122"/>
                <a:ea typeface="微软雅黑" pitchFamily="34" charset="-122"/>
              </a:rPr>
              <a:t>简洁大气</a:t>
            </a:r>
            <a:r>
              <a:rPr lang="en-US" altLang="zh-CN" sz="2000" dirty="0">
                <a:solidFill>
                  <a:schemeClr val="bg1">
                    <a:lumMod val="65000"/>
                  </a:schemeClr>
                </a:solidFill>
                <a:latin typeface="微软雅黑" pitchFamily="34" charset="-122"/>
                <a:ea typeface="微软雅黑" pitchFamily="34" charset="-122"/>
              </a:rPr>
              <a:t>|</a:t>
            </a:r>
            <a:r>
              <a:rPr lang="zh-CN" altLang="en-US" sz="2000" dirty="0">
                <a:solidFill>
                  <a:schemeClr val="bg1">
                    <a:lumMod val="65000"/>
                  </a:schemeClr>
                </a:solidFill>
                <a:latin typeface="微软雅黑" pitchFamily="34" charset="-122"/>
                <a:ea typeface="微软雅黑" pitchFamily="34" charset="-122"/>
              </a:rPr>
              <a:t>易编辑</a:t>
            </a:r>
            <a:r>
              <a:rPr lang="en-US" altLang="zh-CN" sz="2000" dirty="0">
                <a:solidFill>
                  <a:schemeClr val="bg1">
                    <a:lumMod val="65000"/>
                  </a:schemeClr>
                </a:solidFill>
                <a:latin typeface="微软雅黑" pitchFamily="34" charset="-122"/>
                <a:ea typeface="微软雅黑" pitchFamily="34" charset="-122"/>
              </a:rPr>
              <a:t>|</a:t>
            </a:r>
            <a:r>
              <a:rPr lang="zh-CN" altLang="en-US" sz="2000" dirty="0">
                <a:solidFill>
                  <a:schemeClr val="bg1">
                    <a:lumMod val="65000"/>
                  </a:schemeClr>
                </a:solidFill>
                <a:latin typeface="微软雅黑" pitchFamily="34" charset="-122"/>
                <a:ea typeface="微软雅黑" pitchFamily="34" charset="-122"/>
              </a:rPr>
              <a:t>任意替换内容</a:t>
            </a:r>
          </a:p>
        </p:txBody>
      </p:sp>
      <p:cxnSp>
        <p:nvCxnSpPr>
          <p:cNvPr id="8" name="直接连接符 7"/>
          <p:cNvCxnSpPr/>
          <p:nvPr/>
        </p:nvCxnSpPr>
        <p:spPr>
          <a:xfrm>
            <a:off x="2932750" y="4369830"/>
            <a:ext cx="6350000" cy="0"/>
          </a:xfrm>
          <a:prstGeom prst="line">
            <a:avLst/>
          </a:prstGeom>
          <a:ln w="3175">
            <a:solidFill>
              <a:srgbClr val="EFA29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163194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750"/>
                                        <p:tgtEl>
                                          <p:spTgt spid="7"/>
                                        </p:tgtEl>
                                      </p:cBhvr>
                                    </p:animEffect>
                                  </p:childTnLst>
                                </p:cTn>
                              </p:par>
                            </p:childTnLst>
                          </p:cTn>
                        </p:par>
                        <p:par>
                          <p:cTn id="8" fill="hold">
                            <p:stCondLst>
                              <p:cond delay="750"/>
                            </p:stCondLst>
                            <p:childTnLst>
                              <p:par>
                                <p:cTn id="9" presetID="2" presetClass="entr" presetSubtype="1" fill="hold" grpId="0" nodeType="afterEffect" nodePh="1">
                                  <p:stCondLst>
                                    <p:cond delay="0"/>
                                  </p:stCondLst>
                                  <p:endCondLst>
                                    <p:cond evt="begin" delay="0">
                                      <p:tn val="9"/>
                                    </p:cond>
                                  </p:end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childTnLst>
                          </p:cTn>
                        </p:par>
                        <p:par>
                          <p:cTn id="13" fill="hold">
                            <p:stCondLst>
                              <p:cond delay="1250"/>
                            </p:stCondLst>
                            <p:childTnLst>
                              <p:par>
                                <p:cTn id="14" presetID="42"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anim calcmode="lin" valueType="num">
                                      <p:cBhvr>
                                        <p:cTn id="17" dur="500" fill="hold"/>
                                        <p:tgtEl>
                                          <p:spTgt spid="4"/>
                                        </p:tgtEl>
                                        <p:attrNameLst>
                                          <p:attrName>ppt_x</p:attrName>
                                        </p:attrNameLst>
                                      </p:cBhvr>
                                      <p:tavLst>
                                        <p:tav tm="0">
                                          <p:val>
                                            <p:strVal val="#ppt_x"/>
                                          </p:val>
                                        </p:tav>
                                        <p:tav tm="100000">
                                          <p:val>
                                            <p:strVal val="#ppt_x"/>
                                          </p:val>
                                        </p:tav>
                                      </p:tavLst>
                                    </p:anim>
                                    <p:anim calcmode="lin" valueType="num">
                                      <p:cBhvr>
                                        <p:cTn id="18" dur="5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1750"/>
                            </p:stCondLst>
                            <p:childTnLst>
                              <p:par>
                                <p:cTn id="20" presetID="42" presetClass="entr" presetSubtype="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anim calcmode="lin" valueType="num">
                                      <p:cBhvr>
                                        <p:cTn id="23" dur="500" fill="hold"/>
                                        <p:tgtEl>
                                          <p:spTgt spid="5"/>
                                        </p:tgtEl>
                                        <p:attrNameLst>
                                          <p:attrName>ppt_x</p:attrName>
                                        </p:attrNameLst>
                                      </p:cBhvr>
                                      <p:tavLst>
                                        <p:tav tm="0">
                                          <p:val>
                                            <p:strVal val="#ppt_x"/>
                                          </p:val>
                                        </p:tav>
                                        <p:tav tm="100000">
                                          <p:val>
                                            <p:strVal val="#ppt_x"/>
                                          </p:val>
                                        </p:tav>
                                      </p:tavLst>
                                    </p:anim>
                                    <p:anim calcmode="lin" valueType="num">
                                      <p:cBhvr>
                                        <p:cTn id="24" dur="500" fill="hold"/>
                                        <p:tgtEl>
                                          <p:spTgt spid="5"/>
                                        </p:tgtEl>
                                        <p:attrNameLst>
                                          <p:attrName>ppt_y</p:attrName>
                                        </p:attrNameLst>
                                      </p:cBhvr>
                                      <p:tavLst>
                                        <p:tav tm="0">
                                          <p:val>
                                            <p:strVal val="#ppt_y+.1"/>
                                          </p:val>
                                        </p:tav>
                                        <p:tav tm="100000">
                                          <p:val>
                                            <p:strVal val="#ppt_y"/>
                                          </p:val>
                                        </p:tav>
                                      </p:tavLst>
                                    </p:anim>
                                  </p:childTnLst>
                                </p:cTn>
                              </p:par>
                            </p:childTnLst>
                          </p:cTn>
                        </p:par>
                        <p:par>
                          <p:cTn id="25" fill="hold">
                            <p:stCondLst>
                              <p:cond delay="2250"/>
                            </p:stCondLst>
                            <p:childTnLst>
                              <p:par>
                                <p:cTn id="26" presetID="42" presetClass="entr" presetSubtype="0"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anim calcmode="lin" valueType="num">
                                      <p:cBhvr>
                                        <p:cTn id="29" dur="500" fill="hold"/>
                                        <p:tgtEl>
                                          <p:spTgt spid="8"/>
                                        </p:tgtEl>
                                        <p:attrNameLst>
                                          <p:attrName>ppt_x</p:attrName>
                                        </p:attrNameLst>
                                      </p:cBhvr>
                                      <p:tavLst>
                                        <p:tav tm="0">
                                          <p:val>
                                            <p:strVal val="#ppt_x"/>
                                          </p:val>
                                        </p:tav>
                                        <p:tav tm="100000">
                                          <p:val>
                                            <p:strVal val="#ppt_x"/>
                                          </p:val>
                                        </p:tav>
                                      </p:tavLst>
                                    </p:anim>
                                    <p:anim calcmode="lin" valueType="num">
                                      <p:cBhvr>
                                        <p:cTn id="30" dur="500" fill="hold"/>
                                        <p:tgtEl>
                                          <p:spTgt spid="8"/>
                                        </p:tgtEl>
                                        <p:attrNameLst>
                                          <p:attrName>ppt_y</p:attrName>
                                        </p:attrNameLst>
                                      </p:cBhvr>
                                      <p:tavLst>
                                        <p:tav tm="0">
                                          <p:val>
                                            <p:strVal val="#ppt_y+.1"/>
                                          </p:val>
                                        </p:tav>
                                        <p:tav tm="100000">
                                          <p:val>
                                            <p:strVal val="#ppt_y"/>
                                          </p:val>
                                        </p:tav>
                                      </p:tavLst>
                                    </p:anim>
                                  </p:childTnLst>
                                </p:cTn>
                              </p:par>
                            </p:childTnLst>
                          </p:cTn>
                        </p:par>
                        <p:par>
                          <p:cTn id="31" fill="hold">
                            <p:stCondLst>
                              <p:cond delay="2750"/>
                            </p:stCondLst>
                            <p:childTnLst>
                              <p:par>
                                <p:cTn id="32" presetID="42" presetClass="entr" presetSubtype="0"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anim calcmode="lin" valueType="num">
                                      <p:cBhvr>
                                        <p:cTn id="35" dur="500" fill="hold"/>
                                        <p:tgtEl>
                                          <p:spTgt spid="6"/>
                                        </p:tgtEl>
                                        <p:attrNameLst>
                                          <p:attrName>ppt_x</p:attrName>
                                        </p:attrNameLst>
                                      </p:cBhvr>
                                      <p:tavLst>
                                        <p:tav tm="0">
                                          <p:val>
                                            <p:strVal val="#ppt_x"/>
                                          </p:val>
                                        </p:tav>
                                        <p:tav tm="100000">
                                          <p:val>
                                            <p:strVal val="#ppt_x"/>
                                          </p:val>
                                        </p:tav>
                                      </p:tavLst>
                                    </p:anim>
                                    <p:anim calcmode="lin" valueType="num">
                                      <p:cBhvr>
                                        <p:cTn id="36"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942517" y="820960"/>
            <a:ext cx="6350000" cy="601494"/>
            <a:chOff x="3364550" y="733036"/>
            <a:chExt cx="6350000" cy="601494"/>
          </a:xfrm>
        </p:grpSpPr>
        <p:sp>
          <p:nvSpPr>
            <p:cNvPr id="6" name="TextBox 2"/>
            <p:cNvSpPr txBox="1"/>
            <p:nvPr/>
          </p:nvSpPr>
          <p:spPr>
            <a:xfrm>
              <a:off x="4901276" y="733036"/>
              <a:ext cx="3276549" cy="461666"/>
            </a:xfrm>
            <a:prstGeom prst="rect">
              <a:avLst/>
            </a:prstGeom>
            <a:noFill/>
          </p:spPr>
          <p:txBody>
            <a:bodyPr wrap="none" rtlCol="0">
              <a:spAutoFit/>
            </a:bodyPr>
            <a:lstStyle/>
            <a:p>
              <a:r>
                <a:rPr lang="zh-CN" altLang="en-US" sz="2400" dirty="0">
                  <a:solidFill>
                    <a:srgbClr val="EFA292"/>
                  </a:solidFill>
                  <a:latin typeface="微软雅黑" panose="020B0503020204020204" pitchFamily="34" charset="-122"/>
                  <a:ea typeface="微软雅黑" panose="020B0503020204020204" pitchFamily="34" charset="-122"/>
                </a:rPr>
                <a:t>点击输入相关文字标题</a:t>
              </a:r>
            </a:p>
          </p:txBody>
        </p:sp>
        <p:cxnSp>
          <p:nvCxnSpPr>
            <p:cNvPr id="7" name="直接连接符 6"/>
            <p:cNvCxnSpPr/>
            <p:nvPr/>
          </p:nvCxnSpPr>
          <p:spPr>
            <a:xfrm>
              <a:off x="3364550" y="1334530"/>
              <a:ext cx="6350000" cy="0"/>
            </a:xfrm>
            <a:prstGeom prst="line">
              <a:avLst/>
            </a:prstGeom>
            <a:ln w="3175">
              <a:solidFill>
                <a:srgbClr val="EFA292"/>
              </a:solidFill>
            </a:ln>
          </p:spPr>
          <p:style>
            <a:lnRef idx="1">
              <a:schemeClr val="accent1"/>
            </a:lnRef>
            <a:fillRef idx="0">
              <a:schemeClr val="accent1"/>
            </a:fillRef>
            <a:effectRef idx="0">
              <a:schemeClr val="accent1"/>
            </a:effectRef>
            <a:fontRef idx="minor">
              <a:schemeClr val="tx1"/>
            </a:fontRef>
          </p:style>
        </p:cxnSp>
      </p:grpSp>
      <p:sp>
        <p:nvSpPr>
          <p:cNvPr id="39" name="矩形 38"/>
          <p:cNvSpPr/>
          <p:nvPr/>
        </p:nvSpPr>
        <p:spPr>
          <a:xfrm>
            <a:off x="1612900" y="4430260"/>
            <a:ext cx="9220200" cy="47625"/>
          </a:xfrm>
          <a:prstGeom prst="rect">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40" name="文本框 17"/>
          <p:cNvSpPr txBox="1"/>
          <p:nvPr/>
        </p:nvSpPr>
        <p:spPr>
          <a:xfrm>
            <a:off x="1059541" y="2256278"/>
            <a:ext cx="2602969" cy="1167692"/>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1200" dirty="0">
                <a:solidFill>
                  <a:schemeClr val="bg1">
                    <a:lumMod val="50000"/>
                  </a:schemeClr>
                </a:solidFill>
                <a:latin typeface="微软雅黑" panose="020B0503020204020204" pitchFamily="34" charset="-122"/>
                <a:ea typeface="微软雅黑" panose="020B0503020204020204" pitchFamily="34" charset="-122"/>
              </a:rPr>
              <a:t>EXAMPLE TEXT</a:t>
            </a:r>
          </a:p>
          <a:p>
            <a:pPr algn="ctr">
              <a:lnSpc>
                <a:spcPct val="150000"/>
              </a:lnSpc>
            </a:pPr>
            <a:r>
              <a:rPr lang="en-US" altLang="zh-CN" sz="1200" dirty="0">
                <a:solidFill>
                  <a:schemeClr val="bg1">
                    <a:lumMod val="50000"/>
                  </a:schemeClr>
                </a:solidFill>
                <a:latin typeface="微软雅黑" panose="020B0503020204020204" pitchFamily="34" charset="-122"/>
                <a:ea typeface="微软雅黑" panose="020B0503020204020204" pitchFamily="34" charset="-122"/>
              </a:rPr>
              <a:t>Lorem ipsum dolor sit amet, consectetuer adipiscing elit. Maecenas porttitor congue. </a:t>
            </a:r>
          </a:p>
        </p:txBody>
      </p:sp>
      <p:sp>
        <p:nvSpPr>
          <p:cNvPr id="41" name="文本框 18"/>
          <p:cNvSpPr txBox="1"/>
          <p:nvPr/>
        </p:nvSpPr>
        <p:spPr>
          <a:xfrm>
            <a:off x="2980230" y="4805437"/>
            <a:ext cx="2602969" cy="1167692"/>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1200" dirty="0">
                <a:solidFill>
                  <a:schemeClr val="bg1">
                    <a:lumMod val="50000"/>
                  </a:schemeClr>
                </a:solidFill>
                <a:latin typeface="微软雅黑" panose="020B0503020204020204" pitchFamily="34" charset="-122"/>
                <a:ea typeface="微软雅黑" panose="020B0503020204020204" pitchFamily="34" charset="-122"/>
              </a:rPr>
              <a:t>EXAMPLE TEXT</a:t>
            </a:r>
          </a:p>
          <a:p>
            <a:pPr algn="ctr">
              <a:lnSpc>
                <a:spcPct val="150000"/>
              </a:lnSpc>
            </a:pPr>
            <a:r>
              <a:rPr lang="en-US" altLang="zh-CN" sz="1200" dirty="0">
                <a:solidFill>
                  <a:schemeClr val="bg1">
                    <a:lumMod val="50000"/>
                  </a:schemeClr>
                </a:solidFill>
                <a:latin typeface="微软雅黑" panose="020B0503020204020204" pitchFamily="34" charset="-122"/>
                <a:ea typeface="微软雅黑" panose="020B0503020204020204" pitchFamily="34" charset="-122"/>
              </a:rPr>
              <a:t>Lorem ipsum dolor sit amet, consectetuer adipiscing elit. Maecenas porttitor congue. </a:t>
            </a:r>
          </a:p>
        </p:txBody>
      </p:sp>
      <p:sp>
        <p:nvSpPr>
          <p:cNvPr id="42" name="文本框 19"/>
          <p:cNvSpPr txBox="1"/>
          <p:nvPr/>
        </p:nvSpPr>
        <p:spPr>
          <a:xfrm>
            <a:off x="4736458" y="2256278"/>
            <a:ext cx="2602969" cy="1167692"/>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1200" dirty="0">
                <a:solidFill>
                  <a:schemeClr val="bg1">
                    <a:lumMod val="50000"/>
                  </a:schemeClr>
                </a:solidFill>
                <a:latin typeface="微软雅黑" panose="020B0503020204020204" pitchFamily="34" charset="-122"/>
                <a:ea typeface="微软雅黑" panose="020B0503020204020204" pitchFamily="34" charset="-122"/>
              </a:rPr>
              <a:t>EXAMPLE TEXT</a:t>
            </a:r>
          </a:p>
          <a:p>
            <a:pPr algn="ctr">
              <a:lnSpc>
                <a:spcPct val="150000"/>
              </a:lnSpc>
            </a:pPr>
            <a:r>
              <a:rPr lang="en-US" altLang="zh-CN" sz="1200" dirty="0">
                <a:solidFill>
                  <a:schemeClr val="bg1">
                    <a:lumMod val="50000"/>
                  </a:schemeClr>
                </a:solidFill>
                <a:latin typeface="微软雅黑" panose="020B0503020204020204" pitchFamily="34" charset="-122"/>
                <a:ea typeface="微软雅黑" panose="020B0503020204020204" pitchFamily="34" charset="-122"/>
              </a:rPr>
              <a:t>Lorem ipsum dolor sit amet, consectetuer adipiscing elit. Maecenas porttitor congue. </a:t>
            </a:r>
          </a:p>
        </p:txBody>
      </p:sp>
      <p:sp>
        <p:nvSpPr>
          <p:cNvPr id="43" name="文本框 20"/>
          <p:cNvSpPr txBox="1"/>
          <p:nvPr/>
        </p:nvSpPr>
        <p:spPr>
          <a:xfrm>
            <a:off x="6665610" y="4805437"/>
            <a:ext cx="2602969" cy="1167692"/>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1200" dirty="0">
                <a:solidFill>
                  <a:schemeClr val="bg1">
                    <a:lumMod val="50000"/>
                  </a:schemeClr>
                </a:solidFill>
                <a:latin typeface="微软雅黑" panose="020B0503020204020204" pitchFamily="34" charset="-122"/>
                <a:ea typeface="微软雅黑" panose="020B0503020204020204" pitchFamily="34" charset="-122"/>
              </a:rPr>
              <a:t>EXAMPLE TEXT</a:t>
            </a:r>
          </a:p>
          <a:p>
            <a:pPr algn="ctr">
              <a:lnSpc>
                <a:spcPct val="150000"/>
              </a:lnSpc>
            </a:pPr>
            <a:r>
              <a:rPr lang="en-US" altLang="zh-CN" sz="1200" dirty="0">
                <a:solidFill>
                  <a:schemeClr val="bg1">
                    <a:lumMod val="50000"/>
                  </a:schemeClr>
                </a:solidFill>
                <a:latin typeface="微软雅黑" panose="020B0503020204020204" pitchFamily="34" charset="-122"/>
                <a:ea typeface="微软雅黑" panose="020B0503020204020204" pitchFamily="34" charset="-122"/>
              </a:rPr>
              <a:t>Lorem ipsum dolor sit amet, consectetuer adipiscing elit. Maecenas porttitor congue. </a:t>
            </a:r>
          </a:p>
        </p:txBody>
      </p:sp>
      <p:sp>
        <p:nvSpPr>
          <p:cNvPr id="44" name="文本框 21"/>
          <p:cNvSpPr txBox="1"/>
          <p:nvPr/>
        </p:nvSpPr>
        <p:spPr>
          <a:xfrm>
            <a:off x="8398857" y="2256278"/>
            <a:ext cx="2602969" cy="1167692"/>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1200" dirty="0">
                <a:solidFill>
                  <a:schemeClr val="bg1">
                    <a:lumMod val="50000"/>
                  </a:schemeClr>
                </a:solidFill>
                <a:latin typeface="微软雅黑" panose="020B0503020204020204" pitchFamily="34" charset="-122"/>
                <a:ea typeface="微软雅黑" panose="020B0503020204020204" pitchFamily="34" charset="-122"/>
              </a:rPr>
              <a:t>EXAMPLE TEXT</a:t>
            </a:r>
          </a:p>
          <a:p>
            <a:pPr algn="ctr">
              <a:lnSpc>
                <a:spcPct val="150000"/>
              </a:lnSpc>
            </a:pPr>
            <a:r>
              <a:rPr lang="en-US" altLang="zh-CN" sz="1200" dirty="0">
                <a:solidFill>
                  <a:schemeClr val="bg1">
                    <a:lumMod val="50000"/>
                  </a:schemeClr>
                </a:solidFill>
                <a:latin typeface="微软雅黑" panose="020B0503020204020204" pitchFamily="34" charset="-122"/>
                <a:ea typeface="微软雅黑" panose="020B0503020204020204" pitchFamily="34" charset="-122"/>
              </a:rPr>
              <a:t>Lorem ipsum dolor sit amet, consectetuer adipiscing elit. Maecenas porttitor congue. </a:t>
            </a:r>
          </a:p>
        </p:txBody>
      </p:sp>
      <p:sp>
        <p:nvSpPr>
          <p:cNvPr id="45" name="Freeform 20"/>
          <p:cNvSpPr>
            <a:spLocks noEditPoints="1"/>
          </p:cNvSpPr>
          <p:nvPr/>
        </p:nvSpPr>
        <p:spPr bwMode="auto">
          <a:xfrm>
            <a:off x="9531577" y="3728585"/>
            <a:ext cx="587375" cy="719138"/>
          </a:xfrm>
          <a:custGeom>
            <a:avLst/>
            <a:gdLst>
              <a:gd name="T0" fmla="*/ 1604 w 2958"/>
              <a:gd name="T1" fmla="*/ 2035 h 3624"/>
              <a:gd name="T2" fmla="*/ 1438 w 2958"/>
              <a:gd name="T3" fmla="*/ 2048 h 3624"/>
              <a:gd name="T4" fmla="*/ 1270 w 2958"/>
              <a:gd name="T5" fmla="*/ 2010 h 3624"/>
              <a:gd name="T6" fmla="*/ 1989 w 2958"/>
              <a:gd name="T7" fmla="*/ 2412 h 3624"/>
              <a:gd name="T8" fmla="*/ 1780 w 2958"/>
              <a:gd name="T9" fmla="*/ 570 h 3624"/>
              <a:gd name="T10" fmla="*/ 1633 w 2958"/>
              <a:gd name="T11" fmla="*/ 589 h 3624"/>
              <a:gd name="T12" fmla="*/ 1411 w 2958"/>
              <a:gd name="T13" fmla="*/ 650 h 3624"/>
              <a:gd name="T14" fmla="*/ 1133 w 2958"/>
              <a:gd name="T15" fmla="*/ 780 h 3624"/>
              <a:gd name="T16" fmla="*/ 823 w 2958"/>
              <a:gd name="T17" fmla="*/ 1004 h 3624"/>
              <a:gd name="T18" fmla="*/ 821 w 2958"/>
              <a:gd name="T19" fmla="*/ 1127 h 3624"/>
              <a:gd name="T20" fmla="*/ 856 w 2958"/>
              <a:gd name="T21" fmla="*/ 1290 h 3624"/>
              <a:gd name="T22" fmla="*/ 928 w 2958"/>
              <a:gd name="T23" fmla="*/ 1469 h 3624"/>
              <a:gd name="T24" fmla="*/ 1038 w 2958"/>
              <a:gd name="T25" fmla="*/ 1640 h 3624"/>
              <a:gd name="T26" fmla="*/ 1185 w 2958"/>
              <a:gd name="T27" fmla="*/ 1777 h 3624"/>
              <a:gd name="T28" fmla="*/ 1371 w 2958"/>
              <a:gd name="T29" fmla="*/ 1858 h 3624"/>
              <a:gd name="T30" fmla="*/ 1586 w 2958"/>
              <a:gd name="T31" fmla="*/ 1853 h 3624"/>
              <a:gd name="T32" fmla="*/ 1793 w 2958"/>
              <a:gd name="T33" fmla="*/ 1741 h 3624"/>
              <a:gd name="T34" fmla="*/ 1970 w 2958"/>
              <a:gd name="T35" fmla="*/ 1551 h 3624"/>
              <a:gd name="T36" fmla="*/ 2094 w 2958"/>
              <a:gd name="T37" fmla="*/ 1324 h 3624"/>
              <a:gd name="T38" fmla="*/ 2100 w 2958"/>
              <a:gd name="T39" fmla="*/ 1094 h 3624"/>
              <a:gd name="T40" fmla="*/ 1971 w 2958"/>
              <a:gd name="T41" fmla="*/ 876 h 3624"/>
              <a:gd name="T42" fmla="*/ 1887 w 2958"/>
              <a:gd name="T43" fmla="*/ 704 h 3624"/>
              <a:gd name="T44" fmla="*/ 1844 w 2958"/>
              <a:gd name="T45" fmla="*/ 596 h 3624"/>
              <a:gd name="T46" fmla="*/ 1831 w 2958"/>
              <a:gd name="T47" fmla="*/ 570 h 3624"/>
              <a:gd name="T48" fmla="*/ 1630 w 2958"/>
              <a:gd name="T49" fmla="*/ 14 h 3624"/>
              <a:gd name="T50" fmla="*/ 1907 w 2958"/>
              <a:gd name="T51" fmla="*/ 123 h 3624"/>
              <a:gd name="T52" fmla="*/ 2141 w 2958"/>
              <a:gd name="T53" fmla="*/ 324 h 3624"/>
              <a:gd name="T54" fmla="*/ 2318 w 2958"/>
              <a:gd name="T55" fmla="*/ 601 h 3624"/>
              <a:gd name="T56" fmla="*/ 2426 w 2958"/>
              <a:gd name="T57" fmla="*/ 935 h 3624"/>
              <a:gd name="T58" fmla="*/ 2452 w 2958"/>
              <a:gd name="T59" fmla="*/ 1324 h 3624"/>
              <a:gd name="T60" fmla="*/ 2443 w 2958"/>
              <a:gd name="T61" fmla="*/ 1704 h 3624"/>
              <a:gd name="T62" fmla="*/ 2424 w 2958"/>
              <a:gd name="T63" fmla="*/ 1988 h 3624"/>
              <a:gd name="T64" fmla="*/ 2519 w 2958"/>
              <a:gd name="T65" fmla="*/ 2193 h 3624"/>
              <a:gd name="T66" fmla="*/ 2688 w 2958"/>
              <a:gd name="T67" fmla="*/ 2418 h 3624"/>
              <a:gd name="T68" fmla="*/ 2804 w 2958"/>
              <a:gd name="T69" fmla="*/ 2672 h 3624"/>
              <a:gd name="T70" fmla="*/ 2880 w 2958"/>
              <a:gd name="T71" fmla="*/ 2928 h 3624"/>
              <a:gd name="T72" fmla="*/ 2929 w 2958"/>
              <a:gd name="T73" fmla="*/ 3164 h 3624"/>
              <a:gd name="T74" fmla="*/ 2957 w 2958"/>
              <a:gd name="T75" fmla="*/ 3381 h 3624"/>
              <a:gd name="T76" fmla="*/ 2896 w 2958"/>
              <a:gd name="T77" fmla="*/ 3522 h 3624"/>
              <a:gd name="T78" fmla="*/ 2769 w 2958"/>
              <a:gd name="T79" fmla="*/ 3610 h 3624"/>
              <a:gd name="T80" fmla="*/ 1241 w 2958"/>
              <a:gd name="T81" fmla="*/ 3624 h 3624"/>
              <a:gd name="T82" fmla="*/ 229 w 2958"/>
              <a:gd name="T83" fmla="*/ 3620 h 3624"/>
              <a:gd name="T84" fmla="*/ 89 w 2958"/>
              <a:gd name="T85" fmla="*/ 3552 h 3624"/>
              <a:gd name="T86" fmla="*/ 10 w 2958"/>
              <a:gd name="T87" fmla="*/ 3421 h 3624"/>
              <a:gd name="T88" fmla="*/ 19 w 2958"/>
              <a:gd name="T89" fmla="*/ 3218 h 3624"/>
              <a:gd name="T90" fmla="*/ 64 w 2958"/>
              <a:gd name="T91" fmla="*/ 2990 h 3624"/>
              <a:gd name="T92" fmla="*/ 131 w 2958"/>
              <a:gd name="T93" fmla="*/ 2737 h 3624"/>
              <a:gd name="T94" fmla="*/ 235 w 2958"/>
              <a:gd name="T95" fmla="*/ 2480 h 3624"/>
              <a:gd name="T96" fmla="*/ 391 w 2958"/>
              <a:gd name="T97" fmla="*/ 2244 h 3624"/>
              <a:gd name="T98" fmla="*/ 540 w 2958"/>
              <a:gd name="T99" fmla="*/ 2045 h 3624"/>
              <a:gd name="T100" fmla="*/ 519 w 2958"/>
              <a:gd name="T101" fmla="*/ 1783 h 3624"/>
              <a:gd name="T102" fmla="*/ 507 w 2958"/>
              <a:gd name="T103" fmla="*/ 1430 h 3624"/>
              <a:gd name="T104" fmla="*/ 518 w 2958"/>
              <a:gd name="T105" fmla="*/ 1025 h 3624"/>
              <a:gd name="T106" fmla="*/ 609 w 2958"/>
              <a:gd name="T107" fmla="*/ 674 h 3624"/>
              <a:gd name="T108" fmla="*/ 774 w 2958"/>
              <a:gd name="T109" fmla="*/ 380 h 3624"/>
              <a:gd name="T110" fmla="*/ 888 w 2958"/>
              <a:gd name="T111" fmla="*/ 251 h 3624"/>
              <a:gd name="T112" fmla="*/ 946 w 2958"/>
              <a:gd name="T113" fmla="*/ 198 h 3624"/>
              <a:gd name="T114" fmla="*/ 1059 w 2958"/>
              <a:gd name="T115" fmla="*/ 120 h 3624"/>
              <a:gd name="T116" fmla="*/ 1219 w 2958"/>
              <a:gd name="T117" fmla="*/ 44 h 3624"/>
              <a:gd name="T118" fmla="*/ 1423 w 2958"/>
              <a:gd name="T119" fmla="*/ 2 h 3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58" h="3624">
                <a:moveTo>
                  <a:pt x="1724" y="1992"/>
                </a:moveTo>
                <a:lnTo>
                  <a:pt x="1687" y="2009"/>
                </a:lnTo>
                <a:lnTo>
                  <a:pt x="1646" y="2023"/>
                </a:lnTo>
                <a:lnTo>
                  <a:pt x="1604" y="2035"/>
                </a:lnTo>
                <a:lnTo>
                  <a:pt x="1563" y="2043"/>
                </a:lnTo>
                <a:lnTo>
                  <a:pt x="1520" y="2048"/>
                </a:lnTo>
                <a:lnTo>
                  <a:pt x="1479" y="2050"/>
                </a:lnTo>
                <a:lnTo>
                  <a:pt x="1438" y="2048"/>
                </a:lnTo>
                <a:lnTo>
                  <a:pt x="1396" y="2044"/>
                </a:lnTo>
                <a:lnTo>
                  <a:pt x="1353" y="2035"/>
                </a:lnTo>
                <a:lnTo>
                  <a:pt x="1311" y="2024"/>
                </a:lnTo>
                <a:lnTo>
                  <a:pt x="1270" y="2010"/>
                </a:lnTo>
                <a:lnTo>
                  <a:pt x="1232" y="1992"/>
                </a:lnTo>
                <a:lnTo>
                  <a:pt x="966" y="2412"/>
                </a:lnTo>
                <a:lnTo>
                  <a:pt x="1479" y="2672"/>
                </a:lnTo>
                <a:lnTo>
                  <a:pt x="1989" y="2412"/>
                </a:lnTo>
                <a:lnTo>
                  <a:pt x="1724" y="1992"/>
                </a:lnTo>
                <a:close/>
                <a:moveTo>
                  <a:pt x="1821" y="570"/>
                </a:moveTo>
                <a:lnTo>
                  <a:pt x="1804" y="570"/>
                </a:lnTo>
                <a:lnTo>
                  <a:pt x="1780" y="570"/>
                </a:lnTo>
                <a:lnTo>
                  <a:pt x="1752" y="572"/>
                </a:lnTo>
                <a:lnTo>
                  <a:pt x="1718" y="575"/>
                </a:lnTo>
                <a:lnTo>
                  <a:pt x="1678" y="581"/>
                </a:lnTo>
                <a:lnTo>
                  <a:pt x="1633" y="589"/>
                </a:lnTo>
                <a:lnTo>
                  <a:pt x="1583" y="599"/>
                </a:lnTo>
                <a:lnTo>
                  <a:pt x="1530" y="612"/>
                </a:lnTo>
                <a:lnTo>
                  <a:pt x="1472" y="629"/>
                </a:lnTo>
                <a:lnTo>
                  <a:pt x="1411" y="650"/>
                </a:lnTo>
                <a:lnTo>
                  <a:pt x="1346" y="674"/>
                </a:lnTo>
                <a:lnTo>
                  <a:pt x="1278" y="705"/>
                </a:lnTo>
                <a:lnTo>
                  <a:pt x="1207" y="739"/>
                </a:lnTo>
                <a:lnTo>
                  <a:pt x="1133" y="780"/>
                </a:lnTo>
                <a:lnTo>
                  <a:pt x="1059" y="826"/>
                </a:lnTo>
                <a:lnTo>
                  <a:pt x="982" y="879"/>
                </a:lnTo>
                <a:lnTo>
                  <a:pt x="902" y="938"/>
                </a:lnTo>
                <a:lnTo>
                  <a:pt x="823" y="1004"/>
                </a:lnTo>
                <a:lnTo>
                  <a:pt x="819" y="1029"/>
                </a:lnTo>
                <a:lnTo>
                  <a:pt x="818" y="1059"/>
                </a:lnTo>
                <a:lnTo>
                  <a:pt x="819" y="1092"/>
                </a:lnTo>
                <a:lnTo>
                  <a:pt x="821" y="1127"/>
                </a:lnTo>
                <a:lnTo>
                  <a:pt x="826" y="1165"/>
                </a:lnTo>
                <a:lnTo>
                  <a:pt x="834" y="1205"/>
                </a:lnTo>
                <a:lnTo>
                  <a:pt x="844" y="1246"/>
                </a:lnTo>
                <a:lnTo>
                  <a:pt x="856" y="1290"/>
                </a:lnTo>
                <a:lnTo>
                  <a:pt x="870" y="1334"/>
                </a:lnTo>
                <a:lnTo>
                  <a:pt x="888" y="1379"/>
                </a:lnTo>
                <a:lnTo>
                  <a:pt x="907" y="1424"/>
                </a:lnTo>
                <a:lnTo>
                  <a:pt x="928" y="1469"/>
                </a:lnTo>
                <a:lnTo>
                  <a:pt x="952" y="1513"/>
                </a:lnTo>
                <a:lnTo>
                  <a:pt x="978" y="1557"/>
                </a:lnTo>
                <a:lnTo>
                  <a:pt x="1007" y="1599"/>
                </a:lnTo>
                <a:lnTo>
                  <a:pt x="1038" y="1640"/>
                </a:lnTo>
                <a:lnTo>
                  <a:pt x="1071" y="1678"/>
                </a:lnTo>
                <a:lnTo>
                  <a:pt x="1107" y="1714"/>
                </a:lnTo>
                <a:lnTo>
                  <a:pt x="1144" y="1747"/>
                </a:lnTo>
                <a:lnTo>
                  <a:pt x="1185" y="1777"/>
                </a:lnTo>
                <a:lnTo>
                  <a:pt x="1228" y="1803"/>
                </a:lnTo>
                <a:lnTo>
                  <a:pt x="1273" y="1826"/>
                </a:lnTo>
                <a:lnTo>
                  <a:pt x="1322" y="1844"/>
                </a:lnTo>
                <a:lnTo>
                  <a:pt x="1371" y="1858"/>
                </a:lnTo>
                <a:lnTo>
                  <a:pt x="1424" y="1866"/>
                </a:lnTo>
                <a:lnTo>
                  <a:pt x="1479" y="1869"/>
                </a:lnTo>
                <a:lnTo>
                  <a:pt x="1533" y="1865"/>
                </a:lnTo>
                <a:lnTo>
                  <a:pt x="1586" y="1853"/>
                </a:lnTo>
                <a:lnTo>
                  <a:pt x="1640" y="1834"/>
                </a:lnTo>
                <a:lnTo>
                  <a:pt x="1691" y="1809"/>
                </a:lnTo>
                <a:lnTo>
                  <a:pt x="1743" y="1777"/>
                </a:lnTo>
                <a:lnTo>
                  <a:pt x="1793" y="1741"/>
                </a:lnTo>
                <a:lnTo>
                  <a:pt x="1840" y="1699"/>
                </a:lnTo>
                <a:lnTo>
                  <a:pt x="1886" y="1653"/>
                </a:lnTo>
                <a:lnTo>
                  <a:pt x="1929" y="1603"/>
                </a:lnTo>
                <a:lnTo>
                  <a:pt x="1970" y="1551"/>
                </a:lnTo>
                <a:lnTo>
                  <a:pt x="2006" y="1497"/>
                </a:lnTo>
                <a:lnTo>
                  <a:pt x="2040" y="1440"/>
                </a:lnTo>
                <a:lnTo>
                  <a:pt x="2069" y="1383"/>
                </a:lnTo>
                <a:lnTo>
                  <a:pt x="2094" y="1324"/>
                </a:lnTo>
                <a:lnTo>
                  <a:pt x="2114" y="1266"/>
                </a:lnTo>
                <a:lnTo>
                  <a:pt x="2129" y="1209"/>
                </a:lnTo>
                <a:lnTo>
                  <a:pt x="2139" y="1153"/>
                </a:lnTo>
                <a:lnTo>
                  <a:pt x="2100" y="1094"/>
                </a:lnTo>
                <a:lnTo>
                  <a:pt x="2063" y="1037"/>
                </a:lnTo>
                <a:lnTo>
                  <a:pt x="2029" y="981"/>
                </a:lnTo>
                <a:lnTo>
                  <a:pt x="1998" y="927"/>
                </a:lnTo>
                <a:lnTo>
                  <a:pt x="1971" y="876"/>
                </a:lnTo>
                <a:lnTo>
                  <a:pt x="1947" y="828"/>
                </a:lnTo>
                <a:lnTo>
                  <a:pt x="1925" y="783"/>
                </a:lnTo>
                <a:lnTo>
                  <a:pt x="1905" y="742"/>
                </a:lnTo>
                <a:lnTo>
                  <a:pt x="1887" y="704"/>
                </a:lnTo>
                <a:lnTo>
                  <a:pt x="1873" y="670"/>
                </a:lnTo>
                <a:lnTo>
                  <a:pt x="1861" y="641"/>
                </a:lnTo>
                <a:lnTo>
                  <a:pt x="1851" y="616"/>
                </a:lnTo>
                <a:lnTo>
                  <a:pt x="1844" y="596"/>
                </a:lnTo>
                <a:lnTo>
                  <a:pt x="1839" y="582"/>
                </a:lnTo>
                <a:lnTo>
                  <a:pt x="1835" y="573"/>
                </a:lnTo>
                <a:lnTo>
                  <a:pt x="1834" y="570"/>
                </a:lnTo>
                <a:lnTo>
                  <a:pt x="1831" y="570"/>
                </a:lnTo>
                <a:lnTo>
                  <a:pt x="1821" y="570"/>
                </a:lnTo>
                <a:close/>
                <a:moveTo>
                  <a:pt x="1479" y="0"/>
                </a:moveTo>
                <a:lnTo>
                  <a:pt x="1555" y="3"/>
                </a:lnTo>
                <a:lnTo>
                  <a:pt x="1630" y="14"/>
                </a:lnTo>
                <a:lnTo>
                  <a:pt x="1702" y="32"/>
                </a:lnTo>
                <a:lnTo>
                  <a:pt x="1773" y="56"/>
                </a:lnTo>
                <a:lnTo>
                  <a:pt x="1841" y="87"/>
                </a:lnTo>
                <a:lnTo>
                  <a:pt x="1907" y="123"/>
                </a:lnTo>
                <a:lnTo>
                  <a:pt x="1970" y="166"/>
                </a:lnTo>
                <a:lnTo>
                  <a:pt x="2030" y="213"/>
                </a:lnTo>
                <a:lnTo>
                  <a:pt x="2087" y="267"/>
                </a:lnTo>
                <a:lnTo>
                  <a:pt x="2141" y="324"/>
                </a:lnTo>
                <a:lnTo>
                  <a:pt x="2192" y="387"/>
                </a:lnTo>
                <a:lnTo>
                  <a:pt x="2238" y="455"/>
                </a:lnTo>
                <a:lnTo>
                  <a:pt x="2281" y="525"/>
                </a:lnTo>
                <a:lnTo>
                  <a:pt x="2318" y="601"/>
                </a:lnTo>
                <a:lnTo>
                  <a:pt x="2353" y="680"/>
                </a:lnTo>
                <a:lnTo>
                  <a:pt x="2382" y="761"/>
                </a:lnTo>
                <a:lnTo>
                  <a:pt x="2407" y="847"/>
                </a:lnTo>
                <a:lnTo>
                  <a:pt x="2426" y="935"/>
                </a:lnTo>
                <a:lnTo>
                  <a:pt x="2441" y="1026"/>
                </a:lnTo>
                <a:lnTo>
                  <a:pt x="2448" y="1118"/>
                </a:lnTo>
                <a:lnTo>
                  <a:pt x="2452" y="1213"/>
                </a:lnTo>
                <a:lnTo>
                  <a:pt x="2452" y="1324"/>
                </a:lnTo>
                <a:lnTo>
                  <a:pt x="2451" y="1429"/>
                </a:lnTo>
                <a:lnTo>
                  <a:pt x="2448" y="1526"/>
                </a:lnTo>
                <a:lnTo>
                  <a:pt x="2446" y="1619"/>
                </a:lnTo>
                <a:lnTo>
                  <a:pt x="2443" y="1704"/>
                </a:lnTo>
                <a:lnTo>
                  <a:pt x="2440" y="1783"/>
                </a:lnTo>
                <a:lnTo>
                  <a:pt x="2435" y="1857"/>
                </a:lnTo>
                <a:lnTo>
                  <a:pt x="2430" y="1925"/>
                </a:lnTo>
                <a:lnTo>
                  <a:pt x="2424" y="1988"/>
                </a:lnTo>
                <a:lnTo>
                  <a:pt x="2418" y="2045"/>
                </a:lnTo>
                <a:lnTo>
                  <a:pt x="2410" y="2098"/>
                </a:lnTo>
                <a:lnTo>
                  <a:pt x="2467" y="2143"/>
                </a:lnTo>
                <a:lnTo>
                  <a:pt x="2519" y="2193"/>
                </a:lnTo>
                <a:lnTo>
                  <a:pt x="2567" y="2246"/>
                </a:lnTo>
                <a:lnTo>
                  <a:pt x="2611" y="2301"/>
                </a:lnTo>
                <a:lnTo>
                  <a:pt x="2651" y="2359"/>
                </a:lnTo>
                <a:lnTo>
                  <a:pt x="2688" y="2418"/>
                </a:lnTo>
                <a:lnTo>
                  <a:pt x="2721" y="2481"/>
                </a:lnTo>
                <a:lnTo>
                  <a:pt x="2752" y="2543"/>
                </a:lnTo>
                <a:lnTo>
                  <a:pt x="2780" y="2607"/>
                </a:lnTo>
                <a:lnTo>
                  <a:pt x="2804" y="2672"/>
                </a:lnTo>
                <a:lnTo>
                  <a:pt x="2826" y="2737"/>
                </a:lnTo>
                <a:lnTo>
                  <a:pt x="2847" y="2801"/>
                </a:lnTo>
                <a:lnTo>
                  <a:pt x="2864" y="2865"/>
                </a:lnTo>
                <a:lnTo>
                  <a:pt x="2880" y="2928"/>
                </a:lnTo>
                <a:lnTo>
                  <a:pt x="2894" y="2990"/>
                </a:lnTo>
                <a:lnTo>
                  <a:pt x="2907" y="3050"/>
                </a:lnTo>
                <a:lnTo>
                  <a:pt x="2919" y="3108"/>
                </a:lnTo>
                <a:lnTo>
                  <a:pt x="2929" y="3164"/>
                </a:lnTo>
                <a:lnTo>
                  <a:pt x="2939" y="3217"/>
                </a:lnTo>
                <a:lnTo>
                  <a:pt x="2954" y="3301"/>
                </a:lnTo>
                <a:lnTo>
                  <a:pt x="2958" y="3342"/>
                </a:lnTo>
                <a:lnTo>
                  <a:pt x="2957" y="3381"/>
                </a:lnTo>
                <a:lnTo>
                  <a:pt x="2949" y="3420"/>
                </a:lnTo>
                <a:lnTo>
                  <a:pt x="2936" y="3457"/>
                </a:lnTo>
                <a:lnTo>
                  <a:pt x="2918" y="3491"/>
                </a:lnTo>
                <a:lnTo>
                  <a:pt x="2896" y="3522"/>
                </a:lnTo>
                <a:lnTo>
                  <a:pt x="2870" y="3550"/>
                </a:lnTo>
                <a:lnTo>
                  <a:pt x="2839" y="3575"/>
                </a:lnTo>
                <a:lnTo>
                  <a:pt x="2805" y="3594"/>
                </a:lnTo>
                <a:lnTo>
                  <a:pt x="2769" y="3610"/>
                </a:lnTo>
                <a:lnTo>
                  <a:pt x="2729" y="3619"/>
                </a:lnTo>
                <a:lnTo>
                  <a:pt x="2706" y="3622"/>
                </a:lnTo>
                <a:lnTo>
                  <a:pt x="2683" y="3623"/>
                </a:lnTo>
                <a:lnTo>
                  <a:pt x="1241" y="3624"/>
                </a:lnTo>
                <a:lnTo>
                  <a:pt x="1241" y="3624"/>
                </a:lnTo>
                <a:lnTo>
                  <a:pt x="276" y="3624"/>
                </a:lnTo>
                <a:lnTo>
                  <a:pt x="253" y="3623"/>
                </a:lnTo>
                <a:lnTo>
                  <a:pt x="229" y="3620"/>
                </a:lnTo>
                <a:lnTo>
                  <a:pt x="189" y="3611"/>
                </a:lnTo>
                <a:lnTo>
                  <a:pt x="153" y="3595"/>
                </a:lnTo>
                <a:lnTo>
                  <a:pt x="119" y="3576"/>
                </a:lnTo>
                <a:lnTo>
                  <a:pt x="89" y="3552"/>
                </a:lnTo>
                <a:lnTo>
                  <a:pt x="63" y="3523"/>
                </a:lnTo>
                <a:lnTo>
                  <a:pt x="40" y="3492"/>
                </a:lnTo>
                <a:lnTo>
                  <a:pt x="22" y="3458"/>
                </a:lnTo>
                <a:lnTo>
                  <a:pt x="10" y="3421"/>
                </a:lnTo>
                <a:lnTo>
                  <a:pt x="2" y="3382"/>
                </a:lnTo>
                <a:lnTo>
                  <a:pt x="0" y="3343"/>
                </a:lnTo>
                <a:lnTo>
                  <a:pt x="3" y="3302"/>
                </a:lnTo>
                <a:lnTo>
                  <a:pt x="19" y="3218"/>
                </a:lnTo>
                <a:lnTo>
                  <a:pt x="29" y="3165"/>
                </a:lnTo>
                <a:lnTo>
                  <a:pt x="39" y="3109"/>
                </a:lnTo>
                <a:lnTo>
                  <a:pt x="51" y="3051"/>
                </a:lnTo>
                <a:lnTo>
                  <a:pt x="64" y="2990"/>
                </a:lnTo>
                <a:lnTo>
                  <a:pt x="78" y="2929"/>
                </a:lnTo>
                <a:lnTo>
                  <a:pt x="94" y="2865"/>
                </a:lnTo>
                <a:lnTo>
                  <a:pt x="111" y="2801"/>
                </a:lnTo>
                <a:lnTo>
                  <a:pt x="131" y="2737"/>
                </a:lnTo>
                <a:lnTo>
                  <a:pt x="153" y="2671"/>
                </a:lnTo>
                <a:lnTo>
                  <a:pt x="178" y="2606"/>
                </a:lnTo>
                <a:lnTo>
                  <a:pt x="206" y="2542"/>
                </a:lnTo>
                <a:lnTo>
                  <a:pt x="235" y="2480"/>
                </a:lnTo>
                <a:lnTo>
                  <a:pt x="270" y="2417"/>
                </a:lnTo>
                <a:lnTo>
                  <a:pt x="306" y="2358"/>
                </a:lnTo>
                <a:lnTo>
                  <a:pt x="347" y="2300"/>
                </a:lnTo>
                <a:lnTo>
                  <a:pt x="391" y="2244"/>
                </a:lnTo>
                <a:lnTo>
                  <a:pt x="439" y="2192"/>
                </a:lnTo>
                <a:lnTo>
                  <a:pt x="491" y="2143"/>
                </a:lnTo>
                <a:lnTo>
                  <a:pt x="548" y="2096"/>
                </a:lnTo>
                <a:lnTo>
                  <a:pt x="540" y="2045"/>
                </a:lnTo>
                <a:lnTo>
                  <a:pt x="535" y="1988"/>
                </a:lnTo>
                <a:lnTo>
                  <a:pt x="528" y="1925"/>
                </a:lnTo>
                <a:lnTo>
                  <a:pt x="524" y="1857"/>
                </a:lnTo>
                <a:lnTo>
                  <a:pt x="519" y="1783"/>
                </a:lnTo>
                <a:lnTo>
                  <a:pt x="515" y="1704"/>
                </a:lnTo>
                <a:lnTo>
                  <a:pt x="512" y="1619"/>
                </a:lnTo>
                <a:lnTo>
                  <a:pt x="509" y="1528"/>
                </a:lnTo>
                <a:lnTo>
                  <a:pt x="507" y="1430"/>
                </a:lnTo>
                <a:lnTo>
                  <a:pt x="506" y="1326"/>
                </a:lnTo>
                <a:lnTo>
                  <a:pt x="506" y="1215"/>
                </a:lnTo>
                <a:lnTo>
                  <a:pt x="509" y="1118"/>
                </a:lnTo>
                <a:lnTo>
                  <a:pt x="518" y="1025"/>
                </a:lnTo>
                <a:lnTo>
                  <a:pt x="533" y="932"/>
                </a:lnTo>
                <a:lnTo>
                  <a:pt x="552" y="843"/>
                </a:lnTo>
                <a:lnTo>
                  <a:pt x="578" y="758"/>
                </a:lnTo>
                <a:lnTo>
                  <a:pt x="609" y="674"/>
                </a:lnTo>
                <a:lnTo>
                  <a:pt x="643" y="595"/>
                </a:lnTo>
                <a:lnTo>
                  <a:pt x="682" y="519"/>
                </a:lnTo>
                <a:lnTo>
                  <a:pt x="726" y="447"/>
                </a:lnTo>
                <a:lnTo>
                  <a:pt x="774" y="380"/>
                </a:lnTo>
                <a:lnTo>
                  <a:pt x="825" y="317"/>
                </a:lnTo>
                <a:lnTo>
                  <a:pt x="880" y="259"/>
                </a:lnTo>
                <a:lnTo>
                  <a:pt x="881" y="257"/>
                </a:lnTo>
                <a:lnTo>
                  <a:pt x="888" y="251"/>
                </a:lnTo>
                <a:lnTo>
                  <a:pt x="897" y="242"/>
                </a:lnTo>
                <a:lnTo>
                  <a:pt x="910" y="230"/>
                </a:lnTo>
                <a:lnTo>
                  <a:pt x="927" y="214"/>
                </a:lnTo>
                <a:lnTo>
                  <a:pt x="946" y="198"/>
                </a:lnTo>
                <a:lnTo>
                  <a:pt x="969" y="179"/>
                </a:lnTo>
                <a:lnTo>
                  <a:pt x="996" y="160"/>
                </a:lnTo>
                <a:lnTo>
                  <a:pt x="1027" y="139"/>
                </a:lnTo>
                <a:lnTo>
                  <a:pt x="1059" y="120"/>
                </a:lnTo>
                <a:lnTo>
                  <a:pt x="1095" y="99"/>
                </a:lnTo>
                <a:lnTo>
                  <a:pt x="1133" y="79"/>
                </a:lnTo>
                <a:lnTo>
                  <a:pt x="1175" y="61"/>
                </a:lnTo>
                <a:lnTo>
                  <a:pt x="1219" y="44"/>
                </a:lnTo>
                <a:lnTo>
                  <a:pt x="1267" y="30"/>
                </a:lnTo>
                <a:lnTo>
                  <a:pt x="1316" y="18"/>
                </a:lnTo>
                <a:lnTo>
                  <a:pt x="1368" y="8"/>
                </a:lnTo>
                <a:lnTo>
                  <a:pt x="1423" y="2"/>
                </a:lnTo>
                <a:lnTo>
                  <a:pt x="1479" y="0"/>
                </a:lnTo>
                <a:close/>
              </a:path>
            </a:pathLst>
          </a:custGeom>
          <a:solidFill>
            <a:srgbClr val="F2A09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sz="1200">
              <a:latin typeface="微软雅黑" panose="020B0503020204020204" pitchFamily="34" charset="-122"/>
              <a:ea typeface="微软雅黑" panose="020B0503020204020204" pitchFamily="34" charset="-122"/>
            </a:endParaRPr>
          </a:p>
        </p:txBody>
      </p:sp>
      <p:grpSp>
        <p:nvGrpSpPr>
          <p:cNvPr id="46" name="Group 23"/>
          <p:cNvGrpSpPr>
            <a:grpSpLocks noChangeAspect="1"/>
          </p:cNvGrpSpPr>
          <p:nvPr/>
        </p:nvGrpSpPr>
        <p:grpSpPr bwMode="auto">
          <a:xfrm>
            <a:off x="7696434" y="3728585"/>
            <a:ext cx="539750" cy="719138"/>
            <a:chOff x="4839" y="1759"/>
            <a:chExt cx="340" cy="453"/>
          </a:xfrm>
          <a:solidFill>
            <a:srgbClr val="5E887A"/>
          </a:solidFill>
        </p:grpSpPr>
        <p:sp>
          <p:nvSpPr>
            <p:cNvPr id="47" name="Freeform 25"/>
            <p:cNvSpPr>
              <a:spLocks/>
            </p:cNvSpPr>
            <p:nvPr/>
          </p:nvSpPr>
          <p:spPr bwMode="auto">
            <a:xfrm>
              <a:off x="4896" y="1759"/>
              <a:ext cx="226" cy="225"/>
            </a:xfrm>
            <a:custGeom>
              <a:avLst/>
              <a:gdLst>
                <a:gd name="T0" fmla="*/ 1061 w 1814"/>
                <a:gd name="T1" fmla="*/ 14 h 1797"/>
                <a:gd name="T2" fmla="*/ 1276 w 1814"/>
                <a:gd name="T3" fmla="*/ 80 h 1797"/>
                <a:gd name="T4" fmla="*/ 1466 w 1814"/>
                <a:gd name="T5" fmla="*/ 193 h 1797"/>
                <a:gd name="T6" fmla="*/ 1621 w 1814"/>
                <a:gd name="T7" fmla="*/ 348 h 1797"/>
                <a:gd name="T8" fmla="*/ 1735 w 1814"/>
                <a:gd name="T9" fmla="*/ 536 h 1797"/>
                <a:gd name="T10" fmla="*/ 1801 w 1814"/>
                <a:gd name="T11" fmla="*/ 751 h 1797"/>
                <a:gd name="T12" fmla="*/ 1811 w 1814"/>
                <a:gd name="T13" fmla="*/ 985 h 1797"/>
                <a:gd name="T14" fmla="*/ 1761 w 1814"/>
                <a:gd name="T15" fmla="*/ 1209 h 1797"/>
                <a:gd name="T16" fmla="*/ 1660 w 1814"/>
                <a:gd name="T17" fmla="*/ 1408 h 1797"/>
                <a:gd name="T18" fmla="*/ 1514 w 1814"/>
                <a:gd name="T19" fmla="*/ 1576 h 1797"/>
                <a:gd name="T20" fmla="*/ 1332 w 1814"/>
                <a:gd name="T21" fmla="*/ 1702 h 1797"/>
                <a:gd name="T22" fmla="*/ 1120 w 1814"/>
                <a:gd name="T23" fmla="*/ 1783 h 1797"/>
                <a:gd name="T24" fmla="*/ 1172 w 1814"/>
                <a:gd name="T25" fmla="*/ 1757 h 1797"/>
                <a:gd name="T26" fmla="*/ 1339 w 1814"/>
                <a:gd name="T27" fmla="*/ 1656 h 1797"/>
                <a:gd name="T28" fmla="*/ 1471 w 1814"/>
                <a:gd name="T29" fmla="*/ 1512 h 1797"/>
                <a:gd name="T30" fmla="*/ 1557 w 1814"/>
                <a:gd name="T31" fmla="*/ 1334 h 1797"/>
                <a:gd name="T32" fmla="*/ 1586 w 1814"/>
                <a:gd name="T33" fmla="*/ 1132 h 1797"/>
                <a:gd name="T34" fmla="*/ 1578 w 1814"/>
                <a:gd name="T35" fmla="*/ 1033 h 1797"/>
                <a:gd name="T36" fmla="*/ 1442 w 1814"/>
                <a:gd name="T37" fmla="*/ 1064 h 1797"/>
                <a:gd name="T38" fmla="*/ 1283 w 1814"/>
                <a:gd name="T39" fmla="*/ 1056 h 1797"/>
                <a:gd name="T40" fmla="*/ 1110 w 1814"/>
                <a:gd name="T41" fmla="*/ 1012 h 1797"/>
                <a:gd name="T42" fmla="*/ 933 w 1814"/>
                <a:gd name="T43" fmla="*/ 929 h 1797"/>
                <a:gd name="T44" fmla="*/ 753 w 1814"/>
                <a:gd name="T45" fmla="*/ 801 h 1797"/>
                <a:gd name="T46" fmla="*/ 621 w 1814"/>
                <a:gd name="T47" fmla="*/ 653 h 1797"/>
                <a:gd name="T48" fmla="*/ 508 w 1814"/>
                <a:gd name="T49" fmla="*/ 585 h 1797"/>
                <a:gd name="T50" fmla="*/ 373 w 1814"/>
                <a:gd name="T51" fmla="*/ 715 h 1797"/>
                <a:gd name="T52" fmla="*/ 277 w 1814"/>
                <a:gd name="T53" fmla="*/ 878 h 1797"/>
                <a:gd name="T54" fmla="*/ 229 w 1814"/>
                <a:gd name="T55" fmla="*/ 1065 h 1797"/>
                <a:gd name="T56" fmla="*/ 240 w 1814"/>
                <a:gd name="T57" fmla="*/ 1269 h 1797"/>
                <a:gd name="T58" fmla="*/ 309 w 1814"/>
                <a:gd name="T59" fmla="*/ 1456 h 1797"/>
                <a:gd name="T60" fmla="*/ 426 w 1814"/>
                <a:gd name="T61" fmla="*/ 1612 h 1797"/>
                <a:gd name="T62" fmla="*/ 582 w 1814"/>
                <a:gd name="T63" fmla="*/ 1729 h 1797"/>
                <a:gd name="T64" fmla="*/ 770 w 1814"/>
                <a:gd name="T65" fmla="*/ 1797 h 1797"/>
                <a:gd name="T66" fmla="*/ 549 w 1814"/>
                <a:gd name="T67" fmla="*/ 1734 h 1797"/>
                <a:gd name="T68" fmla="*/ 356 w 1814"/>
                <a:gd name="T69" fmla="*/ 1622 h 1797"/>
                <a:gd name="T70" fmla="*/ 197 w 1814"/>
                <a:gd name="T71" fmla="*/ 1468 h 1797"/>
                <a:gd name="T72" fmla="*/ 80 w 1814"/>
                <a:gd name="T73" fmla="*/ 1278 h 1797"/>
                <a:gd name="T74" fmla="*/ 13 w 1814"/>
                <a:gd name="T75" fmla="*/ 1062 h 1797"/>
                <a:gd name="T76" fmla="*/ 3 w 1814"/>
                <a:gd name="T77" fmla="*/ 827 h 1797"/>
                <a:gd name="T78" fmla="*/ 50 w 1814"/>
                <a:gd name="T79" fmla="*/ 606 h 1797"/>
                <a:gd name="T80" fmla="*/ 149 w 1814"/>
                <a:gd name="T81" fmla="*/ 408 h 1797"/>
                <a:gd name="T82" fmla="*/ 291 w 1814"/>
                <a:gd name="T83" fmla="*/ 240 h 1797"/>
                <a:gd name="T84" fmla="*/ 470 w 1814"/>
                <a:gd name="T85" fmla="*/ 111 h 1797"/>
                <a:gd name="T86" fmla="*/ 677 w 1814"/>
                <a:gd name="T87" fmla="*/ 30 h 1797"/>
                <a:gd name="T88" fmla="*/ 907 w 1814"/>
                <a:gd name="T89" fmla="*/ 0 h 17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14" h="1797">
                  <a:moveTo>
                    <a:pt x="907" y="0"/>
                  </a:moveTo>
                  <a:lnTo>
                    <a:pt x="985" y="4"/>
                  </a:lnTo>
                  <a:lnTo>
                    <a:pt x="1061" y="14"/>
                  </a:lnTo>
                  <a:lnTo>
                    <a:pt x="1135" y="30"/>
                  </a:lnTo>
                  <a:lnTo>
                    <a:pt x="1208" y="52"/>
                  </a:lnTo>
                  <a:lnTo>
                    <a:pt x="1276" y="80"/>
                  </a:lnTo>
                  <a:lnTo>
                    <a:pt x="1343" y="111"/>
                  </a:lnTo>
                  <a:lnTo>
                    <a:pt x="1407" y="150"/>
                  </a:lnTo>
                  <a:lnTo>
                    <a:pt x="1466" y="193"/>
                  </a:lnTo>
                  <a:lnTo>
                    <a:pt x="1521" y="240"/>
                  </a:lnTo>
                  <a:lnTo>
                    <a:pt x="1573" y="292"/>
                  </a:lnTo>
                  <a:lnTo>
                    <a:pt x="1621" y="348"/>
                  </a:lnTo>
                  <a:lnTo>
                    <a:pt x="1664" y="408"/>
                  </a:lnTo>
                  <a:lnTo>
                    <a:pt x="1702" y="470"/>
                  </a:lnTo>
                  <a:lnTo>
                    <a:pt x="1735" y="536"/>
                  </a:lnTo>
                  <a:lnTo>
                    <a:pt x="1763" y="606"/>
                  </a:lnTo>
                  <a:lnTo>
                    <a:pt x="1785" y="677"/>
                  </a:lnTo>
                  <a:lnTo>
                    <a:pt x="1801" y="751"/>
                  </a:lnTo>
                  <a:lnTo>
                    <a:pt x="1811" y="827"/>
                  </a:lnTo>
                  <a:lnTo>
                    <a:pt x="1814" y="905"/>
                  </a:lnTo>
                  <a:lnTo>
                    <a:pt x="1811" y="985"/>
                  </a:lnTo>
                  <a:lnTo>
                    <a:pt x="1801" y="1062"/>
                  </a:lnTo>
                  <a:lnTo>
                    <a:pt x="1784" y="1136"/>
                  </a:lnTo>
                  <a:lnTo>
                    <a:pt x="1761" y="1209"/>
                  </a:lnTo>
                  <a:lnTo>
                    <a:pt x="1733" y="1278"/>
                  </a:lnTo>
                  <a:lnTo>
                    <a:pt x="1699" y="1346"/>
                  </a:lnTo>
                  <a:lnTo>
                    <a:pt x="1660" y="1408"/>
                  </a:lnTo>
                  <a:lnTo>
                    <a:pt x="1616" y="1468"/>
                  </a:lnTo>
                  <a:lnTo>
                    <a:pt x="1568" y="1524"/>
                  </a:lnTo>
                  <a:lnTo>
                    <a:pt x="1514" y="1576"/>
                  </a:lnTo>
                  <a:lnTo>
                    <a:pt x="1457" y="1622"/>
                  </a:lnTo>
                  <a:lnTo>
                    <a:pt x="1396" y="1665"/>
                  </a:lnTo>
                  <a:lnTo>
                    <a:pt x="1332" y="1702"/>
                  </a:lnTo>
                  <a:lnTo>
                    <a:pt x="1263" y="1734"/>
                  </a:lnTo>
                  <a:lnTo>
                    <a:pt x="1193" y="1762"/>
                  </a:lnTo>
                  <a:lnTo>
                    <a:pt x="1120" y="1783"/>
                  </a:lnTo>
                  <a:lnTo>
                    <a:pt x="1044" y="1797"/>
                  </a:lnTo>
                  <a:lnTo>
                    <a:pt x="1109" y="1781"/>
                  </a:lnTo>
                  <a:lnTo>
                    <a:pt x="1172" y="1757"/>
                  </a:lnTo>
                  <a:lnTo>
                    <a:pt x="1231" y="1729"/>
                  </a:lnTo>
                  <a:lnTo>
                    <a:pt x="1287" y="1695"/>
                  </a:lnTo>
                  <a:lnTo>
                    <a:pt x="1339" y="1656"/>
                  </a:lnTo>
                  <a:lnTo>
                    <a:pt x="1388" y="1612"/>
                  </a:lnTo>
                  <a:lnTo>
                    <a:pt x="1432" y="1564"/>
                  </a:lnTo>
                  <a:lnTo>
                    <a:pt x="1471" y="1512"/>
                  </a:lnTo>
                  <a:lnTo>
                    <a:pt x="1505" y="1456"/>
                  </a:lnTo>
                  <a:lnTo>
                    <a:pt x="1534" y="1396"/>
                  </a:lnTo>
                  <a:lnTo>
                    <a:pt x="1557" y="1334"/>
                  </a:lnTo>
                  <a:lnTo>
                    <a:pt x="1573" y="1269"/>
                  </a:lnTo>
                  <a:lnTo>
                    <a:pt x="1583" y="1201"/>
                  </a:lnTo>
                  <a:lnTo>
                    <a:pt x="1586" y="1132"/>
                  </a:lnTo>
                  <a:lnTo>
                    <a:pt x="1585" y="1099"/>
                  </a:lnTo>
                  <a:lnTo>
                    <a:pt x="1582" y="1066"/>
                  </a:lnTo>
                  <a:lnTo>
                    <a:pt x="1578" y="1033"/>
                  </a:lnTo>
                  <a:lnTo>
                    <a:pt x="1535" y="1047"/>
                  </a:lnTo>
                  <a:lnTo>
                    <a:pt x="1489" y="1057"/>
                  </a:lnTo>
                  <a:lnTo>
                    <a:pt x="1442" y="1064"/>
                  </a:lnTo>
                  <a:lnTo>
                    <a:pt x="1391" y="1065"/>
                  </a:lnTo>
                  <a:lnTo>
                    <a:pt x="1337" y="1063"/>
                  </a:lnTo>
                  <a:lnTo>
                    <a:pt x="1283" y="1056"/>
                  </a:lnTo>
                  <a:lnTo>
                    <a:pt x="1226" y="1046"/>
                  </a:lnTo>
                  <a:lnTo>
                    <a:pt x="1168" y="1031"/>
                  </a:lnTo>
                  <a:lnTo>
                    <a:pt x="1110" y="1012"/>
                  </a:lnTo>
                  <a:lnTo>
                    <a:pt x="1051" y="989"/>
                  </a:lnTo>
                  <a:lnTo>
                    <a:pt x="992" y="961"/>
                  </a:lnTo>
                  <a:lnTo>
                    <a:pt x="933" y="929"/>
                  </a:lnTo>
                  <a:lnTo>
                    <a:pt x="868" y="890"/>
                  </a:lnTo>
                  <a:lnTo>
                    <a:pt x="808" y="846"/>
                  </a:lnTo>
                  <a:lnTo>
                    <a:pt x="753" y="801"/>
                  </a:lnTo>
                  <a:lnTo>
                    <a:pt x="704" y="752"/>
                  </a:lnTo>
                  <a:lnTo>
                    <a:pt x="659" y="703"/>
                  </a:lnTo>
                  <a:lnTo>
                    <a:pt x="621" y="653"/>
                  </a:lnTo>
                  <a:lnTo>
                    <a:pt x="588" y="601"/>
                  </a:lnTo>
                  <a:lnTo>
                    <a:pt x="561" y="551"/>
                  </a:lnTo>
                  <a:lnTo>
                    <a:pt x="508" y="585"/>
                  </a:lnTo>
                  <a:lnTo>
                    <a:pt x="459" y="625"/>
                  </a:lnTo>
                  <a:lnTo>
                    <a:pt x="413" y="667"/>
                  </a:lnTo>
                  <a:lnTo>
                    <a:pt x="373" y="715"/>
                  </a:lnTo>
                  <a:lnTo>
                    <a:pt x="335" y="765"/>
                  </a:lnTo>
                  <a:lnTo>
                    <a:pt x="303" y="819"/>
                  </a:lnTo>
                  <a:lnTo>
                    <a:pt x="277" y="878"/>
                  </a:lnTo>
                  <a:lnTo>
                    <a:pt x="254" y="937"/>
                  </a:lnTo>
                  <a:lnTo>
                    <a:pt x="239" y="1000"/>
                  </a:lnTo>
                  <a:lnTo>
                    <a:pt x="229" y="1065"/>
                  </a:lnTo>
                  <a:lnTo>
                    <a:pt x="226" y="1132"/>
                  </a:lnTo>
                  <a:lnTo>
                    <a:pt x="229" y="1201"/>
                  </a:lnTo>
                  <a:lnTo>
                    <a:pt x="240" y="1269"/>
                  </a:lnTo>
                  <a:lnTo>
                    <a:pt x="257" y="1334"/>
                  </a:lnTo>
                  <a:lnTo>
                    <a:pt x="280" y="1396"/>
                  </a:lnTo>
                  <a:lnTo>
                    <a:pt x="309" y="1456"/>
                  </a:lnTo>
                  <a:lnTo>
                    <a:pt x="343" y="1512"/>
                  </a:lnTo>
                  <a:lnTo>
                    <a:pt x="381" y="1564"/>
                  </a:lnTo>
                  <a:lnTo>
                    <a:pt x="426" y="1612"/>
                  </a:lnTo>
                  <a:lnTo>
                    <a:pt x="474" y="1656"/>
                  </a:lnTo>
                  <a:lnTo>
                    <a:pt x="526" y="1695"/>
                  </a:lnTo>
                  <a:lnTo>
                    <a:pt x="582" y="1729"/>
                  </a:lnTo>
                  <a:lnTo>
                    <a:pt x="642" y="1757"/>
                  </a:lnTo>
                  <a:lnTo>
                    <a:pt x="704" y="1781"/>
                  </a:lnTo>
                  <a:lnTo>
                    <a:pt x="770" y="1797"/>
                  </a:lnTo>
                  <a:lnTo>
                    <a:pt x="694" y="1783"/>
                  </a:lnTo>
                  <a:lnTo>
                    <a:pt x="620" y="1762"/>
                  </a:lnTo>
                  <a:lnTo>
                    <a:pt x="549" y="1734"/>
                  </a:lnTo>
                  <a:lnTo>
                    <a:pt x="482" y="1702"/>
                  </a:lnTo>
                  <a:lnTo>
                    <a:pt x="418" y="1665"/>
                  </a:lnTo>
                  <a:lnTo>
                    <a:pt x="356" y="1622"/>
                  </a:lnTo>
                  <a:lnTo>
                    <a:pt x="299" y="1576"/>
                  </a:lnTo>
                  <a:lnTo>
                    <a:pt x="246" y="1524"/>
                  </a:lnTo>
                  <a:lnTo>
                    <a:pt x="197" y="1468"/>
                  </a:lnTo>
                  <a:lnTo>
                    <a:pt x="153" y="1408"/>
                  </a:lnTo>
                  <a:lnTo>
                    <a:pt x="114" y="1346"/>
                  </a:lnTo>
                  <a:lnTo>
                    <a:pt x="80" y="1278"/>
                  </a:lnTo>
                  <a:lnTo>
                    <a:pt x="51" y="1209"/>
                  </a:lnTo>
                  <a:lnTo>
                    <a:pt x="29" y="1136"/>
                  </a:lnTo>
                  <a:lnTo>
                    <a:pt x="13" y="1062"/>
                  </a:lnTo>
                  <a:lnTo>
                    <a:pt x="3" y="985"/>
                  </a:lnTo>
                  <a:lnTo>
                    <a:pt x="0" y="905"/>
                  </a:lnTo>
                  <a:lnTo>
                    <a:pt x="3" y="827"/>
                  </a:lnTo>
                  <a:lnTo>
                    <a:pt x="13" y="751"/>
                  </a:lnTo>
                  <a:lnTo>
                    <a:pt x="28" y="677"/>
                  </a:lnTo>
                  <a:lnTo>
                    <a:pt x="50" y="606"/>
                  </a:lnTo>
                  <a:lnTo>
                    <a:pt x="78" y="536"/>
                  </a:lnTo>
                  <a:lnTo>
                    <a:pt x="111" y="470"/>
                  </a:lnTo>
                  <a:lnTo>
                    <a:pt x="149" y="408"/>
                  </a:lnTo>
                  <a:lnTo>
                    <a:pt x="192" y="348"/>
                  </a:lnTo>
                  <a:lnTo>
                    <a:pt x="239" y="292"/>
                  </a:lnTo>
                  <a:lnTo>
                    <a:pt x="291" y="240"/>
                  </a:lnTo>
                  <a:lnTo>
                    <a:pt x="347" y="193"/>
                  </a:lnTo>
                  <a:lnTo>
                    <a:pt x="407" y="150"/>
                  </a:lnTo>
                  <a:lnTo>
                    <a:pt x="470" y="111"/>
                  </a:lnTo>
                  <a:lnTo>
                    <a:pt x="536" y="80"/>
                  </a:lnTo>
                  <a:lnTo>
                    <a:pt x="605" y="52"/>
                  </a:lnTo>
                  <a:lnTo>
                    <a:pt x="677" y="30"/>
                  </a:lnTo>
                  <a:lnTo>
                    <a:pt x="752" y="14"/>
                  </a:lnTo>
                  <a:lnTo>
                    <a:pt x="828" y="4"/>
                  </a:lnTo>
                  <a:lnTo>
                    <a:pt x="9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sz="1200">
                <a:latin typeface="微软雅黑" panose="020B0503020204020204" pitchFamily="34" charset="-122"/>
                <a:ea typeface="微软雅黑" panose="020B0503020204020204" pitchFamily="34" charset="-122"/>
              </a:endParaRPr>
            </a:p>
          </p:txBody>
        </p:sp>
        <p:sp>
          <p:nvSpPr>
            <p:cNvPr id="48" name="Freeform 26"/>
            <p:cNvSpPr>
              <a:spLocks/>
            </p:cNvSpPr>
            <p:nvPr/>
          </p:nvSpPr>
          <p:spPr bwMode="auto">
            <a:xfrm>
              <a:off x="4839" y="2014"/>
              <a:ext cx="340" cy="198"/>
            </a:xfrm>
            <a:custGeom>
              <a:avLst/>
              <a:gdLst>
                <a:gd name="T0" fmla="*/ 793 w 2721"/>
                <a:gd name="T1" fmla="*/ 0 h 1584"/>
                <a:gd name="T2" fmla="*/ 807 w 2721"/>
                <a:gd name="T3" fmla="*/ 121 h 1584"/>
                <a:gd name="T4" fmla="*/ 844 w 2721"/>
                <a:gd name="T5" fmla="*/ 233 h 1584"/>
                <a:gd name="T6" fmla="*/ 903 w 2721"/>
                <a:gd name="T7" fmla="*/ 335 h 1584"/>
                <a:gd name="T8" fmla="*/ 980 w 2721"/>
                <a:gd name="T9" fmla="*/ 421 h 1584"/>
                <a:gd name="T10" fmla="*/ 1074 w 2721"/>
                <a:gd name="T11" fmla="*/ 489 h 1584"/>
                <a:gd name="T12" fmla="*/ 1181 w 2721"/>
                <a:gd name="T13" fmla="*/ 537 h 1584"/>
                <a:gd name="T14" fmla="*/ 1299 w 2721"/>
                <a:gd name="T15" fmla="*/ 563 h 1584"/>
                <a:gd name="T16" fmla="*/ 1422 w 2721"/>
                <a:gd name="T17" fmla="*/ 563 h 1584"/>
                <a:gd name="T18" fmla="*/ 1539 w 2721"/>
                <a:gd name="T19" fmla="*/ 537 h 1584"/>
                <a:gd name="T20" fmla="*/ 1647 w 2721"/>
                <a:gd name="T21" fmla="*/ 489 h 1584"/>
                <a:gd name="T22" fmla="*/ 1740 w 2721"/>
                <a:gd name="T23" fmla="*/ 421 h 1584"/>
                <a:gd name="T24" fmla="*/ 1819 w 2721"/>
                <a:gd name="T25" fmla="*/ 335 h 1584"/>
                <a:gd name="T26" fmla="*/ 1877 w 2721"/>
                <a:gd name="T27" fmla="*/ 233 h 1584"/>
                <a:gd name="T28" fmla="*/ 1915 w 2721"/>
                <a:gd name="T29" fmla="*/ 121 h 1584"/>
                <a:gd name="T30" fmla="*/ 1928 w 2721"/>
                <a:gd name="T31" fmla="*/ 0 h 1584"/>
                <a:gd name="T32" fmla="*/ 2111 w 2721"/>
                <a:gd name="T33" fmla="*/ 3 h 1584"/>
                <a:gd name="T34" fmla="*/ 2244 w 2721"/>
                <a:gd name="T35" fmla="*/ 31 h 1584"/>
                <a:gd name="T36" fmla="*/ 2365 w 2721"/>
                <a:gd name="T37" fmla="*/ 83 h 1584"/>
                <a:gd name="T38" fmla="*/ 2474 w 2721"/>
                <a:gd name="T39" fmla="*/ 155 h 1584"/>
                <a:gd name="T40" fmla="*/ 2566 w 2721"/>
                <a:gd name="T41" fmla="*/ 247 h 1584"/>
                <a:gd name="T42" fmla="*/ 2640 w 2721"/>
                <a:gd name="T43" fmla="*/ 356 h 1584"/>
                <a:gd name="T44" fmla="*/ 2690 w 2721"/>
                <a:gd name="T45" fmla="*/ 477 h 1584"/>
                <a:gd name="T46" fmla="*/ 2718 w 2721"/>
                <a:gd name="T47" fmla="*/ 610 h 1584"/>
                <a:gd name="T48" fmla="*/ 2721 w 2721"/>
                <a:gd name="T49" fmla="*/ 1357 h 1584"/>
                <a:gd name="T50" fmla="*/ 2710 w 2721"/>
                <a:gd name="T51" fmla="*/ 1429 h 1584"/>
                <a:gd name="T52" fmla="*/ 2677 w 2721"/>
                <a:gd name="T53" fmla="*/ 1492 h 1584"/>
                <a:gd name="T54" fmla="*/ 2629 w 2721"/>
                <a:gd name="T55" fmla="*/ 1540 h 1584"/>
                <a:gd name="T56" fmla="*/ 2567 w 2721"/>
                <a:gd name="T57" fmla="*/ 1573 h 1584"/>
                <a:gd name="T58" fmla="*/ 2495 w 2721"/>
                <a:gd name="T59" fmla="*/ 1584 h 1584"/>
                <a:gd name="T60" fmla="*/ 190 w 2721"/>
                <a:gd name="T61" fmla="*/ 1581 h 1584"/>
                <a:gd name="T62" fmla="*/ 122 w 2721"/>
                <a:gd name="T63" fmla="*/ 1559 h 1584"/>
                <a:gd name="T64" fmla="*/ 66 w 2721"/>
                <a:gd name="T65" fmla="*/ 1518 h 1584"/>
                <a:gd name="T66" fmla="*/ 24 w 2721"/>
                <a:gd name="T67" fmla="*/ 1462 h 1584"/>
                <a:gd name="T68" fmla="*/ 2 w 2721"/>
                <a:gd name="T69" fmla="*/ 1395 h 1584"/>
                <a:gd name="T70" fmla="*/ 0 w 2721"/>
                <a:gd name="T71" fmla="*/ 679 h 1584"/>
                <a:gd name="T72" fmla="*/ 13 w 2721"/>
                <a:gd name="T73" fmla="*/ 542 h 1584"/>
                <a:gd name="T74" fmla="*/ 53 w 2721"/>
                <a:gd name="T75" fmla="*/ 415 h 1584"/>
                <a:gd name="T76" fmla="*/ 116 w 2721"/>
                <a:gd name="T77" fmla="*/ 299 h 1584"/>
                <a:gd name="T78" fmla="*/ 199 w 2721"/>
                <a:gd name="T79" fmla="*/ 199 h 1584"/>
                <a:gd name="T80" fmla="*/ 299 w 2721"/>
                <a:gd name="T81" fmla="*/ 116 h 1584"/>
                <a:gd name="T82" fmla="*/ 415 w 2721"/>
                <a:gd name="T83" fmla="*/ 54 h 1584"/>
                <a:gd name="T84" fmla="*/ 543 w 2721"/>
                <a:gd name="T85" fmla="*/ 14 h 1584"/>
                <a:gd name="T86" fmla="*/ 680 w 2721"/>
                <a:gd name="T87" fmla="*/ 0 h 1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721" h="1584">
                  <a:moveTo>
                    <a:pt x="680" y="0"/>
                  </a:moveTo>
                  <a:lnTo>
                    <a:pt x="793" y="0"/>
                  </a:lnTo>
                  <a:lnTo>
                    <a:pt x="797" y="62"/>
                  </a:lnTo>
                  <a:lnTo>
                    <a:pt x="807" y="121"/>
                  </a:lnTo>
                  <a:lnTo>
                    <a:pt x="822" y="179"/>
                  </a:lnTo>
                  <a:lnTo>
                    <a:pt x="844" y="233"/>
                  </a:lnTo>
                  <a:lnTo>
                    <a:pt x="871" y="286"/>
                  </a:lnTo>
                  <a:lnTo>
                    <a:pt x="903" y="335"/>
                  </a:lnTo>
                  <a:lnTo>
                    <a:pt x="939" y="379"/>
                  </a:lnTo>
                  <a:lnTo>
                    <a:pt x="980" y="421"/>
                  </a:lnTo>
                  <a:lnTo>
                    <a:pt x="1025" y="457"/>
                  </a:lnTo>
                  <a:lnTo>
                    <a:pt x="1074" y="489"/>
                  </a:lnTo>
                  <a:lnTo>
                    <a:pt x="1127" y="515"/>
                  </a:lnTo>
                  <a:lnTo>
                    <a:pt x="1181" y="537"/>
                  </a:lnTo>
                  <a:lnTo>
                    <a:pt x="1239" y="553"/>
                  </a:lnTo>
                  <a:lnTo>
                    <a:pt x="1299" y="563"/>
                  </a:lnTo>
                  <a:lnTo>
                    <a:pt x="1361" y="566"/>
                  </a:lnTo>
                  <a:lnTo>
                    <a:pt x="1422" y="563"/>
                  </a:lnTo>
                  <a:lnTo>
                    <a:pt x="1482" y="553"/>
                  </a:lnTo>
                  <a:lnTo>
                    <a:pt x="1539" y="537"/>
                  </a:lnTo>
                  <a:lnTo>
                    <a:pt x="1595" y="515"/>
                  </a:lnTo>
                  <a:lnTo>
                    <a:pt x="1647" y="489"/>
                  </a:lnTo>
                  <a:lnTo>
                    <a:pt x="1695" y="457"/>
                  </a:lnTo>
                  <a:lnTo>
                    <a:pt x="1740" y="421"/>
                  </a:lnTo>
                  <a:lnTo>
                    <a:pt x="1781" y="379"/>
                  </a:lnTo>
                  <a:lnTo>
                    <a:pt x="1819" y="335"/>
                  </a:lnTo>
                  <a:lnTo>
                    <a:pt x="1851" y="286"/>
                  </a:lnTo>
                  <a:lnTo>
                    <a:pt x="1877" y="233"/>
                  </a:lnTo>
                  <a:lnTo>
                    <a:pt x="1898" y="179"/>
                  </a:lnTo>
                  <a:lnTo>
                    <a:pt x="1915" y="121"/>
                  </a:lnTo>
                  <a:lnTo>
                    <a:pt x="1925" y="62"/>
                  </a:lnTo>
                  <a:lnTo>
                    <a:pt x="1928" y="0"/>
                  </a:lnTo>
                  <a:lnTo>
                    <a:pt x="2040" y="0"/>
                  </a:lnTo>
                  <a:lnTo>
                    <a:pt x="2111" y="3"/>
                  </a:lnTo>
                  <a:lnTo>
                    <a:pt x="2178" y="14"/>
                  </a:lnTo>
                  <a:lnTo>
                    <a:pt x="2244" y="31"/>
                  </a:lnTo>
                  <a:lnTo>
                    <a:pt x="2306" y="54"/>
                  </a:lnTo>
                  <a:lnTo>
                    <a:pt x="2365" y="83"/>
                  </a:lnTo>
                  <a:lnTo>
                    <a:pt x="2421" y="116"/>
                  </a:lnTo>
                  <a:lnTo>
                    <a:pt x="2474" y="155"/>
                  </a:lnTo>
                  <a:lnTo>
                    <a:pt x="2523" y="199"/>
                  </a:lnTo>
                  <a:lnTo>
                    <a:pt x="2566" y="247"/>
                  </a:lnTo>
                  <a:lnTo>
                    <a:pt x="2606" y="299"/>
                  </a:lnTo>
                  <a:lnTo>
                    <a:pt x="2640" y="356"/>
                  </a:lnTo>
                  <a:lnTo>
                    <a:pt x="2668" y="415"/>
                  </a:lnTo>
                  <a:lnTo>
                    <a:pt x="2690" y="477"/>
                  </a:lnTo>
                  <a:lnTo>
                    <a:pt x="2708" y="542"/>
                  </a:lnTo>
                  <a:lnTo>
                    <a:pt x="2718" y="610"/>
                  </a:lnTo>
                  <a:lnTo>
                    <a:pt x="2721" y="679"/>
                  </a:lnTo>
                  <a:lnTo>
                    <a:pt x="2721" y="1357"/>
                  </a:lnTo>
                  <a:lnTo>
                    <a:pt x="2718" y="1395"/>
                  </a:lnTo>
                  <a:lnTo>
                    <a:pt x="2710" y="1429"/>
                  </a:lnTo>
                  <a:lnTo>
                    <a:pt x="2696" y="1462"/>
                  </a:lnTo>
                  <a:lnTo>
                    <a:pt x="2677" y="1492"/>
                  </a:lnTo>
                  <a:lnTo>
                    <a:pt x="2655" y="1518"/>
                  </a:lnTo>
                  <a:lnTo>
                    <a:pt x="2629" y="1540"/>
                  </a:lnTo>
                  <a:lnTo>
                    <a:pt x="2599" y="1559"/>
                  </a:lnTo>
                  <a:lnTo>
                    <a:pt x="2567" y="1573"/>
                  </a:lnTo>
                  <a:lnTo>
                    <a:pt x="2532" y="1581"/>
                  </a:lnTo>
                  <a:lnTo>
                    <a:pt x="2495" y="1584"/>
                  </a:lnTo>
                  <a:lnTo>
                    <a:pt x="226" y="1584"/>
                  </a:lnTo>
                  <a:lnTo>
                    <a:pt x="190" y="1581"/>
                  </a:lnTo>
                  <a:lnTo>
                    <a:pt x="154" y="1573"/>
                  </a:lnTo>
                  <a:lnTo>
                    <a:pt x="122" y="1559"/>
                  </a:lnTo>
                  <a:lnTo>
                    <a:pt x="93" y="1540"/>
                  </a:lnTo>
                  <a:lnTo>
                    <a:pt x="66" y="1518"/>
                  </a:lnTo>
                  <a:lnTo>
                    <a:pt x="43" y="1492"/>
                  </a:lnTo>
                  <a:lnTo>
                    <a:pt x="24" y="1462"/>
                  </a:lnTo>
                  <a:lnTo>
                    <a:pt x="11" y="1429"/>
                  </a:lnTo>
                  <a:lnTo>
                    <a:pt x="2" y="1395"/>
                  </a:lnTo>
                  <a:lnTo>
                    <a:pt x="0" y="1357"/>
                  </a:lnTo>
                  <a:lnTo>
                    <a:pt x="0" y="679"/>
                  </a:lnTo>
                  <a:lnTo>
                    <a:pt x="3" y="610"/>
                  </a:lnTo>
                  <a:lnTo>
                    <a:pt x="13" y="542"/>
                  </a:lnTo>
                  <a:lnTo>
                    <a:pt x="30" y="477"/>
                  </a:lnTo>
                  <a:lnTo>
                    <a:pt x="53" y="415"/>
                  </a:lnTo>
                  <a:lnTo>
                    <a:pt x="82" y="356"/>
                  </a:lnTo>
                  <a:lnTo>
                    <a:pt x="116" y="299"/>
                  </a:lnTo>
                  <a:lnTo>
                    <a:pt x="154" y="247"/>
                  </a:lnTo>
                  <a:lnTo>
                    <a:pt x="199" y="199"/>
                  </a:lnTo>
                  <a:lnTo>
                    <a:pt x="247" y="155"/>
                  </a:lnTo>
                  <a:lnTo>
                    <a:pt x="299" y="116"/>
                  </a:lnTo>
                  <a:lnTo>
                    <a:pt x="355" y="83"/>
                  </a:lnTo>
                  <a:lnTo>
                    <a:pt x="415" y="54"/>
                  </a:lnTo>
                  <a:lnTo>
                    <a:pt x="478" y="31"/>
                  </a:lnTo>
                  <a:lnTo>
                    <a:pt x="543" y="14"/>
                  </a:lnTo>
                  <a:lnTo>
                    <a:pt x="610" y="3"/>
                  </a:lnTo>
                  <a:lnTo>
                    <a:pt x="68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sz="1200">
                <a:latin typeface="微软雅黑" panose="020B0503020204020204" pitchFamily="34" charset="-122"/>
                <a:ea typeface="微软雅黑" panose="020B0503020204020204" pitchFamily="34" charset="-122"/>
              </a:endParaRPr>
            </a:p>
          </p:txBody>
        </p:sp>
      </p:grpSp>
      <p:sp>
        <p:nvSpPr>
          <p:cNvPr id="49" name="Freeform 31"/>
          <p:cNvSpPr>
            <a:spLocks noEditPoints="1"/>
          </p:cNvSpPr>
          <p:nvPr/>
        </p:nvSpPr>
        <p:spPr bwMode="auto">
          <a:xfrm>
            <a:off x="5810482" y="3728585"/>
            <a:ext cx="636588" cy="714375"/>
          </a:xfrm>
          <a:custGeom>
            <a:avLst/>
            <a:gdLst>
              <a:gd name="T0" fmla="*/ 2104 w 3213"/>
              <a:gd name="T1" fmla="*/ 2917 h 3600"/>
              <a:gd name="T2" fmla="*/ 2187 w 3213"/>
              <a:gd name="T3" fmla="*/ 3256 h 3600"/>
              <a:gd name="T4" fmla="*/ 2823 w 3213"/>
              <a:gd name="T5" fmla="*/ 3174 h 3600"/>
              <a:gd name="T6" fmla="*/ 2741 w 3213"/>
              <a:gd name="T7" fmla="*/ 2835 h 3600"/>
              <a:gd name="T8" fmla="*/ 2998 w 3213"/>
              <a:gd name="T9" fmla="*/ 2487 h 3600"/>
              <a:gd name="T10" fmla="*/ 3201 w 3213"/>
              <a:gd name="T11" fmla="*/ 2820 h 3600"/>
              <a:gd name="T12" fmla="*/ 3172 w 3213"/>
              <a:gd name="T13" fmla="*/ 3589 h 3600"/>
              <a:gd name="T14" fmla="*/ 12 w 3213"/>
              <a:gd name="T15" fmla="*/ 3560 h 3600"/>
              <a:gd name="T16" fmla="*/ 46 w 3213"/>
              <a:gd name="T17" fmla="*/ 2711 h 3600"/>
              <a:gd name="T18" fmla="*/ 311 w 3213"/>
              <a:gd name="T19" fmla="*/ 2424 h 3600"/>
              <a:gd name="T20" fmla="*/ 1184 w 3213"/>
              <a:gd name="T21" fmla="*/ 2140 h 3600"/>
              <a:gd name="T22" fmla="*/ 1352 w 3213"/>
              <a:gd name="T23" fmla="*/ 2358 h 3600"/>
              <a:gd name="T24" fmla="*/ 1803 w 3213"/>
              <a:gd name="T25" fmla="*/ 2306 h 3600"/>
              <a:gd name="T26" fmla="*/ 1859 w 3213"/>
              <a:gd name="T27" fmla="*/ 2417 h 3600"/>
              <a:gd name="T28" fmla="*/ 2083 w 3213"/>
              <a:gd name="T29" fmla="*/ 2107 h 3600"/>
              <a:gd name="T30" fmla="*/ 1181 w 3213"/>
              <a:gd name="T31" fmla="*/ 824 h 3600"/>
              <a:gd name="T32" fmla="*/ 989 w 3213"/>
              <a:gd name="T33" fmla="*/ 972 h 3600"/>
              <a:gd name="T34" fmla="*/ 984 w 3213"/>
              <a:gd name="T35" fmla="*/ 1084 h 3600"/>
              <a:gd name="T36" fmla="*/ 903 w 3213"/>
              <a:gd name="T37" fmla="*/ 1144 h 3600"/>
              <a:gd name="T38" fmla="*/ 894 w 3213"/>
              <a:gd name="T39" fmla="*/ 1299 h 3600"/>
              <a:gd name="T40" fmla="*/ 986 w 3213"/>
              <a:gd name="T41" fmla="*/ 1441 h 3600"/>
              <a:gd name="T42" fmla="*/ 1064 w 3213"/>
              <a:gd name="T43" fmla="*/ 1449 h 3600"/>
              <a:gd name="T44" fmla="*/ 1154 w 3213"/>
              <a:gd name="T45" fmla="*/ 1568 h 3600"/>
              <a:gd name="T46" fmla="*/ 1293 w 3213"/>
              <a:gd name="T47" fmla="*/ 1794 h 3600"/>
              <a:gd name="T48" fmla="*/ 1529 w 3213"/>
              <a:gd name="T49" fmla="*/ 1924 h 3600"/>
              <a:gd name="T50" fmla="*/ 1851 w 3213"/>
              <a:gd name="T51" fmla="*/ 1862 h 3600"/>
              <a:gd name="T52" fmla="*/ 2004 w 3213"/>
              <a:gd name="T53" fmla="*/ 1665 h 3600"/>
              <a:gd name="T54" fmla="*/ 2108 w 3213"/>
              <a:gd name="T55" fmla="*/ 1475 h 3600"/>
              <a:gd name="T56" fmla="*/ 2201 w 3213"/>
              <a:gd name="T57" fmla="*/ 1449 h 3600"/>
              <a:gd name="T58" fmla="*/ 2296 w 3213"/>
              <a:gd name="T59" fmla="*/ 1364 h 3600"/>
              <a:gd name="T60" fmla="*/ 2326 w 3213"/>
              <a:gd name="T61" fmla="*/ 1171 h 3600"/>
              <a:gd name="T62" fmla="*/ 2252 w 3213"/>
              <a:gd name="T63" fmla="*/ 1116 h 3600"/>
              <a:gd name="T64" fmla="*/ 2224 w 3213"/>
              <a:gd name="T65" fmla="*/ 1008 h 3600"/>
              <a:gd name="T66" fmla="*/ 2035 w 3213"/>
              <a:gd name="T67" fmla="*/ 903 h 3600"/>
              <a:gd name="T68" fmla="*/ 1633 w 3213"/>
              <a:gd name="T69" fmla="*/ 827 h 3600"/>
              <a:gd name="T70" fmla="*/ 1302 w 3213"/>
              <a:gd name="T71" fmla="*/ 649 h 3600"/>
              <a:gd name="T72" fmla="*/ 2087 w 3213"/>
              <a:gd name="T73" fmla="*/ 129 h 3600"/>
              <a:gd name="T74" fmla="*/ 2320 w 3213"/>
              <a:gd name="T75" fmla="*/ 399 h 3600"/>
              <a:gd name="T76" fmla="*/ 2379 w 3213"/>
              <a:gd name="T77" fmla="*/ 689 h 3600"/>
              <a:gd name="T78" fmla="*/ 2384 w 3213"/>
              <a:gd name="T79" fmla="*/ 888 h 3600"/>
              <a:gd name="T80" fmla="*/ 2456 w 3213"/>
              <a:gd name="T81" fmla="*/ 1063 h 3600"/>
              <a:gd name="T82" fmla="*/ 2479 w 3213"/>
              <a:gd name="T83" fmla="*/ 1341 h 3600"/>
              <a:gd name="T84" fmla="*/ 2344 w 3213"/>
              <a:gd name="T85" fmla="*/ 1562 h 3600"/>
              <a:gd name="T86" fmla="*/ 2208 w 3213"/>
              <a:gd name="T87" fmla="*/ 1640 h 3600"/>
              <a:gd name="T88" fmla="*/ 2046 w 3213"/>
              <a:gd name="T89" fmla="*/ 1899 h 3600"/>
              <a:gd name="T90" fmla="*/ 1787 w 3213"/>
              <a:gd name="T91" fmla="*/ 2069 h 3600"/>
              <a:gd name="T92" fmla="*/ 1370 w 3213"/>
              <a:gd name="T93" fmla="*/ 2050 h 3600"/>
              <a:gd name="T94" fmla="*/ 1140 w 3213"/>
              <a:gd name="T95" fmla="*/ 1863 h 3600"/>
              <a:gd name="T96" fmla="*/ 992 w 3213"/>
              <a:gd name="T97" fmla="*/ 1611 h 3600"/>
              <a:gd name="T98" fmla="*/ 847 w 3213"/>
              <a:gd name="T99" fmla="*/ 1543 h 3600"/>
              <a:gd name="T100" fmla="*/ 723 w 3213"/>
              <a:gd name="T101" fmla="*/ 1293 h 3600"/>
              <a:gd name="T102" fmla="*/ 773 w 3213"/>
              <a:gd name="T103" fmla="*/ 1041 h 3600"/>
              <a:gd name="T104" fmla="*/ 817 w 3213"/>
              <a:gd name="T105" fmla="*/ 898 h 3600"/>
              <a:gd name="T106" fmla="*/ 767 w 3213"/>
              <a:gd name="T107" fmla="*/ 711 h 3600"/>
              <a:gd name="T108" fmla="*/ 858 w 3213"/>
              <a:gd name="T109" fmla="*/ 427 h 3600"/>
              <a:gd name="T110" fmla="*/ 1030 w 3213"/>
              <a:gd name="T111" fmla="*/ 308 h 3600"/>
              <a:gd name="T112" fmla="*/ 1174 w 3213"/>
              <a:gd name="T113" fmla="*/ 209 h 3600"/>
              <a:gd name="T114" fmla="*/ 1483 w 3213"/>
              <a:gd name="T115" fmla="*/ 21 h 3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213" h="3600">
                <a:moveTo>
                  <a:pt x="2187" y="2835"/>
                </a:moveTo>
                <a:lnTo>
                  <a:pt x="2165" y="2838"/>
                </a:lnTo>
                <a:lnTo>
                  <a:pt x="2145" y="2847"/>
                </a:lnTo>
                <a:lnTo>
                  <a:pt x="2129" y="2859"/>
                </a:lnTo>
                <a:lnTo>
                  <a:pt x="2115" y="2876"/>
                </a:lnTo>
                <a:lnTo>
                  <a:pt x="2108" y="2896"/>
                </a:lnTo>
                <a:lnTo>
                  <a:pt x="2104" y="2917"/>
                </a:lnTo>
                <a:lnTo>
                  <a:pt x="2104" y="3174"/>
                </a:lnTo>
                <a:lnTo>
                  <a:pt x="2108" y="3196"/>
                </a:lnTo>
                <a:lnTo>
                  <a:pt x="2115" y="3216"/>
                </a:lnTo>
                <a:lnTo>
                  <a:pt x="2129" y="3232"/>
                </a:lnTo>
                <a:lnTo>
                  <a:pt x="2145" y="3245"/>
                </a:lnTo>
                <a:lnTo>
                  <a:pt x="2165" y="3254"/>
                </a:lnTo>
                <a:lnTo>
                  <a:pt x="2187" y="3256"/>
                </a:lnTo>
                <a:lnTo>
                  <a:pt x="2741" y="3256"/>
                </a:lnTo>
                <a:lnTo>
                  <a:pt x="2763" y="3254"/>
                </a:lnTo>
                <a:lnTo>
                  <a:pt x="2783" y="3245"/>
                </a:lnTo>
                <a:lnTo>
                  <a:pt x="2799" y="3232"/>
                </a:lnTo>
                <a:lnTo>
                  <a:pt x="2811" y="3216"/>
                </a:lnTo>
                <a:lnTo>
                  <a:pt x="2820" y="3196"/>
                </a:lnTo>
                <a:lnTo>
                  <a:pt x="2823" y="3174"/>
                </a:lnTo>
                <a:lnTo>
                  <a:pt x="2823" y="2917"/>
                </a:lnTo>
                <a:lnTo>
                  <a:pt x="2820" y="2896"/>
                </a:lnTo>
                <a:lnTo>
                  <a:pt x="2811" y="2876"/>
                </a:lnTo>
                <a:lnTo>
                  <a:pt x="2799" y="2859"/>
                </a:lnTo>
                <a:lnTo>
                  <a:pt x="2783" y="2847"/>
                </a:lnTo>
                <a:lnTo>
                  <a:pt x="2763" y="2838"/>
                </a:lnTo>
                <a:lnTo>
                  <a:pt x="2741" y="2835"/>
                </a:lnTo>
                <a:lnTo>
                  <a:pt x="2187" y="2835"/>
                </a:lnTo>
                <a:close/>
                <a:moveTo>
                  <a:pt x="2105" y="2106"/>
                </a:moveTo>
                <a:lnTo>
                  <a:pt x="2127" y="2111"/>
                </a:lnTo>
                <a:lnTo>
                  <a:pt x="2848" y="2399"/>
                </a:lnTo>
                <a:lnTo>
                  <a:pt x="2901" y="2424"/>
                </a:lnTo>
                <a:lnTo>
                  <a:pt x="2952" y="2453"/>
                </a:lnTo>
                <a:lnTo>
                  <a:pt x="2998" y="2487"/>
                </a:lnTo>
                <a:lnTo>
                  <a:pt x="3041" y="2525"/>
                </a:lnTo>
                <a:lnTo>
                  <a:pt x="3080" y="2567"/>
                </a:lnTo>
                <a:lnTo>
                  <a:pt x="3114" y="2612"/>
                </a:lnTo>
                <a:lnTo>
                  <a:pt x="3142" y="2660"/>
                </a:lnTo>
                <a:lnTo>
                  <a:pt x="3168" y="2711"/>
                </a:lnTo>
                <a:lnTo>
                  <a:pt x="3186" y="2764"/>
                </a:lnTo>
                <a:lnTo>
                  <a:pt x="3201" y="2820"/>
                </a:lnTo>
                <a:lnTo>
                  <a:pt x="3209" y="2878"/>
                </a:lnTo>
                <a:lnTo>
                  <a:pt x="3213" y="2937"/>
                </a:lnTo>
                <a:lnTo>
                  <a:pt x="3213" y="3518"/>
                </a:lnTo>
                <a:lnTo>
                  <a:pt x="3209" y="3540"/>
                </a:lnTo>
                <a:lnTo>
                  <a:pt x="3202" y="3560"/>
                </a:lnTo>
                <a:lnTo>
                  <a:pt x="3188" y="3576"/>
                </a:lnTo>
                <a:lnTo>
                  <a:pt x="3172" y="3589"/>
                </a:lnTo>
                <a:lnTo>
                  <a:pt x="3152" y="3598"/>
                </a:lnTo>
                <a:lnTo>
                  <a:pt x="3130" y="3600"/>
                </a:lnTo>
                <a:lnTo>
                  <a:pt x="82" y="3600"/>
                </a:lnTo>
                <a:lnTo>
                  <a:pt x="61" y="3598"/>
                </a:lnTo>
                <a:lnTo>
                  <a:pt x="42" y="3589"/>
                </a:lnTo>
                <a:lnTo>
                  <a:pt x="24" y="3576"/>
                </a:lnTo>
                <a:lnTo>
                  <a:pt x="12" y="3560"/>
                </a:lnTo>
                <a:lnTo>
                  <a:pt x="3" y="3540"/>
                </a:lnTo>
                <a:lnTo>
                  <a:pt x="0" y="3518"/>
                </a:lnTo>
                <a:lnTo>
                  <a:pt x="0" y="2937"/>
                </a:lnTo>
                <a:lnTo>
                  <a:pt x="3" y="2878"/>
                </a:lnTo>
                <a:lnTo>
                  <a:pt x="12" y="2820"/>
                </a:lnTo>
                <a:lnTo>
                  <a:pt x="26" y="2764"/>
                </a:lnTo>
                <a:lnTo>
                  <a:pt x="46" y="2711"/>
                </a:lnTo>
                <a:lnTo>
                  <a:pt x="70" y="2660"/>
                </a:lnTo>
                <a:lnTo>
                  <a:pt x="100" y="2612"/>
                </a:lnTo>
                <a:lnTo>
                  <a:pt x="134" y="2567"/>
                </a:lnTo>
                <a:lnTo>
                  <a:pt x="173" y="2525"/>
                </a:lnTo>
                <a:lnTo>
                  <a:pt x="214" y="2487"/>
                </a:lnTo>
                <a:lnTo>
                  <a:pt x="262" y="2453"/>
                </a:lnTo>
                <a:lnTo>
                  <a:pt x="311" y="2424"/>
                </a:lnTo>
                <a:lnTo>
                  <a:pt x="365" y="2399"/>
                </a:lnTo>
                <a:lnTo>
                  <a:pt x="1086" y="2111"/>
                </a:lnTo>
                <a:lnTo>
                  <a:pt x="1107" y="2106"/>
                </a:lnTo>
                <a:lnTo>
                  <a:pt x="1129" y="2107"/>
                </a:lnTo>
                <a:lnTo>
                  <a:pt x="1150" y="2112"/>
                </a:lnTo>
                <a:lnTo>
                  <a:pt x="1169" y="2124"/>
                </a:lnTo>
                <a:lnTo>
                  <a:pt x="1184" y="2140"/>
                </a:lnTo>
                <a:lnTo>
                  <a:pt x="1194" y="2159"/>
                </a:lnTo>
                <a:lnTo>
                  <a:pt x="1375" y="2660"/>
                </a:lnTo>
                <a:lnTo>
                  <a:pt x="1412" y="2557"/>
                </a:lnTo>
                <a:lnTo>
                  <a:pt x="1354" y="2417"/>
                </a:lnTo>
                <a:lnTo>
                  <a:pt x="1349" y="2398"/>
                </a:lnTo>
                <a:lnTo>
                  <a:pt x="1348" y="2378"/>
                </a:lnTo>
                <a:lnTo>
                  <a:pt x="1352" y="2358"/>
                </a:lnTo>
                <a:lnTo>
                  <a:pt x="1362" y="2341"/>
                </a:lnTo>
                <a:lnTo>
                  <a:pt x="1375" y="2325"/>
                </a:lnTo>
                <a:lnTo>
                  <a:pt x="1392" y="2314"/>
                </a:lnTo>
                <a:lnTo>
                  <a:pt x="1411" y="2306"/>
                </a:lnTo>
                <a:lnTo>
                  <a:pt x="1430" y="2304"/>
                </a:lnTo>
                <a:lnTo>
                  <a:pt x="1782" y="2304"/>
                </a:lnTo>
                <a:lnTo>
                  <a:pt x="1803" y="2306"/>
                </a:lnTo>
                <a:lnTo>
                  <a:pt x="1822" y="2314"/>
                </a:lnTo>
                <a:lnTo>
                  <a:pt x="1838" y="2325"/>
                </a:lnTo>
                <a:lnTo>
                  <a:pt x="1851" y="2341"/>
                </a:lnTo>
                <a:lnTo>
                  <a:pt x="1860" y="2358"/>
                </a:lnTo>
                <a:lnTo>
                  <a:pt x="1865" y="2378"/>
                </a:lnTo>
                <a:lnTo>
                  <a:pt x="1865" y="2398"/>
                </a:lnTo>
                <a:lnTo>
                  <a:pt x="1859" y="2417"/>
                </a:lnTo>
                <a:lnTo>
                  <a:pt x="1802" y="2557"/>
                </a:lnTo>
                <a:lnTo>
                  <a:pt x="1838" y="2660"/>
                </a:lnTo>
                <a:lnTo>
                  <a:pt x="2019" y="2159"/>
                </a:lnTo>
                <a:lnTo>
                  <a:pt x="2030" y="2140"/>
                </a:lnTo>
                <a:lnTo>
                  <a:pt x="2044" y="2124"/>
                </a:lnTo>
                <a:lnTo>
                  <a:pt x="2063" y="2112"/>
                </a:lnTo>
                <a:lnTo>
                  <a:pt x="2083" y="2107"/>
                </a:lnTo>
                <a:lnTo>
                  <a:pt x="2105" y="2106"/>
                </a:lnTo>
                <a:close/>
                <a:moveTo>
                  <a:pt x="1302" y="649"/>
                </a:moveTo>
                <a:lnTo>
                  <a:pt x="1285" y="686"/>
                </a:lnTo>
                <a:lnTo>
                  <a:pt x="1265" y="722"/>
                </a:lnTo>
                <a:lnTo>
                  <a:pt x="1242" y="757"/>
                </a:lnTo>
                <a:lnTo>
                  <a:pt x="1215" y="790"/>
                </a:lnTo>
                <a:lnTo>
                  <a:pt x="1181" y="824"/>
                </a:lnTo>
                <a:lnTo>
                  <a:pt x="1147" y="852"/>
                </a:lnTo>
                <a:lnTo>
                  <a:pt x="1113" y="878"/>
                </a:lnTo>
                <a:lnTo>
                  <a:pt x="1078" y="900"/>
                </a:lnTo>
                <a:lnTo>
                  <a:pt x="1047" y="918"/>
                </a:lnTo>
                <a:lnTo>
                  <a:pt x="1017" y="933"/>
                </a:lnTo>
                <a:lnTo>
                  <a:pt x="991" y="945"/>
                </a:lnTo>
                <a:lnTo>
                  <a:pt x="989" y="972"/>
                </a:lnTo>
                <a:lnTo>
                  <a:pt x="988" y="996"/>
                </a:lnTo>
                <a:lnTo>
                  <a:pt x="989" y="1015"/>
                </a:lnTo>
                <a:lnTo>
                  <a:pt x="989" y="1030"/>
                </a:lnTo>
                <a:lnTo>
                  <a:pt x="989" y="1039"/>
                </a:lnTo>
                <a:lnTo>
                  <a:pt x="991" y="1042"/>
                </a:lnTo>
                <a:lnTo>
                  <a:pt x="989" y="1064"/>
                </a:lnTo>
                <a:lnTo>
                  <a:pt x="984" y="1084"/>
                </a:lnTo>
                <a:lnTo>
                  <a:pt x="974" y="1102"/>
                </a:lnTo>
                <a:lnTo>
                  <a:pt x="961" y="1116"/>
                </a:lnTo>
                <a:lnTo>
                  <a:pt x="943" y="1126"/>
                </a:lnTo>
                <a:lnTo>
                  <a:pt x="922" y="1130"/>
                </a:lnTo>
                <a:lnTo>
                  <a:pt x="918" y="1133"/>
                </a:lnTo>
                <a:lnTo>
                  <a:pt x="910" y="1137"/>
                </a:lnTo>
                <a:lnTo>
                  <a:pt x="903" y="1144"/>
                </a:lnTo>
                <a:lnTo>
                  <a:pt x="894" y="1154"/>
                </a:lnTo>
                <a:lnTo>
                  <a:pt x="887" y="1171"/>
                </a:lnTo>
                <a:lnTo>
                  <a:pt x="883" y="1191"/>
                </a:lnTo>
                <a:lnTo>
                  <a:pt x="882" y="1214"/>
                </a:lnTo>
                <a:lnTo>
                  <a:pt x="883" y="1239"/>
                </a:lnTo>
                <a:lnTo>
                  <a:pt x="887" y="1268"/>
                </a:lnTo>
                <a:lnTo>
                  <a:pt x="894" y="1299"/>
                </a:lnTo>
                <a:lnTo>
                  <a:pt x="905" y="1335"/>
                </a:lnTo>
                <a:lnTo>
                  <a:pt x="917" y="1364"/>
                </a:lnTo>
                <a:lnTo>
                  <a:pt x="930" y="1389"/>
                </a:lnTo>
                <a:lnTo>
                  <a:pt x="944" y="1408"/>
                </a:lnTo>
                <a:lnTo>
                  <a:pt x="959" y="1424"/>
                </a:lnTo>
                <a:lnTo>
                  <a:pt x="973" y="1433"/>
                </a:lnTo>
                <a:lnTo>
                  <a:pt x="986" y="1441"/>
                </a:lnTo>
                <a:lnTo>
                  <a:pt x="999" y="1447"/>
                </a:lnTo>
                <a:lnTo>
                  <a:pt x="1011" y="1449"/>
                </a:lnTo>
                <a:lnTo>
                  <a:pt x="1022" y="1449"/>
                </a:lnTo>
                <a:lnTo>
                  <a:pt x="1026" y="1449"/>
                </a:lnTo>
                <a:lnTo>
                  <a:pt x="1028" y="1449"/>
                </a:lnTo>
                <a:lnTo>
                  <a:pt x="1047" y="1447"/>
                </a:lnTo>
                <a:lnTo>
                  <a:pt x="1064" y="1449"/>
                </a:lnTo>
                <a:lnTo>
                  <a:pt x="1081" y="1455"/>
                </a:lnTo>
                <a:lnTo>
                  <a:pt x="1096" y="1465"/>
                </a:lnTo>
                <a:lnTo>
                  <a:pt x="1108" y="1478"/>
                </a:lnTo>
                <a:lnTo>
                  <a:pt x="1118" y="1495"/>
                </a:lnTo>
                <a:lnTo>
                  <a:pt x="1127" y="1516"/>
                </a:lnTo>
                <a:lnTo>
                  <a:pt x="1140" y="1540"/>
                </a:lnTo>
                <a:lnTo>
                  <a:pt x="1154" y="1568"/>
                </a:lnTo>
                <a:lnTo>
                  <a:pt x="1171" y="1599"/>
                </a:lnTo>
                <a:lnTo>
                  <a:pt x="1188" y="1632"/>
                </a:lnTo>
                <a:lnTo>
                  <a:pt x="1208" y="1665"/>
                </a:lnTo>
                <a:lnTo>
                  <a:pt x="1229" y="1699"/>
                </a:lnTo>
                <a:lnTo>
                  <a:pt x="1250" y="1733"/>
                </a:lnTo>
                <a:lnTo>
                  <a:pt x="1272" y="1764"/>
                </a:lnTo>
                <a:lnTo>
                  <a:pt x="1293" y="1794"/>
                </a:lnTo>
                <a:lnTo>
                  <a:pt x="1315" y="1820"/>
                </a:lnTo>
                <a:lnTo>
                  <a:pt x="1336" y="1841"/>
                </a:lnTo>
                <a:lnTo>
                  <a:pt x="1362" y="1862"/>
                </a:lnTo>
                <a:lnTo>
                  <a:pt x="1393" y="1880"/>
                </a:lnTo>
                <a:lnTo>
                  <a:pt x="1430" y="1897"/>
                </a:lnTo>
                <a:lnTo>
                  <a:pt x="1480" y="1913"/>
                </a:lnTo>
                <a:lnTo>
                  <a:pt x="1529" y="1924"/>
                </a:lnTo>
                <a:lnTo>
                  <a:pt x="1581" y="1930"/>
                </a:lnTo>
                <a:lnTo>
                  <a:pt x="1633" y="1930"/>
                </a:lnTo>
                <a:lnTo>
                  <a:pt x="1683" y="1924"/>
                </a:lnTo>
                <a:lnTo>
                  <a:pt x="1734" y="1913"/>
                </a:lnTo>
                <a:lnTo>
                  <a:pt x="1782" y="1897"/>
                </a:lnTo>
                <a:lnTo>
                  <a:pt x="1820" y="1880"/>
                </a:lnTo>
                <a:lnTo>
                  <a:pt x="1851" y="1862"/>
                </a:lnTo>
                <a:lnTo>
                  <a:pt x="1877" y="1841"/>
                </a:lnTo>
                <a:lnTo>
                  <a:pt x="1898" y="1820"/>
                </a:lnTo>
                <a:lnTo>
                  <a:pt x="1920" y="1794"/>
                </a:lnTo>
                <a:lnTo>
                  <a:pt x="1942" y="1764"/>
                </a:lnTo>
                <a:lnTo>
                  <a:pt x="1962" y="1733"/>
                </a:lnTo>
                <a:lnTo>
                  <a:pt x="1984" y="1699"/>
                </a:lnTo>
                <a:lnTo>
                  <a:pt x="2004" y="1665"/>
                </a:lnTo>
                <a:lnTo>
                  <a:pt x="2024" y="1632"/>
                </a:lnTo>
                <a:lnTo>
                  <a:pt x="2043" y="1599"/>
                </a:lnTo>
                <a:lnTo>
                  <a:pt x="2059" y="1568"/>
                </a:lnTo>
                <a:lnTo>
                  <a:pt x="2074" y="1540"/>
                </a:lnTo>
                <a:lnTo>
                  <a:pt x="2086" y="1516"/>
                </a:lnTo>
                <a:lnTo>
                  <a:pt x="2096" y="1495"/>
                </a:lnTo>
                <a:lnTo>
                  <a:pt x="2108" y="1475"/>
                </a:lnTo>
                <a:lnTo>
                  <a:pt x="2123" y="1461"/>
                </a:lnTo>
                <a:lnTo>
                  <a:pt x="2142" y="1451"/>
                </a:lnTo>
                <a:lnTo>
                  <a:pt x="2163" y="1447"/>
                </a:lnTo>
                <a:lnTo>
                  <a:pt x="2186" y="1449"/>
                </a:lnTo>
                <a:lnTo>
                  <a:pt x="2188" y="1449"/>
                </a:lnTo>
                <a:lnTo>
                  <a:pt x="2190" y="1449"/>
                </a:lnTo>
                <a:lnTo>
                  <a:pt x="2201" y="1449"/>
                </a:lnTo>
                <a:lnTo>
                  <a:pt x="2213" y="1447"/>
                </a:lnTo>
                <a:lnTo>
                  <a:pt x="2226" y="1441"/>
                </a:lnTo>
                <a:lnTo>
                  <a:pt x="2241" y="1433"/>
                </a:lnTo>
                <a:lnTo>
                  <a:pt x="2255" y="1424"/>
                </a:lnTo>
                <a:lnTo>
                  <a:pt x="2269" y="1408"/>
                </a:lnTo>
                <a:lnTo>
                  <a:pt x="2282" y="1389"/>
                </a:lnTo>
                <a:lnTo>
                  <a:pt x="2296" y="1364"/>
                </a:lnTo>
                <a:lnTo>
                  <a:pt x="2308" y="1335"/>
                </a:lnTo>
                <a:lnTo>
                  <a:pt x="2319" y="1299"/>
                </a:lnTo>
                <a:lnTo>
                  <a:pt x="2326" y="1268"/>
                </a:lnTo>
                <a:lnTo>
                  <a:pt x="2331" y="1239"/>
                </a:lnTo>
                <a:lnTo>
                  <a:pt x="2332" y="1214"/>
                </a:lnTo>
                <a:lnTo>
                  <a:pt x="2331" y="1191"/>
                </a:lnTo>
                <a:lnTo>
                  <a:pt x="2326" y="1171"/>
                </a:lnTo>
                <a:lnTo>
                  <a:pt x="2319" y="1154"/>
                </a:lnTo>
                <a:lnTo>
                  <a:pt x="2311" y="1144"/>
                </a:lnTo>
                <a:lnTo>
                  <a:pt x="2302" y="1137"/>
                </a:lnTo>
                <a:lnTo>
                  <a:pt x="2296" y="1133"/>
                </a:lnTo>
                <a:lnTo>
                  <a:pt x="2290" y="1130"/>
                </a:lnTo>
                <a:lnTo>
                  <a:pt x="2269" y="1126"/>
                </a:lnTo>
                <a:lnTo>
                  <a:pt x="2252" y="1116"/>
                </a:lnTo>
                <a:lnTo>
                  <a:pt x="2238" y="1102"/>
                </a:lnTo>
                <a:lnTo>
                  <a:pt x="2229" y="1084"/>
                </a:lnTo>
                <a:lnTo>
                  <a:pt x="2223" y="1064"/>
                </a:lnTo>
                <a:lnTo>
                  <a:pt x="2223" y="1042"/>
                </a:lnTo>
                <a:lnTo>
                  <a:pt x="2223" y="1038"/>
                </a:lnTo>
                <a:lnTo>
                  <a:pt x="2224" y="1027"/>
                </a:lnTo>
                <a:lnTo>
                  <a:pt x="2224" y="1008"/>
                </a:lnTo>
                <a:lnTo>
                  <a:pt x="2224" y="984"/>
                </a:lnTo>
                <a:lnTo>
                  <a:pt x="2223" y="956"/>
                </a:lnTo>
                <a:lnTo>
                  <a:pt x="2221" y="922"/>
                </a:lnTo>
                <a:lnTo>
                  <a:pt x="2182" y="918"/>
                </a:lnTo>
                <a:lnTo>
                  <a:pt x="2138" y="914"/>
                </a:lnTo>
                <a:lnTo>
                  <a:pt x="2089" y="908"/>
                </a:lnTo>
                <a:lnTo>
                  <a:pt x="2035" y="903"/>
                </a:lnTo>
                <a:lnTo>
                  <a:pt x="1979" y="895"/>
                </a:lnTo>
                <a:lnTo>
                  <a:pt x="1920" y="887"/>
                </a:lnTo>
                <a:lnTo>
                  <a:pt x="1860" y="878"/>
                </a:lnTo>
                <a:lnTo>
                  <a:pt x="1801" y="867"/>
                </a:lnTo>
                <a:lnTo>
                  <a:pt x="1741" y="855"/>
                </a:lnTo>
                <a:lnTo>
                  <a:pt x="1685" y="842"/>
                </a:lnTo>
                <a:lnTo>
                  <a:pt x="1633" y="827"/>
                </a:lnTo>
                <a:lnTo>
                  <a:pt x="1583" y="811"/>
                </a:lnTo>
                <a:lnTo>
                  <a:pt x="1539" y="793"/>
                </a:lnTo>
                <a:lnTo>
                  <a:pt x="1480" y="766"/>
                </a:lnTo>
                <a:lnTo>
                  <a:pt x="1427" y="736"/>
                </a:lnTo>
                <a:lnTo>
                  <a:pt x="1380" y="706"/>
                </a:lnTo>
                <a:lnTo>
                  <a:pt x="1338" y="678"/>
                </a:lnTo>
                <a:lnTo>
                  <a:pt x="1302" y="649"/>
                </a:lnTo>
                <a:close/>
                <a:moveTo>
                  <a:pt x="1656" y="0"/>
                </a:moveTo>
                <a:lnTo>
                  <a:pt x="1729" y="4"/>
                </a:lnTo>
                <a:lnTo>
                  <a:pt x="1803" y="15"/>
                </a:lnTo>
                <a:lnTo>
                  <a:pt x="1876" y="32"/>
                </a:lnTo>
                <a:lnTo>
                  <a:pt x="1947" y="57"/>
                </a:lnTo>
                <a:lnTo>
                  <a:pt x="2017" y="89"/>
                </a:lnTo>
                <a:lnTo>
                  <a:pt x="2087" y="129"/>
                </a:lnTo>
                <a:lnTo>
                  <a:pt x="2154" y="174"/>
                </a:lnTo>
                <a:lnTo>
                  <a:pt x="2191" y="205"/>
                </a:lnTo>
                <a:lnTo>
                  <a:pt x="2225" y="239"/>
                </a:lnTo>
                <a:lnTo>
                  <a:pt x="2254" y="276"/>
                </a:lnTo>
                <a:lnTo>
                  <a:pt x="2279" y="315"/>
                </a:lnTo>
                <a:lnTo>
                  <a:pt x="2301" y="356"/>
                </a:lnTo>
                <a:lnTo>
                  <a:pt x="2320" y="399"/>
                </a:lnTo>
                <a:lnTo>
                  <a:pt x="2335" y="442"/>
                </a:lnTo>
                <a:lnTo>
                  <a:pt x="2347" y="485"/>
                </a:lnTo>
                <a:lnTo>
                  <a:pt x="2358" y="529"/>
                </a:lnTo>
                <a:lnTo>
                  <a:pt x="2366" y="570"/>
                </a:lnTo>
                <a:lnTo>
                  <a:pt x="2371" y="612"/>
                </a:lnTo>
                <a:lnTo>
                  <a:pt x="2376" y="652"/>
                </a:lnTo>
                <a:lnTo>
                  <a:pt x="2379" y="689"/>
                </a:lnTo>
                <a:lnTo>
                  <a:pt x="2380" y="724"/>
                </a:lnTo>
                <a:lnTo>
                  <a:pt x="2380" y="756"/>
                </a:lnTo>
                <a:lnTo>
                  <a:pt x="2380" y="784"/>
                </a:lnTo>
                <a:lnTo>
                  <a:pt x="2379" y="809"/>
                </a:lnTo>
                <a:lnTo>
                  <a:pt x="2378" y="828"/>
                </a:lnTo>
                <a:lnTo>
                  <a:pt x="2377" y="843"/>
                </a:lnTo>
                <a:lnTo>
                  <a:pt x="2384" y="888"/>
                </a:lnTo>
                <a:lnTo>
                  <a:pt x="2387" y="928"/>
                </a:lnTo>
                <a:lnTo>
                  <a:pt x="2389" y="966"/>
                </a:lnTo>
                <a:lnTo>
                  <a:pt x="2389" y="997"/>
                </a:lnTo>
                <a:lnTo>
                  <a:pt x="2407" y="1008"/>
                </a:lnTo>
                <a:lnTo>
                  <a:pt x="2423" y="1024"/>
                </a:lnTo>
                <a:lnTo>
                  <a:pt x="2441" y="1041"/>
                </a:lnTo>
                <a:lnTo>
                  <a:pt x="2456" y="1063"/>
                </a:lnTo>
                <a:lnTo>
                  <a:pt x="2473" y="1094"/>
                </a:lnTo>
                <a:lnTo>
                  <a:pt x="2486" y="1128"/>
                </a:lnTo>
                <a:lnTo>
                  <a:pt x="2494" y="1165"/>
                </a:lnTo>
                <a:lnTo>
                  <a:pt x="2497" y="1205"/>
                </a:lnTo>
                <a:lnTo>
                  <a:pt x="2496" y="1248"/>
                </a:lnTo>
                <a:lnTo>
                  <a:pt x="2489" y="1293"/>
                </a:lnTo>
                <a:lnTo>
                  <a:pt x="2479" y="1341"/>
                </a:lnTo>
                <a:lnTo>
                  <a:pt x="2465" y="1387"/>
                </a:lnTo>
                <a:lnTo>
                  <a:pt x="2448" y="1428"/>
                </a:lnTo>
                <a:lnTo>
                  <a:pt x="2430" y="1464"/>
                </a:lnTo>
                <a:lnTo>
                  <a:pt x="2410" y="1495"/>
                </a:lnTo>
                <a:lnTo>
                  <a:pt x="2389" y="1521"/>
                </a:lnTo>
                <a:lnTo>
                  <a:pt x="2367" y="1543"/>
                </a:lnTo>
                <a:lnTo>
                  <a:pt x="2344" y="1562"/>
                </a:lnTo>
                <a:lnTo>
                  <a:pt x="2322" y="1576"/>
                </a:lnTo>
                <a:lnTo>
                  <a:pt x="2300" y="1588"/>
                </a:lnTo>
                <a:lnTo>
                  <a:pt x="2278" y="1597"/>
                </a:lnTo>
                <a:lnTo>
                  <a:pt x="2258" y="1604"/>
                </a:lnTo>
                <a:lnTo>
                  <a:pt x="2238" y="1609"/>
                </a:lnTo>
                <a:lnTo>
                  <a:pt x="2222" y="1611"/>
                </a:lnTo>
                <a:lnTo>
                  <a:pt x="2208" y="1640"/>
                </a:lnTo>
                <a:lnTo>
                  <a:pt x="2190" y="1673"/>
                </a:lnTo>
                <a:lnTo>
                  <a:pt x="2170" y="1708"/>
                </a:lnTo>
                <a:lnTo>
                  <a:pt x="2148" y="1746"/>
                </a:lnTo>
                <a:lnTo>
                  <a:pt x="2125" y="1786"/>
                </a:lnTo>
                <a:lnTo>
                  <a:pt x="2100" y="1825"/>
                </a:lnTo>
                <a:lnTo>
                  <a:pt x="2074" y="1863"/>
                </a:lnTo>
                <a:lnTo>
                  <a:pt x="2046" y="1899"/>
                </a:lnTo>
                <a:lnTo>
                  <a:pt x="2017" y="1933"/>
                </a:lnTo>
                <a:lnTo>
                  <a:pt x="1990" y="1962"/>
                </a:lnTo>
                <a:lnTo>
                  <a:pt x="1959" y="1987"/>
                </a:lnTo>
                <a:lnTo>
                  <a:pt x="1924" y="2010"/>
                </a:lnTo>
                <a:lnTo>
                  <a:pt x="1886" y="2031"/>
                </a:lnTo>
                <a:lnTo>
                  <a:pt x="1844" y="2050"/>
                </a:lnTo>
                <a:lnTo>
                  <a:pt x="1787" y="2069"/>
                </a:lnTo>
                <a:lnTo>
                  <a:pt x="1727" y="2084"/>
                </a:lnTo>
                <a:lnTo>
                  <a:pt x="1668" y="2092"/>
                </a:lnTo>
                <a:lnTo>
                  <a:pt x="1606" y="2095"/>
                </a:lnTo>
                <a:lnTo>
                  <a:pt x="1546" y="2092"/>
                </a:lnTo>
                <a:lnTo>
                  <a:pt x="1485" y="2084"/>
                </a:lnTo>
                <a:lnTo>
                  <a:pt x="1427" y="2069"/>
                </a:lnTo>
                <a:lnTo>
                  <a:pt x="1370" y="2050"/>
                </a:lnTo>
                <a:lnTo>
                  <a:pt x="1327" y="2031"/>
                </a:lnTo>
                <a:lnTo>
                  <a:pt x="1288" y="2010"/>
                </a:lnTo>
                <a:lnTo>
                  <a:pt x="1254" y="1987"/>
                </a:lnTo>
                <a:lnTo>
                  <a:pt x="1224" y="1962"/>
                </a:lnTo>
                <a:lnTo>
                  <a:pt x="1195" y="1933"/>
                </a:lnTo>
                <a:lnTo>
                  <a:pt x="1168" y="1899"/>
                </a:lnTo>
                <a:lnTo>
                  <a:pt x="1140" y="1863"/>
                </a:lnTo>
                <a:lnTo>
                  <a:pt x="1114" y="1825"/>
                </a:lnTo>
                <a:lnTo>
                  <a:pt x="1088" y="1786"/>
                </a:lnTo>
                <a:lnTo>
                  <a:pt x="1064" y="1746"/>
                </a:lnTo>
                <a:lnTo>
                  <a:pt x="1042" y="1708"/>
                </a:lnTo>
                <a:lnTo>
                  <a:pt x="1022" y="1673"/>
                </a:lnTo>
                <a:lnTo>
                  <a:pt x="1006" y="1640"/>
                </a:lnTo>
                <a:lnTo>
                  <a:pt x="992" y="1611"/>
                </a:lnTo>
                <a:lnTo>
                  <a:pt x="974" y="1609"/>
                </a:lnTo>
                <a:lnTo>
                  <a:pt x="955" y="1604"/>
                </a:lnTo>
                <a:lnTo>
                  <a:pt x="934" y="1597"/>
                </a:lnTo>
                <a:lnTo>
                  <a:pt x="914" y="1588"/>
                </a:lnTo>
                <a:lnTo>
                  <a:pt x="892" y="1576"/>
                </a:lnTo>
                <a:lnTo>
                  <a:pt x="868" y="1562"/>
                </a:lnTo>
                <a:lnTo>
                  <a:pt x="847" y="1543"/>
                </a:lnTo>
                <a:lnTo>
                  <a:pt x="825" y="1521"/>
                </a:lnTo>
                <a:lnTo>
                  <a:pt x="804" y="1495"/>
                </a:lnTo>
                <a:lnTo>
                  <a:pt x="784" y="1464"/>
                </a:lnTo>
                <a:lnTo>
                  <a:pt x="765" y="1428"/>
                </a:lnTo>
                <a:lnTo>
                  <a:pt x="749" y="1387"/>
                </a:lnTo>
                <a:lnTo>
                  <a:pt x="734" y="1341"/>
                </a:lnTo>
                <a:lnTo>
                  <a:pt x="723" y="1293"/>
                </a:lnTo>
                <a:lnTo>
                  <a:pt x="718" y="1248"/>
                </a:lnTo>
                <a:lnTo>
                  <a:pt x="717" y="1205"/>
                </a:lnTo>
                <a:lnTo>
                  <a:pt x="720" y="1165"/>
                </a:lnTo>
                <a:lnTo>
                  <a:pt x="728" y="1128"/>
                </a:lnTo>
                <a:lnTo>
                  <a:pt x="740" y="1094"/>
                </a:lnTo>
                <a:lnTo>
                  <a:pt x="757" y="1063"/>
                </a:lnTo>
                <a:lnTo>
                  <a:pt x="773" y="1041"/>
                </a:lnTo>
                <a:lnTo>
                  <a:pt x="789" y="1024"/>
                </a:lnTo>
                <a:lnTo>
                  <a:pt x="807" y="1008"/>
                </a:lnTo>
                <a:lnTo>
                  <a:pt x="823" y="997"/>
                </a:lnTo>
                <a:lnTo>
                  <a:pt x="825" y="972"/>
                </a:lnTo>
                <a:lnTo>
                  <a:pt x="826" y="944"/>
                </a:lnTo>
                <a:lnTo>
                  <a:pt x="828" y="913"/>
                </a:lnTo>
                <a:lnTo>
                  <a:pt x="817" y="898"/>
                </a:lnTo>
                <a:lnTo>
                  <a:pt x="807" y="879"/>
                </a:lnTo>
                <a:lnTo>
                  <a:pt x="796" y="858"/>
                </a:lnTo>
                <a:lnTo>
                  <a:pt x="787" y="835"/>
                </a:lnTo>
                <a:lnTo>
                  <a:pt x="779" y="807"/>
                </a:lnTo>
                <a:lnTo>
                  <a:pt x="773" y="778"/>
                </a:lnTo>
                <a:lnTo>
                  <a:pt x="768" y="746"/>
                </a:lnTo>
                <a:lnTo>
                  <a:pt x="767" y="711"/>
                </a:lnTo>
                <a:lnTo>
                  <a:pt x="770" y="672"/>
                </a:lnTo>
                <a:lnTo>
                  <a:pt x="775" y="631"/>
                </a:lnTo>
                <a:lnTo>
                  <a:pt x="785" y="586"/>
                </a:lnTo>
                <a:lnTo>
                  <a:pt x="800" y="538"/>
                </a:lnTo>
                <a:lnTo>
                  <a:pt x="817" y="497"/>
                </a:lnTo>
                <a:lnTo>
                  <a:pt x="836" y="459"/>
                </a:lnTo>
                <a:lnTo>
                  <a:pt x="858" y="427"/>
                </a:lnTo>
                <a:lnTo>
                  <a:pt x="881" y="400"/>
                </a:lnTo>
                <a:lnTo>
                  <a:pt x="905" y="376"/>
                </a:lnTo>
                <a:lnTo>
                  <a:pt x="929" y="356"/>
                </a:lnTo>
                <a:lnTo>
                  <a:pt x="954" y="340"/>
                </a:lnTo>
                <a:lnTo>
                  <a:pt x="981" y="326"/>
                </a:lnTo>
                <a:lnTo>
                  <a:pt x="1006" y="317"/>
                </a:lnTo>
                <a:lnTo>
                  <a:pt x="1030" y="308"/>
                </a:lnTo>
                <a:lnTo>
                  <a:pt x="1054" y="302"/>
                </a:lnTo>
                <a:lnTo>
                  <a:pt x="1076" y="299"/>
                </a:lnTo>
                <a:lnTo>
                  <a:pt x="1096" y="297"/>
                </a:lnTo>
                <a:lnTo>
                  <a:pt x="1115" y="296"/>
                </a:lnTo>
                <a:lnTo>
                  <a:pt x="1130" y="269"/>
                </a:lnTo>
                <a:lnTo>
                  <a:pt x="1150" y="240"/>
                </a:lnTo>
                <a:lnTo>
                  <a:pt x="1174" y="209"/>
                </a:lnTo>
                <a:lnTo>
                  <a:pt x="1205" y="176"/>
                </a:lnTo>
                <a:lnTo>
                  <a:pt x="1240" y="144"/>
                </a:lnTo>
                <a:lnTo>
                  <a:pt x="1283" y="111"/>
                </a:lnTo>
                <a:lnTo>
                  <a:pt x="1328" y="83"/>
                </a:lnTo>
                <a:lnTo>
                  <a:pt x="1376" y="57"/>
                </a:lnTo>
                <a:lnTo>
                  <a:pt x="1428" y="38"/>
                </a:lnTo>
                <a:lnTo>
                  <a:pt x="1483" y="21"/>
                </a:lnTo>
                <a:lnTo>
                  <a:pt x="1539" y="9"/>
                </a:lnTo>
                <a:lnTo>
                  <a:pt x="1596" y="2"/>
                </a:lnTo>
                <a:lnTo>
                  <a:pt x="1656" y="0"/>
                </a:lnTo>
                <a:close/>
              </a:path>
            </a:pathLst>
          </a:custGeom>
          <a:solidFill>
            <a:srgbClr val="A8B05D"/>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sz="1200">
              <a:latin typeface="微软雅黑" panose="020B0503020204020204" pitchFamily="34" charset="-122"/>
              <a:ea typeface="微软雅黑" panose="020B0503020204020204" pitchFamily="34" charset="-122"/>
            </a:endParaRPr>
          </a:p>
        </p:txBody>
      </p:sp>
      <p:sp>
        <p:nvSpPr>
          <p:cNvPr id="50" name="Freeform 36"/>
          <p:cNvSpPr>
            <a:spLocks noEditPoints="1"/>
          </p:cNvSpPr>
          <p:nvPr/>
        </p:nvSpPr>
        <p:spPr bwMode="auto">
          <a:xfrm>
            <a:off x="3965802" y="3728585"/>
            <a:ext cx="592137" cy="719138"/>
          </a:xfrm>
          <a:custGeom>
            <a:avLst/>
            <a:gdLst>
              <a:gd name="T0" fmla="*/ 1180 w 2985"/>
              <a:gd name="T1" fmla="*/ 1936 h 3620"/>
              <a:gd name="T2" fmla="*/ 1455 w 2985"/>
              <a:gd name="T3" fmla="*/ 2731 h 3620"/>
              <a:gd name="T4" fmla="*/ 1521 w 2985"/>
              <a:gd name="T5" fmla="*/ 2744 h 3620"/>
              <a:gd name="T6" fmla="*/ 1805 w 2985"/>
              <a:gd name="T7" fmla="*/ 1952 h 3620"/>
              <a:gd name="T8" fmla="*/ 1760 w 2985"/>
              <a:gd name="T9" fmla="*/ 1905 h 3620"/>
              <a:gd name="T10" fmla="*/ 1607 w 2985"/>
              <a:gd name="T11" fmla="*/ 1945 h 3620"/>
              <a:gd name="T12" fmla="*/ 1240 w 2985"/>
              <a:gd name="T13" fmla="*/ 1910 h 3620"/>
              <a:gd name="T14" fmla="*/ 993 w 2985"/>
              <a:gd name="T15" fmla="*/ 807 h 3620"/>
              <a:gd name="T16" fmla="*/ 951 w 2985"/>
              <a:gd name="T17" fmla="*/ 979 h 3620"/>
              <a:gd name="T18" fmla="*/ 928 w 2985"/>
              <a:gd name="T19" fmla="*/ 1100 h 3620"/>
              <a:gd name="T20" fmla="*/ 993 w 2985"/>
              <a:gd name="T21" fmla="*/ 1202 h 3620"/>
              <a:gd name="T22" fmla="*/ 1080 w 2985"/>
              <a:gd name="T23" fmla="*/ 1419 h 3620"/>
              <a:gd name="T24" fmla="*/ 1233 w 2985"/>
              <a:gd name="T25" fmla="*/ 1628 h 3620"/>
              <a:gd name="T26" fmla="*/ 1363 w 2985"/>
              <a:gd name="T27" fmla="*/ 1718 h 3620"/>
              <a:gd name="T28" fmla="*/ 1667 w 2985"/>
              <a:gd name="T29" fmla="*/ 1698 h 3620"/>
              <a:gd name="T30" fmla="*/ 1816 w 2985"/>
              <a:gd name="T31" fmla="*/ 1554 h 3620"/>
              <a:gd name="T32" fmla="*/ 1960 w 2985"/>
              <a:gd name="T33" fmla="*/ 1304 h 3620"/>
              <a:gd name="T34" fmla="*/ 2041 w 2985"/>
              <a:gd name="T35" fmla="*/ 1121 h 3620"/>
              <a:gd name="T36" fmla="*/ 2056 w 2985"/>
              <a:gd name="T37" fmla="*/ 1001 h 3620"/>
              <a:gd name="T38" fmla="*/ 2001 w 2985"/>
              <a:gd name="T39" fmla="*/ 973 h 3620"/>
              <a:gd name="T40" fmla="*/ 1943 w 2985"/>
              <a:gd name="T41" fmla="*/ 928 h 3620"/>
              <a:gd name="T42" fmla="*/ 1772 w 2985"/>
              <a:gd name="T43" fmla="*/ 876 h 3620"/>
              <a:gd name="T44" fmla="*/ 1501 w 2985"/>
              <a:gd name="T45" fmla="*/ 827 h 3620"/>
              <a:gd name="T46" fmla="*/ 1251 w 2985"/>
              <a:gd name="T47" fmla="*/ 831 h 3620"/>
              <a:gd name="T48" fmla="*/ 1077 w 2985"/>
              <a:gd name="T49" fmla="*/ 809 h 3620"/>
              <a:gd name="T50" fmla="*/ 1645 w 2985"/>
              <a:gd name="T51" fmla="*/ 2 h 3620"/>
              <a:gd name="T52" fmla="*/ 1873 w 2985"/>
              <a:gd name="T53" fmla="*/ 86 h 3620"/>
              <a:gd name="T54" fmla="*/ 2069 w 2985"/>
              <a:gd name="T55" fmla="*/ 267 h 3620"/>
              <a:gd name="T56" fmla="*/ 2228 w 2985"/>
              <a:gd name="T57" fmla="*/ 514 h 3620"/>
              <a:gd name="T58" fmla="*/ 2342 w 2985"/>
              <a:gd name="T59" fmla="*/ 803 h 3620"/>
              <a:gd name="T60" fmla="*/ 2406 w 2985"/>
              <a:gd name="T61" fmla="*/ 1102 h 3620"/>
              <a:gd name="T62" fmla="*/ 2410 w 2985"/>
              <a:gd name="T63" fmla="*/ 1385 h 3620"/>
              <a:gd name="T64" fmla="*/ 2350 w 2985"/>
              <a:gd name="T65" fmla="*/ 1621 h 3620"/>
              <a:gd name="T66" fmla="*/ 2217 w 2985"/>
              <a:gd name="T67" fmla="*/ 1784 h 3620"/>
              <a:gd name="T68" fmla="*/ 2005 w 2985"/>
              <a:gd name="T69" fmla="*/ 1845 h 3620"/>
              <a:gd name="T70" fmla="*/ 2575 w 2985"/>
              <a:gd name="T71" fmla="*/ 2067 h 3620"/>
              <a:gd name="T72" fmla="*/ 2695 w 2985"/>
              <a:gd name="T73" fmla="*/ 2284 h 3620"/>
              <a:gd name="T74" fmla="*/ 2796 w 2985"/>
              <a:gd name="T75" fmla="*/ 2578 h 3620"/>
              <a:gd name="T76" fmla="*/ 2876 w 2985"/>
              <a:gd name="T77" fmla="*/ 2896 h 3620"/>
              <a:gd name="T78" fmla="*/ 2936 w 2985"/>
              <a:gd name="T79" fmla="*/ 3188 h 3620"/>
              <a:gd name="T80" fmla="*/ 2972 w 2985"/>
              <a:gd name="T81" fmla="*/ 3400 h 3620"/>
              <a:gd name="T82" fmla="*/ 2984 w 2985"/>
              <a:gd name="T83" fmla="*/ 3483 h 3620"/>
              <a:gd name="T84" fmla="*/ 2958 w 2985"/>
              <a:gd name="T85" fmla="*/ 3574 h 3620"/>
              <a:gd name="T86" fmla="*/ 123 w 2985"/>
              <a:gd name="T87" fmla="*/ 3620 h 3620"/>
              <a:gd name="T88" fmla="*/ 13 w 2985"/>
              <a:gd name="T89" fmla="*/ 3551 h 3620"/>
              <a:gd name="T90" fmla="*/ 2 w 2985"/>
              <a:gd name="T91" fmla="*/ 3479 h 3620"/>
              <a:gd name="T92" fmla="*/ 19 w 2985"/>
              <a:gd name="T93" fmla="*/ 3366 h 3620"/>
              <a:gd name="T94" fmla="*/ 60 w 2985"/>
              <a:gd name="T95" fmla="*/ 3134 h 3620"/>
              <a:gd name="T96" fmla="*/ 123 w 2985"/>
              <a:gd name="T97" fmla="*/ 2832 h 3620"/>
              <a:gd name="T98" fmla="*/ 208 w 2985"/>
              <a:gd name="T99" fmla="*/ 2515 h 3620"/>
              <a:gd name="T100" fmla="*/ 313 w 2985"/>
              <a:gd name="T101" fmla="*/ 2233 h 3620"/>
              <a:gd name="T102" fmla="*/ 436 w 2985"/>
              <a:gd name="T103" fmla="*/ 2039 h 3620"/>
              <a:gd name="T104" fmla="*/ 933 w 2985"/>
              <a:gd name="T105" fmla="*/ 1842 h 3620"/>
              <a:gd name="T106" fmla="*/ 737 w 2985"/>
              <a:gd name="T107" fmla="*/ 1755 h 3620"/>
              <a:gd name="T108" fmla="*/ 613 w 2985"/>
              <a:gd name="T109" fmla="*/ 1567 h 3620"/>
              <a:gd name="T110" fmla="*/ 557 w 2985"/>
              <a:gd name="T111" fmla="*/ 1311 h 3620"/>
              <a:gd name="T112" fmla="*/ 565 w 2985"/>
              <a:gd name="T113" fmla="*/ 1015 h 3620"/>
              <a:gd name="T114" fmla="*/ 633 w 2985"/>
              <a:gd name="T115" fmla="*/ 709 h 3620"/>
              <a:gd name="T116" fmla="*/ 758 w 2985"/>
              <a:gd name="T117" fmla="*/ 425 h 3620"/>
              <a:gd name="T118" fmla="*/ 939 w 2985"/>
              <a:gd name="T119" fmla="*/ 192 h 3620"/>
              <a:gd name="T120" fmla="*/ 1169 w 2985"/>
              <a:gd name="T121" fmla="*/ 41 h 3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85" h="3620">
                <a:moveTo>
                  <a:pt x="1225" y="1905"/>
                </a:moveTo>
                <a:lnTo>
                  <a:pt x="1210" y="1906"/>
                </a:lnTo>
                <a:lnTo>
                  <a:pt x="1197" y="1913"/>
                </a:lnTo>
                <a:lnTo>
                  <a:pt x="1187" y="1923"/>
                </a:lnTo>
                <a:lnTo>
                  <a:pt x="1180" y="1936"/>
                </a:lnTo>
                <a:lnTo>
                  <a:pt x="1180" y="1952"/>
                </a:lnTo>
                <a:lnTo>
                  <a:pt x="1210" y="2197"/>
                </a:lnTo>
                <a:lnTo>
                  <a:pt x="1211" y="2203"/>
                </a:lnTo>
                <a:lnTo>
                  <a:pt x="1213" y="2209"/>
                </a:lnTo>
                <a:lnTo>
                  <a:pt x="1455" y="2731"/>
                </a:lnTo>
                <a:lnTo>
                  <a:pt x="1464" y="2744"/>
                </a:lnTo>
                <a:lnTo>
                  <a:pt x="1477" y="2752"/>
                </a:lnTo>
                <a:lnTo>
                  <a:pt x="1492" y="2755"/>
                </a:lnTo>
                <a:lnTo>
                  <a:pt x="1508" y="2752"/>
                </a:lnTo>
                <a:lnTo>
                  <a:pt x="1521" y="2744"/>
                </a:lnTo>
                <a:lnTo>
                  <a:pt x="1530" y="2731"/>
                </a:lnTo>
                <a:lnTo>
                  <a:pt x="1772" y="2209"/>
                </a:lnTo>
                <a:lnTo>
                  <a:pt x="1774" y="2204"/>
                </a:lnTo>
                <a:lnTo>
                  <a:pt x="1775" y="2197"/>
                </a:lnTo>
                <a:lnTo>
                  <a:pt x="1805" y="1952"/>
                </a:lnTo>
                <a:lnTo>
                  <a:pt x="1805" y="1936"/>
                </a:lnTo>
                <a:lnTo>
                  <a:pt x="1798" y="1923"/>
                </a:lnTo>
                <a:lnTo>
                  <a:pt x="1788" y="1913"/>
                </a:lnTo>
                <a:lnTo>
                  <a:pt x="1774" y="1906"/>
                </a:lnTo>
                <a:lnTo>
                  <a:pt x="1760" y="1905"/>
                </a:lnTo>
                <a:lnTo>
                  <a:pt x="1745" y="1910"/>
                </a:lnTo>
                <a:lnTo>
                  <a:pt x="1710" y="1925"/>
                </a:lnTo>
                <a:lnTo>
                  <a:pt x="1675" y="1936"/>
                </a:lnTo>
                <a:lnTo>
                  <a:pt x="1641" y="1943"/>
                </a:lnTo>
                <a:lnTo>
                  <a:pt x="1607" y="1945"/>
                </a:lnTo>
                <a:lnTo>
                  <a:pt x="1378" y="1945"/>
                </a:lnTo>
                <a:lnTo>
                  <a:pt x="1344" y="1943"/>
                </a:lnTo>
                <a:lnTo>
                  <a:pt x="1310" y="1936"/>
                </a:lnTo>
                <a:lnTo>
                  <a:pt x="1275" y="1925"/>
                </a:lnTo>
                <a:lnTo>
                  <a:pt x="1240" y="1910"/>
                </a:lnTo>
                <a:lnTo>
                  <a:pt x="1225" y="1905"/>
                </a:lnTo>
                <a:close/>
                <a:moveTo>
                  <a:pt x="1031" y="792"/>
                </a:moveTo>
                <a:lnTo>
                  <a:pt x="1017" y="793"/>
                </a:lnTo>
                <a:lnTo>
                  <a:pt x="1003" y="798"/>
                </a:lnTo>
                <a:lnTo>
                  <a:pt x="993" y="807"/>
                </a:lnTo>
                <a:lnTo>
                  <a:pt x="986" y="819"/>
                </a:lnTo>
                <a:lnTo>
                  <a:pt x="984" y="833"/>
                </a:lnTo>
                <a:lnTo>
                  <a:pt x="984" y="975"/>
                </a:lnTo>
                <a:lnTo>
                  <a:pt x="967" y="975"/>
                </a:lnTo>
                <a:lnTo>
                  <a:pt x="951" y="979"/>
                </a:lnTo>
                <a:lnTo>
                  <a:pt x="937" y="987"/>
                </a:lnTo>
                <a:lnTo>
                  <a:pt x="929" y="1001"/>
                </a:lnTo>
                <a:lnTo>
                  <a:pt x="925" y="1017"/>
                </a:lnTo>
                <a:lnTo>
                  <a:pt x="925" y="1085"/>
                </a:lnTo>
                <a:lnTo>
                  <a:pt x="928" y="1100"/>
                </a:lnTo>
                <a:lnTo>
                  <a:pt x="934" y="1111"/>
                </a:lnTo>
                <a:lnTo>
                  <a:pt x="944" y="1121"/>
                </a:lnTo>
                <a:lnTo>
                  <a:pt x="985" y="1147"/>
                </a:lnTo>
                <a:lnTo>
                  <a:pt x="987" y="1164"/>
                </a:lnTo>
                <a:lnTo>
                  <a:pt x="993" y="1202"/>
                </a:lnTo>
                <a:lnTo>
                  <a:pt x="1004" y="1243"/>
                </a:lnTo>
                <a:lnTo>
                  <a:pt x="1019" y="1286"/>
                </a:lnTo>
                <a:lnTo>
                  <a:pt x="1036" y="1330"/>
                </a:lnTo>
                <a:lnTo>
                  <a:pt x="1057" y="1374"/>
                </a:lnTo>
                <a:lnTo>
                  <a:pt x="1080" y="1419"/>
                </a:lnTo>
                <a:lnTo>
                  <a:pt x="1107" y="1464"/>
                </a:lnTo>
                <a:lnTo>
                  <a:pt x="1135" y="1508"/>
                </a:lnTo>
                <a:lnTo>
                  <a:pt x="1169" y="1554"/>
                </a:lnTo>
                <a:lnTo>
                  <a:pt x="1202" y="1594"/>
                </a:lnTo>
                <a:lnTo>
                  <a:pt x="1233" y="1628"/>
                </a:lnTo>
                <a:lnTo>
                  <a:pt x="1264" y="1657"/>
                </a:lnTo>
                <a:lnTo>
                  <a:pt x="1291" y="1681"/>
                </a:lnTo>
                <a:lnTo>
                  <a:pt x="1318" y="1698"/>
                </a:lnTo>
                <a:lnTo>
                  <a:pt x="1342" y="1711"/>
                </a:lnTo>
                <a:lnTo>
                  <a:pt x="1363" y="1718"/>
                </a:lnTo>
                <a:lnTo>
                  <a:pt x="1381" y="1720"/>
                </a:lnTo>
                <a:lnTo>
                  <a:pt x="1603" y="1720"/>
                </a:lnTo>
                <a:lnTo>
                  <a:pt x="1622" y="1718"/>
                </a:lnTo>
                <a:lnTo>
                  <a:pt x="1643" y="1711"/>
                </a:lnTo>
                <a:lnTo>
                  <a:pt x="1667" y="1698"/>
                </a:lnTo>
                <a:lnTo>
                  <a:pt x="1694" y="1681"/>
                </a:lnTo>
                <a:lnTo>
                  <a:pt x="1721" y="1657"/>
                </a:lnTo>
                <a:lnTo>
                  <a:pt x="1752" y="1628"/>
                </a:lnTo>
                <a:lnTo>
                  <a:pt x="1783" y="1594"/>
                </a:lnTo>
                <a:lnTo>
                  <a:pt x="1816" y="1554"/>
                </a:lnTo>
                <a:lnTo>
                  <a:pt x="1850" y="1508"/>
                </a:lnTo>
                <a:lnTo>
                  <a:pt x="1883" y="1457"/>
                </a:lnTo>
                <a:lnTo>
                  <a:pt x="1911" y="1406"/>
                </a:lnTo>
                <a:lnTo>
                  <a:pt x="1938" y="1355"/>
                </a:lnTo>
                <a:lnTo>
                  <a:pt x="1960" y="1304"/>
                </a:lnTo>
                <a:lnTo>
                  <a:pt x="1977" y="1255"/>
                </a:lnTo>
                <a:lnTo>
                  <a:pt x="1990" y="1208"/>
                </a:lnTo>
                <a:lnTo>
                  <a:pt x="1998" y="1164"/>
                </a:lnTo>
                <a:lnTo>
                  <a:pt x="2000" y="1147"/>
                </a:lnTo>
                <a:lnTo>
                  <a:pt x="2041" y="1121"/>
                </a:lnTo>
                <a:lnTo>
                  <a:pt x="2051" y="1111"/>
                </a:lnTo>
                <a:lnTo>
                  <a:pt x="2057" y="1100"/>
                </a:lnTo>
                <a:lnTo>
                  <a:pt x="2060" y="1085"/>
                </a:lnTo>
                <a:lnTo>
                  <a:pt x="2060" y="1017"/>
                </a:lnTo>
                <a:lnTo>
                  <a:pt x="2056" y="1001"/>
                </a:lnTo>
                <a:lnTo>
                  <a:pt x="2047" y="987"/>
                </a:lnTo>
                <a:lnTo>
                  <a:pt x="2034" y="979"/>
                </a:lnTo>
                <a:lnTo>
                  <a:pt x="2018" y="975"/>
                </a:lnTo>
                <a:lnTo>
                  <a:pt x="2001" y="975"/>
                </a:lnTo>
                <a:lnTo>
                  <a:pt x="2001" y="973"/>
                </a:lnTo>
                <a:lnTo>
                  <a:pt x="1998" y="958"/>
                </a:lnTo>
                <a:lnTo>
                  <a:pt x="1990" y="946"/>
                </a:lnTo>
                <a:lnTo>
                  <a:pt x="1979" y="936"/>
                </a:lnTo>
                <a:lnTo>
                  <a:pt x="1965" y="931"/>
                </a:lnTo>
                <a:lnTo>
                  <a:pt x="1943" y="928"/>
                </a:lnTo>
                <a:lnTo>
                  <a:pt x="1918" y="921"/>
                </a:lnTo>
                <a:lnTo>
                  <a:pt x="1889" y="913"/>
                </a:lnTo>
                <a:lnTo>
                  <a:pt x="1856" y="903"/>
                </a:lnTo>
                <a:lnTo>
                  <a:pt x="1816" y="889"/>
                </a:lnTo>
                <a:lnTo>
                  <a:pt x="1772" y="876"/>
                </a:lnTo>
                <a:lnTo>
                  <a:pt x="1723" y="864"/>
                </a:lnTo>
                <a:lnTo>
                  <a:pt x="1673" y="852"/>
                </a:lnTo>
                <a:lnTo>
                  <a:pt x="1618" y="841"/>
                </a:lnTo>
                <a:lnTo>
                  <a:pt x="1561" y="832"/>
                </a:lnTo>
                <a:lnTo>
                  <a:pt x="1501" y="827"/>
                </a:lnTo>
                <a:lnTo>
                  <a:pt x="1439" y="826"/>
                </a:lnTo>
                <a:lnTo>
                  <a:pt x="1397" y="826"/>
                </a:lnTo>
                <a:lnTo>
                  <a:pt x="1365" y="828"/>
                </a:lnTo>
                <a:lnTo>
                  <a:pt x="1310" y="830"/>
                </a:lnTo>
                <a:lnTo>
                  <a:pt x="1251" y="831"/>
                </a:lnTo>
                <a:lnTo>
                  <a:pt x="1220" y="831"/>
                </a:lnTo>
                <a:lnTo>
                  <a:pt x="1186" y="829"/>
                </a:lnTo>
                <a:lnTo>
                  <a:pt x="1150" y="826"/>
                </a:lnTo>
                <a:lnTo>
                  <a:pt x="1113" y="819"/>
                </a:lnTo>
                <a:lnTo>
                  <a:pt x="1077" y="809"/>
                </a:lnTo>
                <a:lnTo>
                  <a:pt x="1044" y="796"/>
                </a:lnTo>
                <a:lnTo>
                  <a:pt x="1031" y="792"/>
                </a:lnTo>
                <a:close/>
                <a:moveTo>
                  <a:pt x="1388" y="0"/>
                </a:moveTo>
                <a:lnTo>
                  <a:pt x="1597" y="0"/>
                </a:lnTo>
                <a:lnTo>
                  <a:pt x="1645" y="2"/>
                </a:lnTo>
                <a:lnTo>
                  <a:pt x="1694" y="10"/>
                </a:lnTo>
                <a:lnTo>
                  <a:pt x="1740" y="22"/>
                </a:lnTo>
                <a:lnTo>
                  <a:pt x="1785" y="40"/>
                </a:lnTo>
                <a:lnTo>
                  <a:pt x="1830" y="61"/>
                </a:lnTo>
                <a:lnTo>
                  <a:pt x="1873" y="86"/>
                </a:lnTo>
                <a:lnTo>
                  <a:pt x="1914" y="116"/>
                </a:lnTo>
                <a:lnTo>
                  <a:pt x="1955" y="148"/>
                </a:lnTo>
                <a:lnTo>
                  <a:pt x="1995" y="184"/>
                </a:lnTo>
                <a:lnTo>
                  <a:pt x="2032" y="224"/>
                </a:lnTo>
                <a:lnTo>
                  <a:pt x="2069" y="267"/>
                </a:lnTo>
                <a:lnTo>
                  <a:pt x="2104" y="312"/>
                </a:lnTo>
                <a:lnTo>
                  <a:pt x="2138" y="359"/>
                </a:lnTo>
                <a:lnTo>
                  <a:pt x="2169" y="409"/>
                </a:lnTo>
                <a:lnTo>
                  <a:pt x="2199" y="460"/>
                </a:lnTo>
                <a:lnTo>
                  <a:pt x="2228" y="514"/>
                </a:lnTo>
                <a:lnTo>
                  <a:pt x="2254" y="569"/>
                </a:lnTo>
                <a:lnTo>
                  <a:pt x="2279" y="626"/>
                </a:lnTo>
                <a:lnTo>
                  <a:pt x="2302" y="685"/>
                </a:lnTo>
                <a:lnTo>
                  <a:pt x="2323" y="743"/>
                </a:lnTo>
                <a:lnTo>
                  <a:pt x="2342" y="803"/>
                </a:lnTo>
                <a:lnTo>
                  <a:pt x="2360" y="862"/>
                </a:lnTo>
                <a:lnTo>
                  <a:pt x="2374" y="923"/>
                </a:lnTo>
                <a:lnTo>
                  <a:pt x="2387" y="983"/>
                </a:lnTo>
                <a:lnTo>
                  <a:pt x="2397" y="1042"/>
                </a:lnTo>
                <a:lnTo>
                  <a:pt x="2406" y="1102"/>
                </a:lnTo>
                <a:lnTo>
                  <a:pt x="2411" y="1160"/>
                </a:lnTo>
                <a:lnTo>
                  <a:pt x="2415" y="1219"/>
                </a:lnTo>
                <a:lnTo>
                  <a:pt x="2416" y="1275"/>
                </a:lnTo>
                <a:lnTo>
                  <a:pt x="2415" y="1331"/>
                </a:lnTo>
                <a:lnTo>
                  <a:pt x="2410" y="1385"/>
                </a:lnTo>
                <a:lnTo>
                  <a:pt x="2404" y="1436"/>
                </a:lnTo>
                <a:lnTo>
                  <a:pt x="2394" y="1486"/>
                </a:lnTo>
                <a:lnTo>
                  <a:pt x="2382" y="1533"/>
                </a:lnTo>
                <a:lnTo>
                  <a:pt x="2367" y="1578"/>
                </a:lnTo>
                <a:lnTo>
                  <a:pt x="2350" y="1621"/>
                </a:lnTo>
                <a:lnTo>
                  <a:pt x="2329" y="1661"/>
                </a:lnTo>
                <a:lnTo>
                  <a:pt x="2306" y="1696"/>
                </a:lnTo>
                <a:lnTo>
                  <a:pt x="2279" y="1729"/>
                </a:lnTo>
                <a:lnTo>
                  <a:pt x="2250" y="1759"/>
                </a:lnTo>
                <a:lnTo>
                  <a:pt x="2217" y="1784"/>
                </a:lnTo>
                <a:lnTo>
                  <a:pt x="2180" y="1805"/>
                </a:lnTo>
                <a:lnTo>
                  <a:pt x="2142" y="1822"/>
                </a:lnTo>
                <a:lnTo>
                  <a:pt x="2099" y="1835"/>
                </a:lnTo>
                <a:lnTo>
                  <a:pt x="2054" y="1843"/>
                </a:lnTo>
                <a:lnTo>
                  <a:pt x="2005" y="1845"/>
                </a:lnTo>
                <a:lnTo>
                  <a:pt x="2465" y="1985"/>
                </a:lnTo>
                <a:lnTo>
                  <a:pt x="2494" y="1997"/>
                </a:lnTo>
                <a:lnTo>
                  <a:pt x="2521" y="2014"/>
                </a:lnTo>
                <a:lnTo>
                  <a:pt x="2549" y="2039"/>
                </a:lnTo>
                <a:lnTo>
                  <a:pt x="2575" y="2067"/>
                </a:lnTo>
                <a:lnTo>
                  <a:pt x="2600" y="2102"/>
                </a:lnTo>
                <a:lnTo>
                  <a:pt x="2625" y="2142"/>
                </a:lnTo>
                <a:lnTo>
                  <a:pt x="2649" y="2185"/>
                </a:lnTo>
                <a:lnTo>
                  <a:pt x="2672" y="2233"/>
                </a:lnTo>
                <a:lnTo>
                  <a:pt x="2695" y="2284"/>
                </a:lnTo>
                <a:lnTo>
                  <a:pt x="2717" y="2338"/>
                </a:lnTo>
                <a:lnTo>
                  <a:pt x="2738" y="2395"/>
                </a:lnTo>
                <a:lnTo>
                  <a:pt x="2757" y="2455"/>
                </a:lnTo>
                <a:lnTo>
                  <a:pt x="2777" y="2515"/>
                </a:lnTo>
                <a:lnTo>
                  <a:pt x="2796" y="2578"/>
                </a:lnTo>
                <a:lnTo>
                  <a:pt x="2814" y="2641"/>
                </a:lnTo>
                <a:lnTo>
                  <a:pt x="2830" y="2704"/>
                </a:lnTo>
                <a:lnTo>
                  <a:pt x="2847" y="2768"/>
                </a:lnTo>
                <a:lnTo>
                  <a:pt x="2862" y="2832"/>
                </a:lnTo>
                <a:lnTo>
                  <a:pt x="2876" y="2896"/>
                </a:lnTo>
                <a:lnTo>
                  <a:pt x="2889" y="2958"/>
                </a:lnTo>
                <a:lnTo>
                  <a:pt x="2903" y="3018"/>
                </a:lnTo>
                <a:lnTo>
                  <a:pt x="2915" y="3077"/>
                </a:lnTo>
                <a:lnTo>
                  <a:pt x="2925" y="3134"/>
                </a:lnTo>
                <a:lnTo>
                  <a:pt x="2936" y="3188"/>
                </a:lnTo>
                <a:lnTo>
                  <a:pt x="2944" y="3238"/>
                </a:lnTo>
                <a:lnTo>
                  <a:pt x="2952" y="3284"/>
                </a:lnTo>
                <a:lnTo>
                  <a:pt x="2960" y="3327"/>
                </a:lnTo>
                <a:lnTo>
                  <a:pt x="2966" y="3366"/>
                </a:lnTo>
                <a:lnTo>
                  <a:pt x="2972" y="3400"/>
                </a:lnTo>
                <a:lnTo>
                  <a:pt x="2976" y="3429"/>
                </a:lnTo>
                <a:lnTo>
                  <a:pt x="2980" y="3452"/>
                </a:lnTo>
                <a:lnTo>
                  <a:pt x="2982" y="3468"/>
                </a:lnTo>
                <a:lnTo>
                  <a:pt x="2983" y="3479"/>
                </a:lnTo>
                <a:lnTo>
                  <a:pt x="2984" y="3483"/>
                </a:lnTo>
                <a:lnTo>
                  <a:pt x="2984" y="3490"/>
                </a:lnTo>
                <a:lnTo>
                  <a:pt x="2985" y="3497"/>
                </a:lnTo>
                <a:lnTo>
                  <a:pt x="2982" y="3525"/>
                </a:lnTo>
                <a:lnTo>
                  <a:pt x="2972" y="3551"/>
                </a:lnTo>
                <a:lnTo>
                  <a:pt x="2958" y="3574"/>
                </a:lnTo>
                <a:lnTo>
                  <a:pt x="2939" y="3593"/>
                </a:lnTo>
                <a:lnTo>
                  <a:pt x="2916" y="3607"/>
                </a:lnTo>
                <a:lnTo>
                  <a:pt x="2890" y="3617"/>
                </a:lnTo>
                <a:lnTo>
                  <a:pt x="2862" y="3620"/>
                </a:lnTo>
                <a:lnTo>
                  <a:pt x="123" y="3620"/>
                </a:lnTo>
                <a:lnTo>
                  <a:pt x="94" y="3617"/>
                </a:lnTo>
                <a:lnTo>
                  <a:pt x="69" y="3607"/>
                </a:lnTo>
                <a:lnTo>
                  <a:pt x="46" y="3593"/>
                </a:lnTo>
                <a:lnTo>
                  <a:pt x="27" y="3574"/>
                </a:lnTo>
                <a:lnTo>
                  <a:pt x="13" y="3551"/>
                </a:lnTo>
                <a:lnTo>
                  <a:pt x="3" y="3525"/>
                </a:lnTo>
                <a:lnTo>
                  <a:pt x="0" y="3497"/>
                </a:lnTo>
                <a:lnTo>
                  <a:pt x="1" y="3490"/>
                </a:lnTo>
                <a:lnTo>
                  <a:pt x="1" y="3483"/>
                </a:lnTo>
                <a:lnTo>
                  <a:pt x="2" y="3479"/>
                </a:lnTo>
                <a:lnTo>
                  <a:pt x="3" y="3468"/>
                </a:lnTo>
                <a:lnTo>
                  <a:pt x="5" y="3452"/>
                </a:lnTo>
                <a:lnTo>
                  <a:pt x="9" y="3429"/>
                </a:lnTo>
                <a:lnTo>
                  <a:pt x="13" y="3400"/>
                </a:lnTo>
                <a:lnTo>
                  <a:pt x="19" y="3366"/>
                </a:lnTo>
                <a:lnTo>
                  <a:pt x="25" y="3327"/>
                </a:lnTo>
                <a:lnTo>
                  <a:pt x="33" y="3284"/>
                </a:lnTo>
                <a:lnTo>
                  <a:pt x="41" y="3238"/>
                </a:lnTo>
                <a:lnTo>
                  <a:pt x="49" y="3188"/>
                </a:lnTo>
                <a:lnTo>
                  <a:pt x="60" y="3134"/>
                </a:lnTo>
                <a:lnTo>
                  <a:pt x="70" y="3077"/>
                </a:lnTo>
                <a:lnTo>
                  <a:pt x="82" y="3018"/>
                </a:lnTo>
                <a:lnTo>
                  <a:pt x="96" y="2958"/>
                </a:lnTo>
                <a:lnTo>
                  <a:pt x="109" y="2896"/>
                </a:lnTo>
                <a:lnTo>
                  <a:pt x="123" y="2832"/>
                </a:lnTo>
                <a:lnTo>
                  <a:pt x="138" y="2768"/>
                </a:lnTo>
                <a:lnTo>
                  <a:pt x="155" y="2704"/>
                </a:lnTo>
                <a:lnTo>
                  <a:pt x="171" y="2641"/>
                </a:lnTo>
                <a:lnTo>
                  <a:pt x="189" y="2578"/>
                </a:lnTo>
                <a:lnTo>
                  <a:pt x="208" y="2515"/>
                </a:lnTo>
                <a:lnTo>
                  <a:pt x="227" y="2455"/>
                </a:lnTo>
                <a:lnTo>
                  <a:pt x="247" y="2395"/>
                </a:lnTo>
                <a:lnTo>
                  <a:pt x="268" y="2338"/>
                </a:lnTo>
                <a:lnTo>
                  <a:pt x="290" y="2284"/>
                </a:lnTo>
                <a:lnTo>
                  <a:pt x="313" y="2233"/>
                </a:lnTo>
                <a:lnTo>
                  <a:pt x="336" y="2185"/>
                </a:lnTo>
                <a:lnTo>
                  <a:pt x="360" y="2142"/>
                </a:lnTo>
                <a:lnTo>
                  <a:pt x="385" y="2102"/>
                </a:lnTo>
                <a:lnTo>
                  <a:pt x="410" y="2067"/>
                </a:lnTo>
                <a:lnTo>
                  <a:pt x="436" y="2039"/>
                </a:lnTo>
                <a:lnTo>
                  <a:pt x="464" y="2014"/>
                </a:lnTo>
                <a:lnTo>
                  <a:pt x="491" y="1997"/>
                </a:lnTo>
                <a:lnTo>
                  <a:pt x="520" y="1985"/>
                </a:lnTo>
                <a:lnTo>
                  <a:pt x="980" y="1845"/>
                </a:lnTo>
                <a:lnTo>
                  <a:pt x="933" y="1842"/>
                </a:lnTo>
                <a:lnTo>
                  <a:pt x="888" y="1834"/>
                </a:lnTo>
                <a:lnTo>
                  <a:pt x="846" y="1822"/>
                </a:lnTo>
                <a:lnTo>
                  <a:pt x="807" y="1804"/>
                </a:lnTo>
                <a:lnTo>
                  <a:pt x="771" y="1781"/>
                </a:lnTo>
                <a:lnTo>
                  <a:pt x="737" y="1755"/>
                </a:lnTo>
                <a:lnTo>
                  <a:pt x="708" y="1725"/>
                </a:lnTo>
                <a:lnTo>
                  <a:pt x="680" y="1691"/>
                </a:lnTo>
                <a:lnTo>
                  <a:pt x="655" y="1653"/>
                </a:lnTo>
                <a:lnTo>
                  <a:pt x="633" y="1611"/>
                </a:lnTo>
                <a:lnTo>
                  <a:pt x="613" y="1567"/>
                </a:lnTo>
                <a:lnTo>
                  <a:pt x="597" y="1521"/>
                </a:lnTo>
                <a:lnTo>
                  <a:pt x="582" y="1472"/>
                </a:lnTo>
                <a:lnTo>
                  <a:pt x="571" y="1420"/>
                </a:lnTo>
                <a:lnTo>
                  <a:pt x="563" y="1366"/>
                </a:lnTo>
                <a:lnTo>
                  <a:pt x="557" y="1311"/>
                </a:lnTo>
                <a:lnTo>
                  <a:pt x="554" y="1254"/>
                </a:lnTo>
                <a:lnTo>
                  <a:pt x="553" y="1195"/>
                </a:lnTo>
                <a:lnTo>
                  <a:pt x="554" y="1136"/>
                </a:lnTo>
                <a:lnTo>
                  <a:pt x="558" y="1075"/>
                </a:lnTo>
                <a:lnTo>
                  <a:pt x="565" y="1015"/>
                </a:lnTo>
                <a:lnTo>
                  <a:pt x="574" y="953"/>
                </a:lnTo>
                <a:lnTo>
                  <a:pt x="585" y="892"/>
                </a:lnTo>
                <a:lnTo>
                  <a:pt x="598" y="830"/>
                </a:lnTo>
                <a:lnTo>
                  <a:pt x="614" y="770"/>
                </a:lnTo>
                <a:lnTo>
                  <a:pt x="633" y="709"/>
                </a:lnTo>
                <a:lnTo>
                  <a:pt x="653" y="650"/>
                </a:lnTo>
                <a:lnTo>
                  <a:pt x="676" y="591"/>
                </a:lnTo>
                <a:lnTo>
                  <a:pt x="701" y="534"/>
                </a:lnTo>
                <a:lnTo>
                  <a:pt x="729" y="478"/>
                </a:lnTo>
                <a:lnTo>
                  <a:pt x="758" y="425"/>
                </a:lnTo>
                <a:lnTo>
                  <a:pt x="790" y="373"/>
                </a:lnTo>
                <a:lnTo>
                  <a:pt x="824" y="324"/>
                </a:lnTo>
                <a:lnTo>
                  <a:pt x="859" y="276"/>
                </a:lnTo>
                <a:lnTo>
                  <a:pt x="898" y="232"/>
                </a:lnTo>
                <a:lnTo>
                  <a:pt x="939" y="192"/>
                </a:lnTo>
                <a:lnTo>
                  <a:pt x="980" y="154"/>
                </a:lnTo>
                <a:lnTo>
                  <a:pt x="1024" y="120"/>
                </a:lnTo>
                <a:lnTo>
                  <a:pt x="1070" y="89"/>
                </a:lnTo>
                <a:lnTo>
                  <a:pt x="1119" y="63"/>
                </a:lnTo>
                <a:lnTo>
                  <a:pt x="1169" y="41"/>
                </a:lnTo>
                <a:lnTo>
                  <a:pt x="1221" y="23"/>
                </a:lnTo>
                <a:lnTo>
                  <a:pt x="1275" y="11"/>
                </a:lnTo>
                <a:lnTo>
                  <a:pt x="1330" y="2"/>
                </a:lnTo>
                <a:lnTo>
                  <a:pt x="1388" y="0"/>
                </a:lnTo>
                <a:close/>
              </a:path>
            </a:pathLst>
          </a:custGeom>
          <a:solidFill>
            <a:srgbClr val="F2A09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sz="1200">
              <a:latin typeface="微软雅黑" panose="020B0503020204020204" pitchFamily="34" charset="-122"/>
              <a:ea typeface="微软雅黑" panose="020B0503020204020204" pitchFamily="34" charset="-122"/>
            </a:endParaRPr>
          </a:p>
        </p:txBody>
      </p:sp>
      <p:grpSp>
        <p:nvGrpSpPr>
          <p:cNvPr id="51" name="Group 39"/>
          <p:cNvGrpSpPr>
            <a:grpSpLocks noChangeAspect="1"/>
          </p:cNvGrpSpPr>
          <p:nvPr/>
        </p:nvGrpSpPr>
        <p:grpSpPr bwMode="auto">
          <a:xfrm>
            <a:off x="2100487" y="3728585"/>
            <a:ext cx="511175" cy="696913"/>
            <a:chOff x="1314" y="2316"/>
            <a:chExt cx="322" cy="439"/>
          </a:xfrm>
          <a:solidFill>
            <a:srgbClr val="5E887A"/>
          </a:solidFill>
        </p:grpSpPr>
        <p:sp>
          <p:nvSpPr>
            <p:cNvPr id="52" name="Freeform 41"/>
            <p:cNvSpPr>
              <a:spLocks noEditPoints="1"/>
            </p:cNvSpPr>
            <p:nvPr/>
          </p:nvSpPr>
          <p:spPr bwMode="auto">
            <a:xfrm>
              <a:off x="1363" y="2316"/>
              <a:ext cx="224" cy="262"/>
            </a:xfrm>
            <a:custGeom>
              <a:avLst/>
              <a:gdLst>
                <a:gd name="T0" fmla="*/ 443 w 1792"/>
                <a:gd name="T1" fmla="*/ 694 h 2091"/>
                <a:gd name="T2" fmla="*/ 333 w 1792"/>
                <a:gd name="T3" fmla="*/ 911 h 2091"/>
                <a:gd name="T4" fmla="*/ 275 w 1792"/>
                <a:gd name="T5" fmla="*/ 1101 h 2091"/>
                <a:gd name="T6" fmla="*/ 284 w 1792"/>
                <a:gd name="T7" fmla="*/ 1298 h 2091"/>
                <a:gd name="T8" fmla="*/ 375 w 1792"/>
                <a:gd name="T9" fmla="*/ 1538 h 2091"/>
                <a:gd name="T10" fmla="*/ 513 w 1792"/>
                <a:gd name="T11" fmla="*/ 1744 h 2091"/>
                <a:gd name="T12" fmla="*/ 688 w 1792"/>
                <a:gd name="T13" fmla="*/ 1886 h 2091"/>
                <a:gd name="T14" fmla="*/ 890 w 1792"/>
                <a:gd name="T15" fmla="*/ 1940 h 2091"/>
                <a:gd name="T16" fmla="*/ 1092 w 1792"/>
                <a:gd name="T17" fmla="*/ 1886 h 2091"/>
                <a:gd name="T18" fmla="*/ 1268 w 1792"/>
                <a:gd name="T19" fmla="*/ 1743 h 2091"/>
                <a:gd name="T20" fmla="*/ 1406 w 1792"/>
                <a:gd name="T21" fmla="*/ 1537 h 2091"/>
                <a:gd name="T22" fmla="*/ 1496 w 1792"/>
                <a:gd name="T23" fmla="*/ 1297 h 2091"/>
                <a:gd name="T24" fmla="*/ 1529 w 1792"/>
                <a:gd name="T25" fmla="*/ 1049 h 2091"/>
                <a:gd name="T26" fmla="*/ 1365 w 1792"/>
                <a:gd name="T27" fmla="*/ 899 h 2091"/>
                <a:gd name="T28" fmla="*/ 1091 w 1792"/>
                <a:gd name="T29" fmla="*/ 854 h 2091"/>
                <a:gd name="T30" fmla="*/ 869 w 1792"/>
                <a:gd name="T31" fmla="*/ 767 h 2091"/>
                <a:gd name="T32" fmla="*/ 696 w 1792"/>
                <a:gd name="T33" fmla="*/ 656 h 2091"/>
                <a:gd name="T34" fmla="*/ 567 w 1792"/>
                <a:gd name="T35" fmla="*/ 537 h 2091"/>
                <a:gd name="T36" fmla="*/ 1018 w 1792"/>
                <a:gd name="T37" fmla="*/ 24 h 2091"/>
                <a:gd name="T38" fmla="*/ 1242 w 1792"/>
                <a:gd name="T39" fmla="*/ 126 h 2091"/>
                <a:gd name="T40" fmla="*/ 1371 w 1792"/>
                <a:gd name="T41" fmla="*/ 221 h 2091"/>
                <a:gd name="T42" fmla="*/ 1496 w 1792"/>
                <a:gd name="T43" fmla="*/ 347 h 2091"/>
                <a:gd name="T44" fmla="*/ 1569 w 1792"/>
                <a:gd name="T45" fmla="*/ 461 h 2091"/>
                <a:gd name="T46" fmla="*/ 1642 w 1792"/>
                <a:gd name="T47" fmla="*/ 673 h 2091"/>
                <a:gd name="T48" fmla="*/ 1676 w 1792"/>
                <a:gd name="T49" fmla="*/ 960 h 2091"/>
                <a:gd name="T50" fmla="*/ 1745 w 1792"/>
                <a:gd name="T51" fmla="*/ 1010 h 2091"/>
                <a:gd name="T52" fmla="*/ 1786 w 1792"/>
                <a:gd name="T53" fmla="*/ 1110 h 2091"/>
                <a:gd name="T54" fmla="*/ 1784 w 1792"/>
                <a:gd name="T55" fmla="*/ 1273 h 2091"/>
                <a:gd name="T56" fmla="*/ 1737 w 1792"/>
                <a:gd name="T57" fmla="*/ 1403 h 2091"/>
                <a:gd name="T58" fmla="*/ 1657 w 1792"/>
                <a:gd name="T59" fmla="*/ 1477 h 2091"/>
                <a:gd name="T60" fmla="*/ 1558 w 1792"/>
                <a:gd name="T61" fmla="*/ 1565 h 2091"/>
                <a:gd name="T62" fmla="*/ 1415 w 1792"/>
                <a:gd name="T63" fmla="*/ 1797 h 2091"/>
                <a:gd name="T64" fmla="*/ 1230 w 1792"/>
                <a:gd name="T65" fmla="*/ 1976 h 2091"/>
                <a:gd name="T66" fmla="*/ 1010 w 1792"/>
                <a:gd name="T67" fmla="*/ 2078 h 2091"/>
                <a:gd name="T68" fmla="*/ 770 w 1792"/>
                <a:gd name="T69" fmla="*/ 2078 h 2091"/>
                <a:gd name="T70" fmla="*/ 550 w 1792"/>
                <a:gd name="T71" fmla="*/ 1976 h 2091"/>
                <a:gd name="T72" fmla="*/ 364 w 1792"/>
                <a:gd name="T73" fmla="*/ 1796 h 2091"/>
                <a:gd name="T74" fmla="*/ 221 w 1792"/>
                <a:gd name="T75" fmla="*/ 1562 h 2091"/>
                <a:gd name="T76" fmla="*/ 120 w 1792"/>
                <a:gd name="T77" fmla="*/ 1468 h 2091"/>
                <a:gd name="T78" fmla="*/ 42 w 1792"/>
                <a:gd name="T79" fmla="*/ 1381 h 2091"/>
                <a:gd name="T80" fmla="*/ 2 w 1792"/>
                <a:gd name="T81" fmla="*/ 1230 h 2091"/>
                <a:gd name="T82" fmla="*/ 10 w 1792"/>
                <a:gd name="T83" fmla="*/ 1086 h 2091"/>
                <a:gd name="T84" fmla="*/ 54 w 1792"/>
                <a:gd name="T85" fmla="*/ 1000 h 2091"/>
                <a:gd name="T86" fmla="*/ 106 w 1792"/>
                <a:gd name="T87" fmla="*/ 916 h 2091"/>
                <a:gd name="T88" fmla="*/ 92 w 1792"/>
                <a:gd name="T89" fmla="*/ 692 h 2091"/>
                <a:gd name="T90" fmla="*/ 130 w 1792"/>
                <a:gd name="T91" fmla="*/ 524 h 2091"/>
                <a:gd name="T92" fmla="*/ 198 w 1792"/>
                <a:gd name="T93" fmla="*/ 405 h 2091"/>
                <a:gd name="T94" fmla="*/ 277 w 1792"/>
                <a:gd name="T95" fmla="*/ 328 h 2091"/>
                <a:gd name="T96" fmla="*/ 344 w 1792"/>
                <a:gd name="T97" fmla="*/ 285 h 2091"/>
                <a:gd name="T98" fmla="*/ 380 w 1792"/>
                <a:gd name="T99" fmla="*/ 264 h 2091"/>
                <a:gd name="T100" fmla="*/ 421 w 1792"/>
                <a:gd name="T101" fmla="*/ 211 h 2091"/>
                <a:gd name="T102" fmla="*/ 495 w 1792"/>
                <a:gd name="T103" fmla="*/ 136 h 2091"/>
                <a:gd name="T104" fmla="*/ 603 w 1792"/>
                <a:gd name="T105" fmla="*/ 61 h 2091"/>
                <a:gd name="T106" fmla="*/ 744 w 1792"/>
                <a:gd name="T107" fmla="*/ 10 h 2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92" h="2091">
                  <a:moveTo>
                    <a:pt x="567" y="537"/>
                  </a:moveTo>
                  <a:lnTo>
                    <a:pt x="522" y="587"/>
                  </a:lnTo>
                  <a:lnTo>
                    <a:pt x="480" y="640"/>
                  </a:lnTo>
                  <a:lnTo>
                    <a:pt x="443" y="694"/>
                  </a:lnTo>
                  <a:lnTo>
                    <a:pt x="409" y="749"/>
                  </a:lnTo>
                  <a:lnTo>
                    <a:pt x="380" y="804"/>
                  </a:lnTo>
                  <a:lnTo>
                    <a:pt x="355" y="857"/>
                  </a:lnTo>
                  <a:lnTo>
                    <a:pt x="333" y="911"/>
                  </a:lnTo>
                  <a:lnTo>
                    <a:pt x="314" y="963"/>
                  </a:lnTo>
                  <a:lnTo>
                    <a:pt x="299" y="1012"/>
                  </a:lnTo>
                  <a:lnTo>
                    <a:pt x="285" y="1058"/>
                  </a:lnTo>
                  <a:lnTo>
                    <a:pt x="275" y="1101"/>
                  </a:lnTo>
                  <a:lnTo>
                    <a:pt x="266" y="1140"/>
                  </a:lnTo>
                  <a:lnTo>
                    <a:pt x="260" y="1174"/>
                  </a:lnTo>
                  <a:lnTo>
                    <a:pt x="270" y="1235"/>
                  </a:lnTo>
                  <a:lnTo>
                    <a:pt x="284" y="1298"/>
                  </a:lnTo>
                  <a:lnTo>
                    <a:pt x="302" y="1359"/>
                  </a:lnTo>
                  <a:lnTo>
                    <a:pt x="323" y="1421"/>
                  </a:lnTo>
                  <a:lnTo>
                    <a:pt x="348" y="1480"/>
                  </a:lnTo>
                  <a:lnTo>
                    <a:pt x="375" y="1538"/>
                  </a:lnTo>
                  <a:lnTo>
                    <a:pt x="405" y="1593"/>
                  </a:lnTo>
                  <a:lnTo>
                    <a:pt x="438" y="1647"/>
                  </a:lnTo>
                  <a:lnTo>
                    <a:pt x="474" y="1696"/>
                  </a:lnTo>
                  <a:lnTo>
                    <a:pt x="513" y="1744"/>
                  </a:lnTo>
                  <a:lnTo>
                    <a:pt x="553" y="1785"/>
                  </a:lnTo>
                  <a:lnTo>
                    <a:pt x="597" y="1824"/>
                  </a:lnTo>
                  <a:lnTo>
                    <a:pt x="641" y="1858"/>
                  </a:lnTo>
                  <a:lnTo>
                    <a:pt x="688" y="1886"/>
                  </a:lnTo>
                  <a:lnTo>
                    <a:pt x="736" y="1910"/>
                  </a:lnTo>
                  <a:lnTo>
                    <a:pt x="786" y="1926"/>
                  </a:lnTo>
                  <a:lnTo>
                    <a:pt x="838" y="1937"/>
                  </a:lnTo>
                  <a:lnTo>
                    <a:pt x="890" y="1940"/>
                  </a:lnTo>
                  <a:lnTo>
                    <a:pt x="943" y="1937"/>
                  </a:lnTo>
                  <a:lnTo>
                    <a:pt x="994" y="1926"/>
                  </a:lnTo>
                  <a:lnTo>
                    <a:pt x="1044" y="1910"/>
                  </a:lnTo>
                  <a:lnTo>
                    <a:pt x="1092" y="1886"/>
                  </a:lnTo>
                  <a:lnTo>
                    <a:pt x="1139" y="1858"/>
                  </a:lnTo>
                  <a:lnTo>
                    <a:pt x="1184" y="1824"/>
                  </a:lnTo>
                  <a:lnTo>
                    <a:pt x="1228" y="1785"/>
                  </a:lnTo>
                  <a:lnTo>
                    <a:pt x="1268" y="1743"/>
                  </a:lnTo>
                  <a:lnTo>
                    <a:pt x="1307" y="1696"/>
                  </a:lnTo>
                  <a:lnTo>
                    <a:pt x="1343" y="1646"/>
                  </a:lnTo>
                  <a:lnTo>
                    <a:pt x="1376" y="1593"/>
                  </a:lnTo>
                  <a:lnTo>
                    <a:pt x="1406" y="1537"/>
                  </a:lnTo>
                  <a:lnTo>
                    <a:pt x="1433" y="1479"/>
                  </a:lnTo>
                  <a:lnTo>
                    <a:pt x="1458" y="1420"/>
                  </a:lnTo>
                  <a:lnTo>
                    <a:pt x="1479" y="1358"/>
                  </a:lnTo>
                  <a:lnTo>
                    <a:pt x="1496" y="1297"/>
                  </a:lnTo>
                  <a:lnTo>
                    <a:pt x="1510" y="1234"/>
                  </a:lnTo>
                  <a:lnTo>
                    <a:pt x="1521" y="1172"/>
                  </a:lnTo>
                  <a:lnTo>
                    <a:pt x="1527" y="1110"/>
                  </a:lnTo>
                  <a:lnTo>
                    <a:pt x="1529" y="1049"/>
                  </a:lnTo>
                  <a:lnTo>
                    <a:pt x="1528" y="973"/>
                  </a:lnTo>
                  <a:lnTo>
                    <a:pt x="1524" y="901"/>
                  </a:lnTo>
                  <a:lnTo>
                    <a:pt x="1443" y="902"/>
                  </a:lnTo>
                  <a:lnTo>
                    <a:pt x="1365" y="899"/>
                  </a:lnTo>
                  <a:lnTo>
                    <a:pt x="1292" y="893"/>
                  </a:lnTo>
                  <a:lnTo>
                    <a:pt x="1221" y="883"/>
                  </a:lnTo>
                  <a:lnTo>
                    <a:pt x="1154" y="870"/>
                  </a:lnTo>
                  <a:lnTo>
                    <a:pt x="1091" y="854"/>
                  </a:lnTo>
                  <a:lnTo>
                    <a:pt x="1031" y="835"/>
                  </a:lnTo>
                  <a:lnTo>
                    <a:pt x="973" y="815"/>
                  </a:lnTo>
                  <a:lnTo>
                    <a:pt x="920" y="793"/>
                  </a:lnTo>
                  <a:lnTo>
                    <a:pt x="869" y="767"/>
                  </a:lnTo>
                  <a:lnTo>
                    <a:pt x="822" y="742"/>
                  </a:lnTo>
                  <a:lnTo>
                    <a:pt x="777" y="715"/>
                  </a:lnTo>
                  <a:lnTo>
                    <a:pt x="735" y="686"/>
                  </a:lnTo>
                  <a:lnTo>
                    <a:pt x="696" y="656"/>
                  </a:lnTo>
                  <a:lnTo>
                    <a:pt x="660" y="627"/>
                  </a:lnTo>
                  <a:lnTo>
                    <a:pt x="627" y="597"/>
                  </a:lnTo>
                  <a:lnTo>
                    <a:pt x="595" y="566"/>
                  </a:lnTo>
                  <a:lnTo>
                    <a:pt x="567" y="537"/>
                  </a:lnTo>
                  <a:close/>
                  <a:moveTo>
                    <a:pt x="872" y="0"/>
                  </a:moveTo>
                  <a:lnTo>
                    <a:pt x="918" y="3"/>
                  </a:lnTo>
                  <a:lnTo>
                    <a:pt x="967" y="11"/>
                  </a:lnTo>
                  <a:lnTo>
                    <a:pt x="1018" y="24"/>
                  </a:lnTo>
                  <a:lnTo>
                    <a:pt x="1071" y="41"/>
                  </a:lnTo>
                  <a:lnTo>
                    <a:pt x="1126" y="63"/>
                  </a:lnTo>
                  <a:lnTo>
                    <a:pt x="1182" y="92"/>
                  </a:lnTo>
                  <a:lnTo>
                    <a:pt x="1242" y="126"/>
                  </a:lnTo>
                  <a:lnTo>
                    <a:pt x="1271" y="145"/>
                  </a:lnTo>
                  <a:lnTo>
                    <a:pt x="1302" y="167"/>
                  </a:lnTo>
                  <a:lnTo>
                    <a:pt x="1336" y="192"/>
                  </a:lnTo>
                  <a:lnTo>
                    <a:pt x="1371" y="221"/>
                  </a:lnTo>
                  <a:lnTo>
                    <a:pt x="1405" y="250"/>
                  </a:lnTo>
                  <a:lnTo>
                    <a:pt x="1438" y="281"/>
                  </a:lnTo>
                  <a:lnTo>
                    <a:pt x="1469" y="314"/>
                  </a:lnTo>
                  <a:lnTo>
                    <a:pt x="1496" y="347"/>
                  </a:lnTo>
                  <a:lnTo>
                    <a:pt x="1519" y="380"/>
                  </a:lnTo>
                  <a:lnTo>
                    <a:pt x="1519" y="380"/>
                  </a:lnTo>
                  <a:lnTo>
                    <a:pt x="1545" y="418"/>
                  </a:lnTo>
                  <a:lnTo>
                    <a:pt x="1569" y="461"/>
                  </a:lnTo>
                  <a:lnTo>
                    <a:pt x="1590" y="507"/>
                  </a:lnTo>
                  <a:lnTo>
                    <a:pt x="1610" y="558"/>
                  </a:lnTo>
                  <a:lnTo>
                    <a:pt x="1627" y="613"/>
                  </a:lnTo>
                  <a:lnTo>
                    <a:pt x="1642" y="673"/>
                  </a:lnTo>
                  <a:lnTo>
                    <a:pt x="1654" y="737"/>
                  </a:lnTo>
                  <a:lnTo>
                    <a:pt x="1665" y="806"/>
                  </a:lnTo>
                  <a:lnTo>
                    <a:pt x="1672" y="879"/>
                  </a:lnTo>
                  <a:lnTo>
                    <a:pt x="1676" y="960"/>
                  </a:lnTo>
                  <a:lnTo>
                    <a:pt x="1695" y="968"/>
                  </a:lnTo>
                  <a:lnTo>
                    <a:pt x="1714" y="979"/>
                  </a:lnTo>
                  <a:lnTo>
                    <a:pt x="1730" y="993"/>
                  </a:lnTo>
                  <a:lnTo>
                    <a:pt x="1745" y="1010"/>
                  </a:lnTo>
                  <a:lnTo>
                    <a:pt x="1759" y="1030"/>
                  </a:lnTo>
                  <a:lnTo>
                    <a:pt x="1770" y="1053"/>
                  </a:lnTo>
                  <a:lnTo>
                    <a:pt x="1780" y="1079"/>
                  </a:lnTo>
                  <a:lnTo>
                    <a:pt x="1786" y="1110"/>
                  </a:lnTo>
                  <a:lnTo>
                    <a:pt x="1791" y="1145"/>
                  </a:lnTo>
                  <a:lnTo>
                    <a:pt x="1792" y="1186"/>
                  </a:lnTo>
                  <a:lnTo>
                    <a:pt x="1790" y="1230"/>
                  </a:lnTo>
                  <a:lnTo>
                    <a:pt x="1784" y="1273"/>
                  </a:lnTo>
                  <a:lnTo>
                    <a:pt x="1777" y="1311"/>
                  </a:lnTo>
                  <a:lnTo>
                    <a:pt x="1766" y="1345"/>
                  </a:lnTo>
                  <a:lnTo>
                    <a:pt x="1752" y="1376"/>
                  </a:lnTo>
                  <a:lnTo>
                    <a:pt x="1737" y="1403"/>
                  </a:lnTo>
                  <a:lnTo>
                    <a:pt x="1719" y="1426"/>
                  </a:lnTo>
                  <a:lnTo>
                    <a:pt x="1700" y="1446"/>
                  </a:lnTo>
                  <a:lnTo>
                    <a:pt x="1679" y="1464"/>
                  </a:lnTo>
                  <a:lnTo>
                    <a:pt x="1657" y="1477"/>
                  </a:lnTo>
                  <a:lnTo>
                    <a:pt x="1634" y="1488"/>
                  </a:lnTo>
                  <a:lnTo>
                    <a:pt x="1610" y="1495"/>
                  </a:lnTo>
                  <a:lnTo>
                    <a:pt x="1586" y="1501"/>
                  </a:lnTo>
                  <a:lnTo>
                    <a:pt x="1558" y="1565"/>
                  </a:lnTo>
                  <a:lnTo>
                    <a:pt x="1527" y="1627"/>
                  </a:lnTo>
                  <a:lnTo>
                    <a:pt x="1493" y="1687"/>
                  </a:lnTo>
                  <a:lnTo>
                    <a:pt x="1455" y="1744"/>
                  </a:lnTo>
                  <a:lnTo>
                    <a:pt x="1415" y="1797"/>
                  </a:lnTo>
                  <a:lnTo>
                    <a:pt x="1373" y="1848"/>
                  </a:lnTo>
                  <a:lnTo>
                    <a:pt x="1327" y="1895"/>
                  </a:lnTo>
                  <a:lnTo>
                    <a:pt x="1280" y="1938"/>
                  </a:lnTo>
                  <a:lnTo>
                    <a:pt x="1230" y="1976"/>
                  </a:lnTo>
                  <a:lnTo>
                    <a:pt x="1177" y="2011"/>
                  </a:lnTo>
                  <a:lnTo>
                    <a:pt x="1124" y="2038"/>
                  </a:lnTo>
                  <a:lnTo>
                    <a:pt x="1068" y="2061"/>
                  </a:lnTo>
                  <a:lnTo>
                    <a:pt x="1010" y="2078"/>
                  </a:lnTo>
                  <a:lnTo>
                    <a:pt x="951" y="2087"/>
                  </a:lnTo>
                  <a:lnTo>
                    <a:pt x="890" y="2091"/>
                  </a:lnTo>
                  <a:lnTo>
                    <a:pt x="829" y="2087"/>
                  </a:lnTo>
                  <a:lnTo>
                    <a:pt x="770" y="2078"/>
                  </a:lnTo>
                  <a:lnTo>
                    <a:pt x="712" y="2061"/>
                  </a:lnTo>
                  <a:lnTo>
                    <a:pt x="656" y="2038"/>
                  </a:lnTo>
                  <a:lnTo>
                    <a:pt x="602" y="2009"/>
                  </a:lnTo>
                  <a:lnTo>
                    <a:pt x="550" y="1976"/>
                  </a:lnTo>
                  <a:lnTo>
                    <a:pt x="500" y="1937"/>
                  </a:lnTo>
                  <a:lnTo>
                    <a:pt x="451" y="1894"/>
                  </a:lnTo>
                  <a:lnTo>
                    <a:pt x="407" y="1847"/>
                  </a:lnTo>
                  <a:lnTo>
                    <a:pt x="364" y="1796"/>
                  </a:lnTo>
                  <a:lnTo>
                    <a:pt x="324" y="1741"/>
                  </a:lnTo>
                  <a:lnTo>
                    <a:pt x="287" y="1684"/>
                  </a:lnTo>
                  <a:lnTo>
                    <a:pt x="252" y="1625"/>
                  </a:lnTo>
                  <a:lnTo>
                    <a:pt x="221" y="1562"/>
                  </a:lnTo>
                  <a:lnTo>
                    <a:pt x="194" y="1498"/>
                  </a:lnTo>
                  <a:lnTo>
                    <a:pt x="169" y="1491"/>
                  </a:lnTo>
                  <a:lnTo>
                    <a:pt x="144" y="1481"/>
                  </a:lnTo>
                  <a:lnTo>
                    <a:pt x="120" y="1468"/>
                  </a:lnTo>
                  <a:lnTo>
                    <a:pt x="99" y="1452"/>
                  </a:lnTo>
                  <a:lnTo>
                    <a:pt x="78" y="1432"/>
                  </a:lnTo>
                  <a:lnTo>
                    <a:pt x="60" y="1409"/>
                  </a:lnTo>
                  <a:lnTo>
                    <a:pt x="42" y="1381"/>
                  </a:lnTo>
                  <a:lnTo>
                    <a:pt x="28" y="1349"/>
                  </a:lnTo>
                  <a:lnTo>
                    <a:pt x="16" y="1314"/>
                  </a:lnTo>
                  <a:lnTo>
                    <a:pt x="8" y="1274"/>
                  </a:lnTo>
                  <a:lnTo>
                    <a:pt x="2" y="1230"/>
                  </a:lnTo>
                  <a:lnTo>
                    <a:pt x="0" y="1188"/>
                  </a:lnTo>
                  <a:lnTo>
                    <a:pt x="1" y="1150"/>
                  </a:lnTo>
                  <a:lnTo>
                    <a:pt x="4" y="1117"/>
                  </a:lnTo>
                  <a:lnTo>
                    <a:pt x="10" y="1086"/>
                  </a:lnTo>
                  <a:lnTo>
                    <a:pt x="18" y="1060"/>
                  </a:lnTo>
                  <a:lnTo>
                    <a:pt x="29" y="1038"/>
                  </a:lnTo>
                  <a:lnTo>
                    <a:pt x="41" y="1018"/>
                  </a:lnTo>
                  <a:lnTo>
                    <a:pt x="54" y="1000"/>
                  </a:lnTo>
                  <a:lnTo>
                    <a:pt x="70" y="986"/>
                  </a:lnTo>
                  <a:lnTo>
                    <a:pt x="87" y="975"/>
                  </a:lnTo>
                  <a:lnTo>
                    <a:pt x="104" y="965"/>
                  </a:lnTo>
                  <a:lnTo>
                    <a:pt x="106" y="916"/>
                  </a:lnTo>
                  <a:lnTo>
                    <a:pt x="96" y="854"/>
                  </a:lnTo>
                  <a:lnTo>
                    <a:pt x="92" y="796"/>
                  </a:lnTo>
                  <a:lnTo>
                    <a:pt x="90" y="742"/>
                  </a:lnTo>
                  <a:lnTo>
                    <a:pt x="92" y="692"/>
                  </a:lnTo>
                  <a:lnTo>
                    <a:pt x="97" y="644"/>
                  </a:lnTo>
                  <a:lnTo>
                    <a:pt x="106" y="602"/>
                  </a:lnTo>
                  <a:lnTo>
                    <a:pt x="117" y="561"/>
                  </a:lnTo>
                  <a:lnTo>
                    <a:pt x="130" y="524"/>
                  </a:lnTo>
                  <a:lnTo>
                    <a:pt x="145" y="490"/>
                  </a:lnTo>
                  <a:lnTo>
                    <a:pt x="161" y="459"/>
                  </a:lnTo>
                  <a:lnTo>
                    <a:pt x="180" y="430"/>
                  </a:lnTo>
                  <a:lnTo>
                    <a:pt x="198" y="405"/>
                  </a:lnTo>
                  <a:lnTo>
                    <a:pt x="218" y="382"/>
                  </a:lnTo>
                  <a:lnTo>
                    <a:pt x="237" y="362"/>
                  </a:lnTo>
                  <a:lnTo>
                    <a:pt x="258" y="343"/>
                  </a:lnTo>
                  <a:lnTo>
                    <a:pt x="277" y="328"/>
                  </a:lnTo>
                  <a:lnTo>
                    <a:pt x="296" y="315"/>
                  </a:lnTo>
                  <a:lnTo>
                    <a:pt x="313" y="303"/>
                  </a:lnTo>
                  <a:lnTo>
                    <a:pt x="329" y="293"/>
                  </a:lnTo>
                  <a:lnTo>
                    <a:pt x="344" y="285"/>
                  </a:lnTo>
                  <a:lnTo>
                    <a:pt x="357" y="280"/>
                  </a:lnTo>
                  <a:lnTo>
                    <a:pt x="368" y="274"/>
                  </a:lnTo>
                  <a:lnTo>
                    <a:pt x="376" y="272"/>
                  </a:lnTo>
                  <a:lnTo>
                    <a:pt x="380" y="264"/>
                  </a:lnTo>
                  <a:lnTo>
                    <a:pt x="388" y="255"/>
                  </a:lnTo>
                  <a:lnTo>
                    <a:pt x="396" y="241"/>
                  </a:lnTo>
                  <a:lnTo>
                    <a:pt x="407" y="227"/>
                  </a:lnTo>
                  <a:lnTo>
                    <a:pt x="421" y="211"/>
                  </a:lnTo>
                  <a:lnTo>
                    <a:pt x="436" y="193"/>
                  </a:lnTo>
                  <a:lnTo>
                    <a:pt x="454" y="174"/>
                  </a:lnTo>
                  <a:lnTo>
                    <a:pt x="473" y="156"/>
                  </a:lnTo>
                  <a:lnTo>
                    <a:pt x="495" y="136"/>
                  </a:lnTo>
                  <a:lnTo>
                    <a:pt x="519" y="116"/>
                  </a:lnTo>
                  <a:lnTo>
                    <a:pt x="545" y="98"/>
                  </a:lnTo>
                  <a:lnTo>
                    <a:pt x="573" y="79"/>
                  </a:lnTo>
                  <a:lnTo>
                    <a:pt x="603" y="61"/>
                  </a:lnTo>
                  <a:lnTo>
                    <a:pt x="636" y="46"/>
                  </a:lnTo>
                  <a:lnTo>
                    <a:pt x="669" y="32"/>
                  </a:lnTo>
                  <a:lnTo>
                    <a:pt x="706" y="20"/>
                  </a:lnTo>
                  <a:lnTo>
                    <a:pt x="744" y="10"/>
                  </a:lnTo>
                  <a:lnTo>
                    <a:pt x="785" y="3"/>
                  </a:lnTo>
                  <a:lnTo>
                    <a:pt x="827" y="0"/>
                  </a:lnTo>
                  <a:lnTo>
                    <a:pt x="87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sz="1200">
                <a:latin typeface="微软雅黑" panose="020B0503020204020204" pitchFamily="34" charset="-122"/>
                <a:ea typeface="微软雅黑" panose="020B0503020204020204" pitchFamily="34" charset="-122"/>
              </a:endParaRPr>
            </a:p>
          </p:txBody>
        </p:sp>
        <p:sp>
          <p:nvSpPr>
            <p:cNvPr id="53" name="Freeform 42"/>
            <p:cNvSpPr>
              <a:spLocks noEditPoints="1"/>
            </p:cNvSpPr>
            <p:nvPr/>
          </p:nvSpPr>
          <p:spPr bwMode="auto">
            <a:xfrm>
              <a:off x="1413" y="2446"/>
              <a:ext cx="124" cy="40"/>
            </a:xfrm>
            <a:custGeom>
              <a:avLst/>
              <a:gdLst>
                <a:gd name="T0" fmla="*/ 660 w 987"/>
                <a:gd name="T1" fmla="*/ 84 h 323"/>
                <a:gd name="T2" fmla="*/ 604 w 987"/>
                <a:gd name="T3" fmla="*/ 118 h 323"/>
                <a:gd name="T4" fmla="*/ 596 w 987"/>
                <a:gd name="T5" fmla="*/ 178 h 323"/>
                <a:gd name="T6" fmla="*/ 623 w 987"/>
                <a:gd name="T7" fmla="*/ 227 h 323"/>
                <a:gd name="T8" fmla="*/ 717 w 987"/>
                <a:gd name="T9" fmla="*/ 246 h 323"/>
                <a:gd name="T10" fmla="*/ 848 w 987"/>
                <a:gd name="T11" fmla="*/ 240 h 323"/>
                <a:gd name="T12" fmla="*/ 904 w 987"/>
                <a:gd name="T13" fmla="*/ 206 h 323"/>
                <a:gd name="T14" fmla="*/ 911 w 987"/>
                <a:gd name="T15" fmla="*/ 145 h 323"/>
                <a:gd name="T16" fmla="*/ 883 w 987"/>
                <a:gd name="T17" fmla="*/ 97 h 323"/>
                <a:gd name="T18" fmla="*/ 790 w 987"/>
                <a:gd name="T19" fmla="*/ 77 h 323"/>
                <a:gd name="T20" fmla="*/ 164 w 987"/>
                <a:gd name="T21" fmla="*/ 80 h 323"/>
                <a:gd name="T22" fmla="*/ 91 w 987"/>
                <a:gd name="T23" fmla="*/ 107 h 323"/>
                <a:gd name="T24" fmla="*/ 74 w 987"/>
                <a:gd name="T25" fmla="*/ 162 h 323"/>
                <a:gd name="T26" fmla="*/ 91 w 987"/>
                <a:gd name="T27" fmla="*/ 217 h 323"/>
                <a:gd name="T28" fmla="*/ 164 w 987"/>
                <a:gd name="T29" fmla="*/ 244 h 323"/>
                <a:gd name="T30" fmla="*/ 301 w 987"/>
                <a:gd name="T31" fmla="*/ 244 h 323"/>
                <a:gd name="T32" fmla="*/ 374 w 987"/>
                <a:gd name="T33" fmla="*/ 217 h 323"/>
                <a:gd name="T34" fmla="*/ 391 w 987"/>
                <a:gd name="T35" fmla="*/ 162 h 323"/>
                <a:gd name="T36" fmla="*/ 374 w 987"/>
                <a:gd name="T37" fmla="*/ 107 h 323"/>
                <a:gd name="T38" fmla="*/ 301 w 987"/>
                <a:gd name="T39" fmla="*/ 80 h 323"/>
                <a:gd name="T40" fmla="*/ 252 w 987"/>
                <a:gd name="T41" fmla="*/ 0 h 323"/>
                <a:gd name="T42" fmla="*/ 345 w 987"/>
                <a:gd name="T43" fmla="*/ 10 h 323"/>
                <a:gd name="T44" fmla="*/ 431 w 987"/>
                <a:gd name="T45" fmla="*/ 58 h 323"/>
                <a:gd name="T46" fmla="*/ 618 w 987"/>
                <a:gd name="T47" fmla="*/ 18 h 323"/>
                <a:gd name="T48" fmla="*/ 713 w 987"/>
                <a:gd name="T49" fmla="*/ 2 h 323"/>
                <a:gd name="T50" fmla="*/ 788 w 987"/>
                <a:gd name="T51" fmla="*/ 0 h 323"/>
                <a:gd name="T52" fmla="*/ 868 w 987"/>
                <a:gd name="T53" fmla="*/ 11 h 323"/>
                <a:gd name="T54" fmla="*/ 943 w 987"/>
                <a:gd name="T55" fmla="*/ 49 h 323"/>
                <a:gd name="T56" fmla="*/ 985 w 987"/>
                <a:gd name="T57" fmla="*/ 132 h 323"/>
                <a:gd name="T58" fmla="*/ 970 w 987"/>
                <a:gd name="T59" fmla="*/ 240 h 323"/>
                <a:gd name="T60" fmla="*/ 908 w 987"/>
                <a:gd name="T61" fmla="*/ 298 h 323"/>
                <a:gd name="T62" fmla="*/ 827 w 987"/>
                <a:gd name="T63" fmla="*/ 320 h 323"/>
                <a:gd name="T64" fmla="*/ 753 w 987"/>
                <a:gd name="T65" fmla="*/ 323 h 323"/>
                <a:gd name="T66" fmla="*/ 681 w 987"/>
                <a:gd name="T67" fmla="*/ 320 h 323"/>
                <a:gd name="T68" fmla="*/ 600 w 987"/>
                <a:gd name="T69" fmla="*/ 298 h 323"/>
                <a:gd name="T70" fmla="*/ 538 w 987"/>
                <a:gd name="T71" fmla="*/ 241 h 323"/>
                <a:gd name="T72" fmla="*/ 522 w 987"/>
                <a:gd name="T73" fmla="*/ 148 h 323"/>
                <a:gd name="T74" fmla="*/ 465 w 987"/>
                <a:gd name="T75" fmla="*/ 162 h 323"/>
                <a:gd name="T76" fmla="*/ 436 w 987"/>
                <a:gd name="T77" fmla="*/ 260 h 323"/>
                <a:gd name="T78" fmla="*/ 368 w 987"/>
                <a:gd name="T79" fmla="*/ 306 h 323"/>
                <a:gd name="T80" fmla="*/ 286 w 987"/>
                <a:gd name="T81" fmla="*/ 321 h 323"/>
                <a:gd name="T82" fmla="*/ 216 w 987"/>
                <a:gd name="T83" fmla="*/ 322 h 323"/>
                <a:gd name="T84" fmla="*/ 138 w 987"/>
                <a:gd name="T85" fmla="*/ 317 h 323"/>
                <a:gd name="T86" fmla="*/ 60 w 987"/>
                <a:gd name="T87" fmla="*/ 288 h 323"/>
                <a:gd name="T88" fmla="*/ 7 w 987"/>
                <a:gd name="T89" fmla="*/ 218 h 323"/>
                <a:gd name="T90" fmla="*/ 7 w 987"/>
                <a:gd name="T91" fmla="*/ 106 h 323"/>
                <a:gd name="T92" fmla="*/ 60 w 987"/>
                <a:gd name="T93" fmla="*/ 36 h 323"/>
                <a:gd name="T94" fmla="*/ 138 w 987"/>
                <a:gd name="T95" fmla="*/ 7 h 323"/>
                <a:gd name="T96" fmla="*/ 216 w 987"/>
                <a:gd name="T97" fmla="*/ 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87" h="323">
                  <a:moveTo>
                    <a:pt x="753" y="76"/>
                  </a:moveTo>
                  <a:lnTo>
                    <a:pt x="717" y="77"/>
                  </a:lnTo>
                  <a:lnTo>
                    <a:pt x="685" y="80"/>
                  </a:lnTo>
                  <a:lnTo>
                    <a:pt x="660" y="84"/>
                  </a:lnTo>
                  <a:lnTo>
                    <a:pt x="640" y="89"/>
                  </a:lnTo>
                  <a:lnTo>
                    <a:pt x="623" y="97"/>
                  </a:lnTo>
                  <a:lnTo>
                    <a:pt x="613" y="107"/>
                  </a:lnTo>
                  <a:lnTo>
                    <a:pt x="604" y="118"/>
                  </a:lnTo>
                  <a:lnTo>
                    <a:pt x="598" y="131"/>
                  </a:lnTo>
                  <a:lnTo>
                    <a:pt x="596" y="145"/>
                  </a:lnTo>
                  <a:lnTo>
                    <a:pt x="595" y="162"/>
                  </a:lnTo>
                  <a:lnTo>
                    <a:pt x="596" y="178"/>
                  </a:lnTo>
                  <a:lnTo>
                    <a:pt x="598" y="193"/>
                  </a:lnTo>
                  <a:lnTo>
                    <a:pt x="604" y="206"/>
                  </a:lnTo>
                  <a:lnTo>
                    <a:pt x="613" y="217"/>
                  </a:lnTo>
                  <a:lnTo>
                    <a:pt x="623" y="227"/>
                  </a:lnTo>
                  <a:lnTo>
                    <a:pt x="640" y="233"/>
                  </a:lnTo>
                  <a:lnTo>
                    <a:pt x="660" y="240"/>
                  </a:lnTo>
                  <a:lnTo>
                    <a:pt x="685" y="244"/>
                  </a:lnTo>
                  <a:lnTo>
                    <a:pt x="717" y="246"/>
                  </a:lnTo>
                  <a:lnTo>
                    <a:pt x="753" y="248"/>
                  </a:lnTo>
                  <a:lnTo>
                    <a:pt x="790" y="246"/>
                  </a:lnTo>
                  <a:lnTo>
                    <a:pt x="822" y="244"/>
                  </a:lnTo>
                  <a:lnTo>
                    <a:pt x="848" y="240"/>
                  </a:lnTo>
                  <a:lnTo>
                    <a:pt x="867" y="233"/>
                  </a:lnTo>
                  <a:lnTo>
                    <a:pt x="883" y="227"/>
                  </a:lnTo>
                  <a:lnTo>
                    <a:pt x="895" y="217"/>
                  </a:lnTo>
                  <a:lnTo>
                    <a:pt x="904" y="206"/>
                  </a:lnTo>
                  <a:lnTo>
                    <a:pt x="908" y="193"/>
                  </a:lnTo>
                  <a:lnTo>
                    <a:pt x="911" y="178"/>
                  </a:lnTo>
                  <a:lnTo>
                    <a:pt x="912" y="162"/>
                  </a:lnTo>
                  <a:lnTo>
                    <a:pt x="911" y="145"/>
                  </a:lnTo>
                  <a:lnTo>
                    <a:pt x="908" y="131"/>
                  </a:lnTo>
                  <a:lnTo>
                    <a:pt x="904" y="118"/>
                  </a:lnTo>
                  <a:lnTo>
                    <a:pt x="895" y="107"/>
                  </a:lnTo>
                  <a:lnTo>
                    <a:pt x="883" y="97"/>
                  </a:lnTo>
                  <a:lnTo>
                    <a:pt x="867" y="89"/>
                  </a:lnTo>
                  <a:lnTo>
                    <a:pt x="848" y="84"/>
                  </a:lnTo>
                  <a:lnTo>
                    <a:pt x="822" y="80"/>
                  </a:lnTo>
                  <a:lnTo>
                    <a:pt x="790" y="77"/>
                  </a:lnTo>
                  <a:lnTo>
                    <a:pt x="753" y="76"/>
                  </a:lnTo>
                  <a:close/>
                  <a:moveTo>
                    <a:pt x="233" y="76"/>
                  </a:moveTo>
                  <a:lnTo>
                    <a:pt x="196" y="77"/>
                  </a:lnTo>
                  <a:lnTo>
                    <a:pt x="164" y="80"/>
                  </a:lnTo>
                  <a:lnTo>
                    <a:pt x="139" y="84"/>
                  </a:lnTo>
                  <a:lnTo>
                    <a:pt x="119" y="89"/>
                  </a:lnTo>
                  <a:lnTo>
                    <a:pt x="103" y="97"/>
                  </a:lnTo>
                  <a:lnTo>
                    <a:pt x="91" y="107"/>
                  </a:lnTo>
                  <a:lnTo>
                    <a:pt x="83" y="118"/>
                  </a:lnTo>
                  <a:lnTo>
                    <a:pt x="78" y="131"/>
                  </a:lnTo>
                  <a:lnTo>
                    <a:pt x="74" y="145"/>
                  </a:lnTo>
                  <a:lnTo>
                    <a:pt x="74" y="162"/>
                  </a:lnTo>
                  <a:lnTo>
                    <a:pt x="74" y="178"/>
                  </a:lnTo>
                  <a:lnTo>
                    <a:pt x="78" y="193"/>
                  </a:lnTo>
                  <a:lnTo>
                    <a:pt x="83" y="206"/>
                  </a:lnTo>
                  <a:lnTo>
                    <a:pt x="91" y="217"/>
                  </a:lnTo>
                  <a:lnTo>
                    <a:pt x="103" y="227"/>
                  </a:lnTo>
                  <a:lnTo>
                    <a:pt x="119" y="233"/>
                  </a:lnTo>
                  <a:lnTo>
                    <a:pt x="139" y="240"/>
                  </a:lnTo>
                  <a:lnTo>
                    <a:pt x="164" y="244"/>
                  </a:lnTo>
                  <a:lnTo>
                    <a:pt x="196" y="246"/>
                  </a:lnTo>
                  <a:lnTo>
                    <a:pt x="233" y="248"/>
                  </a:lnTo>
                  <a:lnTo>
                    <a:pt x="269" y="246"/>
                  </a:lnTo>
                  <a:lnTo>
                    <a:pt x="301" y="244"/>
                  </a:lnTo>
                  <a:lnTo>
                    <a:pt x="327" y="240"/>
                  </a:lnTo>
                  <a:lnTo>
                    <a:pt x="346" y="233"/>
                  </a:lnTo>
                  <a:lnTo>
                    <a:pt x="362" y="227"/>
                  </a:lnTo>
                  <a:lnTo>
                    <a:pt x="374" y="217"/>
                  </a:lnTo>
                  <a:lnTo>
                    <a:pt x="382" y="206"/>
                  </a:lnTo>
                  <a:lnTo>
                    <a:pt x="387" y="193"/>
                  </a:lnTo>
                  <a:lnTo>
                    <a:pt x="391" y="178"/>
                  </a:lnTo>
                  <a:lnTo>
                    <a:pt x="391" y="162"/>
                  </a:lnTo>
                  <a:lnTo>
                    <a:pt x="391" y="145"/>
                  </a:lnTo>
                  <a:lnTo>
                    <a:pt x="387" y="131"/>
                  </a:lnTo>
                  <a:lnTo>
                    <a:pt x="382" y="118"/>
                  </a:lnTo>
                  <a:lnTo>
                    <a:pt x="374" y="107"/>
                  </a:lnTo>
                  <a:lnTo>
                    <a:pt x="362" y="97"/>
                  </a:lnTo>
                  <a:lnTo>
                    <a:pt x="346" y="89"/>
                  </a:lnTo>
                  <a:lnTo>
                    <a:pt x="327" y="84"/>
                  </a:lnTo>
                  <a:lnTo>
                    <a:pt x="301" y="80"/>
                  </a:lnTo>
                  <a:lnTo>
                    <a:pt x="269" y="77"/>
                  </a:lnTo>
                  <a:lnTo>
                    <a:pt x="233" y="76"/>
                  </a:lnTo>
                  <a:close/>
                  <a:moveTo>
                    <a:pt x="233" y="0"/>
                  </a:moveTo>
                  <a:lnTo>
                    <a:pt x="252" y="0"/>
                  </a:lnTo>
                  <a:lnTo>
                    <a:pt x="274" y="2"/>
                  </a:lnTo>
                  <a:lnTo>
                    <a:pt x="296" y="3"/>
                  </a:lnTo>
                  <a:lnTo>
                    <a:pt x="320" y="6"/>
                  </a:lnTo>
                  <a:lnTo>
                    <a:pt x="345" y="10"/>
                  </a:lnTo>
                  <a:lnTo>
                    <a:pt x="369" y="18"/>
                  </a:lnTo>
                  <a:lnTo>
                    <a:pt x="392" y="28"/>
                  </a:lnTo>
                  <a:lnTo>
                    <a:pt x="412" y="40"/>
                  </a:lnTo>
                  <a:lnTo>
                    <a:pt x="431" y="58"/>
                  </a:lnTo>
                  <a:lnTo>
                    <a:pt x="555" y="58"/>
                  </a:lnTo>
                  <a:lnTo>
                    <a:pt x="574" y="40"/>
                  </a:lnTo>
                  <a:lnTo>
                    <a:pt x="595" y="28"/>
                  </a:lnTo>
                  <a:lnTo>
                    <a:pt x="618" y="18"/>
                  </a:lnTo>
                  <a:lnTo>
                    <a:pt x="642" y="10"/>
                  </a:lnTo>
                  <a:lnTo>
                    <a:pt x="666" y="6"/>
                  </a:lnTo>
                  <a:lnTo>
                    <a:pt x="689" y="3"/>
                  </a:lnTo>
                  <a:lnTo>
                    <a:pt x="713" y="2"/>
                  </a:lnTo>
                  <a:lnTo>
                    <a:pt x="735" y="0"/>
                  </a:lnTo>
                  <a:lnTo>
                    <a:pt x="753" y="0"/>
                  </a:lnTo>
                  <a:lnTo>
                    <a:pt x="770" y="0"/>
                  </a:lnTo>
                  <a:lnTo>
                    <a:pt x="788" y="0"/>
                  </a:lnTo>
                  <a:lnTo>
                    <a:pt x="806" y="2"/>
                  </a:lnTo>
                  <a:lnTo>
                    <a:pt x="827" y="4"/>
                  </a:lnTo>
                  <a:lnTo>
                    <a:pt x="848" y="7"/>
                  </a:lnTo>
                  <a:lnTo>
                    <a:pt x="868" y="11"/>
                  </a:lnTo>
                  <a:lnTo>
                    <a:pt x="889" y="17"/>
                  </a:lnTo>
                  <a:lnTo>
                    <a:pt x="908" y="26"/>
                  </a:lnTo>
                  <a:lnTo>
                    <a:pt x="927" y="36"/>
                  </a:lnTo>
                  <a:lnTo>
                    <a:pt x="943" y="49"/>
                  </a:lnTo>
                  <a:lnTo>
                    <a:pt x="958" y="64"/>
                  </a:lnTo>
                  <a:lnTo>
                    <a:pt x="970" y="83"/>
                  </a:lnTo>
                  <a:lnTo>
                    <a:pt x="979" y="106"/>
                  </a:lnTo>
                  <a:lnTo>
                    <a:pt x="985" y="132"/>
                  </a:lnTo>
                  <a:lnTo>
                    <a:pt x="987" y="162"/>
                  </a:lnTo>
                  <a:lnTo>
                    <a:pt x="985" y="192"/>
                  </a:lnTo>
                  <a:lnTo>
                    <a:pt x="979" y="218"/>
                  </a:lnTo>
                  <a:lnTo>
                    <a:pt x="970" y="240"/>
                  </a:lnTo>
                  <a:lnTo>
                    <a:pt x="958" y="260"/>
                  </a:lnTo>
                  <a:lnTo>
                    <a:pt x="943" y="275"/>
                  </a:lnTo>
                  <a:lnTo>
                    <a:pt x="927" y="288"/>
                  </a:lnTo>
                  <a:lnTo>
                    <a:pt x="908" y="298"/>
                  </a:lnTo>
                  <a:lnTo>
                    <a:pt x="889" y="307"/>
                  </a:lnTo>
                  <a:lnTo>
                    <a:pt x="868" y="312"/>
                  </a:lnTo>
                  <a:lnTo>
                    <a:pt x="848" y="317"/>
                  </a:lnTo>
                  <a:lnTo>
                    <a:pt x="827" y="320"/>
                  </a:lnTo>
                  <a:lnTo>
                    <a:pt x="806" y="321"/>
                  </a:lnTo>
                  <a:lnTo>
                    <a:pt x="788" y="322"/>
                  </a:lnTo>
                  <a:lnTo>
                    <a:pt x="770" y="322"/>
                  </a:lnTo>
                  <a:lnTo>
                    <a:pt x="753" y="323"/>
                  </a:lnTo>
                  <a:lnTo>
                    <a:pt x="738" y="322"/>
                  </a:lnTo>
                  <a:lnTo>
                    <a:pt x="720" y="322"/>
                  </a:lnTo>
                  <a:lnTo>
                    <a:pt x="700" y="321"/>
                  </a:lnTo>
                  <a:lnTo>
                    <a:pt x="681" y="320"/>
                  </a:lnTo>
                  <a:lnTo>
                    <a:pt x="660" y="317"/>
                  </a:lnTo>
                  <a:lnTo>
                    <a:pt x="639" y="312"/>
                  </a:lnTo>
                  <a:lnTo>
                    <a:pt x="619" y="307"/>
                  </a:lnTo>
                  <a:lnTo>
                    <a:pt x="600" y="298"/>
                  </a:lnTo>
                  <a:lnTo>
                    <a:pt x="581" y="288"/>
                  </a:lnTo>
                  <a:lnTo>
                    <a:pt x="564" y="275"/>
                  </a:lnTo>
                  <a:lnTo>
                    <a:pt x="550" y="260"/>
                  </a:lnTo>
                  <a:lnTo>
                    <a:pt x="538" y="241"/>
                  </a:lnTo>
                  <a:lnTo>
                    <a:pt x="528" y="218"/>
                  </a:lnTo>
                  <a:lnTo>
                    <a:pt x="523" y="193"/>
                  </a:lnTo>
                  <a:lnTo>
                    <a:pt x="521" y="162"/>
                  </a:lnTo>
                  <a:lnTo>
                    <a:pt x="522" y="148"/>
                  </a:lnTo>
                  <a:lnTo>
                    <a:pt x="523" y="134"/>
                  </a:lnTo>
                  <a:lnTo>
                    <a:pt x="463" y="134"/>
                  </a:lnTo>
                  <a:lnTo>
                    <a:pt x="465" y="148"/>
                  </a:lnTo>
                  <a:lnTo>
                    <a:pt x="465" y="162"/>
                  </a:lnTo>
                  <a:lnTo>
                    <a:pt x="463" y="193"/>
                  </a:lnTo>
                  <a:lnTo>
                    <a:pt x="458" y="218"/>
                  </a:lnTo>
                  <a:lnTo>
                    <a:pt x="448" y="241"/>
                  </a:lnTo>
                  <a:lnTo>
                    <a:pt x="436" y="260"/>
                  </a:lnTo>
                  <a:lnTo>
                    <a:pt x="422" y="275"/>
                  </a:lnTo>
                  <a:lnTo>
                    <a:pt x="406" y="288"/>
                  </a:lnTo>
                  <a:lnTo>
                    <a:pt x="387" y="298"/>
                  </a:lnTo>
                  <a:lnTo>
                    <a:pt x="368" y="306"/>
                  </a:lnTo>
                  <a:lnTo>
                    <a:pt x="347" y="312"/>
                  </a:lnTo>
                  <a:lnTo>
                    <a:pt x="327" y="317"/>
                  </a:lnTo>
                  <a:lnTo>
                    <a:pt x="306" y="319"/>
                  </a:lnTo>
                  <a:lnTo>
                    <a:pt x="286" y="321"/>
                  </a:lnTo>
                  <a:lnTo>
                    <a:pt x="267" y="322"/>
                  </a:lnTo>
                  <a:lnTo>
                    <a:pt x="249" y="322"/>
                  </a:lnTo>
                  <a:lnTo>
                    <a:pt x="233" y="322"/>
                  </a:lnTo>
                  <a:lnTo>
                    <a:pt x="216" y="322"/>
                  </a:lnTo>
                  <a:lnTo>
                    <a:pt x="199" y="322"/>
                  </a:lnTo>
                  <a:lnTo>
                    <a:pt x="179" y="321"/>
                  </a:lnTo>
                  <a:lnTo>
                    <a:pt x="159" y="319"/>
                  </a:lnTo>
                  <a:lnTo>
                    <a:pt x="138" y="317"/>
                  </a:lnTo>
                  <a:lnTo>
                    <a:pt x="118" y="312"/>
                  </a:lnTo>
                  <a:lnTo>
                    <a:pt x="97" y="306"/>
                  </a:lnTo>
                  <a:lnTo>
                    <a:pt x="78" y="298"/>
                  </a:lnTo>
                  <a:lnTo>
                    <a:pt x="60" y="288"/>
                  </a:lnTo>
                  <a:lnTo>
                    <a:pt x="43" y="275"/>
                  </a:lnTo>
                  <a:lnTo>
                    <a:pt x="29" y="259"/>
                  </a:lnTo>
                  <a:lnTo>
                    <a:pt x="17" y="240"/>
                  </a:lnTo>
                  <a:lnTo>
                    <a:pt x="7" y="218"/>
                  </a:lnTo>
                  <a:lnTo>
                    <a:pt x="2" y="192"/>
                  </a:lnTo>
                  <a:lnTo>
                    <a:pt x="0" y="162"/>
                  </a:lnTo>
                  <a:lnTo>
                    <a:pt x="2" y="131"/>
                  </a:lnTo>
                  <a:lnTo>
                    <a:pt x="7" y="106"/>
                  </a:lnTo>
                  <a:lnTo>
                    <a:pt x="17" y="83"/>
                  </a:lnTo>
                  <a:lnTo>
                    <a:pt x="29" y="64"/>
                  </a:lnTo>
                  <a:lnTo>
                    <a:pt x="43" y="49"/>
                  </a:lnTo>
                  <a:lnTo>
                    <a:pt x="60" y="36"/>
                  </a:lnTo>
                  <a:lnTo>
                    <a:pt x="78" y="25"/>
                  </a:lnTo>
                  <a:lnTo>
                    <a:pt x="97" y="17"/>
                  </a:lnTo>
                  <a:lnTo>
                    <a:pt x="118" y="11"/>
                  </a:lnTo>
                  <a:lnTo>
                    <a:pt x="138" y="7"/>
                  </a:lnTo>
                  <a:lnTo>
                    <a:pt x="159" y="4"/>
                  </a:lnTo>
                  <a:lnTo>
                    <a:pt x="179" y="2"/>
                  </a:lnTo>
                  <a:lnTo>
                    <a:pt x="199" y="0"/>
                  </a:lnTo>
                  <a:lnTo>
                    <a:pt x="216" y="0"/>
                  </a:lnTo>
                  <a:lnTo>
                    <a:pt x="23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sz="1200">
                <a:latin typeface="微软雅黑" panose="020B0503020204020204" pitchFamily="34" charset="-122"/>
                <a:ea typeface="微软雅黑" panose="020B0503020204020204" pitchFamily="34" charset="-122"/>
              </a:endParaRPr>
            </a:p>
          </p:txBody>
        </p:sp>
        <p:sp>
          <p:nvSpPr>
            <p:cNvPr id="54" name="Freeform 43"/>
            <p:cNvSpPr>
              <a:spLocks noEditPoints="1"/>
            </p:cNvSpPr>
            <p:nvPr/>
          </p:nvSpPr>
          <p:spPr bwMode="auto">
            <a:xfrm>
              <a:off x="1314" y="2572"/>
              <a:ext cx="322" cy="183"/>
            </a:xfrm>
            <a:custGeom>
              <a:avLst/>
              <a:gdLst>
                <a:gd name="T0" fmla="*/ 1936 w 2579"/>
                <a:gd name="T1" fmla="*/ 759 h 1465"/>
                <a:gd name="T2" fmla="*/ 1898 w 2579"/>
                <a:gd name="T3" fmla="*/ 776 h 1465"/>
                <a:gd name="T4" fmla="*/ 1714 w 2579"/>
                <a:gd name="T5" fmla="*/ 974 h 1465"/>
                <a:gd name="T6" fmla="*/ 2029 w 2579"/>
                <a:gd name="T7" fmla="*/ 790 h 1465"/>
                <a:gd name="T8" fmla="*/ 1995 w 2579"/>
                <a:gd name="T9" fmla="*/ 765 h 1465"/>
                <a:gd name="T10" fmla="*/ 1955 w 2579"/>
                <a:gd name="T11" fmla="*/ 757 h 1465"/>
                <a:gd name="T12" fmla="*/ 1974 w 2579"/>
                <a:gd name="T13" fmla="*/ 22 h 1465"/>
                <a:gd name="T14" fmla="*/ 2101 w 2579"/>
                <a:gd name="T15" fmla="*/ 66 h 1465"/>
                <a:gd name="T16" fmla="*/ 2217 w 2579"/>
                <a:gd name="T17" fmla="*/ 131 h 1465"/>
                <a:gd name="T18" fmla="*/ 2321 w 2579"/>
                <a:gd name="T19" fmla="*/ 212 h 1465"/>
                <a:gd name="T20" fmla="*/ 2409 w 2579"/>
                <a:gd name="T21" fmla="*/ 309 h 1465"/>
                <a:gd name="T22" fmla="*/ 2480 w 2579"/>
                <a:gd name="T23" fmla="*/ 419 h 1465"/>
                <a:gd name="T24" fmla="*/ 2534 w 2579"/>
                <a:gd name="T25" fmla="*/ 541 h 1465"/>
                <a:gd name="T26" fmla="*/ 2567 w 2579"/>
                <a:gd name="T27" fmla="*/ 670 h 1465"/>
                <a:gd name="T28" fmla="*/ 2579 w 2579"/>
                <a:gd name="T29" fmla="*/ 806 h 1465"/>
                <a:gd name="T30" fmla="*/ 2576 w 2579"/>
                <a:gd name="T31" fmla="*/ 1325 h 1465"/>
                <a:gd name="T32" fmla="*/ 2554 w 2579"/>
                <a:gd name="T33" fmla="*/ 1381 h 1465"/>
                <a:gd name="T34" fmla="*/ 2516 w 2579"/>
                <a:gd name="T35" fmla="*/ 1426 h 1465"/>
                <a:gd name="T36" fmla="*/ 2464 w 2579"/>
                <a:gd name="T37" fmla="*/ 1455 h 1465"/>
                <a:gd name="T38" fmla="*/ 2403 w 2579"/>
                <a:gd name="T39" fmla="*/ 1465 h 1465"/>
                <a:gd name="T40" fmla="*/ 139 w 2579"/>
                <a:gd name="T41" fmla="*/ 1463 h 1465"/>
                <a:gd name="T42" fmla="*/ 83 w 2579"/>
                <a:gd name="T43" fmla="*/ 1442 h 1465"/>
                <a:gd name="T44" fmla="*/ 39 w 2579"/>
                <a:gd name="T45" fmla="*/ 1405 h 1465"/>
                <a:gd name="T46" fmla="*/ 11 w 2579"/>
                <a:gd name="T47" fmla="*/ 1353 h 1465"/>
                <a:gd name="T48" fmla="*/ 0 w 2579"/>
                <a:gd name="T49" fmla="*/ 1293 h 1465"/>
                <a:gd name="T50" fmla="*/ 3 w 2579"/>
                <a:gd name="T51" fmla="*/ 737 h 1465"/>
                <a:gd name="T52" fmla="*/ 25 w 2579"/>
                <a:gd name="T53" fmla="*/ 604 h 1465"/>
                <a:gd name="T54" fmla="*/ 68 w 2579"/>
                <a:gd name="T55" fmla="*/ 478 h 1465"/>
                <a:gd name="T56" fmla="*/ 131 w 2579"/>
                <a:gd name="T57" fmla="*/ 363 h 1465"/>
                <a:gd name="T58" fmla="*/ 210 w 2579"/>
                <a:gd name="T59" fmla="*/ 260 h 1465"/>
                <a:gd name="T60" fmla="*/ 305 w 2579"/>
                <a:gd name="T61" fmla="*/ 170 h 1465"/>
                <a:gd name="T62" fmla="*/ 415 w 2579"/>
                <a:gd name="T63" fmla="*/ 97 h 1465"/>
                <a:gd name="T64" fmla="*/ 537 w 2579"/>
                <a:gd name="T65" fmla="*/ 42 h 1465"/>
                <a:gd name="T66" fmla="*/ 690 w 2579"/>
                <a:gd name="T67" fmla="*/ 0 h 1465"/>
                <a:gd name="T68" fmla="*/ 1884 w 2579"/>
                <a:gd name="T69" fmla="*/ 0 h 1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79" h="1465">
                  <a:moveTo>
                    <a:pt x="1955" y="757"/>
                  </a:moveTo>
                  <a:lnTo>
                    <a:pt x="1936" y="759"/>
                  </a:lnTo>
                  <a:lnTo>
                    <a:pt x="1916" y="765"/>
                  </a:lnTo>
                  <a:lnTo>
                    <a:pt x="1898" y="776"/>
                  </a:lnTo>
                  <a:lnTo>
                    <a:pt x="1882" y="790"/>
                  </a:lnTo>
                  <a:lnTo>
                    <a:pt x="1714" y="974"/>
                  </a:lnTo>
                  <a:lnTo>
                    <a:pt x="2197" y="974"/>
                  </a:lnTo>
                  <a:lnTo>
                    <a:pt x="2029" y="790"/>
                  </a:lnTo>
                  <a:lnTo>
                    <a:pt x="2013" y="775"/>
                  </a:lnTo>
                  <a:lnTo>
                    <a:pt x="1995" y="765"/>
                  </a:lnTo>
                  <a:lnTo>
                    <a:pt x="1976" y="758"/>
                  </a:lnTo>
                  <a:lnTo>
                    <a:pt x="1955" y="757"/>
                  </a:lnTo>
                  <a:close/>
                  <a:moveTo>
                    <a:pt x="1884" y="0"/>
                  </a:moveTo>
                  <a:lnTo>
                    <a:pt x="1974" y="22"/>
                  </a:lnTo>
                  <a:lnTo>
                    <a:pt x="2039" y="42"/>
                  </a:lnTo>
                  <a:lnTo>
                    <a:pt x="2101" y="66"/>
                  </a:lnTo>
                  <a:lnTo>
                    <a:pt x="2161" y="96"/>
                  </a:lnTo>
                  <a:lnTo>
                    <a:pt x="2217" y="131"/>
                  </a:lnTo>
                  <a:lnTo>
                    <a:pt x="2271" y="170"/>
                  </a:lnTo>
                  <a:lnTo>
                    <a:pt x="2321" y="212"/>
                  </a:lnTo>
                  <a:lnTo>
                    <a:pt x="2367" y="258"/>
                  </a:lnTo>
                  <a:lnTo>
                    <a:pt x="2409" y="309"/>
                  </a:lnTo>
                  <a:lnTo>
                    <a:pt x="2447" y="363"/>
                  </a:lnTo>
                  <a:lnTo>
                    <a:pt x="2480" y="419"/>
                  </a:lnTo>
                  <a:lnTo>
                    <a:pt x="2510" y="478"/>
                  </a:lnTo>
                  <a:lnTo>
                    <a:pt x="2534" y="541"/>
                  </a:lnTo>
                  <a:lnTo>
                    <a:pt x="2553" y="604"/>
                  </a:lnTo>
                  <a:lnTo>
                    <a:pt x="2567" y="670"/>
                  </a:lnTo>
                  <a:lnTo>
                    <a:pt x="2576" y="737"/>
                  </a:lnTo>
                  <a:lnTo>
                    <a:pt x="2579" y="806"/>
                  </a:lnTo>
                  <a:lnTo>
                    <a:pt x="2579" y="1293"/>
                  </a:lnTo>
                  <a:lnTo>
                    <a:pt x="2576" y="1325"/>
                  </a:lnTo>
                  <a:lnTo>
                    <a:pt x="2568" y="1353"/>
                  </a:lnTo>
                  <a:lnTo>
                    <a:pt x="2554" y="1381"/>
                  </a:lnTo>
                  <a:lnTo>
                    <a:pt x="2537" y="1405"/>
                  </a:lnTo>
                  <a:lnTo>
                    <a:pt x="2516" y="1426"/>
                  </a:lnTo>
                  <a:lnTo>
                    <a:pt x="2491" y="1442"/>
                  </a:lnTo>
                  <a:lnTo>
                    <a:pt x="2464" y="1455"/>
                  </a:lnTo>
                  <a:lnTo>
                    <a:pt x="2435" y="1463"/>
                  </a:lnTo>
                  <a:lnTo>
                    <a:pt x="2403" y="1465"/>
                  </a:lnTo>
                  <a:lnTo>
                    <a:pt x="169" y="1465"/>
                  </a:lnTo>
                  <a:lnTo>
                    <a:pt x="139" y="1463"/>
                  </a:lnTo>
                  <a:lnTo>
                    <a:pt x="109" y="1455"/>
                  </a:lnTo>
                  <a:lnTo>
                    <a:pt x="83" y="1442"/>
                  </a:lnTo>
                  <a:lnTo>
                    <a:pt x="59" y="1426"/>
                  </a:lnTo>
                  <a:lnTo>
                    <a:pt x="39" y="1405"/>
                  </a:lnTo>
                  <a:lnTo>
                    <a:pt x="23" y="1381"/>
                  </a:lnTo>
                  <a:lnTo>
                    <a:pt x="11" y="1353"/>
                  </a:lnTo>
                  <a:lnTo>
                    <a:pt x="3" y="1325"/>
                  </a:lnTo>
                  <a:lnTo>
                    <a:pt x="0" y="1293"/>
                  </a:lnTo>
                  <a:lnTo>
                    <a:pt x="0" y="806"/>
                  </a:lnTo>
                  <a:lnTo>
                    <a:pt x="3" y="737"/>
                  </a:lnTo>
                  <a:lnTo>
                    <a:pt x="12" y="670"/>
                  </a:lnTo>
                  <a:lnTo>
                    <a:pt x="25" y="604"/>
                  </a:lnTo>
                  <a:lnTo>
                    <a:pt x="44" y="541"/>
                  </a:lnTo>
                  <a:lnTo>
                    <a:pt x="68" y="478"/>
                  </a:lnTo>
                  <a:lnTo>
                    <a:pt x="97" y="420"/>
                  </a:lnTo>
                  <a:lnTo>
                    <a:pt x="131" y="363"/>
                  </a:lnTo>
                  <a:lnTo>
                    <a:pt x="168" y="309"/>
                  </a:lnTo>
                  <a:lnTo>
                    <a:pt x="210" y="260"/>
                  </a:lnTo>
                  <a:lnTo>
                    <a:pt x="255" y="212"/>
                  </a:lnTo>
                  <a:lnTo>
                    <a:pt x="305" y="170"/>
                  </a:lnTo>
                  <a:lnTo>
                    <a:pt x="358" y="131"/>
                  </a:lnTo>
                  <a:lnTo>
                    <a:pt x="415" y="97"/>
                  </a:lnTo>
                  <a:lnTo>
                    <a:pt x="474" y="67"/>
                  </a:lnTo>
                  <a:lnTo>
                    <a:pt x="537" y="42"/>
                  </a:lnTo>
                  <a:lnTo>
                    <a:pt x="602" y="22"/>
                  </a:lnTo>
                  <a:lnTo>
                    <a:pt x="690" y="0"/>
                  </a:lnTo>
                  <a:lnTo>
                    <a:pt x="1286" y="1379"/>
                  </a:lnTo>
                  <a:lnTo>
                    <a:pt x="188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sz="1200">
                <a:latin typeface="微软雅黑" panose="020B0503020204020204" pitchFamily="34" charset="-122"/>
                <a:ea typeface="微软雅黑" panose="020B0503020204020204" pitchFamily="34" charset="-122"/>
              </a:endParaRPr>
            </a:p>
          </p:txBody>
        </p:sp>
        <p:sp>
          <p:nvSpPr>
            <p:cNvPr id="55" name="Freeform 44"/>
            <p:cNvSpPr>
              <a:spLocks/>
            </p:cNvSpPr>
            <p:nvPr/>
          </p:nvSpPr>
          <p:spPr bwMode="auto">
            <a:xfrm>
              <a:off x="1450" y="2589"/>
              <a:ext cx="50" cy="124"/>
            </a:xfrm>
            <a:custGeom>
              <a:avLst/>
              <a:gdLst>
                <a:gd name="T0" fmla="*/ 146 w 403"/>
                <a:gd name="T1" fmla="*/ 0 h 985"/>
                <a:gd name="T2" fmla="*/ 256 w 403"/>
                <a:gd name="T3" fmla="*/ 0 h 985"/>
                <a:gd name="T4" fmla="*/ 278 w 403"/>
                <a:gd name="T5" fmla="*/ 2 h 985"/>
                <a:gd name="T6" fmla="*/ 300 w 403"/>
                <a:gd name="T7" fmla="*/ 10 h 985"/>
                <a:gd name="T8" fmla="*/ 318 w 403"/>
                <a:gd name="T9" fmla="*/ 22 h 985"/>
                <a:gd name="T10" fmla="*/ 335 w 403"/>
                <a:gd name="T11" fmla="*/ 38 h 985"/>
                <a:gd name="T12" fmla="*/ 347 w 403"/>
                <a:gd name="T13" fmla="*/ 57 h 985"/>
                <a:gd name="T14" fmla="*/ 354 w 403"/>
                <a:gd name="T15" fmla="*/ 79 h 985"/>
                <a:gd name="T16" fmla="*/ 395 w 403"/>
                <a:gd name="T17" fmla="*/ 251 h 985"/>
                <a:gd name="T18" fmla="*/ 397 w 403"/>
                <a:gd name="T19" fmla="*/ 277 h 985"/>
                <a:gd name="T20" fmla="*/ 394 w 403"/>
                <a:gd name="T21" fmla="*/ 302 h 985"/>
                <a:gd name="T22" fmla="*/ 386 w 403"/>
                <a:gd name="T23" fmla="*/ 324 h 985"/>
                <a:gd name="T24" fmla="*/ 373 w 403"/>
                <a:gd name="T25" fmla="*/ 344 h 985"/>
                <a:gd name="T26" fmla="*/ 355 w 403"/>
                <a:gd name="T27" fmla="*/ 359 h 985"/>
                <a:gd name="T28" fmla="*/ 334 w 403"/>
                <a:gd name="T29" fmla="*/ 371 h 985"/>
                <a:gd name="T30" fmla="*/ 310 w 403"/>
                <a:gd name="T31" fmla="*/ 378 h 985"/>
                <a:gd name="T32" fmla="*/ 403 w 403"/>
                <a:gd name="T33" fmla="*/ 471 h 985"/>
                <a:gd name="T34" fmla="*/ 203 w 403"/>
                <a:gd name="T35" fmla="*/ 985 h 985"/>
                <a:gd name="T36" fmla="*/ 0 w 403"/>
                <a:gd name="T37" fmla="*/ 471 h 985"/>
                <a:gd name="T38" fmla="*/ 92 w 403"/>
                <a:gd name="T39" fmla="*/ 378 h 985"/>
                <a:gd name="T40" fmla="*/ 68 w 403"/>
                <a:gd name="T41" fmla="*/ 371 h 985"/>
                <a:gd name="T42" fmla="*/ 48 w 403"/>
                <a:gd name="T43" fmla="*/ 359 h 985"/>
                <a:gd name="T44" fmla="*/ 29 w 403"/>
                <a:gd name="T45" fmla="*/ 344 h 985"/>
                <a:gd name="T46" fmla="*/ 16 w 403"/>
                <a:gd name="T47" fmla="*/ 324 h 985"/>
                <a:gd name="T48" fmla="*/ 8 w 403"/>
                <a:gd name="T49" fmla="*/ 302 h 985"/>
                <a:gd name="T50" fmla="*/ 4 w 403"/>
                <a:gd name="T51" fmla="*/ 277 h 985"/>
                <a:gd name="T52" fmla="*/ 7 w 403"/>
                <a:gd name="T53" fmla="*/ 251 h 985"/>
                <a:gd name="T54" fmla="*/ 48 w 403"/>
                <a:gd name="T55" fmla="*/ 79 h 985"/>
                <a:gd name="T56" fmla="*/ 56 w 403"/>
                <a:gd name="T57" fmla="*/ 57 h 985"/>
                <a:gd name="T58" fmla="*/ 68 w 403"/>
                <a:gd name="T59" fmla="*/ 38 h 985"/>
                <a:gd name="T60" fmla="*/ 83 w 403"/>
                <a:gd name="T61" fmla="*/ 22 h 985"/>
                <a:gd name="T62" fmla="*/ 103 w 403"/>
                <a:gd name="T63" fmla="*/ 10 h 985"/>
                <a:gd name="T64" fmla="*/ 124 w 403"/>
                <a:gd name="T65" fmla="*/ 2 h 985"/>
                <a:gd name="T66" fmla="*/ 146 w 403"/>
                <a:gd name="T67" fmla="*/ 0 h 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3" h="985">
                  <a:moveTo>
                    <a:pt x="146" y="0"/>
                  </a:moveTo>
                  <a:lnTo>
                    <a:pt x="256" y="0"/>
                  </a:lnTo>
                  <a:lnTo>
                    <a:pt x="278" y="2"/>
                  </a:lnTo>
                  <a:lnTo>
                    <a:pt x="300" y="10"/>
                  </a:lnTo>
                  <a:lnTo>
                    <a:pt x="318" y="22"/>
                  </a:lnTo>
                  <a:lnTo>
                    <a:pt x="335" y="38"/>
                  </a:lnTo>
                  <a:lnTo>
                    <a:pt x="347" y="57"/>
                  </a:lnTo>
                  <a:lnTo>
                    <a:pt x="354" y="79"/>
                  </a:lnTo>
                  <a:lnTo>
                    <a:pt x="395" y="251"/>
                  </a:lnTo>
                  <a:lnTo>
                    <a:pt x="397" y="277"/>
                  </a:lnTo>
                  <a:lnTo>
                    <a:pt x="394" y="302"/>
                  </a:lnTo>
                  <a:lnTo>
                    <a:pt x="386" y="324"/>
                  </a:lnTo>
                  <a:lnTo>
                    <a:pt x="373" y="344"/>
                  </a:lnTo>
                  <a:lnTo>
                    <a:pt x="355" y="359"/>
                  </a:lnTo>
                  <a:lnTo>
                    <a:pt x="334" y="371"/>
                  </a:lnTo>
                  <a:lnTo>
                    <a:pt x="310" y="378"/>
                  </a:lnTo>
                  <a:lnTo>
                    <a:pt x="403" y="471"/>
                  </a:lnTo>
                  <a:lnTo>
                    <a:pt x="203" y="985"/>
                  </a:lnTo>
                  <a:lnTo>
                    <a:pt x="0" y="471"/>
                  </a:lnTo>
                  <a:lnTo>
                    <a:pt x="92" y="378"/>
                  </a:lnTo>
                  <a:lnTo>
                    <a:pt x="68" y="371"/>
                  </a:lnTo>
                  <a:lnTo>
                    <a:pt x="48" y="359"/>
                  </a:lnTo>
                  <a:lnTo>
                    <a:pt x="29" y="344"/>
                  </a:lnTo>
                  <a:lnTo>
                    <a:pt x="16" y="324"/>
                  </a:lnTo>
                  <a:lnTo>
                    <a:pt x="8" y="302"/>
                  </a:lnTo>
                  <a:lnTo>
                    <a:pt x="4" y="277"/>
                  </a:lnTo>
                  <a:lnTo>
                    <a:pt x="7" y="251"/>
                  </a:lnTo>
                  <a:lnTo>
                    <a:pt x="48" y="79"/>
                  </a:lnTo>
                  <a:lnTo>
                    <a:pt x="56" y="57"/>
                  </a:lnTo>
                  <a:lnTo>
                    <a:pt x="68" y="38"/>
                  </a:lnTo>
                  <a:lnTo>
                    <a:pt x="83" y="22"/>
                  </a:lnTo>
                  <a:lnTo>
                    <a:pt x="103" y="10"/>
                  </a:lnTo>
                  <a:lnTo>
                    <a:pt x="124" y="2"/>
                  </a:lnTo>
                  <a:lnTo>
                    <a:pt x="14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sz="120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46247762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fade">
                                      <p:cBhvr>
                                        <p:cTn id="13" dur="500"/>
                                        <p:tgtEl>
                                          <p:spTgt spid="39"/>
                                        </p:tgtEl>
                                      </p:cBhvr>
                                    </p:animEffect>
                                    <p:anim calcmode="lin" valueType="num">
                                      <p:cBhvr>
                                        <p:cTn id="14" dur="500" fill="hold"/>
                                        <p:tgtEl>
                                          <p:spTgt spid="39"/>
                                        </p:tgtEl>
                                        <p:attrNameLst>
                                          <p:attrName>ppt_x</p:attrName>
                                        </p:attrNameLst>
                                      </p:cBhvr>
                                      <p:tavLst>
                                        <p:tav tm="0">
                                          <p:val>
                                            <p:strVal val="#ppt_x"/>
                                          </p:val>
                                        </p:tav>
                                        <p:tav tm="100000">
                                          <p:val>
                                            <p:strVal val="#ppt_x"/>
                                          </p:val>
                                        </p:tav>
                                      </p:tavLst>
                                    </p:anim>
                                    <p:anim calcmode="lin" valueType="num">
                                      <p:cBhvr>
                                        <p:cTn id="15" dur="500" fill="hold"/>
                                        <p:tgtEl>
                                          <p:spTgt spid="39"/>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42" presetClass="entr" presetSubtype="0" fill="hold" grpId="0" nodeType="after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fade">
                                      <p:cBhvr>
                                        <p:cTn id="19" dur="500"/>
                                        <p:tgtEl>
                                          <p:spTgt spid="45"/>
                                        </p:tgtEl>
                                      </p:cBhvr>
                                    </p:animEffect>
                                    <p:anim calcmode="lin" valueType="num">
                                      <p:cBhvr>
                                        <p:cTn id="20" dur="500" fill="hold"/>
                                        <p:tgtEl>
                                          <p:spTgt spid="45"/>
                                        </p:tgtEl>
                                        <p:attrNameLst>
                                          <p:attrName>ppt_x</p:attrName>
                                        </p:attrNameLst>
                                      </p:cBhvr>
                                      <p:tavLst>
                                        <p:tav tm="0">
                                          <p:val>
                                            <p:strVal val="#ppt_x"/>
                                          </p:val>
                                        </p:tav>
                                        <p:tav tm="100000">
                                          <p:val>
                                            <p:strVal val="#ppt_x"/>
                                          </p:val>
                                        </p:tav>
                                      </p:tavLst>
                                    </p:anim>
                                    <p:anim calcmode="lin" valueType="num">
                                      <p:cBhvr>
                                        <p:cTn id="21" dur="500" fill="hold"/>
                                        <p:tgtEl>
                                          <p:spTgt spid="45"/>
                                        </p:tgtEl>
                                        <p:attrNameLst>
                                          <p:attrName>ppt_y</p:attrName>
                                        </p:attrNameLst>
                                      </p:cBhvr>
                                      <p:tavLst>
                                        <p:tav tm="0">
                                          <p:val>
                                            <p:strVal val="#ppt_y+.1"/>
                                          </p:val>
                                        </p:tav>
                                        <p:tav tm="100000">
                                          <p:val>
                                            <p:strVal val="#ppt_y"/>
                                          </p:val>
                                        </p:tav>
                                      </p:tavLst>
                                    </p:anim>
                                  </p:childTnLst>
                                </p:cTn>
                              </p:par>
                            </p:childTnLst>
                          </p:cTn>
                        </p:par>
                        <p:par>
                          <p:cTn id="22" fill="hold">
                            <p:stCondLst>
                              <p:cond delay="1750"/>
                            </p:stCondLst>
                            <p:childTnLst>
                              <p:par>
                                <p:cTn id="23" presetID="42" presetClass="entr" presetSubtype="0" fill="hold" nodeType="after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fade">
                                      <p:cBhvr>
                                        <p:cTn id="25" dur="500"/>
                                        <p:tgtEl>
                                          <p:spTgt spid="46"/>
                                        </p:tgtEl>
                                      </p:cBhvr>
                                    </p:animEffect>
                                    <p:anim calcmode="lin" valueType="num">
                                      <p:cBhvr>
                                        <p:cTn id="26" dur="500" fill="hold"/>
                                        <p:tgtEl>
                                          <p:spTgt spid="46"/>
                                        </p:tgtEl>
                                        <p:attrNameLst>
                                          <p:attrName>ppt_x</p:attrName>
                                        </p:attrNameLst>
                                      </p:cBhvr>
                                      <p:tavLst>
                                        <p:tav tm="0">
                                          <p:val>
                                            <p:strVal val="#ppt_x"/>
                                          </p:val>
                                        </p:tav>
                                        <p:tav tm="100000">
                                          <p:val>
                                            <p:strVal val="#ppt_x"/>
                                          </p:val>
                                        </p:tav>
                                      </p:tavLst>
                                    </p:anim>
                                    <p:anim calcmode="lin" valueType="num">
                                      <p:cBhvr>
                                        <p:cTn id="27" dur="500" fill="hold"/>
                                        <p:tgtEl>
                                          <p:spTgt spid="46"/>
                                        </p:tgtEl>
                                        <p:attrNameLst>
                                          <p:attrName>ppt_y</p:attrName>
                                        </p:attrNameLst>
                                      </p:cBhvr>
                                      <p:tavLst>
                                        <p:tav tm="0">
                                          <p:val>
                                            <p:strVal val="#ppt_y+.1"/>
                                          </p:val>
                                        </p:tav>
                                        <p:tav tm="100000">
                                          <p:val>
                                            <p:strVal val="#ppt_y"/>
                                          </p:val>
                                        </p:tav>
                                      </p:tavLst>
                                    </p:anim>
                                  </p:childTnLst>
                                </p:cTn>
                              </p:par>
                            </p:childTnLst>
                          </p:cTn>
                        </p:par>
                        <p:par>
                          <p:cTn id="28" fill="hold">
                            <p:stCondLst>
                              <p:cond delay="2250"/>
                            </p:stCondLst>
                            <p:childTnLst>
                              <p:par>
                                <p:cTn id="29" presetID="42" presetClass="entr" presetSubtype="0" fill="hold" grpId="0" nodeType="afterEffect">
                                  <p:stCondLst>
                                    <p:cond delay="0"/>
                                  </p:stCondLst>
                                  <p:childTnLst>
                                    <p:set>
                                      <p:cBhvr>
                                        <p:cTn id="30" dur="1" fill="hold">
                                          <p:stCondLst>
                                            <p:cond delay="0"/>
                                          </p:stCondLst>
                                        </p:cTn>
                                        <p:tgtEl>
                                          <p:spTgt spid="49"/>
                                        </p:tgtEl>
                                        <p:attrNameLst>
                                          <p:attrName>style.visibility</p:attrName>
                                        </p:attrNameLst>
                                      </p:cBhvr>
                                      <p:to>
                                        <p:strVal val="visible"/>
                                      </p:to>
                                    </p:set>
                                    <p:animEffect transition="in" filter="fade">
                                      <p:cBhvr>
                                        <p:cTn id="31" dur="500"/>
                                        <p:tgtEl>
                                          <p:spTgt spid="49"/>
                                        </p:tgtEl>
                                      </p:cBhvr>
                                    </p:animEffect>
                                    <p:anim calcmode="lin" valueType="num">
                                      <p:cBhvr>
                                        <p:cTn id="32" dur="500" fill="hold"/>
                                        <p:tgtEl>
                                          <p:spTgt spid="49"/>
                                        </p:tgtEl>
                                        <p:attrNameLst>
                                          <p:attrName>ppt_x</p:attrName>
                                        </p:attrNameLst>
                                      </p:cBhvr>
                                      <p:tavLst>
                                        <p:tav tm="0">
                                          <p:val>
                                            <p:strVal val="#ppt_x"/>
                                          </p:val>
                                        </p:tav>
                                        <p:tav tm="100000">
                                          <p:val>
                                            <p:strVal val="#ppt_x"/>
                                          </p:val>
                                        </p:tav>
                                      </p:tavLst>
                                    </p:anim>
                                    <p:anim calcmode="lin" valueType="num">
                                      <p:cBhvr>
                                        <p:cTn id="33" dur="500" fill="hold"/>
                                        <p:tgtEl>
                                          <p:spTgt spid="49"/>
                                        </p:tgtEl>
                                        <p:attrNameLst>
                                          <p:attrName>ppt_y</p:attrName>
                                        </p:attrNameLst>
                                      </p:cBhvr>
                                      <p:tavLst>
                                        <p:tav tm="0">
                                          <p:val>
                                            <p:strVal val="#ppt_y+.1"/>
                                          </p:val>
                                        </p:tav>
                                        <p:tav tm="100000">
                                          <p:val>
                                            <p:strVal val="#ppt_y"/>
                                          </p:val>
                                        </p:tav>
                                      </p:tavLst>
                                    </p:anim>
                                  </p:childTnLst>
                                </p:cTn>
                              </p:par>
                            </p:childTnLst>
                          </p:cTn>
                        </p:par>
                        <p:par>
                          <p:cTn id="34" fill="hold">
                            <p:stCondLst>
                              <p:cond delay="2750"/>
                            </p:stCondLst>
                            <p:childTnLst>
                              <p:par>
                                <p:cTn id="35" presetID="42" presetClass="entr" presetSubtype="0" fill="hold" grpId="0" nodeType="afterEffect">
                                  <p:stCondLst>
                                    <p:cond delay="0"/>
                                  </p:stCondLst>
                                  <p:childTnLst>
                                    <p:set>
                                      <p:cBhvr>
                                        <p:cTn id="36" dur="1" fill="hold">
                                          <p:stCondLst>
                                            <p:cond delay="0"/>
                                          </p:stCondLst>
                                        </p:cTn>
                                        <p:tgtEl>
                                          <p:spTgt spid="50"/>
                                        </p:tgtEl>
                                        <p:attrNameLst>
                                          <p:attrName>style.visibility</p:attrName>
                                        </p:attrNameLst>
                                      </p:cBhvr>
                                      <p:to>
                                        <p:strVal val="visible"/>
                                      </p:to>
                                    </p:set>
                                    <p:animEffect transition="in" filter="fade">
                                      <p:cBhvr>
                                        <p:cTn id="37" dur="500"/>
                                        <p:tgtEl>
                                          <p:spTgt spid="50"/>
                                        </p:tgtEl>
                                      </p:cBhvr>
                                    </p:animEffect>
                                    <p:anim calcmode="lin" valueType="num">
                                      <p:cBhvr>
                                        <p:cTn id="38" dur="500" fill="hold"/>
                                        <p:tgtEl>
                                          <p:spTgt spid="50"/>
                                        </p:tgtEl>
                                        <p:attrNameLst>
                                          <p:attrName>ppt_x</p:attrName>
                                        </p:attrNameLst>
                                      </p:cBhvr>
                                      <p:tavLst>
                                        <p:tav tm="0">
                                          <p:val>
                                            <p:strVal val="#ppt_x"/>
                                          </p:val>
                                        </p:tav>
                                        <p:tav tm="100000">
                                          <p:val>
                                            <p:strVal val="#ppt_x"/>
                                          </p:val>
                                        </p:tav>
                                      </p:tavLst>
                                    </p:anim>
                                    <p:anim calcmode="lin" valueType="num">
                                      <p:cBhvr>
                                        <p:cTn id="39" dur="500" fill="hold"/>
                                        <p:tgtEl>
                                          <p:spTgt spid="50"/>
                                        </p:tgtEl>
                                        <p:attrNameLst>
                                          <p:attrName>ppt_y</p:attrName>
                                        </p:attrNameLst>
                                      </p:cBhvr>
                                      <p:tavLst>
                                        <p:tav tm="0">
                                          <p:val>
                                            <p:strVal val="#ppt_y+.1"/>
                                          </p:val>
                                        </p:tav>
                                        <p:tav tm="100000">
                                          <p:val>
                                            <p:strVal val="#ppt_y"/>
                                          </p:val>
                                        </p:tav>
                                      </p:tavLst>
                                    </p:anim>
                                  </p:childTnLst>
                                </p:cTn>
                              </p:par>
                            </p:childTnLst>
                          </p:cTn>
                        </p:par>
                        <p:par>
                          <p:cTn id="40" fill="hold">
                            <p:stCondLst>
                              <p:cond delay="3250"/>
                            </p:stCondLst>
                            <p:childTnLst>
                              <p:par>
                                <p:cTn id="41" presetID="42" presetClass="entr" presetSubtype="0" fill="hold" nodeType="after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fade">
                                      <p:cBhvr>
                                        <p:cTn id="43" dur="500"/>
                                        <p:tgtEl>
                                          <p:spTgt spid="51"/>
                                        </p:tgtEl>
                                      </p:cBhvr>
                                    </p:animEffect>
                                    <p:anim calcmode="lin" valueType="num">
                                      <p:cBhvr>
                                        <p:cTn id="44" dur="500" fill="hold"/>
                                        <p:tgtEl>
                                          <p:spTgt spid="51"/>
                                        </p:tgtEl>
                                        <p:attrNameLst>
                                          <p:attrName>ppt_x</p:attrName>
                                        </p:attrNameLst>
                                      </p:cBhvr>
                                      <p:tavLst>
                                        <p:tav tm="0">
                                          <p:val>
                                            <p:strVal val="#ppt_x"/>
                                          </p:val>
                                        </p:tav>
                                        <p:tav tm="100000">
                                          <p:val>
                                            <p:strVal val="#ppt_x"/>
                                          </p:val>
                                        </p:tav>
                                      </p:tavLst>
                                    </p:anim>
                                    <p:anim calcmode="lin" valueType="num">
                                      <p:cBhvr>
                                        <p:cTn id="45" dur="500" fill="hold"/>
                                        <p:tgtEl>
                                          <p:spTgt spid="51"/>
                                        </p:tgtEl>
                                        <p:attrNameLst>
                                          <p:attrName>ppt_y</p:attrName>
                                        </p:attrNameLst>
                                      </p:cBhvr>
                                      <p:tavLst>
                                        <p:tav tm="0">
                                          <p:val>
                                            <p:strVal val="#ppt_y+.1"/>
                                          </p:val>
                                        </p:tav>
                                        <p:tav tm="100000">
                                          <p:val>
                                            <p:strVal val="#ppt_y"/>
                                          </p:val>
                                        </p:tav>
                                      </p:tavLst>
                                    </p:anim>
                                  </p:childTnLst>
                                </p:cTn>
                              </p:par>
                            </p:childTnLst>
                          </p:cTn>
                        </p:par>
                        <p:par>
                          <p:cTn id="46" fill="hold">
                            <p:stCondLst>
                              <p:cond delay="3750"/>
                            </p:stCondLst>
                            <p:childTnLst>
                              <p:par>
                                <p:cTn id="47" presetID="42" presetClass="entr" presetSubtype="0" fill="hold" grpId="0" nodeType="afterEffect">
                                  <p:stCondLst>
                                    <p:cond delay="0"/>
                                  </p:stCondLst>
                                  <p:childTnLst>
                                    <p:set>
                                      <p:cBhvr>
                                        <p:cTn id="48" dur="1" fill="hold">
                                          <p:stCondLst>
                                            <p:cond delay="0"/>
                                          </p:stCondLst>
                                        </p:cTn>
                                        <p:tgtEl>
                                          <p:spTgt spid="40"/>
                                        </p:tgtEl>
                                        <p:attrNameLst>
                                          <p:attrName>style.visibility</p:attrName>
                                        </p:attrNameLst>
                                      </p:cBhvr>
                                      <p:to>
                                        <p:strVal val="visible"/>
                                      </p:to>
                                    </p:set>
                                    <p:animEffect transition="in" filter="fade">
                                      <p:cBhvr>
                                        <p:cTn id="49" dur="500"/>
                                        <p:tgtEl>
                                          <p:spTgt spid="40"/>
                                        </p:tgtEl>
                                      </p:cBhvr>
                                    </p:animEffect>
                                    <p:anim calcmode="lin" valueType="num">
                                      <p:cBhvr>
                                        <p:cTn id="50" dur="500" fill="hold"/>
                                        <p:tgtEl>
                                          <p:spTgt spid="40"/>
                                        </p:tgtEl>
                                        <p:attrNameLst>
                                          <p:attrName>ppt_x</p:attrName>
                                        </p:attrNameLst>
                                      </p:cBhvr>
                                      <p:tavLst>
                                        <p:tav tm="0">
                                          <p:val>
                                            <p:strVal val="#ppt_x"/>
                                          </p:val>
                                        </p:tav>
                                        <p:tav tm="100000">
                                          <p:val>
                                            <p:strVal val="#ppt_x"/>
                                          </p:val>
                                        </p:tav>
                                      </p:tavLst>
                                    </p:anim>
                                    <p:anim calcmode="lin" valueType="num">
                                      <p:cBhvr>
                                        <p:cTn id="51" dur="500" fill="hold"/>
                                        <p:tgtEl>
                                          <p:spTgt spid="40"/>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41"/>
                                        </p:tgtEl>
                                        <p:attrNameLst>
                                          <p:attrName>style.visibility</p:attrName>
                                        </p:attrNameLst>
                                      </p:cBhvr>
                                      <p:to>
                                        <p:strVal val="visible"/>
                                      </p:to>
                                    </p:set>
                                    <p:animEffect transition="in" filter="fade">
                                      <p:cBhvr>
                                        <p:cTn id="54" dur="500"/>
                                        <p:tgtEl>
                                          <p:spTgt spid="41"/>
                                        </p:tgtEl>
                                      </p:cBhvr>
                                    </p:animEffect>
                                    <p:anim calcmode="lin" valueType="num">
                                      <p:cBhvr>
                                        <p:cTn id="55" dur="500" fill="hold"/>
                                        <p:tgtEl>
                                          <p:spTgt spid="41"/>
                                        </p:tgtEl>
                                        <p:attrNameLst>
                                          <p:attrName>ppt_x</p:attrName>
                                        </p:attrNameLst>
                                      </p:cBhvr>
                                      <p:tavLst>
                                        <p:tav tm="0">
                                          <p:val>
                                            <p:strVal val="#ppt_x"/>
                                          </p:val>
                                        </p:tav>
                                        <p:tav tm="100000">
                                          <p:val>
                                            <p:strVal val="#ppt_x"/>
                                          </p:val>
                                        </p:tav>
                                      </p:tavLst>
                                    </p:anim>
                                    <p:anim calcmode="lin" valueType="num">
                                      <p:cBhvr>
                                        <p:cTn id="56" dur="500" fill="hold"/>
                                        <p:tgtEl>
                                          <p:spTgt spid="41"/>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42"/>
                                        </p:tgtEl>
                                        <p:attrNameLst>
                                          <p:attrName>style.visibility</p:attrName>
                                        </p:attrNameLst>
                                      </p:cBhvr>
                                      <p:to>
                                        <p:strVal val="visible"/>
                                      </p:to>
                                    </p:set>
                                    <p:animEffect transition="in" filter="fade">
                                      <p:cBhvr>
                                        <p:cTn id="59" dur="500"/>
                                        <p:tgtEl>
                                          <p:spTgt spid="42"/>
                                        </p:tgtEl>
                                      </p:cBhvr>
                                    </p:animEffect>
                                    <p:anim calcmode="lin" valueType="num">
                                      <p:cBhvr>
                                        <p:cTn id="60" dur="500" fill="hold"/>
                                        <p:tgtEl>
                                          <p:spTgt spid="42"/>
                                        </p:tgtEl>
                                        <p:attrNameLst>
                                          <p:attrName>ppt_x</p:attrName>
                                        </p:attrNameLst>
                                      </p:cBhvr>
                                      <p:tavLst>
                                        <p:tav tm="0">
                                          <p:val>
                                            <p:strVal val="#ppt_x"/>
                                          </p:val>
                                        </p:tav>
                                        <p:tav tm="100000">
                                          <p:val>
                                            <p:strVal val="#ppt_x"/>
                                          </p:val>
                                        </p:tav>
                                      </p:tavLst>
                                    </p:anim>
                                    <p:anim calcmode="lin" valueType="num">
                                      <p:cBhvr>
                                        <p:cTn id="61" dur="500" fill="hold"/>
                                        <p:tgtEl>
                                          <p:spTgt spid="42"/>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43"/>
                                        </p:tgtEl>
                                        <p:attrNameLst>
                                          <p:attrName>style.visibility</p:attrName>
                                        </p:attrNameLst>
                                      </p:cBhvr>
                                      <p:to>
                                        <p:strVal val="visible"/>
                                      </p:to>
                                    </p:set>
                                    <p:animEffect transition="in" filter="fade">
                                      <p:cBhvr>
                                        <p:cTn id="64" dur="500"/>
                                        <p:tgtEl>
                                          <p:spTgt spid="43"/>
                                        </p:tgtEl>
                                      </p:cBhvr>
                                    </p:animEffect>
                                    <p:anim calcmode="lin" valueType="num">
                                      <p:cBhvr>
                                        <p:cTn id="65" dur="500" fill="hold"/>
                                        <p:tgtEl>
                                          <p:spTgt spid="43"/>
                                        </p:tgtEl>
                                        <p:attrNameLst>
                                          <p:attrName>ppt_x</p:attrName>
                                        </p:attrNameLst>
                                      </p:cBhvr>
                                      <p:tavLst>
                                        <p:tav tm="0">
                                          <p:val>
                                            <p:strVal val="#ppt_x"/>
                                          </p:val>
                                        </p:tav>
                                        <p:tav tm="100000">
                                          <p:val>
                                            <p:strVal val="#ppt_x"/>
                                          </p:val>
                                        </p:tav>
                                      </p:tavLst>
                                    </p:anim>
                                    <p:anim calcmode="lin" valueType="num">
                                      <p:cBhvr>
                                        <p:cTn id="66" dur="500" fill="hold"/>
                                        <p:tgtEl>
                                          <p:spTgt spid="43"/>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44"/>
                                        </p:tgtEl>
                                        <p:attrNameLst>
                                          <p:attrName>style.visibility</p:attrName>
                                        </p:attrNameLst>
                                      </p:cBhvr>
                                      <p:to>
                                        <p:strVal val="visible"/>
                                      </p:to>
                                    </p:set>
                                    <p:animEffect transition="in" filter="fade">
                                      <p:cBhvr>
                                        <p:cTn id="69" dur="500"/>
                                        <p:tgtEl>
                                          <p:spTgt spid="44"/>
                                        </p:tgtEl>
                                      </p:cBhvr>
                                    </p:animEffect>
                                    <p:anim calcmode="lin" valueType="num">
                                      <p:cBhvr>
                                        <p:cTn id="70" dur="500" fill="hold"/>
                                        <p:tgtEl>
                                          <p:spTgt spid="44"/>
                                        </p:tgtEl>
                                        <p:attrNameLst>
                                          <p:attrName>ppt_x</p:attrName>
                                        </p:attrNameLst>
                                      </p:cBhvr>
                                      <p:tavLst>
                                        <p:tav tm="0">
                                          <p:val>
                                            <p:strVal val="#ppt_x"/>
                                          </p:val>
                                        </p:tav>
                                        <p:tav tm="100000">
                                          <p:val>
                                            <p:strVal val="#ppt_x"/>
                                          </p:val>
                                        </p:tav>
                                      </p:tavLst>
                                    </p:anim>
                                    <p:anim calcmode="lin" valueType="num">
                                      <p:cBhvr>
                                        <p:cTn id="71" dur="5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p:bldP spid="41" grpId="0"/>
      <p:bldP spid="42" grpId="0"/>
      <p:bldP spid="43" grpId="0"/>
      <p:bldP spid="44" grpId="0"/>
      <p:bldP spid="45" grpId="0" animBg="1"/>
      <p:bldP spid="49" grpId="0" animBg="1"/>
      <p:bldP spid="5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942517" y="820960"/>
            <a:ext cx="6350000" cy="601494"/>
            <a:chOff x="3364550" y="733036"/>
            <a:chExt cx="6350000" cy="601494"/>
          </a:xfrm>
        </p:grpSpPr>
        <p:sp>
          <p:nvSpPr>
            <p:cNvPr id="6" name="TextBox 2"/>
            <p:cNvSpPr txBox="1"/>
            <p:nvPr/>
          </p:nvSpPr>
          <p:spPr>
            <a:xfrm>
              <a:off x="4901276" y="733036"/>
              <a:ext cx="3276549" cy="461666"/>
            </a:xfrm>
            <a:prstGeom prst="rect">
              <a:avLst/>
            </a:prstGeom>
            <a:noFill/>
          </p:spPr>
          <p:txBody>
            <a:bodyPr wrap="none" rtlCol="0">
              <a:spAutoFit/>
            </a:bodyPr>
            <a:lstStyle/>
            <a:p>
              <a:r>
                <a:rPr lang="zh-CN" altLang="en-US" sz="2400" dirty="0">
                  <a:solidFill>
                    <a:srgbClr val="EFA292"/>
                  </a:solidFill>
                  <a:latin typeface="微软雅黑" panose="020B0503020204020204" pitchFamily="34" charset="-122"/>
                  <a:ea typeface="微软雅黑" panose="020B0503020204020204" pitchFamily="34" charset="-122"/>
                </a:rPr>
                <a:t>点击输入相关文字标题</a:t>
              </a:r>
            </a:p>
          </p:txBody>
        </p:sp>
        <p:cxnSp>
          <p:nvCxnSpPr>
            <p:cNvPr id="7" name="直接连接符 6"/>
            <p:cNvCxnSpPr/>
            <p:nvPr/>
          </p:nvCxnSpPr>
          <p:spPr>
            <a:xfrm>
              <a:off x="3364550" y="1334530"/>
              <a:ext cx="6350000" cy="0"/>
            </a:xfrm>
            <a:prstGeom prst="line">
              <a:avLst/>
            </a:prstGeom>
            <a:ln w="3175">
              <a:solidFill>
                <a:srgbClr val="EFA292"/>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1852839" y="2090738"/>
            <a:ext cx="8510361" cy="2197918"/>
            <a:chOff x="1408339" y="1925637"/>
            <a:chExt cx="9509125" cy="2455863"/>
          </a:xfrm>
        </p:grpSpPr>
        <p:sp>
          <p:nvSpPr>
            <p:cNvPr id="9" name="Rectangle 5"/>
            <p:cNvSpPr>
              <a:spLocks noChangeArrowheads="1"/>
            </p:cNvSpPr>
            <p:nvPr/>
          </p:nvSpPr>
          <p:spPr bwMode="auto">
            <a:xfrm>
              <a:off x="1408339" y="1925637"/>
              <a:ext cx="4201204" cy="2455863"/>
            </a:xfrm>
            <a:prstGeom prst="rect">
              <a:avLst/>
            </a:prstGeom>
            <a:solidFill>
              <a:srgbClr val="EFA292"/>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FFFFFF"/>
                </a:solidFill>
              </a:endParaRPr>
            </a:p>
          </p:txBody>
        </p:sp>
        <p:sp>
          <p:nvSpPr>
            <p:cNvPr id="10" name="Rectangle 6"/>
            <p:cNvSpPr>
              <a:spLocks noChangeArrowheads="1"/>
            </p:cNvSpPr>
            <p:nvPr/>
          </p:nvSpPr>
          <p:spPr bwMode="auto">
            <a:xfrm>
              <a:off x="5711143" y="1925637"/>
              <a:ext cx="5206321" cy="2455863"/>
            </a:xfrm>
            <a:prstGeom prst="rect">
              <a:avLst/>
            </a:prstGeom>
            <a:blipFill>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a:blip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FFFFFF"/>
                </a:solidFill>
              </a:endParaRPr>
            </a:p>
          </p:txBody>
        </p:sp>
        <p:sp>
          <p:nvSpPr>
            <p:cNvPr id="11" name="TextBox 13"/>
            <p:cNvSpPr txBox="1">
              <a:spLocks noChangeArrowheads="1"/>
            </p:cNvSpPr>
            <p:nvPr/>
          </p:nvSpPr>
          <p:spPr bwMode="auto">
            <a:xfrm>
              <a:off x="2267178" y="2761117"/>
              <a:ext cx="23383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2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3"/>
            <p:cNvSpPr txBox="1">
              <a:spLocks noChangeArrowheads="1"/>
            </p:cNvSpPr>
            <p:nvPr/>
          </p:nvSpPr>
          <p:spPr bwMode="auto">
            <a:xfrm>
              <a:off x="2471965" y="3216728"/>
              <a:ext cx="20447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6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3" name="矩形 14"/>
          <p:cNvSpPr>
            <a:spLocks noChangeArrowheads="1"/>
          </p:cNvSpPr>
          <p:nvPr/>
        </p:nvSpPr>
        <p:spPr bwMode="auto">
          <a:xfrm>
            <a:off x="1908403" y="5454650"/>
            <a:ext cx="9725025" cy="20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20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20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4" name="矩形 15"/>
          <p:cNvSpPr>
            <a:spLocks noChangeArrowheads="1"/>
          </p:cNvSpPr>
          <p:nvPr/>
        </p:nvSpPr>
        <p:spPr bwMode="auto">
          <a:xfrm>
            <a:off x="1908403" y="5729288"/>
            <a:ext cx="9725025"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20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20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5" name="矩形 14"/>
          <p:cNvSpPr/>
          <p:nvPr/>
        </p:nvSpPr>
        <p:spPr>
          <a:xfrm>
            <a:off x="1852839" y="4368865"/>
            <a:ext cx="8510361" cy="950785"/>
          </a:xfrm>
          <a:prstGeom prst="rect">
            <a:avLst/>
          </a:prstGeom>
          <a:solidFill>
            <a:srgbClr val="B6C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endParaRPr>
          </a:p>
        </p:txBody>
      </p:sp>
      <p:sp>
        <p:nvSpPr>
          <p:cNvPr id="16" name="TextBox 15"/>
          <p:cNvSpPr txBox="1"/>
          <p:nvPr/>
        </p:nvSpPr>
        <p:spPr>
          <a:xfrm>
            <a:off x="2330712" y="4521091"/>
            <a:ext cx="7554613" cy="646331"/>
          </a:xfrm>
          <a:prstGeom prst="rect">
            <a:avLst/>
          </a:prstGeom>
          <a:noFill/>
        </p:spPr>
        <p:txBody>
          <a:bodyPr wrap="square" rtlCol="0">
            <a:spAutoFit/>
          </a:bodyPr>
          <a:lstStyle/>
          <a:p>
            <a:r>
              <a:rPr lang="en-US" altLang="zh-CN" sz="1200" kern="1600" spc="10" dirty="0" err="1">
                <a:solidFill>
                  <a:schemeClr val="bg1"/>
                </a:solidFill>
              </a:rPr>
              <a:t>Donec</a:t>
            </a:r>
            <a:r>
              <a:rPr lang="en-US" altLang="zh-CN" sz="1200" kern="1600" spc="10" dirty="0">
                <a:solidFill>
                  <a:schemeClr val="bg1"/>
                </a:solidFill>
              </a:rPr>
              <a:t> id </a:t>
            </a:r>
            <a:r>
              <a:rPr lang="en-US" altLang="zh-CN" sz="1200" kern="1600" spc="10" dirty="0" err="1">
                <a:solidFill>
                  <a:schemeClr val="bg1"/>
                </a:solidFill>
              </a:rPr>
              <a:t>elit</a:t>
            </a:r>
            <a:r>
              <a:rPr lang="en-US" altLang="zh-CN" sz="1200" kern="1600" spc="10" dirty="0">
                <a:solidFill>
                  <a:schemeClr val="bg1"/>
                </a:solidFill>
              </a:rPr>
              <a:t> non mi </a:t>
            </a:r>
            <a:r>
              <a:rPr lang="en-US" altLang="zh-CN" sz="1200" kern="1600" spc="10" dirty="0" err="1">
                <a:solidFill>
                  <a:schemeClr val="bg1"/>
                </a:solidFill>
              </a:rPr>
              <a:t>porta</a:t>
            </a:r>
            <a:r>
              <a:rPr lang="en-US" altLang="zh-CN" sz="1200" kern="1600" spc="10" dirty="0">
                <a:solidFill>
                  <a:schemeClr val="bg1"/>
                </a:solidFill>
              </a:rPr>
              <a:t> </a:t>
            </a:r>
            <a:r>
              <a:rPr lang="en-US" altLang="zh-CN" sz="1200" kern="1600" spc="10" dirty="0" err="1">
                <a:solidFill>
                  <a:schemeClr val="bg1"/>
                </a:solidFill>
              </a:rPr>
              <a:t>gravida</a:t>
            </a:r>
            <a:r>
              <a:rPr lang="en-US" altLang="zh-CN" sz="1200" kern="1600" spc="10" dirty="0">
                <a:solidFill>
                  <a:schemeClr val="bg1"/>
                </a:solidFill>
              </a:rPr>
              <a:t> at </a:t>
            </a:r>
            <a:r>
              <a:rPr lang="en-US" altLang="zh-CN" sz="1200" kern="1600" spc="10" dirty="0" err="1">
                <a:solidFill>
                  <a:schemeClr val="bg1"/>
                </a:solidFill>
              </a:rPr>
              <a:t>eget</a:t>
            </a:r>
            <a:r>
              <a:rPr lang="en-US" altLang="zh-CN" sz="1200" kern="1600" spc="10" dirty="0">
                <a:solidFill>
                  <a:schemeClr val="bg1"/>
                </a:solidFill>
              </a:rPr>
              <a:t> </a:t>
            </a:r>
            <a:r>
              <a:rPr lang="en-US" altLang="zh-CN" sz="1200" spc="10" dirty="0" err="1">
                <a:solidFill>
                  <a:schemeClr val="bg1"/>
                </a:solidFill>
              </a:rPr>
              <a:t>metus</a:t>
            </a:r>
            <a:r>
              <a:rPr lang="en-US" altLang="zh-CN" sz="1200" spc="10" dirty="0">
                <a:solidFill>
                  <a:schemeClr val="bg1"/>
                </a:solidFill>
              </a:rPr>
              <a:t>. </a:t>
            </a:r>
            <a:r>
              <a:rPr lang="en-US" altLang="zh-CN" sz="1200" spc="10" dirty="0" err="1">
                <a:solidFill>
                  <a:schemeClr val="bg1"/>
                </a:solidFill>
              </a:rPr>
              <a:t>Fusce</a:t>
            </a:r>
            <a:r>
              <a:rPr lang="en-US" altLang="zh-CN" sz="1200" spc="10" dirty="0">
                <a:solidFill>
                  <a:schemeClr val="bg1"/>
                </a:solidFill>
              </a:rPr>
              <a:t> </a:t>
            </a:r>
            <a:r>
              <a:rPr lang="en-US" altLang="zh-CN" sz="1200" spc="10" dirty="0" err="1">
                <a:solidFill>
                  <a:schemeClr val="bg1"/>
                </a:solidFill>
              </a:rPr>
              <a:t>dapibus</a:t>
            </a:r>
            <a:r>
              <a:rPr lang="en-US" altLang="zh-CN" sz="1200" spc="10" dirty="0">
                <a:solidFill>
                  <a:schemeClr val="bg1"/>
                </a:solidFill>
              </a:rPr>
              <a:t>, </a:t>
            </a:r>
            <a:r>
              <a:rPr lang="en-US" altLang="zh-CN" sz="1200" spc="10" dirty="0" err="1">
                <a:solidFill>
                  <a:schemeClr val="bg1"/>
                </a:solidFill>
              </a:rPr>
              <a:t>tellus</a:t>
            </a:r>
            <a:r>
              <a:rPr lang="en-US" altLang="zh-CN" sz="1200" spc="10" dirty="0">
                <a:solidFill>
                  <a:schemeClr val="bg1"/>
                </a:solidFill>
              </a:rPr>
              <a:t> ac </a:t>
            </a:r>
            <a:r>
              <a:rPr lang="en-US" altLang="zh-CN" sz="1200" spc="10" dirty="0" err="1">
                <a:solidFill>
                  <a:schemeClr val="bg1"/>
                </a:solidFill>
              </a:rPr>
              <a:t>cursus</a:t>
            </a:r>
            <a:r>
              <a:rPr lang="en-US" altLang="zh-CN" sz="1200" spc="10" dirty="0">
                <a:solidFill>
                  <a:schemeClr val="bg1"/>
                </a:solidFill>
              </a:rPr>
              <a:t>. </a:t>
            </a:r>
            <a:r>
              <a:rPr lang="en-US" altLang="zh-CN" sz="1200" kern="1600" spc="10" dirty="0" err="1">
                <a:solidFill>
                  <a:schemeClr val="bg1"/>
                </a:solidFill>
              </a:rPr>
              <a:t>Donec</a:t>
            </a:r>
            <a:r>
              <a:rPr lang="en-US" altLang="zh-CN" sz="1200" kern="1600" spc="10" dirty="0">
                <a:solidFill>
                  <a:schemeClr val="bg1"/>
                </a:solidFill>
              </a:rPr>
              <a:t> id </a:t>
            </a:r>
            <a:r>
              <a:rPr lang="en-US" altLang="zh-CN" sz="1200" kern="1600" spc="10" dirty="0" err="1">
                <a:solidFill>
                  <a:schemeClr val="bg1"/>
                </a:solidFill>
              </a:rPr>
              <a:t>elit</a:t>
            </a:r>
            <a:r>
              <a:rPr lang="en-US" altLang="zh-CN" sz="1200" kern="1600" spc="10" dirty="0">
                <a:solidFill>
                  <a:schemeClr val="bg1"/>
                </a:solidFill>
              </a:rPr>
              <a:t> non mi </a:t>
            </a:r>
            <a:r>
              <a:rPr lang="en-US" altLang="zh-CN" sz="1200" kern="1600" spc="10" dirty="0" err="1">
                <a:solidFill>
                  <a:schemeClr val="bg1"/>
                </a:solidFill>
              </a:rPr>
              <a:t>porta</a:t>
            </a:r>
            <a:r>
              <a:rPr lang="en-US" altLang="zh-CN" sz="1200" kern="1600" spc="10" dirty="0">
                <a:solidFill>
                  <a:schemeClr val="bg1"/>
                </a:solidFill>
              </a:rPr>
              <a:t> </a:t>
            </a:r>
            <a:r>
              <a:rPr lang="en-US" altLang="zh-CN" sz="1200" kern="1600" spc="10" dirty="0" err="1">
                <a:solidFill>
                  <a:schemeClr val="bg1"/>
                </a:solidFill>
              </a:rPr>
              <a:t>gravida</a:t>
            </a:r>
            <a:r>
              <a:rPr lang="en-US" altLang="zh-CN" sz="1200" kern="1600" spc="10" dirty="0">
                <a:solidFill>
                  <a:schemeClr val="bg1"/>
                </a:solidFill>
              </a:rPr>
              <a:t> at </a:t>
            </a:r>
            <a:r>
              <a:rPr lang="en-US" altLang="zh-CN" sz="1200" kern="1600" spc="10" dirty="0" err="1">
                <a:solidFill>
                  <a:schemeClr val="bg1"/>
                </a:solidFill>
              </a:rPr>
              <a:t>eget</a:t>
            </a:r>
            <a:r>
              <a:rPr lang="en-US" altLang="zh-CN" sz="1200" kern="1600" spc="10" dirty="0">
                <a:solidFill>
                  <a:schemeClr val="bg1"/>
                </a:solidFill>
              </a:rPr>
              <a:t> </a:t>
            </a:r>
            <a:r>
              <a:rPr lang="en-US" altLang="zh-CN" sz="1200" spc="10" dirty="0" err="1">
                <a:solidFill>
                  <a:schemeClr val="bg1"/>
                </a:solidFill>
              </a:rPr>
              <a:t>metus</a:t>
            </a:r>
            <a:r>
              <a:rPr lang="en-US" altLang="zh-CN" sz="1200" spc="10" dirty="0">
                <a:solidFill>
                  <a:schemeClr val="bg1"/>
                </a:solidFill>
              </a:rPr>
              <a:t>. </a:t>
            </a:r>
            <a:r>
              <a:rPr lang="en-US" altLang="zh-CN" sz="1200" spc="10" dirty="0" err="1">
                <a:solidFill>
                  <a:schemeClr val="bg1"/>
                </a:solidFill>
              </a:rPr>
              <a:t>Fusce</a:t>
            </a:r>
            <a:r>
              <a:rPr lang="en-US" altLang="zh-CN" sz="1200" spc="10" dirty="0">
                <a:solidFill>
                  <a:schemeClr val="bg1"/>
                </a:solidFill>
              </a:rPr>
              <a:t> </a:t>
            </a:r>
            <a:r>
              <a:rPr lang="en-US" altLang="zh-CN" sz="1200" spc="10" dirty="0" err="1">
                <a:solidFill>
                  <a:schemeClr val="bg1"/>
                </a:solidFill>
              </a:rPr>
              <a:t>dapibus</a:t>
            </a:r>
            <a:r>
              <a:rPr lang="en-US" altLang="zh-CN" sz="1200" spc="10" dirty="0">
                <a:solidFill>
                  <a:schemeClr val="bg1"/>
                </a:solidFill>
              </a:rPr>
              <a:t>, </a:t>
            </a:r>
            <a:r>
              <a:rPr lang="en-US" altLang="zh-CN" sz="1200" spc="10" dirty="0" err="1">
                <a:solidFill>
                  <a:schemeClr val="bg1"/>
                </a:solidFill>
              </a:rPr>
              <a:t>tellus</a:t>
            </a:r>
            <a:r>
              <a:rPr lang="en-US" altLang="zh-CN" sz="1200" spc="10" dirty="0">
                <a:solidFill>
                  <a:schemeClr val="bg1"/>
                </a:solidFill>
              </a:rPr>
              <a:t> ac </a:t>
            </a:r>
            <a:r>
              <a:rPr lang="en-US" altLang="zh-CN" sz="1200" spc="10" dirty="0" err="1">
                <a:solidFill>
                  <a:schemeClr val="bg1"/>
                </a:solidFill>
              </a:rPr>
              <a:t>cursus</a:t>
            </a:r>
            <a:r>
              <a:rPr lang="en-US" altLang="zh-CN" sz="1200" spc="10" dirty="0">
                <a:solidFill>
                  <a:schemeClr val="bg1"/>
                </a:solidFill>
              </a:rPr>
              <a:t>.</a:t>
            </a:r>
            <a:r>
              <a:rPr lang="en-US" altLang="zh-CN" sz="1200" kern="1600" spc="10" dirty="0">
                <a:solidFill>
                  <a:schemeClr val="bg1"/>
                </a:solidFill>
              </a:rPr>
              <a:t> </a:t>
            </a:r>
            <a:r>
              <a:rPr lang="en-US" altLang="zh-CN" sz="1200" kern="1600" spc="10" dirty="0" err="1">
                <a:solidFill>
                  <a:schemeClr val="bg1"/>
                </a:solidFill>
              </a:rPr>
              <a:t>Donec</a:t>
            </a:r>
            <a:r>
              <a:rPr lang="en-US" altLang="zh-CN" sz="1200" kern="1600" spc="10" dirty="0">
                <a:solidFill>
                  <a:schemeClr val="bg1"/>
                </a:solidFill>
              </a:rPr>
              <a:t> id </a:t>
            </a:r>
            <a:r>
              <a:rPr lang="en-US" altLang="zh-CN" sz="1200" kern="1600" spc="10" dirty="0" err="1">
                <a:solidFill>
                  <a:schemeClr val="bg1"/>
                </a:solidFill>
              </a:rPr>
              <a:t>elit</a:t>
            </a:r>
            <a:r>
              <a:rPr lang="en-US" altLang="zh-CN" sz="1200" kern="1600" spc="10" dirty="0">
                <a:solidFill>
                  <a:schemeClr val="bg1"/>
                </a:solidFill>
              </a:rPr>
              <a:t> non mi </a:t>
            </a:r>
            <a:r>
              <a:rPr lang="en-US" altLang="zh-CN" sz="1200" kern="1600" spc="10" dirty="0" err="1">
                <a:solidFill>
                  <a:schemeClr val="bg1"/>
                </a:solidFill>
              </a:rPr>
              <a:t>porta</a:t>
            </a:r>
            <a:r>
              <a:rPr lang="en-US" altLang="zh-CN" sz="1200" kern="1600" spc="10" dirty="0">
                <a:solidFill>
                  <a:schemeClr val="bg1"/>
                </a:solidFill>
              </a:rPr>
              <a:t> </a:t>
            </a:r>
            <a:r>
              <a:rPr lang="en-US" altLang="zh-CN" sz="1200" kern="1600" spc="10" dirty="0" err="1">
                <a:solidFill>
                  <a:schemeClr val="bg1"/>
                </a:solidFill>
              </a:rPr>
              <a:t>gravida</a:t>
            </a:r>
            <a:r>
              <a:rPr lang="en-US" altLang="zh-CN" sz="1200" kern="1600" spc="10" dirty="0">
                <a:solidFill>
                  <a:schemeClr val="bg1"/>
                </a:solidFill>
              </a:rPr>
              <a:t> at </a:t>
            </a:r>
            <a:r>
              <a:rPr lang="en-US" altLang="zh-CN" sz="1200" kern="1600" spc="10" dirty="0" err="1">
                <a:solidFill>
                  <a:schemeClr val="bg1"/>
                </a:solidFill>
              </a:rPr>
              <a:t>eget</a:t>
            </a:r>
            <a:r>
              <a:rPr lang="en-US" altLang="zh-CN" sz="1200" kern="1600" spc="10" dirty="0">
                <a:solidFill>
                  <a:schemeClr val="bg1"/>
                </a:solidFill>
              </a:rPr>
              <a:t> </a:t>
            </a:r>
            <a:r>
              <a:rPr lang="en-US" altLang="zh-CN" sz="1200" spc="10" dirty="0" err="1">
                <a:solidFill>
                  <a:schemeClr val="bg1"/>
                </a:solidFill>
              </a:rPr>
              <a:t>metus</a:t>
            </a:r>
            <a:r>
              <a:rPr lang="en-US" altLang="zh-CN" sz="1200" spc="10" dirty="0">
                <a:solidFill>
                  <a:schemeClr val="bg1"/>
                </a:solidFill>
              </a:rPr>
              <a:t>. </a:t>
            </a:r>
            <a:r>
              <a:rPr lang="en-US" altLang="zh-CN" sz="1200" spc="10" dirty="0" err="1">
                <a:solidFill>
                  <a:schemeClr val="bg1"/>
                </a:solidFill>
              </a:rPr>
              <a:t>Fusce</a:t>
            </a:r>
            <a:r>
              <a:rPr lang="en-US" altLang="zh-CN" sz="1200" spc="10" dirty="0">
                <a:solidFill>
                  <a:schemeClr val="bg1"/>
                </a:solidFill>
              </a:rPr>
              <a:t> </a:t>
            </a:r>
            <a:r>
              <a:rPr lang="en-US" altLang="zh-CN" sz="1200" spc="10" dirty="0" err="1">
                <a:solidFill>
                  <a:schemeClr val="bg1"/>
                </a:solidFill>
              </a:rPr>
              <a:t>dapibus</a:t>
            </a:r>
            <a:r>
              <a:rPr lang="en-US" altLang="zh-CN" sz="1200" spc="10" dirty="0">
                <a:solidFill>
                  <a:schemeClr val="bg1"/>
                </a:solidFill>
              </a:rPr>
              <a:t>, </a:t>
            </a:r>
            <a:r>
              <a:rPr lang="en-US" altLang="zh-CN" sz="1200" spc="10" dirty="0" err="1">
                <a:solidFill>
                  <a:schemeClr val="bg1"/>
                </a:solidFill>
              </a:rPr>
              <a:t>tellus</a:t>
            </a:r>
            <a:r>
              <a:rPr lang="en-US" altLang="zh-CN" sz="1200" spc="10" dirty="0">
                <a:solidFill>
                  <a:schemeClr val="bg1"/>
                </a:solidFill>
              </a:rPr>
              <a:t> ac </a:t>
            </a:r>
            <a:r>
              <a:rPr lang="en-US" altLang="zh-CN" sz="1200" spc="10" dirty="0" err="1">
                <a:solidFill>
                  <a:schemeClr val="bg1"/>
                </a:solidFill>
              </a:rPr>
              <a:t>cursus</a:t>
            </a:r>
            <a:endParaRPr lang="zh-CN" altLang="en-US" sz="1200" spc="10" dirty="0">
              <a:solidFill>
                <a:schemeClr val="bg1"/>
              </a:solidFill>
            </a:endParaRPr>
          </a:p>
        </p:txBody>
      </p:sp>
    </p:spTree>
    <p:extLst>
      <p:ext uri="{BB962C8B-B14F-4D97-AF65-F5344CB8AC3E}">
        <p14:creationId xmlns:p14="http://schemas.microsoft.com/office/powerpoint/2010/main" val="201329094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250"/>
                                        <p:tgtEl>
                                          <p:spTgt spid="13"/>
                                        </p:tgtEl>
                                      </p:cBhvr>
                                    </p:animEffect>
                                    <p:anim calcmode="lin" valueType="num">
                                      <p:cBhvr>
                                        <p:cTn id="14" dur="250" fill="hold"/>
                                        <p:tgtEl>
                                          <p:spTgt spid="13"/>
                                        </p:tgtEl>
                                        <p:attrNameLst>
                                          <p:attrName>ppt_x</p:attrName>
                                        </p:attrNameLst>
                                      </p:cBhvr>
                                      <p:tavLst>
                                        <p:tav tm="0">
                                          <p:val>
                                            <p:strVal val="#ppt_x"/>
                                          </p:val>
                                        </p:tav>
                                        <p:tav tm="100000">
                                          <p:val>
                                            <p:strVal val="#ppt_x"/>
                                          </p:val>
                                        </p:tav>
                                      </p:tavLst>
                                    </p:anim>
                                    <p:anim calcmode="lin" valueType="num">
                                      <p:cBhvr>
                                        <p:cTn id="15" dur="25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250"/>
                                        <p:tgtEl>
                                          <p:spTgt spid="14"/>
                                        </p:tgtEl>
                                      </p:cBhvr>
                                    </p:animEffect>
                                    <p:anim calcmode="lin" valueType="num">
                                      <p:cBhvr>
                                        <p:cTn id="20" dur="250" fill="hold"/>
                                        <p:tgtEl>
                                          <p:spTgt spid="14"/>
                                        </p:tgtEl>
                                        <p:attrNameLst>
                                          <p:attrName>ppt_x</p:attrName>
                                        </p:attrNameLst>
                                      </p:cBhvr>
                                      <p:tavLst>
                                        <p:tav tm="0">
                                          <p:val>
                                            <p:strVal val="#ppt_x"/>
                                          </p:val>
                                        </p:tav>
                                        <p:tav tm="100000">
                                          <p:val>
                                            <p:strVal val="#ppt_x"/>
                                          </p:val>
                                        </p:tav>
                                      </p:tavLst>
                                    </p:anim>
                                    <p:anim calcmode="lin" valueType="num">
                                      <p:cBhvr>
                                        <p:cTn id="21" dur="250" fill="hold"/>
                                        <p:tgtEl>
                                          <p:spTgt spid="14"/>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anim calcmode="lin" valueType="num">
                                      <p:cBhvr>
                                        <p:cTn id="26" dur="500" fill="hold"/>
                                        <p:tgtEl>
                                          <p:spTgt spid="5"/>
                                        </p:tgtEl>
                                        <p:attrNameLst>
                                          <p:attrName>ppt_x</p:attrName>
                                        </p:attrNameLst>
                                      </p:cBhvr>
                                      <p:tavLst>
                                        <p:tav tm="0">
                                          <p:val>
                                            <p:strVal val="#ppt_x"/>
                                          </p:val>
                                        </p:tav>
                                        <p:tav tm="100000">
                                          <p:val>
                                            <p:strVal val="#ppt_x"/>
                                          </p:val>
                                        </p:tav>
                                      </p:tavLst>
                                    </p:anim>
                                    <p:anim calcmode="lin" valueType="num">
                                      <p:cBhvr>
                                        <p:cTn id="27" dur="500" fill="hold"/>
                                        <p:tgtEl>
                                          <p:spTgt spid="5"/>
                                        </p:tgtEl>
                                        <p:attrNameLst>
                                          <p:attrName>ppt_y</p:attrName>
                                        </p:attrNameLst>
                                      </p:cBhvr>
                                      <p:tavLst>
                                        <p:tav tm="0">
                                          <p:val>
                                            <p:strVal val="#ppt_y+.1"/>
                                          </p:val>
                                        </p:tav>
                                        <p:tav tm="100000">
                                          <p:val>
                                            <p:strVal val="#ppt_y"/>
                                          </p:val>
                                        </p:tav>
                                      </p:tavLst>
                                    </p:anim>
                                  </p:childTnLst>
                                </p:cTn>
                              </p:par>
                            </p:childTnLst>
                          </p:cTn>
                        </p:par>
                        <p:par>
                          <p:cTn id="28" fill="hold">
                            <p:stCondLst>
                              <p:cond delay="1750"/>
                            </p:stCondLst>
                            <p:childTnLst>
                              <p:par>
                                <p:cTn id="29" presetID="42" presetClass="entr" presetSubtype="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anim calcmode="lin" valueType="num">
                                      <p:cBhvr>
                                        <p:cTn id="32" dur="500" fill="hold"/>
                                        <p:tgtEl>
                                          <p:spTgt spid="16"/>
                                        </p:tgtEl>
                                        <p:attrNameLst>
                                          <p:attrName>ppt_x</p:attrName>
                                        </p:attrNameLst>
                                      </p:cBhvr>
                                      <p:tavLst>
                                        <p:tav tm="0">
                                          <p:val>
                                            <p:strVal val="#ppt_x"/>
                                          </p:val>
                                        </p:tav>
                                        <p:tav tm="100000">
                                          <p:val>
                                            <p:strVal val="#ppt_x"/>
                                          </p:val>
                                        </p:tav>
                                      </p:tavLst>
                                    </p:anim>
                                    <p:anim calcmode="lin" valueType="num">
                                      <p:cBhvr>
                                        <p:cTn id="33" dur="500" fill="hold"/>
                                        <p:tgtEl>
                                          <p:spTgt spid="16"/>
                                        </p:tgtEl>
                                        <p:attrNameLst>
                                          <p:attrName>ppt_y</p:attrName>
                                        </p:attrNameLst>
                                      </p:cBhvr>
                                      <p:tavLst>
                                        <p:tav tm="0">
                                          <p:val>
                                            <p:strVal val="#ppt_y+.1"/>
                                          </p:val>
                                        </p:tav>
                                        <p:tav tm="100000">
                                          <p:val>
                                            <p:strVal val="#ppt_y"/>
                                          </p:val>
                                        </p:tav>
                                      </p:tavLst>
                                    </p:anim>
                                  </p:childTnLst>
                                </p:cTn>
                              </p:par>
                            </p:childTnLst>
                          </p:cTn>
                        </p:par>
                        <p:par>
                          <p:cTn id="34" fill="hold">
                            <p:stCondLst>
                              <p:cond delay="2250"/>
                            </p:stCondLst>
                            <p:childTnLst>
                              <p:par>
                                <p:cTn id="35" presetID="42" presetClass="entr" presetSubtype="0"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anim calcmode="lin" valueType="num">
                                      <p:cBhvr>
                                        <p:cTn id="38" dur="500" fill="hold"/>
                                        <p:tgtEl>
                                          <p:spTgt spid="15"/>
                                        </p:tgtEl>
                                        <p:attrNameLst>
                                          <p:attrName>ppt_x</p:attrName>
                                        </p:attrNameLst>
                                      </p:cBhvr>
                                      <p:tavLst>
                                        <p:tav tm="0">
                                          <p:val>
                                            <p:strVal val="#ppt_x"/>
                                          </p:val>
                                        </p:tav>
                                        <p:tav tm="100000">
                                          <p:val>
                                            <p:strVal val="#ppt_x"/>
                                          </p:val>
                                        </p:tav>
                                      </p:tavLst>
                                    </p:anim>
                                    <p:anim calcmode="lin" valueType="num">
                                      <p:cBhvr>
                                        <p:cTn id="39" dur="5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animBg="1"/>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942517" y="820960"/>
            <a:ext cx="6350000" cy="601494"/>
            <a:chOff x="3364550" y="733036"/>
            <a:chExt cx="6350000" cy="601494"/>
          </a:xfrm>
        </p:grpSpPr>
        <p:sp>
          <p:nvSpPr>
            <p:cNvPr id="6" name="TextBox 2"/>
            <p:cNvSpPr txBox="1"/>
            <p:nvPr/>
          </p:nvSpPr>
          <p:spPr>
            <a:xfrm>
              <a:off x="4901276" y="733036"/>
              <a:ext cx="3276549" cy="461666"/>
            </a:xfrm>
            <a:prstGeom prst="rect">
              <a:avLst/>
            </a:prstGeom>
            <a:noFill/>
          </p:spPr>
          <p:txBody>
            <a:bodyPr wrap="none" rtlCol="0">
              <a:spAutoFit/>
            </a:bodyPr>
            <a:lstStyle/>
            <a:p>
              <a:r>
                <a:rPr lang="zh-CN" altLang="en-US" sz="2400" dirty="0">
                  <a:solidFill>
                    <a:srgbClr val="EFA292"/>
                  </a:solidFill>
                  <a:latin typeface="微软雅黑" panose="020B0503020204020204" pitchFamily="34" charset="-122"/>
                  <a:ea typeface="微软雅黑" panose="020B0503020204020204" pitchFamily="34" charset="-122"/>
                </a:rPr>
                <a:t>点击输入相关文字标题</a:t>
              </a:r>
            </a:p>
          </p:txBody>
        </p:sp>
        <p:cxnSp>
          <p:nvCxnSpPr>
            <p:cNvPr id="7" name="直接连接符 6"/>
            <p:cNvCxnSpPr/>
            <p:nvPr/>
          </p:nvCxnSpPr>
          <p:spPr>
            <a:xfrm>
              <a:off x="3364550" y="1334530"/>
              <a:ext cx="6350000" cy="0"/>
            </a:xfrm>
            <a:prstGeom prst="line">
              <a:avLst/>
            </a:prstGeom>
            <a:ln w="3175">
              <a:solidFill>
                <a:srgbClr val="EFA292"/>
              </a:solidFill>
            </a:ln>
          </p:spPr>
          <p:style>
            <a:lnRef idx="1">
              <a:schemeClr val="accent1"/>
            </a:lnRef>
            <a:fillRef idx="0">
              <a:schemeClr val="accent1"/>
            </a:fillRef>
            <a:effectRef idx="0">
              <a:schemeClr val="accent1"/>
            </a:effectRef>
            <a:fontRef idx="minor">
              <a:schemeClr val="tx1"/>
            </a:fontRef>
          </p:style>
        </p:cxnSp>
      </p:grpSp>
      <p:grpSp>
        <p:nvGrpSpPr>
          <p:cNvPr id="71" name="组合 70"/>
          <p:cNvGrpSpPr/>
          <p:nvPr/>
        </p:nvGrpSpPr>
        <p:grpSpPr>
          <a:xfrm>
            <a:off x="885348" y="2198362"/>
            <a:ext cx="10506552" cy="2846195"/>
            <a:chOff x="-160817" y="2830212"/>
            <a:chExt cx="11909690" cy="3226300"/>
          </a:xfrm>
        </p:grpSpPr>
        <p:grpSp>
          <p:nvGrpSpPr>
            <p:cNvPr id="74" name="Group 10"/>
            <p:cNvGrpSpPr/>
            <p:nvPr/>
          </p:nvGrpSpPr>
          <p:grpSpPr>
            <a:xfrm>
              <a:off x="9718047" y="3103241"/>
              <a:ext cx="2030826" cy="744527"/>
              <a:chOff x="2606047" y="2432681"/>
              <a:chExt cx="2030826" cy="744527"/>
            </a:xfrm>
            <a:solidFill>
              <a:schemeClr val="accent3"/>
            </a:solidFill>
          </p:grpSpPr>
          <p:sp>
            <p:nvSpPr>
              <p:cNvPr id="90" name="Freeform 1"/>
              <p:cNvSpPr/>
              <p:nvPr/>
            </p:nvSpPr>
            <p:spPr>
              <a:xfrm>
                <a:off x="2606047" y="2432681"/>
                <a:ext cx="2030826" cy="744527"/>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0" h="21600">
                    <a:moveTo>
                      <a:pt x="3475" y="0"/>
                    </a:moveTo>
                    <a:lnTo>
                      <a:pt x="18125" y="0"/>
                    </a:lnTo>
                    <a:cubicBezTo>
                      <a:pt x="20044" y="0"/>
                      <a:pt x="21600" y="4835"/>
                      <a:pt x="21600" y="10800"/>
                    </a:cubicBezTo>
                    <a:cubicBezTo>
                      <a:pt x="21600" y="16765"/>
                      <a:pt x="20044" y="21600"/>
                      <a:pt x="18125" y="21600"/>
                    </a:cubicBezTo>
                    <a:lnTo>
                      <a:pt x="3475" y="21600"/>
                    </a:lnTo>
                    <a:cubicBezTo>
                      <a:pt x="1556" y="21600"/>
                      <a:pt x="0" y="16765"/>
                      <a:pt x="0" y="10800"/>
                    </a:cubicBezTo>
                    <a:cubicBezTo>
                      <a:pt x="0" y="4835"/>
                      <a:pt x="1556" y="0"/>
                      <a:pt x="3475" y="0"/>
                    </a:cubicBezTo>
                    <a:close/>
                  </a:path>
                </a:pathLst>
              </a:custGeom>
              <a:solidFill>
                <a:srgbClr val="A8B05D"/>
              </a:solidFill>
              <a:ln>
                <a:noFill/>
              </a:ln>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582137" tIns="121839" rIns="280904" bIns="121839" numCol="1" spcCol="1270" anchor="ctr" anchorCtr="0">
                <a:noAutofit/>
              </a:bodyPr>
              <a:lstStyle/>
              <a:p>
                <a:pPr marL="171450" lvl="1" indent="-171450" algn="l" defTabSz="711200">
                  <a:lnSpc>
                    <a:spcPct val="90000"/>
                  </a:lnSpc>
                  <a:spcBef>
                    <a:spcPct val="0"/>
                  </a:spcBef>
                  <a:spcAft>
                    <a:spcPct val="15000"/>
                  </a:spcAft>
                  <a:buChar char="••"/>
                </a:pPr>
                <a:endParaRPr lang="id-ID" sz="1600" kern="1200">
                  <a:cs typeface="+mn-ea"/>
                  <a:sym typeface="+mn-lt"/>
                </a:endParaRPr>
              </a:p>
              <a:p>
                <a:pPr marL="171450" lvl="1" indent="-171450" algn="l" defTabSz="711200">
                  <a:lnSpc>
                    <a:spcPct val="90000"/>
                  </a:lnSpc>
                  <a:spcBef>
                    <a:spcPct val="0"/>
                  </a:spcBef>
                  <a:spcAft>
                    <a:spcPct val="15000"/>
                  </a:spcAft>
                  <a:buChar char="••"/>
                </a:pPr>
                <a:endParaRPr lang="id-ID" sz="1600" kern="1200">
                  <a:cs typeface="+mn-ea"/>
                  <a:sym typeface="+mn-lt"/>
                </a:endParaRPr>
              </a:p>
            </p:txBody>
          </p:sp>
          <p:sp>
            <p:nvSpPr>
              <p:cNvPr id="91" name="Freeform 7"/>
              <p:cNvSpPr/>
              <p:nvPr/>
            </p:nvSpPr>
            <p:spPr>
              <a:xfrm>
                <a:off x="3367979" y="2614785"/>
                <a:ext cx="982150" cy="380315"/>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a:solidFill>
                <a:srgbClr val="A8B05D"/>
              </a:solidFill>
              <a:ln>
                <a:noFill/>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19" tIns="-1" rIns="0" bIns="0" numCol="1" spcCol="1270" anchor="ctr" anchorCtr="0">
                <a:noAutofit/>
              </a:bodyPr>
              <a:lstStyle/>
              <a:p>
                <a:pPr lvl="0" algn="l" defTabSz="800100">
                  <a:lnSpc>
                    <a:spcPct val="90000"/>
                  </a:lnSpc>
                  <a:spcBef>
                    <a:spcPct val="0"/>
                  </a:spcBef>
                  <a:spcAft>
                    <a:spcPct val="35000"/>
                  </a:spcAft>
                </a:pPr>
                <a:r>
                  <a:rPr lang="zh-CN" altLang="en-US" sz="1600" b="1" dirty="0">
                    <a:solidFill>
                      <a:schemeClr val="bg1"/>
                    </a:solidFill>
                    <a:cs typeface="+mn-ea"/>
                    <a:sym typeface="+mn-lt"/>
                  </a:rPr>
                  <a:t>优势一</a:t>
                </a:r>
                <a:endParaRPr lang="id-ID" sz="1600" b="1" kern="1200" dirty="0">
                  <a:solidFill>
                    <a:schemeClr val="bg1"/>
                  </a:solidFill>
                  <a:cs typeface="+mn-ea"/>
                  <a:sym typeface="+mn-lt"/>
                </a:endParaRPr>
              </a:p>
            </p:txBody>
          </p:sp>
        </p:grpSp>
        <p:grpSp>
          <p:nvGrpSpPr>
            <p:cNvPr id="75" name="Group 4"/>
            <p:cNvGrpSpPr/>
            <p:nvPr/>
          </p:nvGrpSpPr>
          <p:grpSpPr>
            <a:xfrm>
              <a:off x="9142523" y="2899503"/>
              <a:ext cx="1152002" cy="1152002"/>
              <a:chOff x="2030523" y="2228943"/>
              <a:chExt cx="1152002" cy="1152002"/>
            </a:xfrm>
          </p:grpSpPr>
          <p:sp>
            <p:nvSpPr>
              <p:cNvPr id="88" name="Freeform 5"/>
              <p:cNvSpPr/>
              <p:nvPr/>
            </p:nvSpPr>
            <p:spPr>
              <a:xfrm>
                <a:off x="2030523" y="2228943"/>
                <a:ext cx="1152002" cy="1152002"/>
              </a:xfrm>
              <a:custGeom>
                <a:avLst/>
                <a:gdLst>
                  <a:gd name="connsiteX0" fmla="*/ 0 w 1152002"/>
                  <a:gd name="connsiteY0" fmla="*/ 576001 h 1152002"/>
                  <a:gd name="connsiteX1" fmla="*/ 576001 w 1152002"/>
                  <a:gd name="connsiteY1" fmla="*/ 0 h 1152002"/>
                  <a:gd name="connsiteX2" fmla="*/ 1152002 w 1152002"/>
                  <a:gd name="connsiteY2" fmla="*/ 576001 h 1152002"/>
                  <a:gd name="connsiteX3" fmla="*/ 576001 w 1152002"/>
                  <a:gd name="connsiteY3" fmla="*/ 1152002 h 1152002"/>
                  <a:gd name="connsiteX4" fmla="*/ 0 w 1152002"/>
                  <a:gd name="connsiteY4" fmla="*/ 576001 h 1152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002" h="1152002">
                    <a:moveTo>
                      <a:pt x="0" y="576001"/>
                    </a:moveTo>
                    <a:cubicBezTo>
                      <a:pt x="0" y="257884"/>
                      <a:pt x="257884" y="0"/>
                      <a:pt x="576001" y="0"/>
                    </a:cubicBezTo>
                    <a:cubicBezTo>
                      <a:pt x="894118" y="0"/>
                      <a:pt x="1152002" y="257884"/>
                      <a:pt x="1152002" y="576001"/>
                    </a:cubicBezTo>
                    <a:cubicBezTo>
                      <a:pt x="1152002" y="894118"/>
                      <a:pt x="894118" y="1152002"/>
                      <a:pt x="576001" y="1152002"/>
                    </a:cubicBezTo>
                    <a:cubicBezTo>
                      <a:pt x="257884" y="1152002"/>
                      <a:pt x="0" y="894118"/>
                      <a:pt x="0" y="576001"/>
                    </a:cubicBezTo>
                    <a:close/>
                  </a:path>
                </a:pathLst>
              </a:custGeom>
              <a:solidFill>
                <a:srgbClr val="5E887A"/>
              </a:solidFill>
              <a:ln w="38100">
                <a:no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85852" tIns="185852" rIns="185852" bIns="185852" numCol="1" spcCol="1270" anchor="ctr" anchorCtr="0">
                <a:noAutofit/>
              </a:bodyPr>
              <a:lstStyle/>
              <a:p>
                <a:pPr lvl="0" algn="ctr" defTabSz="1200150">
                  <a:lnSpc>
                    <a:spcPct val="90000"/>
                  </a:lnSpc>
                  <a:spcBef>
                    <a:spcPct val="0"/>
                  </a:spcBef>
                  <a:spcAft>
                    <a:spcPct val="35000"/>
                  </a:spcAft>
                </a:pPr>
                <a:endParaRPr lang="id-ID" sz="2700" kern="1200">
                  <a:cs typeface="+mn-ea"/>
                  <a:sym typeface="+mn-lt"/>
                </a:endParaRPr>
              </a:p>
            </p:txBody>
          </p:sp>
          <p:sp>
            <p:nvSpPr>
              <p:cNvPr id="89" name="Freeform 5"/>
              <p:cNvSpPr>
                <a:spLocks noEditPoints="1"/>
              </p:cNvSpPr>
              <p:nvPr/>
            </p:nvSpPr>
            <p:spPr bwMode="auto">
              <a:xfrm>
                <a:off x="2309222" y="2501967"/>
                <a:ext cx="599689" cy="605950"/>
              </a:xfrm>
              <a:custGeom>
                <a:avLst/>
                <a:gdLst>
                  <a:gd name="T0" fmla="*/ 138 w 306"/>
                  <a:gd name="T1" fmla="*/ 226 h 309"/>
                  <a:gd name="T2" fmla="*/ 149 w 306"/>
                  <a:gd name="T3" fmla="*/ 229 h 309"/>
                  <a:gd name="T4" fmla="*/ 198 w 306"/>
                  <a:gd name="T5" fmla="*/ 216 h 309"/>
                  <a:gd name="T6" fmla="*/ 226 w 306"/>
                  <a:gd name="T7" fmla="*/ 169 h 309"/>
                  <a:gd name="T8" fmla="*/ 215 w 306"/>
                  <a:gd name="T9" fmla="*/ 147 h 309"/>
                  <a:gd name="T10" fmla="*/ 171 w 306"/>
                  <a:gd name="T11" fmla="*/ 209 h 309"/>
                  <a:gd name="T12" fmla="*/ 138 w 306"/>
                  <a:gd name="T13" fmla="*/ 226 h 309"/>
                  <a:gd name="T14" fmla="*/ 80 w 306"/>
                  <a:gd name="T15" fmla="*/ 107 h 309"/>
                  <a:gd name="T16" fmla="*/ 142 w 306"/>
                  <a:gd name="T17" fmla="*/ 15 h 309"/>
                  <a:gd name="T18" fmla="*/ 164 w 306"/>
                  <a:gd name="T19" fmla="*/ 16 h 309"/>
                  <a:gd name="T20" fmla="*/ 225 w 306"/>
                  <a:gd name="T21" fmla="*/ 107 h 309"/>
                  <a:gd name="T22" fmla="*/ 241 w 306"/>
                  <a:gd name="T23" fmla="*/ 153 h 309"/>
                  <a:gd name="T24" fmla="*/ 193 w 306"/>
                  <a:gd name="T25" fmla="*/ 237 h 309"/>
                  <a:gd name="T26" fmla="*/ 112 w 306"/>
                  <a:gd name="T27" fmla="*/ 237 h 309"/>
                  <a:gd name="T28" fmla="*/ 65 w 306"/>
                  <a:gd name="T29" fmla="*/ 153 h 309"/>
                  <a:gd name="T30" fmla="*/ 80 w 306"/>
                  <a:gd name="T31" fmla="*/ 107 h 309"/>
                  <a:gd name="T32" fmla="*/ 153 w 306"/>
                  <a:gd name="T33" fmla="*/ 277 h 309"/>
                  <a:gd name="T34" fmla="*/ 238 w 306"/>
                  <a:gd name="T35" fmla="*/ 257 h 309"/>
                  <a:gd name="T36" fmla="*/ 237 w 306"/>
                  <a:gd name="T37" fmla="*/ 226 h 309"/>
                  <a:gd name="T38" fmla="*/ 234 w 306"/>
                  <a:gd name="T39" fmla="*/ 224 h 309"/>
                  <a:gd name="T40" fmla="*/ 246 w 306"/>
                  <a:gd name="T41" fmla="*/ 205 h 309"/>
                  <a:gd name="T42" fmla="*/ 295 w 306"/>
                  <a:gd name="T43" fmla="*/ 260 h 309"/>
                  <a:gd name="T44" fmla="*/ 252 w 306"/>
                  <a:gd name="T45" fmla="*/ 294 h 309"/>
                  <a:gd name="T46" fmla="*/ 153 w 306"/>
                  <a:gd name="T47" fmla="*/ 309 h 309"/>
                  <a:gd name="T48" fmla="*/ 53 w 306"/>
                  <a:gd name="T49" fmla="*/ 294 h 309"/>
                  <a:gd name="T50" fmla="*/ 10 w 306"/>
                  <a:gd name="T51" fmla="*/ 260 h 309"/>
                  <a:gd name="T52" fmla="*/ 60 w 306"/>
                  <a:gd name="T53" fmla="*/ 205 h 309"/>
                  <a:gd name="T54" fmla="*/ 71 w 306"/>
                  <a:gd name="T55" fmla="*/ 224 h 309"/>
                  <a:gd name="T56" fmla="*/ 69 w 306"/>
                  <a:gd name="T57" fmla="*/ 226 h 309"/>
                  <a:gd name="T58" fmla="*/ 67 w 306"/>
                  <a:gd name="T59" fmla="*/ 257 h 309"/>
                  <a:gd name="T60" fmla="*/ 153 w 306"/>
                  <a:gd name="T61" fmla="*/ 277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06" h="309">
                    <a:moveTo>
                      <a:pt x="138" y="226"/>
                    </a:moveTo>
                    <a:cubicBezTo>
                      <a:pt x="141" y="227"/>
                      <a:pt x="145" y="229"/>
                      <a:pt x="149" y="229"/>
                    </a:cubicBezTo>
                    <a:cubicBezTo>
                      <a:pt x="164" y="232"/>
                      <a:pt x="182" y="227"/>
                      <a:pt x="198" y="216"/>
                    </a:cubicBezTo>
                    <a:cubicBezTo>
                      <a:pt x="215" y="204"/>
                      <a:pt x="226" y="186"/>
                      <a:pt x="226" y="169"/>
                    </a:cubicBezTo>
                    <a:cubicBezTo>
                      <a:pt x="226" y="160"/>
                      <a:pt x="220" y="151"/>
                      <a:pt x="215" y="147"/>
                    </a:cubicBezTo>
                    <a:cubicBezTo>
                      <a:pt x="210" y="170"/>
                      <a:pt x="193" y="193"/>
                      <a:pt x="171" y="209"/>
                    </a:cubicBezTo>
                    <a:cubicBezTo>
                      <a:pt x="160" y="216"/>
                      <a:pt x="149" y="222"/>
                      <a:pt x="138" y="226"/>
                    </a:cubicBezTo>
                    <a:close/>
                    <a:moveTo>
                      <a:pt x="80" y="107"/>
                    </a:moveTo>
                    <a:cubicBezTo>
                      <a:pt x="98" y="76"/>
                      <a:pt x="122" y="47"/>
                      <a:pt x="142" y="15"/>
                    </a:cubicBezTo>
                    <a:cubicBezTo>
                      <a:pt x="151" y="1"/>
                      <a:pt x="154" y="0"/>
                      <a:pt x="164" y="16"/>
                    </a:cubicBezTo>
                    <a:cubicBezTo>
                      <a:pt x="183" y="47"/>
                      <a:pt x="207" y="76"/>
                      <a:pt x="225" y="107"/>
                    </a:cubicBezTo>
                    <a:cubicBezTo>
                      <a:pt x="234" y="122"/>
                      <a:pt x="241" y="138"/>
                      <a:pt x="241" y="153"/>
                    </a:cubicBezTo>
                    <a:cubicBezTo>
                      <a:pt x="241" y="190"/>
                      <a:pt x="221" y="222"/>
                      <a:pt x="193" y="237"/>
                    </a:cubicBezTo>
                    <a:cubicBezTo>
                      <a:pt x="167" y="251"/>
                      <a:pt x="137" y="251"/>
                      <a:pt x="112" y="237"/>
                    </a:cubicBezTo>
                    <a:cubicBezTo>
                      <a:pt x="84" y="221"/>
                      <a:pt x="65" y="190"/>
                      <a:pt x="65" y="153"/>
                    </a:cubicBezTo>
                    <a:cubicBezTo>
                      <a:pt x="65" y="138"/>
                      <a:pt x="71" y="122"/>
                      <a:pt x="80" y="107"/>
                    </a:cubicBezTo>
                    <a:close/>
                    <a:moveTo>
                      <a:pt x="153" y="277"/>
                    </a:moveTo>
                    <a:cubicBezTo>
                      <a:pt x="178" y="277"/>
                      <a:pt x="218" y="273"/>
                      <a:pt x="238" y="257"/>
                    </a:cubicBezTo>
                    <a:cubicBezTo>
                      <a:pt x="251" y="247"/>
                      <a:pt x="250" y="236"/>
                      <a:pt x="237" y="226"/>
                    </a:cubicBezTo>
                    <a:cubicBezTo>
                      <a:pt x="236" y="226"/>
                      <a:pt x="235" y="225"/>
                      <a:pt x="234" y="224"/>
                    </a:cubicBezTo>
                    <a:cubicBezTo>
                      <a:pt x="239" y="218"/>
                      <a:pt x="243" y="212"/>
                      <a:pt x="246" y="205"/>
                    </a:cubicBezTo>
                    <a:cubicBezTo>
                      <a:pt x="267" y="213"/>
                      <a:pt x="306" y="232"/>
                      <a:pt x="295" y="260"/>
                    </a:cubicBezTo>
                    <a:cubicBezTo>
                      <a:pt x="289" y="277"/>
                      <a:pt x="268" y="288"/>
                      <a:pt x="252" y="294"/>
                    </a:cubicBezTo>
                    <a:cubicBezTo>
                      <a:pt x="225" y="304"/>
                      <a:pt x="189" y="309"/>
                      <a:pt x="153" y="309"/>
                    </a:cubicBezTo>
                    <a:cubicBezTo>
                      <a:pt x="116" y="309"/>
                      <a:pt x="80" y="304"/>
                      <a:pt x="53" y="294"/>
                    </a:cubicBezTo>
                    <a:cubicBezTo>
                      <a:pt x="38" y="288"/>
                      <a:pt x="16" y="277"/>
                      <a:pt x="10" y="260"/>
                    </a:cubicBezTo>
                    <a:cubicBezTo>
                      <a:pt x="0" y="232"/>
                      <a:pt x="38" y="213"/>
                      <a:pt x="60" y="205"/>
                    </a:cubicBezTo>
                    <a:cubicBezTo>
                      <a:pt x="63" y="212"/>
                      <a:pt x="67" y="218"/>
                      <a:pt x="71" y="224"/>
                    </a:cubicBezTo>
                    <a:cubicBezTo>
                      <a:pt x="70" y="225"/>
                      <a:pt x="70" y="226"/>
                      <a:pt x="69" y="226"/>
                    </a:cubicBezTo>
                    <a:cubicBezTo>
                      <a:pt x="56" y="236"/>
                      <a:pt x="54" y="247"/>
                      <a:pt x="67" y="257"/>
                    </a:cubicBezTo>
                    <a:cubicBezTo>
                      <a:pt x="88" y="273"/>
                      <a:pt x="128" y="277"/>
                      <a:pt x="153" y="27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cs typeface="+mn-ea"/>
                  <a:sym typeface="+mn-lt"/>
                </a:endParaRPr>
              </a:p>
            </p:txBody>
          </p:sp>
        </p:grpSp>
        <p:sp>
          <p:nvSpPr>
            <p:cNvPr id="76" name="TextBox 49"/>
            <p:cNvSpPr txBox="1"/>
            <p:nvPr/>
          </p:nvSpPr>
          <p:spPr>
            <a:xfrm>
              <a:off x="9142523" y="4233608"/>
              <a:ext cx="1146942" cy="383767"/>
            </a:xfrm>
            <a:prstGeom prst="rect">
              <a:avLst/>
            </a:prstGeom>
            <a:noFill/>
            <a:ln>
              <a:noFill/>
            </a:ln>
          </p:spPr>
          <p:txBody>
            <a:bodyPr wrap="none" rtlCol="0">
              <a:spAutoFit/>
            </a:bodyPr>
            <a:lstStyle/>
            <a:p>
              <a:pPr fontAlgn="base">
                <a:spcBef>
                  <a:spcPct val="0"/>
                </a:spcBef>
                <a:spcAft>
                  <a:spcPct val="0"/>
                </a:spcAft>
              </a:pPr>
              <a:r>
                <a:rPr lang="zh-CN" altLang="en-US" sz="1600" b="1" dirty="0">
                  <a:solidFill>
                    <a:schemeClr val="bg1">
                      <a:lumMod val="50000"/>
                    </a:schemeClr>
                  </a:solidFill>
                  <a:cs typeface="+mn-ea"/>
                  <a:sym typeface="+mn-lt"/>
                </a:rPr>
                <a:t>点击编辑</a:t>
              </a:r>
              <a:endParaRPr lang="en-US" sz="1600" b="1" dirty="0">
                <a:solidFill>
                  <a:schemeClr val="bg1">
                    <a:lumMod val="50000"/>
                  </a:schemeClr>
                </a:solidFill>
                <a:cs typeface="+mn-ea"/>
                <a:sym typeface="+mn-lt"/>
              </a:endParaRPr>
            </a:p>
          </p:txBody>
        </p:sp>
        <p:sp>
          <p:nvSpPr>
            <p:cNvPr id="77" name="Rectangle 50"/>
            <p:cNvSpPr/>
            <p:nvPr/>
          </p:nvSpPr>
          <p:spPr>
            <a:xfrm>
              <a:off x="9142523" y="4670733"/>
              <a:ext cx="2079919" cy="1385779"/>
            </a:xfrm>
            <a:prstGeom prst="rect">
              <a:avLst/>
            </a:prstGeom>
            <a:ln>
              <a:noFill/>
            </a:ln>
          </p:spPr>
          <p:txBody>
            <a:bodyPr wrap="square">
              <a:spAutoFit/>
            </a:bodyPr>
            <a:lstStyle/>
            <a:p>
              <a:pPr defTabSz="1216817">
                <a:lnSpc>
                  <a:spcPct val="120000"/>
                </a:lnSpc>
                <a:spcBef>
                  <a:spcPct val="20000"/>
                </a:spcBef>
              </a:pPr>
              <a:r>
                <a:rPr lang="zh-CN" altLang="en-US" sz="1200" dirty="0">
                  <a:solidFill>
                    <a:schemeClr val="bg1">
                      <a:lumMod val="50000"/>
                    </a:schemeClr>
                  </a:solidFill>
                  <a:cs typeface="+mn-ea"/>
                  <a:sym typeface="+mn-lt"/>
                </a:rPr>
                <a:t>点击输入简要文字内容文字内容需概括精炼点击输入简要文字点击输入简要文字</a:t>
              </a:r>
              <a:endParaRPr lang="en-US" altLang="zh-CN" sz="1200" dirty="0">
                <a:solidFill>
                  <a:schemeClr val="bg1">
                    <a:lumMod val="50000"/>
                  </a:schemeClr>
                </a:solidFill>
                <a:cs typeface="+mn-ea"/>
                <a:sym typeface="+mn-lt"/>
              </a:endParaRPr>
            </a:p>
            <a:p>
              <a:pPr defTabSz="1216817">
                <a:lnSpc>
                  <a:spcPct val="120000"/>
                </a:lnSpc>
                <a:spcBef>
                  <a:spcPct val="20000"/>
                </a:spcBef>
                <a:buNone/>
              </a:pPr>
              <a:endParaRPr lang="en-US" altLang="zh-CN" sz="1200" dirty="0">
                <a:solidFill>
                  <a:schemeClr val="bg1">
                    <a:lumMod val="50000"/>
                  </a:schemeClr>
                </a:solidFill>
                <a:cs typeface="+mn-ea"/>
                <a:sym typeface="+mn-lt"/>
              </a:endParaRPr>
            </a:p>
          </p:txBody>
        </p:sp>
        <p:sp>
          <p:nvSpPr>
            <p:cNvPr id="78" name="Rectangle 8"/>
            <p:cNvSpPr>
              <a:spLocks noChangeArrowheads="1"/>
            </p:cNvSpPr>
            <p:nvPr/>
          </p:nvSpPr>
          <p:spPr bwMode="auto">
            <a:xfrm>
              <a:off x="5966707" y="2899503"/>
              <a:ext cx="2902202" cy="2541323"/>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xtLst/>
          </p:spPr>
          <p:txBody>
            <a:bodyPr lIns="182812" tIns="146249" rIns="182812" bIns="146249"/>
            <a:lstStyle/>
            <a:p>
              <a:pPr lvl="0">
                <a:lnSpc>
                  <a:spcPct val="130000"/>
                </a:lnSpc>
                <a:defRPr/>
              </a:pPr>
              <a:endParaRPr lang="en-US" altLang="zh-CN" kern="0" dirty="0">
                <a:solidFill>
                  <a:schemeClr val="bg1"/>
                </a:solidFill>
                <a:latin typeface="微软雅黑" pitchFamily="34" charset="-122"/>
                <a:ea typeface="微软雅黑" pitchFamily="34" charset="-122"/>
              </a:endParaRPr>
            </a:p>
          </p:txBody>
        </p:sp>
        <p:grpSp>
          <p:nvGrpSpPr>
            <p:cNvPr id="79" name="Group 12"/>
            <p:cNvGrpSpPr/>
            <p:nvPr/>
          </p:nvGrpSpPr>
          <p:grpSpPr>
            <a:xfrm>
              <a:off x="3562297" y="3033950"/>
              <a:ext cx="2017017" cy="744527"/>
              <a:chOff x="5377059" y="2432681"/>
              <a:chExt cx="2017017" cy="744527"/>
            </a:xfrm>
          </p:grpSpPr>
          <p:sp>
            <p:nvSpPr>
              <p:cNvPr id="86" name="Freeform 2"/>
              <p:cNvSpPr/>
              <p:nvPr/>
            </p:nvSpPr>
            <p:spPr>
              <a:xfrm>
                <a:off x="5377059" y="2432681"/>
                <a:ext cx="2017017" cy="744527"/>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0" h="21600">
                    <a:moveTo>
                      <a:pt x="3475" y="0"/>
                    </a:moveTo>
                    <a:lnTo>
                      <a:pt x="18125" y="0"/>
                    </a:lnTo>
                    <a:cubicBezTo>
                      <a:pt x="20044" y="0"/>
                      <a:pt x="21600" y="4835"/>
                      <a:pt x="21600" y="10800"/>
                    </a:cubicBezTo>
                    <a:cubicBezTo>
                      <a:pt x="21600" y="16765"/>
                      <a:pt x="20044" y="21600"/>
                      <a:pt x="18125" y="21600"/>
                    </a:cubicBezTo>
                    <a:lnTo>
                      <a:pt x="3475" y="21600"/>
                    </a:lnTo>
                    <a:cubicBezTo>
                      <a:pt x="1556" y="21600"/>
                      <a:pt x="0" y="16765"/>
                      <a:pt x="0" y="10800"/>
                    </a:cubicBezTo>
                    <a:cubicBezTo>
                      <a:pt x="0" y="4835"/>
                      <a:pt x="1556" y="0"/>
                      <a:pt x="3475" y="0"/>
                    </a:cubicBezTo>
                    <a:close/>
                  </a:path>
                </a:pathLst>
              </a:custGeom>
              <a:solidFill>
                <a:srgbClr val="F2A095"/>
              </a:solidFill>
              <a:ln>
                <a:noFill/>
              </a:ln>
            </p:spPr>
            <p:style>
              <a:lnRef idx="2">
                <a:schemeClr val="accent3">
                  <a:tint val="40000"/>
                  <a:alpha val="90000"/>
                  <a:hueOff val="230682"/>
                  <a:satOff val="33626"/>
                  <a:lumOff val="2509"/>
                  <a:alphaOff val="0"/>
                </a:schemeClr>
              </a:lnRef>
              <a:fillRef idx="1">
                <a:schemeClr val="accent3">
                  <a:tint val="40000"/>
                  <a:alpha val="90000"/>
                  <a:hueOff val="230682"/>
                  <a:satOff val="33626"/>
                  <a:lumOff val="2509"/>
                  <a:alphaOff val="0"/>
                </a:schemeClr>
              </a:fillRef>
              <a:effectRef idx="0">
                <a:schemeClr val="accent3">
                  <a:tint val="40000"/>
                  <a:alpha val="90000"/>
                  <a:hueOff val="230682"/>
                  <a:satOff val="33626"/>
                  <a:lumOff val="2509"/>
                  <a:alphaOff val="0"/>
                </a:schemeClr>
              </a:effectRef>
              <a:fontRef idx="minor">
                <a:schemeClr val="dk1">
                  <a:hueOff val="0"/>
                  <a:satOff val="0"/>
                  <a:lumOff val="0"/>
                  <a:alphaOff val="0"/>
                </a:schemeClr>
              </a:fontRef>
            </p:style>
            <p:txBody>
              <a:bodyPr spcFirstLastPara="0" vert="horz" wrap="square" lIns="582137" tIns="121839" rIns="280904" bIns="121839" numCol="1" spcCol="1270" anchor="ctr" anchorCtr="0">
                <a:noAutofit/>
              </a:bodyPr>
              <a:lstStyle/>
              <a:p>
                <a:pPr marL="171450" lvl="1" indent="-171450" algn="l" defTabSz="711200">
                  <a:lnSpc>
                    <a:spcPct val="90000"/>
                  </a:lnSpc>
                  <a:spcBef>
                    <a:spcPct val="0"/>
                  </a:spcBef>
                  <a:spcAft>
                    <a:spcPct val="15000"/>
                  </a:spcAft>
                  <a:buChar char="••"/>
                </a:pPr>
                <a:endParaRPr lang="id-ID" sz="1600" kern="1200" dirty="0">
                  <a:cs typeface="+mn-ea"/>
                  <a:sym typeface="+mn-lt"/>
                </a:endParaRPr>
              </a:p>
              <a:p>
                <a:pPr marL="171450" lvl="1" indent="-171450" algn="l" defTabSz="711200">
                  <a:lnSpc>
                    <a:spcPct val="90000"/>
                  </a:lnSpc>
                  <a:spcBef>
                    <a:spcPct val="0"/>
                  </a:spcBef>
                  <a:spcAft>
                    <a:spcPct val="15000"/>
                  </a:spcAft>
                  <a:buChar char="••"/>
                </a:pPr>
                <a:endParaRPr lang="id-ID" sz="1600" kern="1200">
                  <a:cs typeface="+mn-ea"/>
                  <a:sym typeface="+mn-lt"/>
                </a:endParaRPr>
              </a:p>
            </p:txBody>
          </p:sp>
          <p:sp>
            <p:nvSpPr>
              <p:cNvPr id="87" name="Freeform 11"/>
              <p:cNvSpPr/>
              <p:nvPr/>
            </p:nvSpPr>
            <p:spPr>
              <a:xfrm>
                <a:off x="6158528" y="2618219"/>
                <a:ext cx="982150" cy="380315"/>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a:ln>
                <a:noFill/>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19" tIns="-1" rIns="0" bIns="0" numCol="1" spcCol="1270" anchor="ctr" anchorCtr="0">
                <a:noAutofit/>
              </a:bodyPr>
              <a:lstStyle/>
              <a:p>
                <a:pPr lvl="0" algn="l" defTabSz="800100">
                  <a:lnSpc>
                    <a:spcPct val="90000"/>
                  </a:lnSpc>
                  <a:spcBef>
                    <a:spcPct val="0"/>
                  </a:spcBef>
                  <a:spcAft>
                    <a:spcPct val="35000"/>
                  </a:spcAft>
                </a:pPr>
                <a:r>
                  <a:rPr lang="zh-CN" altLang="en-US" sz="1600" b="1" dirty="0">
                    <a:solidFill>
                      <a:schemeClr val="bg1"/>
                    </a:solidFill>
                    <a:cs typeface="+mn-ea"/>
                    <a:sym typeface="+mn-lt"/>
                  </a:rPr>
                  <a:t>优势二</a:t>
                </a:r>
                <a:endParaRPr lang="id-ID" sz="1600" b="1" kern="1200" dirty="0">
                  <a:solidFill>
                    <a:schemeClr val="bg1"/>
                  </a:solidFill>
                  <a:cs typeface="+mn-ea"/>
                  <a:sym typeface="+mn-lt"/>
                </a:endParaRPr>
              </a:p>
            </p:txBody>
          </p:sp>
        </p:grpSp>
        <p:grpSp>
          <p:nvGrpSpPr>
            <p:cNvPr id="80" name="Group 6"/>
            <p:cNvGrpSpPr/>
            <p:nvPr/>
          </p:nvGrpSpPr>
          <p:grpSpPr>
            <a:xfrm>
              <a:off x="2972965" y="2830212"/>
              <a:ext cx="1152002" cy="1152002"/>
              <a:chOff x="4787727" y="2228943"/>
              <a:chExt cx="1152002" cy="1152002"/>
            </a:xfrm>
          </p:grpSpPr>
          <p:sp>
            <p:nvSpPr>
              <p:cNvPr id="84" name="Freeform 9"/>
              <p:cNvSpPr/>
              <p:nvPr/>
            </p:nvSpPr>
            <p:spPr>
              <a:xfrm>
                <a:off x="4787727" y="2228943"/>
                <a:ext cx="1152002" cy="1152002"/>
              </a:xfrm>
              <a:custGeom>
                <a:avLst/>
                <a:gdLst>
                  <a:gd name="connsiteX0" fmla="*/ 0 w 1152002"/>
                  <a:gd name="connsiteY0" fmla="*/ 576001 h 1152002"/>
                  <a:gd name="connsiteX1" fmla="*/ 576001 w 1152002"/>
                  <a:gd name="connsiteY1" fmla="*/ 0 h 1152002"/>
                  <a:gd name="connsiteX2" fmla="*/ 1152002 w 1152002"/>
                  <a:gd name="connsiteY2" fmla="*/ 576001 h 1152002"/>
                  <a:gd name="connsiteX3" fmla="*/ 576001 w 1152002"/>
                  <a:gd name="connsiteY3" fmla="*/ 1152002 h 1152002"/>
                  <a:gd name="connsiteX4" fmla="*/ 0 w 1152002"/>
                  <a:gd name="connsiteY4" fmla="*/ 576001 h 1152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002" h="1152002">
                    <a:moveTo>
                      <a:pt x="0" y="576001"/>
                    </a:moveTo>
                    <a:cubicBezTo>
                      <a:pt x="0" y="257884"/>
                      <a:pt x="257884" y="0"/>
                      <a:pt x="576001" y="0"/>
                    </a:cubicBezTo>
                    <a:cubicBezTo>
                      <a:pt x="894118" y="0"/>
                      <a:pt x="1152002" y="257884"/>
                      <a:pt x="1152002" y="576001"/>
                    </a:cubicBezTo>
                    <a:cubicBezTo>
                      <a:pt x="1152002" y="894118"/>
                      <a:pt x="894118" y="1152002"/>
                      <a:pt x="576001" y="1152002"/>
                    </a:cubicBezTo>
                    <a:cubicBezTo>
                      <a:pt x="257884" y="1152002"/>
                      <a:pt x="0" y="894118"/>
                      <a:pt x="0" y="576001"/>
                    </a:cubicBezTo>
                    <a:close/>
                  </a:path>
                </a:pathLst>
              </a:custGeom>
              <a:solidFill>
                <a:srgbClr val="5E887A"/>
              </a:solidFill>
              <a:ln w="38100">
                <a:noFill/>
              </a:ln>
            </p:spPr>
            <p:style>
              <a:lnRef idx="2">
                <a:schemeClr val="lt1">
                  <a:hueOff val="0"/>
                  <a:satOff val="0"/>
                  <a:lumOff val="0"/>
                  <a:alphaOff val="0"/>
                </a:schemeClr>
              </a:lnRef>
              <a:fillRef idx="1">
                <a:schemeClr val="accent3">
                  <a:hueOff val="337438"/>
                  <a:satOff val="17272"/>
                  <a:lumOff val="7255"/>
                  <a:alphaOff val="0"/>
                </a:schemeClr>
              </a:fillRef>
              <a:effectRef idx="0">
                <a:schemeClr val="accent3">
                  <a:hueOff val="337438"/>
                  <a:satOff val="17272"/>
                  <a:lumOff val="7255"/>
                  <a:alphaOff val="0"/>
                </a:schemeClr>
              </a:effectRef>
              <a:fontRef idx="minor">
                <a:schemeClr val="lt1"/>
              </a:fontRef>
            </p:style>
            <p:txBody>
              <a:bodyPr spcFirstLastPara="0" vert="horz" wrap="square" lIns="185852" tIns="185852" rIns="185852" bIns="185852" numCol="1" spcCol="1270" anchor="ctr" anchorCtr="0">
                <a:noAutofit/>
              </a:bodyPr>
              <a:lstStyle/>
              <a:p>
                <a:pPr lvl="0" algn="ctr" defTabSz="1200150">
                  <a:lnSpc>
                    <a:spcPct val="90000"/>
                  </a:lnSpc>
                  <a:spcBef>
                    <a:spcPct val="0"/>
                  </a:spcBef>
                  <a:spcAft>
                    <a:spcPct val="35000"/>
                  </a:spcAft>
                </a:pPr>
                <a:endParaRPr lang="id-ID" sz="2700" kern="1200">
                  <a:cs typeface="+mn-ea"/>
                  <a:sym typeface="+mn-lt"/>
                </a:endParaRPr>
              </a:p>
            </p:txBody>
          </p:sp>
          <p:sp>
            <p:nvSpPr>
              <p:cNvPr id="85" name="Freeform 274"/>
              <p:cNvSpPr>
                <a:spLocks noEditPoints="1"/>
              </p:cNvSpPr>
              <p:nvPr/>
            </p:nvSpPr>
            <p:spPr bwMode="auto">
              <a:xfrm>
                <a:off x="5106174" y="2517582"/>
                <a:ext cx="515108" cy="531203"/>
              </a:xfrm>
              <a:custGeom>
                <a:avLst/>
                <a:gdLst>
                  <a:gd name="T0" fmla="*/ 68 w 68"/>
                  <a:gd name="T1" fmla="*/ 16 h 67"/>
                  <a:gd name="T2" fmla="*/ 68 w 68"/>
                  <a:gd name="T3" fmla="*/ 66 h 67"/>
                  <a:gd name="T4" fmla="*/ 67 w 68"/>
                  <a:gd name="T5" fmla="*/ 67 h 67"/>
                  <a:gd name="T6" fmla="*/ 56 w 68"/>
                  <a:gd name="T7" fmla="*/ 67 h 67"/>
                  <a:gd name="T8" fmla="*/ 46 w 68"/>
                  <a:gd name="T9" fmla="*/ 67 h 67"/>
                  <a:gd name="T10" fmla="*/ 36 w 68"/>
                  <a:gd name="T11" fmla="*/ 67 h 67"/>
                  <a:gd name="T12" fmla="*/ 25 w 68"/>
                  <a:gd name="T13" fmla="*/ 67 h 67"/>
                  <a:gd name="T14" fmla="*/ 16 w 68"/>
                  <a:gd name="T15" fmla="*/ 67 h 67"/>
                  <a:gd name="T16" fmla="*/ 5 w 68"/>
                  <a:gd name="T17" fmla="*/ 67 h 67"/>
                  <a:gd name="T18" fmla="*/ 2 w 68"/>
                  <a:gd name="T19" fmla="*/ 67 h 67"/>
                  <a:gd name="T20" fmla="*/ 0 w 68"/>
                  <a:gd name="T21" fmla="*/ 66 h 67"/>
                  <a:gd name="T22" fmla="*/ 2 w 68"/>
                  <a:gd name="T23" fmla="*/ 64 h 67"/>
                  <a:gd name="T24" fmla="*/ 3 w 68"/>
                  <a:gd name="T25" fmla="*/ 64 h 67"/>
                  <a:gd name="T26" fmla="*/ 3 w 68"/>
                  <a:gd name="T27" fmla="*/ 56 h 67"/>
                  <a:gd name="T28" fmla="*/ 5 w 68"/>
                  <a:gd name="T29" fmla="*/ 54 h 67"/>
                  <a:gd name="T30" fmla="*/ 16 w 68"/>
                  <a:gd name="T31" fmla="*/ 54 h 67"/>
                  <a:gd name="T32" fmla="*/ 17 w 68"/>
                  <a:gd name="T33" fmla="*/ 56 h 67"/>
                  <a:gd name="T34" fmla="*/ 17 w 68"/>
                  <a:gd name="T35" fmla="*/ 64 h 67"/>
                  <a:gd name="T36" fmla="*/ 24 w 68"/>
                  <a:gd name="T37" fmla="*/ 64 h 67"/>
                  <a:gd name="T38" fmla="*/ 24 w 68"/>
                  <a:gd name="T39" fmla="*/ 40 h 67"/>
                  <a:gd name="T40" fmla="*/ 25 w 68"/>
                  <a:gd name="T41" fmla="*/ 38 h 67"/>
                  <a:gd name="T42" fmla="*/ 36 w 68"/>
                  <a:gd name="T43" fmla="*/ 38 h 67"/>
                  <a:gd name="T44" fmla="*/ 38 w 68"/>
                  <a:gd name="T45" fmla="*/ 40 h 67"/>
                  <a:gd name="T46" fmla="*/ 38 w 68"/>
                  <a:gd name="T47" fmla="*/ 64 h 67"/>
                  <a:gd name="T48" fmla="*/ 44 w 68"/>
                  <a:gd name="T49" fmla="*/ 64 h 67"/>
                  <a:gd name="T50" fmla="*/ 44 w 68"/>
                  <a:gd name="T51" fmla="*/ 20 h 67"/>
                  <a:gd name="T52" fmla="*/ 46 w 68"/>
                  <a:gd name="T53" fmla="*/ 18 h 67"/>
                  <a:gd name="T54" fmla="*/ 56 w 68"/>
                  <a:gd name="T55" fmla="*/ 18 h 67"/>
                  <a:gd name="T56" fmla="*/ 58 w 68"/>
                  <a:gd name="T57" fmla="*/ 20 h 67"/>
                  <a:gd name="T58" fmla="*/ 58 w 68"/>
                  <a:gd name="T59" fmla="*/ 64 h 67"/>
                  <a:gd name="T60" fmla="*/ 65 w 68"/>
                  <a:gd name="T61" fmla="*/ 64 h 67"/>
                  <a:gd name="T62" fmla="*/ 65 w 68"/>
                  <a:gd name="T63" fmla="*/ 16 h 67"/>
                  <a:gd name="T64" fmla="*/ 67 w 68"/>
                  <a:gd name="T65" fmla="*/ 15 h 67"/>
                  <a:gd name="T66" fmla="*/ 68 w 68"/>
                  <a:gd name="T67" fmla="*/ 16 h 67"/>
                  <a:gd name="T68" fmla="*/ 2 w 68"/>
                  <a:gd name="T69" fmla="*/ 48 h 67"/>
                  <a:gd name="T70" fmla="*/ 2 w 68"/>
                  <a:gd name="T71" fmla="*/ 48 h 67"/>
                  <a:gd name="T72" fmla="*/ 29 w 68"/>
                  <a:gd name="T73" fmla="*/ 30 h 67"/>
                  <a:gd name="T74" fmla="*/ 55 w 68"/>
                  <a:gd name="T75" fmla="*/ 6 h 67"/>
                  <a:gd name="T76" fmla="*/ 55 w 68"/>
                  <a:gd name="T77" fmla="*/ 13 h 67"/>
                  <a:gd name="T78" fmla="*/ 56 w 68"/>
                  <a:gd name="T79" fmla="*/ 15 h 67"/>
                  <a:gd name="T80" fmla="*/ 58 w 68"/>
                  <a:gd name="T81" fmla="*/ 13 h 67"/>
                  <a:gd name="T82" fmla="*/ 58 w 68"/>
                  <a:gd name="T83" fmla="*/ 2 h 67"/>
                  <a:gd name="T84" fmla="*/ 56 w 68"/>
                  <a:gd name="T85" fmla="*/ 0 h 67"/>
                  <a:gd name="T86" fmla="*/ 46 w 68"/>
                  <a:gd name="T87" fmla="*/ 0 h 67"/>
                  <a:gd name="T88" fmla="*/ 44 w 68"/>
                  <a:gd name="T89" fmla="*/ 2 h 67"/>
                  <a:gd name="T90" fmla="*/ 46 w 68"/>
                  <a:gd name="T91" fmla="*/ 3 h 67"/>
                  <a:gd name="T92" fmla="*/ 53 w 68"/>
                  <a:gd name="T93" fmla="*/ 3 h 67"/>
                  <a:gd name="T94" fmla="*/ 27 w 68"/>
                  <a:gd name="T95" fmla="*/ 28 h 67"/>
                  <a:gd name="T96" fmla="*/ 1 w 68"/>
                  <a:gd name="T97" fmla="*/ 45 h 67"/>
                  <a:gd name="T98" fmla="*/ 0 w 68"/>
                  <a:gd name="T99" fmla="*/ 47 h 67"/>
                  <a:gd name="T100" fmla="*/ 2 w 68"/>
                  <a:gd name="T101" fmla="*/ 48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8" h="67">
                    <a:moveTo>
                      <a:pt x="68" y="16"/>
                    </a:moveTo>
                    <a:cubicBezTo>
                      <a:pt x="68" y="66"/>
                      <a:pt x="68" y="66"/>
                      <a:pt x="68" y="66"/>
                    </a:cubicBezTo>
                    <a:cubicBezTo>
                      <a:pt x="68" y="66"/>
                      <a:pt x="68" y="67"/>
                      <a:pt x="67" y="67"/>
                    </a:cubicBezTo>
                    <a:cubicBezTo>
                      <a:pt x="56" y="67"/>
                      <a:pt x="56" y="67"/>
                      <a:pt x="56" y="67"/>
                    </a:cubicBezTo>
                    <a:cubicBezTo>
                      <a:pt x="46" y="67"/>
                      <a:pt x="46" y="67"/>
                      <a:pt x="46" y="67"/>
                    </a:cubicBezTo>
                    <a:cubicBezTo>
                      <a:pt x="36" y="67"/>
                      <a:pt x="36" y="67"/>
                      <a:pt x="36" y="67"/>
                    </a:cubicBezTo>
                    <a:cubicBezTo>
                      <a:pt x="25" y="67"/>
                      <a:pt x="25" y="67"/>
                      <a:pt x="25" y="67"/>
                    </a:cubicBezTo>
                    <a:cubicBezTo>
                      <a:pt x="16" y="67"/>
                      <a:pt x="16" y="67"/>
                      <a:pt x="16" y="67"/>
                    </a:cubicBezTo>
                    <a:cubicBezTo>
                      <a:pt x="5" y="67"/>
                      <a:pt x="5" y="67"/>
                      <a:pt x="5" y="67"/>
                    </a:cubicBezTo>
                    <a:cubicBezTo>
                      <a:pt x="2" y="67"/>
                      <a:pt x="2" y="67"/>
                      <a:pt x="2" y="67"/>
                    </a:cubicBezTo>
                    <a:cubicBezTo>
                      <a:pt x="1" y="67"/>
                      <a:pt x="0" y="66"/>
                      <a:pt x="0" y="66"/>
                    </a:cubicBezTo>
                    <a:cubicBezTo>
                      <a:pt x="0" y="65"/>
                      <a:pt x="1" y="64"/>
                      <a:pt x="2" y="64"/>
                    </a:cubicBezTo>
                    <a:cubicBezTo>
                      <a:pt x="3" y="64"/>
                      <a:pt x="3" y="64"/>
                      <a:pt x="3" y="64"/>
                    </a:cubicBezTo>
                    <a:cubicBezTo>
                      <a:pt x="3" y="56"/>
                      <a:pt x="3" y="56"/>
                      <a:pt x="3" y="56"/>
                    </a:cubicBezTo>
                    <a:cubicBezTo>
                      <a:pt x="3" y="55"/>
                      <a:pt x="4" y="54"/>
                      <a:pt x="5" y="54"/>
                    </a:cubicBezTo>
                    <a:cubicBezTo>
                      <a:pt x="16" y="54"/>
                      <a:pt x="16" y="54"/>
                      <a:pt x="16" y="54"/>
                    </a:cubicBezTo>
                    <a:cubicBezTo>
                      <a:pt x="17" y="54"/>
                      <a:pt x="17" y="55"/>
                      <a:pt x="17" y="56"/>
                    </a:cubicBezTo>
                    <a:cubicBezTo>
                      <a:pt x="17" y="64"/>
                      <a:pt x="17" y="64"/>
                      <a:pt x="17" y="64"/>
                    </a:cubicBezTo>
                    <a:cubicBezTo>
                      <a:pt x="24" y="64"/>
                      <a:pt x="24" y="64"/>
                      <a:pt x="24" y="64"/>
                    </a:cubicBezTo>
                    <a:cubicBezTo>
                      <a:pt x="24" y="40"/>
                      <a:pt x="24" y="40"/>
                      <a:pt x="24" y="40"/>
                    </a:cubicBezTo>
                    <a:cubicBezTo>
                      <a:pt x="24" y="39"/>
                      <a:pt x="24" y="38"/>
                      <a:pt x="25" y="38"/>
                    </a:cubicBezTo>
                    <a:cubicBezTo>
                      <a:pt x="36" y="38"/>
                      <a:pt x="36" y="38"/>
                      <a:pt x="36" y="38"/>
                    </a:cubicBezTo>
                    <a:cubicBezTo>
                      <a:pt x="37" y="38"/>
                      <a:pt x="38" y="39"/>
                      <a:pt x="38" y="40"/>
                    </a:cubicBezTo>
                    <a:cubicBezTo>
                      <a:pt x="38" y="64"/>
                      <a:pt x="38" y="64"/>
                      <a:pt x="38" y="64"/>
                    </a:cubicBezTo>
                    <a:cubicBezTo>
                      <a:pt x="44" y="64"/>
                      <a:pt x="44" y="64"/>
                      <a:pt x="44" y="64"/>
                    </a:cubicBezTo>
                    <a:cubicBezTo>
                      <a:pt x="44" y="20"/>
                      <a:pt x="44" y="20"/>
                      <a:pt x="44" y="20"/>
                    </a:cubicBezTo>
                    <a:cubicBezTo>
                      <a:pt x="44" y="19"/>
                      <a:pt x="45" y="18"/>
                      <a:pt x="46" y="18"/>
                    </a:cubicBezTo>
                    <a:cubicBezTo>
                      <a:pt x="56" y="18"/>
                      <a:pt x="56" y="18"/>
                      <a:pt x="56" y="18"/>
                    </a:cubicBezTo>
                    <a:cubicBezTo>
                      <a:pt x="57" y="18"/>
                      <a:pt x="58" y="19"/>
                      <a:pt x="58" y="20"/>
                    </a:cubicBezTo>
                    <a:cubicBezTo>
                      <a:pt x="58" y="64"/>
                      <a:pt x="58" y="64"/>
                      <a:pt x="58" y="64"/>
                    </a:cubicBezTo>
                    <a:cubicBezTo>
                      <a:pt x="65" y="64"/>
                      <a:pt x="65" y="64"/>
                      <a:pt x="65" y="64"/>
                    </a:cubicBezTo>
                    <a:cubicBezTo>
                      <a:pt x="65" y="16"/>
                      <a:pt x="65" y="16"/>
                      <a:pt x="65" y="16"/>
                    </a:cubicBezTo>
                    <a:cubicBezTo>
                      <a:pt x="65" y="15"/>
                      <a:pt x="66" y="15"/>
                      <a:pt x="67" y="15"/>
                    </a:cubicBezTo>
                    <a:cubicBezTo>
                      <a:pt x="68" y="15"/>
                      <a:pt x="68" y="15"/>
                      <a:pt x="68" y="16"/>
                    </a:cubicBezTo>
                    <a:close/>
                    <a:moveTo>
                      <a:pt x="2" y="48"/>
                    </a:moveTo>
                    <a:cubicBezTo>
                      <a:pt x="2" y="48"/>
                      <a:pt x="2" y="48"/>
                      <a:pt x="2" y="48"/>
                    </a:cubicBezTo>
                    <a:cubicBezTo>
                      <a:pt x="3" y="48"/>
                      <a:pt x="16" y="40"/>
                      <a:pt x="29" y="30"/>
                    </a:cubicBezTo>
                    <a:cubicBezTo>
                      <a:pt x="40" y="22"/>
                      <a:pt x="51" y="10"/>
                      <a:pt x="55" y="6"/>
                    </a:cubicBezTo>
                    <a:cubicBezTo>
                      <a:pt x="55" y="13"/>
                      <a:pt x="55" y="13"/>
                      <a:pt x="55" y="13"/>
                    </a:cubicBezTo>
                    <a:cubicBezTo>
                      <a:pt x="55" y="14"/>
                      <a:pt x="55" y="15"/>
                      <a:pt x="56" y="15"/>
                    </a:cubicBezTo>
                    <a:cubicBezTo>
                      <a:pt x="57" y="15"/>
                      <a:pt x="58" y="14"/>
                      <a:pt x="58" y="13"/>
                    </a:cubicBezTo>
                    <a:cubicBezTo>
                      <a:pt x="58" y="2"/>
                      <a:pt x="58" y="2"/>
                      <a:pt x="58" y="2"/>
                    </a:cubicBezTo>
                    <a:cubicBezTo>
                      <a:pt x="58" y="1"/>
                      <a:pt x="57" y="0"/>
                      <a:pt x="56" y="0"/>
                    </a:cubicBezTo>
                    <a:cubicBezTo>
                      <a:pt x="46" y="0"/>
                      <a:pt x="46" y="0"/>
                      <a:pt x="46" y="0"/>
                    </a:cubicBezTo>
                    <a:cubicBezTo>
                      <a:pt x="45" y="0"/>
                      <a:pt x="44" y="1"/>
                      <a:pt x="44" y="2"/>
                    </a:cubicBezTo>
                    <a:cubicBezTo>
                      <a:pt x="44" y="3"/>
                      <a:pt x="45" y="3"/>
                      <a:pt x="46" y="3"/>
                    </a:cubicBezTo>
                    <a:cubicBezTo>
                      <a:pt x="53" y="3"/>
                      <a:pt x="53" y="3"/>
                      <a:pt x="53" y="3"/>
                    </a:cubicBezTo>
                    <a:cubicBezTo>
                      <a:pt x="50" y="7"/>
                      <a:pt x="38" y="20"/>
                      <a:pt x="27" y="28"/>
                    </a:cubicBezTo>
                    <a:cubicBezTo>
                      <a:pt x="15" y="37"/>
                      <a:pt x="1" y="45"/>
                      <a:pt x="1" y="45"/>
                    </a:cubicBezTo>
                    <a:cubicBezTo>
                      <a:pt x="0" y="46"/>
                      <a:pt x="0" y="47"/>
                      <a:pt x="0" y="47"/>
                    </a:cubicBezTo>
                    <a:cubicBezTo>
                      <a:pt x="1" y="48"/>
                      <a:pt x="1" y="48"/>
                      <a:pt x="2" y="4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sp>
          <p:nvSpPr>
            <p:cNvPr id="81" name="TextBox 49"/>
            <p:cNvSpPr txBox="1"/>
            <p:nvPr/>
          </p:nvSpPr>
          <p:spPr>
            <a:xfrm>
              <a:off x="2972965" y="4164318"/>
              <a:ext cx="1146942" cy="383767"/>
            </a:xfrm>
            <a:prstGeom prst="rect">
              <a:avLst/>
            </a:prstGeom>
            <a:noFill/>
            <a:ln>
              <a:noFill/>
            </a:ln>
          </p:spPr>
          <p:txBody>
            <a:bodyPr wrap="none" rtlCol="0">
              <a:spAutoFit/>
            </a:bodyPr>
            <a:lstStyle/>
            <a:p>
              <a:pPr fontAlgn="base">
                <a:spcBef>
                  <a:spcPct val="0"/>
                </a:spcBef>
                <a:spcAft>
                  <a:spcPct val="0"/>
                </a:spcAft>
              </a:pPr>
              <a:r>
                <a:rPr lang="zh-CN" altLang="en-US" sz="1600" b="1" dirty="0">
                  <a:solidFill>
                    <a:schemeClr val="bg1">
                      <a:lumMod val="50000"/>
                    </a:schemeClr>
                  </a:solidFill>
                  <a:cs typeface="+mn-ea"/>
                  <a:sym typeface="+mn-lt"/>
                </a:rPr>
                <a:t>点击编辑</a:t>
              </a:r>
              <a:endParaRPr lang="en-US" sz="1600" b="1" dirty="0">
                <a:solidFill>
                  <a:schemeClr val="bg1">
                    <a:lumMod val="50000"/>
                  </a:schemeClr>
                </a:solidFill>
                <a:cs typeface="+mn-ea"/>
                <a:sym typeface="+mn-lt"/>
              </a:endParaRPr>
            </a:p>
          </p:txBody>
        </p:sp>
        <p:sp>
          <p:nvSpPr>
            <p:cNvPr id="82" name="Rectangle 50"/>
            <p:cNvSpPr/>
            <p:nvPr/>
          </p:nvSpPr>
          <p:spPr>
            <a:xfrm>
              <a:off x="2972965" y="4601442"/>
              <a:ext cx="2079919" cy="1385779"/>
            </a:xfrm>
            <a:prstGeom prst="rect">
              <a:avLst/>
            </a:prstGeom>
            <a:ln>
              <a:noFill/>
            </a:ln>
          </p:spPr>
          <p:txBody>
            <a:bodyPr wrap="square">
              <a:spAutoFit/>
            </a:bodyPr>
            <a:lstStyle/>
            <a:p>
              <a:pPr defTabSz="1216817">
                <a:lnSpc>
                  <a:spcPct val="120000"/>
                </a:lnSpc>
                <a:spcBef>
                  <a:spcPct val="20000"/>
                </a:spcBef>
              </a:pPr>
              <a:r>
                <a:rPr lang="zh-CN" altLang="en-US" sz="1200" dirty="0">
                  <a:solidFill>
                    <a:schemeClr val="bg1">
                      <a:lumMod val="50000"/>
                    </a:schemeClr>
                  </a:solidFill>
                  <a:cs typeface="+mn-ea"/>
                  <a:sym typeface="+mn-lt"/>
                </a:rPr>
                <a:t>点击输入简要文字内容文字内容需概括精炼点击输入简要文字点击输入简要文字</a:t>
              </a:r>
              <a:endParaRPr lang="en-US" altLang="zh-CN" sz="1200" dirty="0">
                <a:solidFill>
                  <a:schemeClr val="bg1">
                    <a:lumMod val="50000"/>
                  </a:schemeClr>
                </a:solidFill>
                <a:cs typeface="+mn-ea"/>
                <a:sym typeface="+mn-lt"/>
              </a:endParaRPr>
            </a:p>
            <a:p>
              <a:pPr defTabSz="1216817">
                <a:lnSpc>
                  <a:spcPct val="120000"/>
                </a:lnSpc>
                <a:spcBef>
                  <a:spcPct val="20000"/>
                </a:spcBef>
                <a:buNone/>
              </a:pPr>
              <a:endParaRPr lang="en-US" altLang="zh-CN" sz="1200" dirty="0">
                <a:solidFill>
                  <a:schemeClr val="bg1">
                    <a:lumMod val="50000"/>
                  </a:schemeClr>
                </a:solidFill>
                <a:cs typeface="+mn-ea"/>
                <a:sym typeface="+mn-lt"/>
              </a:endParaRPr>
            </a:p>
          </p:txBody>
        </p:sp>
        <p:sp>
          <p:nvSpPr>
            <p:cNvPr id="83" name="Rectangle 8"/>
            <p:cNvSpPr>
              <a:spLocks noChangeArrowheads="1"/>
            </p:cNvSpPr>
            <p:nvPr/>
          </p:nvSpPr>
          <p:spPr bwMode="auto">
            <a:xfrm>
              <a:off x="-160817" y="2899708"/>
              <a:ext cx="2902202" cy="2541323"/>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a:extLst/>
          </p:spPr>
          <p:txBody>
            <a:bodyPr lIns="182812" tIns="146249" rIns="182812" bIns="146249"/>
            <a:lstStyle/>
            <a:p>
              <a:pPr lvl="0">
                <a:lnSpc>
                  <a:spcPct val="130000"/>
                </a:lnSpc>
                <a:defRPr/>
              </a:pPr>
              <a:endParaRPr lang="en-US" altLang="zh-CN" kern="0" dirty="0">
                <a:solidFill>
                  <a:schemeClr val="bg1"/>
                </a:solidFill>
                <a:latin typeface="微软雅黑" pitchFamily="34" charset="-122"/>
                <a:ea typeface="微软雅黑" pitchFamily="34" charset="-122"/>
              </a:endParaRPr>
            </a:p>
          </p:txBody>
        </p:sp>
      </p:grpSp>
      <p:sp>
        <p:nvSpPr>
          <p:cNvPr id="92" name="47"/>
          <p:cNvSpPr>
            <a:spLocks noChangeArrowheads="1"/>
          </p:cNvSpPr>
          <p:nvPr/>
        </p:nvSpPr>
        <p:spPr bwMode="auto">
          <a:xfrm>
            <a:off x="797209" y="5351175"/>
            <a:ext cx="10608794" cy="602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nSpc>
                <a:spcPct val="130000"/>
              </a:lnSpc>
              <a:spcBef>
                <a:spcPct val="0"/>
              </a:spcBef>
              <a:buFont typeface="Arial" panose="020B0604020202020204" pitchFamily="34" charset="0"/>
              <a:buNone/>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图表的综合描述说明，在此录入上述图表的综合描述说明。</a:t>
            </a:r>
            <a:endParaRPr lang="zh-CN" altLang="en-US" sz="1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3" name="矩形 92"/>
          <p:cNvSpPr/>
          <p:nvPr/>
        </p:nvSpPr>
        <p:spPr>
          <a:xfrm>
            <a:off x="911768" y="5181132"/>
            <a:ext cx="10379569" cy="45719"/>
          </a:xfrm>
          <a:prstGeom prst="rect">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9345809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92"/>
                                        </p:tgtEl>
                                        <p:attrNameLst>
                                          <p:attrName>style.visibility</p:attrName>
                                        </p:attrNameLst>
                                      </p:cBhvr>
                                      <p:to>
                                        <p:strVal val="visible"/>
                                      </p:to>
                                    </p:set>
                                    <p:animEffect transition="in" filter="fade">
                                      <p:cBhvr>
                                        <p:cTn id="13" dur="500"/>
                                        <p:tgtEl>
                                          <p:spTgt spid="92"/>
                                        </p:tgtEl>
                                      </p:cBhvr>
                                    </p:animEffect>
                                    <p:anim calcmode="lin" valueType="num">
                                      <p:cBhvr>
                                        <p:cTn id="14" dur="500" fill="hold"/>
                                        <p:tgtEl>
                                          <p:spTgt spid="92"/>
                                        </p:tgtEl>
                                        <p:attrNameLst>
                                          <p:attrName>ppt_x</p:attrName>
                                        </p:attrNameLst>
                                      </p:cBhvr>
                                      <p:tavLst>
                                        <p:tav tm="0">
                                          <p:val>
                                            <p:strVal val="#ppt_x"/>
                                          </p:val>
                                        </p:tav>
                                        <p:tav tm="100000">
                                          <p:val>
                                            <p:strVal val="#ppt_x"/>
                                          </p:val>
                                        </p:tav>
                                      </p:tavLst>
                                    </p:anim>
                                    <p:anim calcmode="lin" valueType="num">
                                      <p:cBhvr>
                                        <p:cTn id="15" dur="500" fill="hold"/>
                                        <p:tgtEl>
                                          <p:spTgt spid="92"/>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22" presetClass="entr" presetSubtype="8" fill="hold" grpId="0" nodeType="afterEffect">
                                  <p:stCondLst>
                                    <p:cond delay="0"/>
                                  </p:stCondLst>
                                  <p:childTnLst>
                                    <p:set>
                                      <p:cBhvr>
                                        <p:cTn id="18" dur="1" fill="hold">
                                          <p:stCondLst>
                                            <p:cond delay="0"/>
                                          </p:stCondLst>
                                        </p:cTn>
                                        <p:tgtEl>
                                          <p:spTgt spid="93"/>
                                        </p:tgtEl>
                                        <p:attrNameLst>
                                          <p:attrName>style.visibility</p:attrName>
                                        </p:attrNameLst>
                                      </p:cBhvr>
                                      <p:to>
                                        <p:strVal val="visible"/>
                                      </p:to>
                                    </p:set>
                                    <p:animEffect transition="in" filter="wipe(left)">
                                      <p:cBhvr>
                                        <p:cTn id="19" dur="500"/>
                                        <p:tgtEl>
                                          <p:spTgt spid="93"/>
                                        </p:tgtEl>
                                      </p:cBhvr>
                                    </p:animEffect>
                                  </p:childTnLst>
                                </p:cTn>
                              </p:par>
                            </p:childTnLst>
                          </p:cTn>
                        </p:par>
                        <p:par>
                          <p:cTn id="20" fill="hold">
                            <p:stCondLst>
                              <p:cond delay="1750"/>
                            </p:stCondLst>
                            <p:childTnLst>
                              <p:par>
                                <p:cTn id="21" presetID="42" presetClass="entr" presetSubtype="0" fill="hold" nodeType="afterEffect">
                                  <p:stCondLst>
                                    <p:cond delay="0"/>
                                  </p:stCondLst>
                                  <p:childTnLst>
                                    <p:set>
                                      <p:cBhvr>
                                        <p:cTn id="22" dur="1" fill="hold">
                                          <p:stCondLst>
                                            <p:cond delay="0"/>
                                          </p:stCondLst>
                                        </p:cTn>
                                        <p:tgtEl>
                                          <p:spTgt spid="71"/>
                                        </p:tgtEl>
                                        <p:attrNameLst>
                                          <p:attrName>style.visibility</p:attrName>
                                        </p:attrNameLst>
                                      </p:cBhvr>
                                      <p:to>
                                        <p:strVal val="visible"/>
                                      </p:to>
                                    </p:set>
                                    <p:animEffect transition="in" filter="fade">
                                      <p:cBhvr>
                                        <p:cTn id="23" dur="500"/>
                                        <p:tgtEl>
                                          <p:spTgt spid="71"/>
                                        </p:tgtEl>
                                      </p:cBhvr>
                                    </p:animEffect>
                                    <p:anim calcmode="lin" valueType="num">
                                      <p:cBhvr>
                                        <p:cTn id="24" dur="500" fill="hold"/>
                                        <p:tgtEl>
                                          <p:spTgt spid="71"/>
                                        </p:tgtEl>
                                        <p:attrNameLst>
                                          <p:attrName>ppt_x</p:attrName>
                                        </p:attrNameLst>
                                      </p:cBhvr>
                                      <p:tavLst>
                                        <p:tav tm="0">
                                          <p:val>
                                            <p:strVal val="#ppt_x"/>
                                          </p:val>
                                        </p:tav>
                                        <p:tav tm="100000">
                                          <p:val>
                                            <p:strVal val="#ppt_x"/>
                                          </p:val>
                                        </p:tav>
                                      </p:tavLst>
                                    </p:anim>
                                    <p:anim calcmode="lin" valueType="num">
                                      <p:cBhvr>
                                        <p:cTn id="25" dur="500" fill="hold"/>
                                        <p:tgtEl>
                                          <p:spTgt spid="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9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942517" y="820960"/>
            <a:ext cx="6350000" cy="601494"/>
            <a:chOff x="3364550" y="733036"/>
            <a:chExt cx="6350000" cy="601494"/>
          </a:xfrm>
        </p:grpSpPr>
        <p:sp>
          <p:nvSpPr>
            <p:cNvPr id="6" name="TextBox 2"/>
            <p:cNvSpPr txBox="1"/>
            <p:nvPr/>
          </p:nvSpPr>
          <p:spPr>
            <a:xfrm>
              <a:off x="4901276" y="733036"/>
              <a:ext cx="3276549" cy="461666"/>
            </a:xfrm>
            <a:prstGeom prst="rect">
              <a:avLst/>
            </a:prstGeom>
            <a:noFill/>
          </p:spPr>
          <p:txBody>
            <a:bodyPr wrap="none" rtlCol="0">
              <a:spAutoFit/>
            </a:bodyPr>
            <a:lstStyle/>
            <a:p>
              <a:r>
                <a:rPr lang="zh-CN" altLang="en-US" sz="2400" dirty="0">
                  <a:solidFill>
                    <a:srgbClr val="EFA292"/>
                  </a:solidFill>
                  <a:latin typeface="微软雅黑" panose="020B0503020204020204" pitchFamily="34" charset="-122"/>
                  <a:ea typeface="微软雅黑" panose="020B0503020204020204" pitchFamily="34" charset="-122"/>
                </a:rPr>
                <a:t>点击输入相关文字标题</a:t>
              </a:r>
            </a:p>
          </p:txBody>
        </p:sp>
        <p:cxnSp>
          <p:nvCxnSpPr>
            <p:cNvPr id="7" name="直接连接符 6"/>
            <p:cNvCxnSpPr/>
            <p:nvPr/>
          </p:nvCxnSpPr>
          <p:spPr>
            <a:xfrm>
              <a:off x="3364550" y="1334530"/>
              <a:ext cx="6350000" cy="0"/>
            </a:xfrm>
            <a:prstGeom prst="line">
              <a:avLst/>
            </a:prstGeom>
            <a:ln w="3175">
              <a:solidFill>
                <a:srgbClr val="EFA292"/>
              </a:solidFill>
            </a:ln>
          </p:spPr>
          <p:style>
            <a:lnRef idx="1">
              <a:schemeClr val="accent1"/>
            </a:lnRef>
            <a:fillRef idx="0">
              <a:schemeClr val="accent1"/>
            </a:fillRef>
            <a:effectRef idx="0">
              <a:schemeClr val="accent1"/>
            </a:effectRef>
            <a:fontRef idx="minor">
              <a:schemeClr val="tx1"/>
            </a:fontRef>
          </p:style>
        </p:cxnSp>
      </p:grpSp>
      <p:sp>
        <p:nvSpPr>
          <p:cNvPr id="5" name="圆角矩形 17"/>
          <p:cNvSpPr/>
          <p:nvPr/>
        </p:nvSpPr>
        <p:spPr>
          <a:xfrm>
            <a:off x="1831698" y="5513295"/>
            <a:ext cx="848471" cy="520804"/>
          </a:xfrm>
          <a:prstGeom prst="roundRect">
            <a:avLst/>
          </a:pr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26"/>
          <p:cNvSpPr txBox="1"/>
          <p:nvPr/>
        </p:nvSpPr>
        <p:spPr>
          <a:xfrm>
            <a:off x="1657052" y="4869118"/>
            <a:ext cx="1197764" cy="369332"/>
          </a:xfrm>
          <a:prstGeom prst="rect">
            <a:avLst/>
          </a:prstGeom>
          <a:noFill/>
          <a:effectLst/>
        </p:spPr>
        <p:txBody>
          <a:bodyPr wrap="none" rtlCol="0">
            <a:spAutoFit/>
          </a:bodyPr>
          <a:lstStyle/>
          <a:p>
            <a:r>
              <a:rPr lang="en-US" altLang="zh-CN" dirty="0">
                <a:solidFill>
                  <a:schemeClr val="bg1">
                    <a:lumMod val="50000"/>
                  </a:schemeClr>
                </a:solidFill>
                <a:latin typeface="方正姚体" panose="02010601030101010101" pitchFamily="2" charset="-122"/>
              </a:rPr>
              <a:t>TEMPLATE</a:t>
            </a:r>
          </a:p>
        </p:txBody>
      </p:sp>
      <p:sp>
        <p:nvSpPr>
          <p:cNvPr id="10" name="文本框 27"/>
          <p:cNvSpPr txBox="1"/>
          <p:nvPr/>
        </p:nvSpPr>
        <p:spPr>
          <a:xfrm>
            <a:off x="3019322" y="4864856"/>
            <a:ext cx="1197764" cy="369332"/>
          </a:xfrm>
          <a:prstGeom prst="rect">
            <a:avLst/>
          </a:prstGeom>
          <a:noFill/>
          <a:effectLst/>
        </p:spPr>
        <p:txBody>
          <a:bodyPr wrap="none" rtlCol="0">
            <a:spAutoFit/>
          </a:bodyPr>
          <a:lstStyle/>
          <a:p>
            <a:r>
              <a:rPr lang="en-US" altLang="zh-CN" dirty="0">
                <a:solidFill>
                  <a:schemeClr val="bg1">
                    <a:lumMod val="50000"/>
                  </a:schemeClr>
                </a:solidFill>
                <a:latin typeface="方正姚体" panose="02010601030101010101" pitchFamily="2" charset="-122"/>
              </a:rPr>
              <a:t>TEMPLATE</a:t>
            </a:r>
          </a:p>
        </p:txBody>
      </p:sp>
      <p:sp>
        <p:nvSpPr>
          <p:cNvPr id="11" name="文本框 28"/>
          <p:cNvSpPr txBox="1"/>
          <p:nvPr/>
        </p:nvSpPr>
        <p:spPr>
          <a:xfrm>
            <a:off x="4374698" y="4855913"/>
            <a:ext cx="1197764" cy="369332"/>
          </a:xfrm>
          <a:prstGeom prst="rect">
            <a:avLst/>
          </a:prstGeom>
          <a:noFill/>
          <a:effectLst/>
        </p:spPr>
        <p:txBody>
          <a:bodyPr wrap="none" rtlCol="0">
            <a:spAutoFit/>
          </a:bodyPr>
          <a:lstStyle/>
          <a:p>
            <a:r>
              <a:rPr lang="en-US" altLang="zh-CN" dirty="0">
                <a:solidFill>
                  <a:schemeClr val="bg1">
                    <a:lumMod val="50000"/>
                  </a:schemeClr>
                </a:solidFill>
                <a:latin typeface="方正姚体" panose="02010601030101010101" pitchFamily="2" charset="-122"/>
              </a:rPr>
              <a:t>TEMPLATE</a:t>
            </a:r>
          </a:p>
        </p:txBody>
      </p:sp>
      <p:sp>
        <p:nvSpPr>
          <p:cNvPr id="12" name="文本框 29"/>
          <p:cNvSpPr txBox="1"/>
          <p:nvPr/>
        </p:nvSpPr>
        <p:spPr>
          <a:xfrm>
            <a:off x="5811008" y="4864893"/>
            <a:ext cx="1197764" cy="369332"/>
          </a:xfrm>
          <a:prstGeom prst="rect">
            <a:avLst/>
          </a:prstGeom>
          <a:noFill/>
          <a:effectLst/>
        </p:spPr>
        <p:txBody>
          <a:bodyPr wrap="none" rtlCol="0">
            <a:spAutoFit/>
          </a:bodyPr>
          <a:lstStyle/>
          <a:p>
            <a:r>
              <a:rPr lang="en-US" altLang="zh-CN" dirty="0">
                <a:solidFill>
                  <a:schemeClr val="bg1">
                    <a:lumMod val="50000"/>
                  </a:schemeClr>
                </a:solidFill>
                <a:latin typeface="方正姚体" panose="02010601030101010101" pitchFamily="2" charset="-122"/>
              </a:rPr>
              <a:t>TEMPLATE</a:t>
            </a:r>
          </a:p>
        </p:txBody>
      </p:sp>
      <p:sp>
        <p:nvSpPr>
          <p:cNvPr id="13" name="圆角矩形 22"/>
          <p:cNvSpPr/>
          <p:nvPr/>
        </p:nvSpPr>
        <p:spPr>
          <a:xfrm>
            <a:off x="3193969" y="5516305"/>
            <a:ext cx="848471" cy="520804"/>
          </a:xfrm>
          <a:prstGeom prst="roundRect">
            <a:avLst/>
          </a:prstGeom>
          <a:solidFill>
            <a:srgbClr val="87B6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圆角矩形 23"/>
          <p:cNvSpPr/>
          <p:nvPr/>
        </p:nvSpPr>
        <p:spPr>
          <a:xfrm>
            <a:off x="4556240" y="5513295"/>
            <a:ext cx="848471" cy="520804"/>
          </a:xfrm>
          <a:prstGeom prst="roundRect">
            <a:avLst/>
          </a:prstGeom>
          <a:solidFill>
            <a:srgbClr val="B6C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圆角矩形 24"/>
          <p:cNvSpPr/>
          <p:nvPr/>
        </p:nvSpPr>
        <p:spPr>
          <a:xfrm>
            <a:off x="5918511" y="5513295"/>
            <a:ext cx="848471" cy="520804"/>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2080483" y="5637020"/>
            <a:ext cx="315240" cy="301489"/>
            <a:chOff x="1004888" y="993775"/>
            <a:chExt cx="2438400" cy="2332038"/>
          </a:xfrm>
          <a:solidFill>
            <a:srgbClr val="FEFEFE"/>
          </a:solidFill>
        </p:grpSpPr>
        <p:sp>
          <p:nvSpPr>
            <p:cNvPr id="17" name="Freeform 25"/>
            <p:cNvSpPr>
              <a:spLocks/>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18" name="任意多边形 27"/>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sz="2000">
                <a:solidFill>
                  <a:prstClr val="black"/>
                </a:solidFill>
              </a:endParaRPr>
            </a:p>
          </p:txBody>
        </p:sp>
      </p:grpSp>
      <p:grpSp>
        <p:nvGrpSpPr>
          <p:cNvPr id="19" name="组合 18"/>
          <p:cNvGrpSpPr>
            <a:grpSpLocks noChangeAspect="1"/>
          </p:cNvGrpSpPr>
          <p:nvPr/>
        </p:nvGrpSpPr>
        <p:grpSpPr>
          <a:xfrm>
            <a:off x="3395518" y="5624480"/>
            <a:ext cx="419852" cy="319007"/>
            <a:chOff x="4268086" y="4221191"/>
            <a:chExt cx="509646" cy="387231"/>
          </a:xfrm>
          <a:solidFill>
            <a:schemeClr val="bg1"/>
          </a:solidFill>
        </p:grpSpPr>
        <p:sp>
          <p:nvSpPr>
            <p:cNvPr id="20"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21"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grpSp>
      <p:grpSp>
        <p:nvGrpSpPr>
          <p:cNvPr id="22" name="组合 21"/>
          <p:cNvGrpSpPr/>
          <p:nvPr/>
        </p:nvGrpSpPr>
        <p:grpSpPr>
          <a:xfrm>
            <a:off x="6199397" y="5567613"/>
            <a:ext cx="282736" cy="361586"/>
            <a:chOff x="1605186" y="572440"/>
            <a:chExt cx="563562" cy="720725"/>
          </a:xfrm>
          <a:solidFill>
            <a:schemeClr val="bg1"/>
          </a:solidFill>
        </p:grpSpPr>
        <p:sp>
          <p:nvSpPr>
            <p:cNvPr id="23" name="Freeform 32"/>
            <p:cNvSpPr>
              <a:spLocks/>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4" name="Freeform 33"/>
            <p:cNvSpPr>
              <a:spLocks/>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5" name="Freeform 34"/>
            <p:cNvSpPr>
              <a:spLocks/>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26" name="组合 25"/>
          <p:cNvGrpSpPr>
            <a:grpSpLocks noChangeAspect="1"/>
          </p:cNvGrpSpPr>
          <p:nvPr/>
        </p:nvGrpSpPr>
        <p:grpSpPr>
          <a:xfrm>
            <a:off x="4823112" y="5583630"/>
            <a:ext cx="342861" cy="383431"/>
            <a:chOff x="5999255" y="3275006"/>
            <a:chExt cx="402656" cy="450303"/>
          </a:xfrm>
          <a:solidFill>
            <a:srgbClr val="FEFEFE"/>
          </a:solidFill>
          <a:effectLst/>
        </p:grpSpPr>
        <p:sp>
          <p:nvSpPr>
            <p:cNvPr id="27"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8"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9"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0"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1"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32" name="矩形 31"/>
          <p:cNvSpPr/>
          <p:nvPr/>
        </p:nvSpPr>
        <p:spPr>
          <a:xfrm>
            <a:off x="1780260" y="1903229"/>
            <a:ext cx="4986722" cy="2785057"/>
          </a:xfrm>
          <a:prstGeom prst="rect">
            <a:avLst/>
          </a:prstGeom>
          <a:blipFill dpi="0" rotWithShape="1">
            <a:blip r:embed="rId3"/>
            <a:srcRect/>
            <a:tile tx="0" ty="0" sx="72000" sy="72000" flip="none" algn="ctr"/>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latin typeface="Calibri"/>
              <a:ea typeface="宋体"/>
            </a:endParaRPr>
          </a:p>
        </p:txBody>
      </p:sp>
      <p:grpSp>
        <p:nvGrpSpPr>
          <p:cNvPr id="33" name="组合 32"/>
          <p:cNvGrpSpPr/>
          <p:nvPr/>
        </p:nvGrpSpPr>
        <p:grpSpPr>
          <a:xfrm>
            <a:off x="7543797" y="1797090"/>
            <a:ext cx="3102108" cy="4585854"/>
            <a:chOff x="1939476" y="1824981"/>
            <a:chExt cx="2994638" cy="4426980"/>
          </a:xfrm>
        </p:grpSpPr>
        <p:grpSp>
          <p:nvGrpSpPr>
            <p:cNvPr id="34" name="Group 149"/>
            <p:cNvGrpSpPr/>
            <p:nvPr/>
          </p:nvGrpSpPr>
          <p:grpSpPr>
            <a:xfrm>
              <a:off x="2843278" y="3070775"/>
              <a:ext cx="2090836" cy="753936"/>
              <a:chOff x="4597686" y="3155872"/>
              <a:chExt cx="1583966" cy="536162"/>
            </a:xfrm>
          </p:grpSpPr>
          <p:sp>
            <p:nvSpPr>
              <p:cNvPr id="56" name="TextBox 37"/>
              <p:cNvSpPr txBox="1"/>
              <p:nvPr/>
            </p:nvSpPr>
            <p:spPr>
              <a:xfrm>
                <a:off x="4597686" y="3155872"/>
                <a:ext cx="1542506" cy="236386"/>
              </a:xfrm>
              <a:prstGeom prst="rect">
                <a:avLst/>
              </a:prstGeom>
              <a:noFill/>
            </p:spPr>
            <p:txBody>
              <a:bodyPr wrap="square" lIns="0" tIns="0" rIns="0" bIns="0" rtlCol="0" anchor="t">
                <a:spAutoFit/>
              </a:bodyPr>
              <a:lstStyle/>
              <a:p>
                <a:pPr>
                  <a:lnSpc>
                    <a:spcPct val="120000"/>
                  </a:lnSpc>
                </a:pPr>
                <a:r>
                  <a:rPr lang="zh-CN" altLang="en-US" sz="1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38"/>
              <p:cNvSpPr txBox="1"/>
              <p:nvPr/>
            </p:nvSpPr>
            <p:spPr>
              <a:xfrm>
                <a:off x="4597686" y="3348942"/>
                <a:ext cx="1583966" cy="343092"/>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5" name="Group 155"/>
            <p:cNvGrpSpPr/>
            <p:nvPr/>
          </p:nvGrpSpPr>
          <p:grpSpPr>
            <a:xfrm>
              <a:off x="2843278" y="4283614"/>
              <a:ext cx="2036110" cy="753937"/>
              <a:chOff x="4597685" y="3914331"/>
              <a:chExt cx="1542507" cy="536161"/>
            </a:xfrm>
          </p:grpSpPr>
          <p:sp>
            <p:nvSpPr>
              <p:cNvPr id="54" name="TextBox 43"/>
              <p:cNvSpPr txBox="1"/>
              <p:nvPr/>
            </p:nvSpPr>
            <p:spPr>
              <a:xfrm>
                <a:off x="4597686" y="3914331"/>
                <a:ext cx="1542506" cy="236385"/>
              </a:xfrm>
              <a:prstGeom prst="rect">
                <a:avLst/>
              </a:prstGeom>
              <a:noFill/>
            </p:spPr>
            <p:txBody>
              <a:bodyPr wrap="square" lIns="0" tIns="0" rIns="0" bIns="0" rtlCol="0" anchor="t">
                <a:spAutoFit/>
              </a:bodyPr>
              <a:lstStyle/>
              <a:p>
                <a:pPr>
                  <a:lnSpc>
                    <a:spcPct val="120000"/>
                  </a:lnSpc>
                </a:pPr>
                <a:r>
                  <a:rPr lang="zh-CN" altLang="en-US" sz="1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TextBox 44"/>
              <p:cNvSpPr txBox="1"/>
              <p:nvPr/>
            </p:nvSpPr>
            <p:spPr>
              <a:xfrm>
                <a:off x="4597685" y="4107401"/>
                <a:ext cx="1542507" cy="343091"/>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161"/>
            <p:cNvGrpSpPr/>
            <p:nvPr/>
          </p:nvGrpSpPr>
          <p:grpSpPr>
            <a:xfrm>
              <a:off x="2843278" y="5498024"/>
              <a:ext cx="2036110" cy="753937"/>
              <a:chOff x="4597685" y="3914331"/>
              <a:chExt cx="1542507" cy="536161"/>
            </a:xfrm>
          </p:grpSpPr>
          <p:sp>
            <p:nvSpPr>
              <p:cNvPr id="52" name="TextBox 49"/>
              <p:cNvSpPr txBox="1"/>
              <p:nvPr/>
            </p:nvSpPr>
            <p:spPr>
              <a:xfrm>
                <a:off x="4597686" y="3914331"/>
                <a:ext cx="1542506" cy="236385"/>
              </a:xfrm>
              <a:prstGeom prst="rect">
                <a:avLst/>
              </a:prstGeom>
              <a:noFill/>
            </p:spPr>
            <p:txBody>
              <a:bodyPr wrap="square" lIns="0" tIns="0" rIns="0" bIns="0" rtlCol="0" anchor="t">
                <a:spAutoFit/>
              </a:bodyPr>
              <a:lstStyle/>
              <a:p>
                <a:pPr>
                  <a:lnSpc>
                    <a:spcPct val="120000"/>
                  </a:lnSpc>
                </a:pPr>
                <a:r>
                  <a:rPr lang="zh-CN" altLang="en-US" sz="1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TextBox 50"/>
              <p:cNvSpPr txBox="1"/>
              <p:nvPr/>
            </p:nvSpPr>
            <p:spPr>
              <a:xfrm>
                <a:off x="4597685" y="4107401"/>
                <a:ext cx="1542507" cy="343091"/>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7" name="Group 170"/>
            <p:cNvGrpSpPr/>
            <p:nvPr/>
          </p:nvGrpSpPr>
          <p:grpSpPr>
            <a:xfrm>
              <a:off x="1939477" y="3042663"/>
              <a:ext cx="659525" cy="640643"/>
              <a:chOff x="630683" y="3383511"/>
              <a:chExt cx="469021" cy="455593"/>
            </a:xfrm>
            <a:noFill/>
          </p:grpSpPr>
          <p:sp>
            <p:nvSpPr>
              <p:cNvPr id="50" name="Oval 171"/>
              <p:cNvSpPr>
                <a:spLocks noChangeAspect="1"/>
              </p:cNvSpPr>
              <p:nvPr/>
            </p:nvSpPr>
            <p:spPr>
              <a:xfrm>
                <a:off x="630683" y="3383511"/>
                <a:ext cx="469021" cy="455593"/>
              </a:xfrm>
              <a:prstGeom prst="ellipse">
                <a:avLst/>
              </a:prstGeom>
              <a:solidFill>
                <a:srgbClr val="87B6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117"/>
              <p:cNvSpPr>
                <a:spLocks/>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Group 173"/>
            <p:cNvGrpSpPr/>
            <p:nvPr/>
          </p:nvGrpSpPr>
          <p:grpSpPr>
            <a:xfrm>
              <a:off x="1939477" y="5474553"/>
              <a:ext cx="659525" cy="640643"/>
              <a:chOff x="3428938" y="4190009"/>
              <a:chExt cx="469021" cy="455593"/>
            </a:xfrm>
            <a:noFill/>
          </p:grpSpPr>
          <p:sp>
            <p:nvSpPr>
              <p:cNvPr id="48" name="Oval 174"/>
              <p:cNvSpPr>
                <a:spLocks noChangeAspect="1"/>
              </p:cNvSpPr>
              <p:nvPr/>
            </p:nvSpPr>
            <p:spPr>
              <a:xfrm>
                <a:off x="3428938" y="4190009"/>
                <a:ext cx="469021" cy="455593"/>
              </a:xfrm>
              <a:prstGeom prst="ellipse">
                <a:avLst/>
              </a:prstGeom>
              <a:solidFill>
                <a:srgbClr val="B6C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176"/>
            <p:cNvGrpSpPr/>
            <p:nvPr/>
          </p:nvGrpSpPr>
          <p:grpSpPr>
            <a:xfrm>
              <a:off x="1939477" y="4299509"/>
              <a:ext cx="659525" cy="640643"/>
              <a:chOff x="6299532" y="3384456"/>
              <a:chExt cx="469021" cy="455593"/>
            </a:xfrm>
            <a:noFill/>
          </p:grpSpPr>
          <p:sp>
            <p:nvSpPr>
              <p:cNvPr id="46" name="Oval 177"/>
              <p:cNvSpPr>
                <a:spLocks noChangeAspect="1"/>
              </p:cNvSpPr>
              <p:nvPr/>
            </p:nvSpPr>
            <p:spPr>
              <a:xfrm>
                <a:off x="6299532" y="3384456"/>
                <a:ext cx="469021" cy="455593"/>
              </a:xfrm>
              <a:prstGeom prst="ellipse">
                <a:avLst/>
              </a:pr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0" name="Group 155"/>
            <p:cNvGrpSpPr/>
            <p:nvPr/>
          </p:nvGrpSpPr>
          <p:grpSpPr>
            <a:xfrm>
              <a:off x="2843277" y="1824981"/>
              <a:ext cx="2036110" cy="753937"/>
              <a:chOff x="4597685" y="3914331"/>
              <a:chExt cx="1542507" cy="536161"/>
            </a:xfrm>
          </p:grpSpPr>
          <p:sp>
            <p:nvSpPr>
              <p:cNvPr id="44" name="TextBox 43"/>
              <p:cNvSpPr txBox="1"/>
              <p:nvPr/>
            </p:nvSpPr>
            <p:spPr>
              <a:xfrm>
                <a:off x="4597686" y="3914331"/>
                <a:ext cx="1542506" cy="236385"/>
              </a:xfrm>
              <a:prstGeom prst="rect">
                <a:avLst/>
              </a:prstGeom>
              <a:noFill/>
            </p:spPr>
            <p:txBody>
              <a:bodyPr wrap="square" lIns="0" tIns="0" rIns="0" bIns="0" rtlCol="0" anchor="t">
                <a:spAutoFit/>
              </a:bodyPr>
              <a:lstStyle/>
              <a:p>
                <a:pPr>
                  <a:lnSpc>
                    <a:spcPct val="120000"/>
                  </a:lnSpc>
                </a:pPr>
                <a:r>
                  <a:rPr lang="zh-CN" altLang="en-US" sz="1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TextBox 44"/>
              <p:cNvSpPr txBox="1"/>
              <p:nvPr/>
            </p:nvSpPr>
            <p:spPr>
              <a:xfrm>
                <a:off x="4597685" y="4107401"/>
                <a:ext cx="1542507" cy="343091"/>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1" name="Group 176"/>
            <p:cNvGrpSpPr/>
            <p:nvPr/>
          </p:nvGrpSpPr>
          <p:grpSpPr>
            <a:xfrm>
              <a:off x="1939476" y="1840876"/>
              <a:ext cx="659525" cy="640643"/>
              <a:chOff x="6299532" y="3384456"/>
              <a:chExt cx="469021" cy="455593"/>
            </a:xfrm>
            <a:noFill/>
          </p:grpSpPr>
          <p:sp>
            <p:nvSpPr>
              <p:cNvPr id="42" name="Oval 177"/>
              <p:cNvSpPr>
                <a:spLocks noChangeAspect="1"/>
              </p:cNvSpPr>
              <p:nvPr/>
            </p:nvSpPr>
            <p:spPr>
              <a:xfrm>
                <a:off x="6299532" y="3384456"/>
                <a:ext cx="469021" cy="455593"/>
              </a:xfrm>
              <a:prstGeom prst="ellipse">
                <a:avLst/>
              </a:pr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spTree>
    <p:extLst>
      <p:ext uri="{BB962C8B-B14F-4D97-AF65-F5344CB8AC3E}">
        <p14:creationId xmlns:p14="http://schemas.microsoft.com/office/powerpoint/2010/main" val="5208542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50"/>
                                        <p:tgtEl>
                                          <p:spTgt spid="5"/>
                                        </p:tgtEl>
                                      </p:cBhvr>
                                    </p:animEffect>
                                    <p:anim calcmode="lin" valueType="num">
                                      <p:cBhvr>
                                        <p:cTn id="14" dur="250" fill="hold"/>
                                        <p:tgtEl>
                                          <p:spTgt spid="5"/>
                                        </p:tgtEl>
                                        <p:attrNameLst>
                                          <p:attrName>ppt_x</p:attrName>
                                        </p:attrNameLst>
                                      </p:cBhvr>
                                      <p:tavLst>
                                        <p:tav tm="0">
                                          <p:val>
                                            <p:strVal val="#ppt_x"/>
                                          </p:val>
                                        </p:tav>
                                        <p:tav tm="100000">
                                          <p:val>
                                            <p:strVal val="#ppt_x"/>
                                          </p:val>
                                        </p:tav>
                                      </p:tavLst>
                                    </p:anim>
                                    <p:anim calcmode="lin" valueType="num">
                                      <p:cBhvr>
                                        <p:cTn id="15" dur="25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250"/>
                                        <p:tgtEl>
                                          <p:spTgt spid="9"/>
                                        </p:tgtEl>
                                      </p:cBhvr>
                                    </p:animEffect>
                                    <p:anim calcmode="lin" valueType="num">
                                      <p:cBhvr>
                                        <p:cTn id="20" dur="250" fill="hold"/>
                                        <p:tgtEl>
                                          <p:spTgt spid="9"/>
                                        </p:tgtEl>
                                        <p:attrNameLst>
                                          <p:attrName>ppt_x</p:attrName>
                                        </p:attrNameLst>
                                      </p:cBhvr>
                                      <p:tavLst>
                                        <p:tav tm="0">
                                          <p:val>
                                            <p:strVal val="#ppt_x"/>
                                          </p:val>
                                        </p:tav>
                                        <p:tav tm="100000">
                                          <p:val>
                                            <p:strVal val="#ppt_x"/>
                                          </p:val>
                                        </p:tav>
                                      </p:tavLst>
                                    </p:anim>
                                    <p:anim calcmode="lin" valueType="num">
                                      <p:cBhvr>
                                        <p:cTn id="21" dur="25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250"/>
                                        <p:tgtEl>
                                          <p:spTgt spid="10"/>
                                        </p:tgtEl>
                                      </p:cBhvr>
                                    </p:animEffect>
                                    <p:anim calcmode="lin" valueType="num">
                                      <p:cBhvr>
                                        <p:cTn id="26" dur="250" fill="hold"/>
                                        <p:tgtEl>
                                          <p:spTgt spid="10"/>
                                        </p:tgtEl>
                                        <p:attrNameLst>
                                          <p:attrName>ppt_x</p:attrName>
                                        </p:attrNameLst>
                                      </p:cBhvr>
                                      <p:tavLst>
                                        <p:tav tm="0">
                                          <p:val>
                                            <p:strVal val="#ppt_x"/>
                                          </p:val>
                                        </p:tav>
                                        <p:tav tm="100000">
                                          <p:val>
                                            <p:strVal val="#ppt_x"/>
                                          </p:val>
                                        </p:tav>
                                      </p:tavLst>
                                    </p:anim>
                                    <p:anim calcmode="lin" valueType="num">
                                      <p:cBhvr>
                                        <p:cTn id="27" dur="250" fill="hold"/>
                                        <p:tgtEl>
                                          <p:spTgt spid="10"/>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250"/>
                                        <p:tgtEl>
                                          <p:spTgt spid="11"/>
                                        </p:tgtEl>
                                      </p:cBhvr>
                                    </p:animEffect>
                                    <p:anim calcmode="lin" valueType="num">
                                      <p:cBhvr>
                                        <p:cTn id="32" dur="250" fill="hold"/>
                                        <p:tgtEl>
                                          <p:spTgt spid="11"/>
                                        </p:tgtEl>
                                        <p:attrNameLst>
                                          <p:attrName>ppt_x</p:attrName>
                                        </p:attrNameLst>
                                      </p:cBhvr>
                                      <p:tavLst>
                                        <p:tav tm="0">
                                          <p:val>
                                            <p:strVal val="#ppt_x"/>
                                          </p:val>
                                        </p:tav>
                                        <p:tav tm="100000">
                                          <p:val>
                                            <p:strVal val="#ppt_x"/>
                                          </p:val>
                                        </p:tav>
                                      </p:tavLst>
                                    </p:anim>
                                    <p:anim calcmode="lin" valueType="num">
                                      <p:cBhvr>
                                        <p:cTn id="33" dur="250" fill="hold"/>
                                        <p:tgtEl>
                                          <p:spTgt spid="11"/>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250"/>
                                        <p:tgtEl>
                                          <p:spTgt spid="12"/>
                                        </p:tgtEl>
                                      </p:cBhvr>
                                    </p:animEffect>
                                    <p:anim calcmode="lin" valueType="num">
                                      <p:cBhvr>
                                        <p:cTn id="38" dur="250" fill="hold"/>
                                        <p:tgtEl>
                                          <p:spTgt spid="12"/>
                                        </p:tgtEl>
                                        <p:attrNameLst>
                                          <p:attrName>ppt_x</p:attrName>
                                        </p:attrNameLst>
                                      </p:cBhvr>
                                      <p:tavLst>
                                        <p:tav tm="0">
                                          <p:val>
                                            <p:strVal val="#ppt_x"/>
                                          </p:val>
                                        </p:tav>
                                        <p:tav tm="100000">
                                          <p:val>
                                            <p:strVal val="#ppt_x"/>
                                          </p:val>
                                        </p:tav>
                                      </p:tavLst>
                                    </p:anim>
                                    <p:anim calcmode="lin" valueType="num">
                                      <p:cBhvr>
                                        <p:cTn id="39" dur="250" fill="hold"/>
                                        <p:tgtEl>
                                          <p:spTgt spid="12"/>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250"/>
                                        <p:tgtEl>
                                          <p:spTgt spid="13"/>
                                        </p:tgtEl>
                                      </p:cBhvr>
                                    </p:animEffect>
                                    <p:anim calcmode="lin" valueType="num">
                                      <p:cBhvr>
                                        <p:cTn id="44" dur="250" fill="hold"/>
                                        <p:tgtEl>
                                          <p:spTgt spid="13"/>
                                        </p:tgtEl>
                                        <p:attrNameLst>
                                          <p:attrName>ppt_x</p:attrName>
                                        </p:attrNameLst>
                                      </p:cBhvr>
                                      <p:tavLst>
                                        <p:tav tm="0">
                                          <p:val>
                                            <p:strVal val="#ppt_x"/>
                                          </p:val>
                                        </p:tav>
                                        <p:tav tm="100000">
                                          <p:val>
                                            <p:strVal val="#ppt_x"/>
                                          </p:val>
                                        </p:tav>
                                      </p:tavLst>
                                    </p:anim>
                                    <p:anim calcmode="lin" valueType="num">
                                      <p:cBhvr>
                                        <p:cTn id="45" dur="250" fill="hold"/>
                                        <p:tgtEl>
                                          <p:spTgt spid="13"/>
                                        </p:tgtEl>
                                        <p:attrNameLst>
                                          <p:attrName>ppt_y</p:attrName>
                                        </p:attrNameLst>
                                      </p:cBhvr>
                                      <p:tavLst>
                                        <p:tav tm="0">
                                          <p:val>
                                            <p:strVal val="#ppt_y+.1"/>
                                          </p:val>
                                        </p:tav>
                                        <p:tav tm="100000">
                                          <p:val>
                                            <p:strVal val="#ppt_y"/>
                                          </p:val>
                                        </p:tav>
                                      </p:tavLst>
                                    </p:anim>
                                  </p:childTnLst>
                                </p:cTn>
                              </p:par>
                            </p:childTnLst>
                          </p:cTn>
                        </p:par>
                        <p:par>
                          <p:cTn id="46" fill="hold">
                            <p:stCondLst>
                              <p:cond delay="2250"/>
                            </p:stCondLst>
                            <p:childTnLst>
                              <p:par>
                                <p:cTn id="47" presetID="42" presetClass="entr" presetSubtype="0"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250"/>
                                        <p:tgtEl>
                                          <p:spTgt spid="14"/>
                                        </p:tgtEl>
                                      </p:cBhvr>
                                    </p:animEffect>
                                    <p:anim calcmode="lin" valueType="num">
                                      <p:cBhvr>
                                        <p:cTn id="50" dur="250" fill="hold"/>
                                        <p:tgtEl>
                                          <p:spTgt spid="14"/>
                                        </p:tgtEl>
                                        <p:attrNameLst>
                                          <p:attrName>ppt_x</p:attrName>
                                        </p:attrNameLst>
                                      </p:cBhvr>
                                      <p:tavLst>
                                        <p:tav tm="0">
                                          <p:val>
                                            <p:strVal val="#ppt_x"/>
                                          </p:val>
                                        </p:tav>
                                        <p:tav tm="100000">
                                          <p:val>
                                            <p:strVal val="#ppt_x"/>
                                          </p:val>
                                        </p:tav>
                                      </p:tavLst>
                                    </p:anim>
                                    <p:anim calcmode="lin" valueType="num">
                                      <p:cBhvr>
                                        <p:cTn id="51" dur="250" fill="hold"/>
                                        <p:tgtEl>
                                          <p:spTgt spid="14"/>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42" presetClass="entr" presetSubtype="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250"/>
                                        <p:tgtEl>
                                          <p:spTgt spid="15"/>
                                        </p:tgtEl>
                                      </p:cBhvr>
                                    </p:animEffect>
                                    <p:anim calcmode="lin" valueType="num">
                                      <p:cBhvr>
                                        <p:cTn id="56" dur="250" fill="hold"/>
                                        <p:tgtEl>
                                          <p:spTgt spid="15"/>
                                        </p:tgtEl>
                                        <p:attrNameLst>
                                          <p:attrName>ppt_x</p:attrName>
                                        </p:attrNameLst>
                                      </p:cBhvr>
                                      <p:tavLst>
                                        <p:tav tm="0">
                                          <p:val>
                                            <p:strVal val="#ppt_x"/>
                                          </p:val>
                                        </p:tav>
                                        <p:tav tm="100000">
                                          <p:val>
                                            <p:strVal val="#ppt_x"/>
                                          </p:val>
                                        </p:tav>
                                      </p:tavLst>
                                    </p:anim>
                                    <p:anim calcmode="lin" valueType="num">
                                      <p:cBhvr>
                                        <p:cTn id="57" dur="250" fill="hold"/>
                                        <p:tgtEl>
                                          <p:spTgt spid="15"/>
                                        </p:tgtEl>
                                        <p:attrNameLst>
                                          <p:attrName>ppt_y</p:attrName>
                                        </p:attrNameLst>
                                      </p:cBhvr>
                                      <p:tavLst>
                                        <p:tav tm="0">
                                          <p:val>
                                            <p:strVal val="#ppt_y+.1"/>
                                          </p:val>
                                        </p:tav>
                                        <p:tav tm="100000">
                                          <p:val>
                                            <p:strVal val="#ppt_y"/>
                                          </p:val>
                                        </p:tav>
                                      </p:tavLst>
                                    </p:anim>
                                  </p:childTnLst>
                                </p:cTn>
                              </p:par>
                            </p:childTnLst>
                          </p:cTn>
                        </p:par>
                        <p:par>
                          <p:cTn id="58" fill="hold">
                            <p:stCondLst>
                              <p:cond delay="2750"/>
                            </p:stCondLst>
                            <p:childTnLst>
                              <p:par>
                                <p:cTn id="59" presetID="42" presetClass="entr" presetSubtype="0" fill="hold" nodeType="after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fade">
                                      <p:cBhvr>
                                        <p:cTn id="61" dur="250"/>
                                        <p:tgtEl>
                                          <p:spTgt spid="16"/>
                                        </p:tgtEl>
                                      </p:cBhvr>
                                    </p:animEffect>
                                    <p:anim calcmode="lin" valueType="num">
                                      <p:cBhvr>
                                        <p:cTn id="62" dur="250" fill="hold"/>
                                        <p:tgtEl>
                                          <p:spTgt spid="16"/>
                                        </p:tgtEl>
                                        <p:attrNameLst>
                                          <p:attrName>ppt_x</p:attrName>
                                        </p:attrNameLst>
                                      </p:cBhvr>
                                      <p:tavLst>
                                        <p:tav tm="0">
                                          <p:val>
                                            <p:strVal val="#ppt_x"/>
                                          </p:val>
                                        </p:tav>
                                        <p:tav tm="100000">
                                          <p:val>
                                            <p:strVal val="#ppt_x"/>
                                          </p:val>
                                        </p:tav>
                                      </p:tavLst>
                                    </p:anim>
                                    <p:anim calcmode="lin" valueType="num">
                                      <p:cBhvr>
                                        <p:cTn id="63" dur="250" fill="hold"/>
                                        <p:tgtEl>
                                          <p:spTgt spid="16"/>
                                        </p:tgtEl>
                                        <p:attrNameLst>
                                          <p:attrName>ppt_y</p:attrName>
                                        </p:attrNameLst>
                                      </p:cBhvr>
                                      <p:tavLst>
                                        <p:tav tm="0">
                                          <p:val>
                                            <p:strVal val="#ppt_y+.1"/>
                                          </p:val>
                                        </p:tav>
                                        <p:tav tm="100000">
                                          <p:val>
                                            <p:strVal val="#ppt_y"/>
                                          </p:val>
                                        </p:tav>
                                      </p:tavLst>
                                    </p:anim>
                                  </p:childTnLst>
                                </p:cTn>
                              </p:par>
                            </p:childTnLst>
                          </p:cTn>
                        </p:par>
                        <p:par>
                          <p:cTn id="64" fill="hold">
                            <p:stCondLst>
                              <p:cond delay="3000"/>
                            </p:stCondLst>
                            <p:childTnLst>
                              <p:par>
                                <p:cTn id="65" presetID="42" presetClass="entr" presetSubtype="0" fill="hold"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250"/>
                                        <p:tgtEl>
                                          <p:spTgt spid="19"/>
                                        </p:tgtEl>
                                      </p:cBhvr>
                                    </p:animEffect>
                                    <p:anim calcmode="lin" valueType="num">
                                      <p:cBhvr>
                                        <p:cTn id="68" dur="250" fill="hold"/>
                                        <p:tgtEl>
                                          <p:spTgt spid="19"/>
                                        </p:tgtEl>
                                        <p:attrNameLst>
                                          <p:attrName>ppt_x</p:attrName>
                                        </p:attrNameLst>
                                      </p:cBhvr>
                                      <p:tavLst>
                                        <p:tav tm="0">
                                          <p:val>
                                            <p:strVal val="#ppt_x"/>
                                          </p:val>
                                        </p:tav>
                                        <p:tav tm="100000">
                                          <p:val>
                                            <p:strVal val="#ppt_x"/>
                                          </p:val>
                                        </p:tav>
                                      </p:tavLst>
                                    </p:anim>
                                    <p:anim calcmode="lin" valueType="num">
                                      <p:cBhvr>
                                        <p:cTn id="69" dur="250" fill="hold"/>
                                        <p:tgtEl>
                                          <p:spTgt spid="19"/>
                                        </p:tgtEl>
                                        <p:attrNameLst>
                                          <p:attrName>ppt_y</p:attrName>
                                        </p:attrNameLst>
                                      </p:cBhvr>
                                      <p:tavLst>
                                        <p:tav tm="0">
                                          <p:val>
                                            <p:strVal val="#ppt_y+.1"/>
                                          </p:val>
                                        </p:tav>
                                        <p:tav tm="100000">
                                          <p:val>
                                            <p:strVal val="#ppt_y"/>
                                          </p:val>
                                        </p:tav>
                                      </p:tavLst>
                                    </p:anim>
                                  </p:childTnLst>
                                </p:cTn>
                              </p:par>
                            </p:childTnLst>
                          </p:cTn>
                        </p:par>
                        <p:par>
                          <p:cTn id="70" fill="hold">
                            <p:stCondLst>
                              <p:cond delay="3250"/>
                            </p:stCondLst>
                            <p:childTnLst>
                              <p:par>
                                <p:cTn id="71" presetID="42" presetClass="entr" presetSubtype="0" fill="hold" nodeType="afterEffect">
                                  <p:stCondLst>
                                    <p:cond delay="0"/>
                                  </p:stCondLst>
                                  <p:childTnLst>
                                    <p:set>
                                      <p:cBhvr>
                                        <p:cTn id="72" dur="1" fill="hold">
                                          <p:stCondLst>
                                            <p:cond delay="0"/>
                                          </p:stCondLst>
                                        </p:cTn>
                                        <p:tgtEl>
                                          <p:spTgt spid="22"/>
                                        </p:tgtEl>
                                        <p:attrNameLst>
                                          <p:attrName>style.visibility</p:attrName>
                                        </p:attrNameLst>
                                      </p:cBhvr>
                                      <p:to>
                                        <p:strVal val="visible"/>
                                      </p:to>
                                    </p:set>
                                    <p:animEffect transition="in" filter="fade">
                                      <p:cBhvr>
                                        <p:cTn id="73" dur="250"/>
                                        <p:tgtEl>
                                          <p:spTgt spid="22"/>
                                        </p:tgtEl>
                                      </p:cBhvr>
                                    </p:animEffect>
                                    <p:anim calcmode="lin" valueType="num">
                                      <p:cBhvr>
                                        <p:cTn id="74" dur="250" fill="hold"/>
                                        <p:tgtEl>
                                          <p:spTgt spid="22"/>
                                        </p:tgtEl>
                                        <p:attrNameLst>
                                          <p:attrName>ppt_x</p:attrName>
                                        </p:attrNameLst>
                                      </p:cBhvr>
                                      <p:tavLst>
                                        <p:tav tm="0">
                                          <p:val>
                                            <p:strVal val="#ppt_x"/>
                                          </p:val>
                                        </p:tav>
                                        <p:tav tm="100000">
                                          <p:val>
                                            <p:strVal val="#ppt_x"/>
                                          </p:val>
                                        </p:tav>
                                      </p:tavLst>
                                    </p:anim>
                                    <p:anim calcmode="lin" valueType="num">
                                      <p:cBhvr>
                                        <p:cTn id="75" dur="250" fill="hold"/>
                                        <p:tgtEl>
                                          <p:spTgt spid="22"/>
                                        </p:tgtEl>
                                        <p:attrNameLst>
                                          <p:attrName>ppt_y</p:attrName>
                                        </p:attrNameLst>
                                      </p:cBhvr>
                                      <p:tavLst>
                                        <p:tav tm="0">
                                          <p:val>
                                            <p:strVal val="#ppt_y+.1"/>
                                          </p:val>
                                        </p:tav>
                                        <p:tav tm="100000">
                                          <p:val>
                                            <p:strVal val="#ppt_y"/>
                                          </p:val>
                                        </p:tav>
                                      </p:tavLst>
                                    </p:anim>
                                  </p:childTnLst>
                                </p:cTn>
                              </p:par>
                            </p:childTnLst>
                          </p:cTn>
                        </p:par>
                        <p:par>
                          <p:cTn id="76" fill="hold">
                            <p:stCondLst>
                              <p:cond delay="3500"/>
                            </p:stCondLst>
                            <p:childTnLst>
                              <p:par>
                                <p:cTn id="77" presetID="42" presetClass="entr" presetSubtype="0" fill="hold" nodeType="afterEffect">
                                  <p:stCondLst>
                                    <p:cond delay="0"/>
                                  </p:stCondLst>
                                  <p:childTnLst>
                                    <p:set>
                                      <p:cBhvr>
                                        <p:cTn id="78" dur="1" fill="hold">
                                          <p:stCondLst>
                                            <p:cond delay="0"/>
                                          </p:stCondLst>
                                        </p:cTn>
                                        <p:tgtEl>
                                          <p:spTgt spid="26"/>
                                        </p:tgtEl>
                                        <p:attrNameLst>
                                          <p:attrName>style.visibility</p:attrName>
                                        </p:attrNameLst>
                                      </p:cBhvr>
                                      <p:to>
                                        <p:strVal val="visible"/>
                                      </p:to>
                                    </p:set>
                                    <p:animEffect transition="in" filter="fade">
                                      <p:cBhvr>
                                        <p:cTn id="79" dur="250"/>
                                        <p:tgtEl>
                                          <p:spTgt spid="26"/>
                                        </p:tgtEl>
                                      </p:cBhvr>
                                    </p:animEffect>
                                    <p:anim calcmode="lin" valueType="num">
                                      <p:cBhvr>
                                        <p:cTn id="80" dur="250" fill="hold"/>
                                        <p:tgtEl>
                                          <p:spTgt spid="26"/>
                                        </p:tgtEl>
                                        <p:attrNameLst>
                                          <p:attrName>ppt_x</p:attrName>
                                        </p:attrNameLst>
                                      </p:cBhvr>
                                      <p:tavLst>
                                        <p:tav tm="0">
                                          <p:val>
                                            <p:strVal val="#ppt_x"/>
                                          </p:val>
                                        </p:tav>
                                        <p:tav tm="100000">
                                          <p:val>
                                            <p:strVal val="#ppt_x"/>
                                          </p:val>
                                        </p:tav>
                                      </p:tavLst>
                                    </p:anim>
                                    <p:anim calcmode="lin" valueType="num">
                                      <p:cBhvr>
                                        <p:cTn id="81" dur="250" fill="hold"/>
                                        <p:tgtEl>
                                          <p:spTgt spid="26"/>
                                        </p:tgtEl>
                                        <p:attrNameLst>
                                          <p:attrName>ppt_y</p:attrName>
                                        </p:attrNameLst>
                                      </p:cBhvr>
                                      <p:tavLst>
                                        <p:tav tm="0">
                                          <p:val>
                                            <p:strVal val="#ppt_y+.1"/>
                                          </p:val>
                                        </p:tav>
                                        <p:tav tm="100000">
                                          <p:val>
                                            <p:strVal val="#ppt_y"/>
                                          </p:val>
                                        </p:tav>
                                      </p:tavLst>
                                    </p:anim>
                                  </p:childTnLst>
                                </p:cTn>
                              </p:par>
                            </p:childTnLst>
                          </p:cTn>
                        </p:par>
                        <p:par>
                          <p:cTn id="82" fill="hold">
                            <p:stCondLst>
                              <p:cond delay="3750"/>
                            </p:stCondLst>
                            <p:childTnLst>
                              <p:par>
                                <p:cTn id="83" presetID="2" presetClass="entr" presetSubtype="4" fill="hold" grpId="0" nodeType="afterEffect">
                                  <p:stCondLst>
                                    <p:cond delay="0"/>
                                  </p:stCondLst>
                                  <p:childTnLst>
                                    <p:set>
                                      <p:cBhvr>
                                        <p:cTn id="84" dur="1" fill="hold">
                                          <p:stCondLst>
                                            <p:cond delay="0"/>
                                          </p:stCondLst>
                                        </p:cTn>
                                        <p:tgtEl>
                                          <p:spTgt spid="32"/>
                                        </p:tgtEl>
                                        <p:attrNameLst>
                                          <p:attrName>style.visibility</p:attrName>
                                        </p:attrNameLst>
                                      </p:cBhvr>
                                      <p:to>
                                        <p:strVal val="visible"/>
                                      </p:to>
                                    </p:set>
                                    <p:anim calcmode="lin" valueType="num">
                                      <p:cBhvr additive="base">
                                        <p:cTn id="85" dur="250" fill="hold"/>
                                        <p:tgtEl>
                                          <p:spTgt spid="32"/>
                                        </p:tgtEl>
                                        <p:attrNameLst>
                                          <p:attrName>ppt_x</p:attrName>
                                        </p:attrNameLst>
                                      </p:cBhvr>
                                      <p:tavLst>
                                        <p:tav tm="0">
                                          <p:val>
                                            <p:strVal val="#ppt_x"/>
                                          </p:val>
                                        </p:tav>
                                        <p:tav tm="100000">
                                          <p:val>
                                            <p:strVal val="#ppt_x"/>
                                          </p:val>
                                        </p:tav>
                                      </p:tavLst>
                                    </p:anim>
                                    <p:anim calcmode="lin" valueType="num">
                                      <p:cBhvr additive="base">
                                        <p:cTn id="86" dur="250" fill="hold"/>
                                        <p:tgtEl>
                                          <p:spTgt spid="32"/>
                                        </p:tgtEl>
                                        <p:attrNameLst>
                                          <p:attrName>ppt_y</p:attrName>
                                        </p:attrNameLst>
                                      </p:cBhvr>
                                      <p:tavLst>
                                        <p:tav tm="0">
                                          <p:val>
                                            <p:strVal val="1+#ppt_h/2"/>
                                          </p:val>
                                        </p:tav>
                                        <p:tav tm="100000">
                                          <p:val>
                                            <p:strVal val="#ppt_y"/>
                                          </p:val>
                                        </p:tav>
                                      </p:tavLst>
                                    </p:anim>
                                  </p:childTnLst>
                                </p:cTn>
                              </p:par>
                            </p:childTnLst>
                          </p:cTn>
                        </p:par>
                        <p:par>
                          <p:cTn id="87" fill="hold">
                            <p:stCondLst>
                              <p:cond delay="4000"/>
                            </p:stCondLst>
                            <p:childTnLst>
                              <p:par>
                                <p:cTn id="88" presetID="42" presetClass="entr" presetSubtype="0" fill="hold" nodeType="afterEffect">
                                  <p:stCondLst>
                                    <p:cond delay="0"/>
                                  </p:stCondLst>
                                  <p:childTnLst>
                                    <p:set>
                                      <p:cBhvr>
                                        <p:cTn id="89" dur="1" fill="hold">
                                          <p:stCondLst>
                                            <p:cond delay="0"/>
                                          </p:stCondLst>
                                        </p:cTn>
                                        <p:tgtEl>
                                          <p:spTgt spid="33"/>
                                        </p:tgtEl>
                                        <p:attrNameLst>
                                          <p:attrName>style.visibility</p:attrName>
                                        </p:attrNameLst>
                                      </p:cBhvr>
                                      <p:to>
                                        <p:strVal val="visible"/>
                                      </p:to>
                                    </p:set>
                                    <p:animEffect transition="in" filter="fade">
                                      <p:cBhvr>
                                        <p:cTn id="90" dur="1000"/>
                                        <p:tgtEl>
                                          <p:spTgt spid="33"/>
                                        </p:tgtEl>
                                      </p:cBhvr>
                                    </p:animEffect>
                                    <p:anim calcmode="lin" valueType="num">
                                      <p:cBhvr>
                                        <p:cTn id="91" dur="1000" fill="hold"/>
                                        <p:tgtEl>
                                          <p:spTgt spid="33"/>
                                        </p:tgtEl>
                                        <p:attrNameLst>
                                          <p:attrName>ppt_x</p:attrName>
                                        </p:attrNameLst>
                                      </p:cBhvr>
                                      <p:tavLst>
                                        <p:tav tm="0">
                                          <p:val>
                                            <p:strVal val="#ppt_x"/>
                                          </p:val>
                                        </p:tav>
                                        <p:tav tm="100000">
                                          <p:val>
                                            <p:strVal val="#ppt_x"/>
                                          </p:val>
                                        </p:tav>
                                      </p:tavLst>
                                    </p:anim>
                                    <p:anim calcmode="lin" valueType="num">
                                      <p:cBhvr>
                                        <p:cTn id="92"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p:bldP spid="10" grpId="0"/>
      <p:bldP spid="11" grpId="0"/>
      <p:bldP spid="12" grpId="0"/>
      <p:bldP spid="13" grpId="0" animBg="1"/>
      <p:bldP spid="14" grpId="0" animBg="1"/>
      <p:bldP spid="15" grpId="0" animBg="1"/>
      <p:bldP spid="3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942517" y="820960"/>
            <a:ext cx="6350000" cy="601494"/>
            <a:chOff x="3364550" y="733036"/>
            <a:chExt cx="6350000" cy="601494"/>
          </a:xfrm>
        </p:grpSpPr>
        <p:sp>
          <p:nvSpPr>
            <p:cNvPr id="6" name="TextBox 2"/>
            <p:cNvSpPr txBox="1"/>
            <p:nvPr/>
          </p:nvSpPr>
          <p:spPr>
            <a:xfrm>
              <a:off x="4901276" y="733036"/>
              <a:ext cx="3276549" cy="461666"/>
            </a:xfrm>
            <a:prstGeom prst="rect">
              <a:avLst/>
            </a:prstGeom>
            <a:noFill/>
          </p:spPr>
          <p:txBody>
            <a:bodyPr wrap="none" rtlCol="0">
              <a:spAutoFit/>
            </a:bodyPr>
            <a:lstStyle/>
            <a:p>
              <a:r>
                <a:rPr lang="zh-CN" altLang="en-US" sz="2400" dirty="0">
                  <a:solidFill>
                    <a:srgbClr val="EFA292"/>
                  </a:solidFill>
                  <a:latin typeface="微软雅黑" panose="020B0503020204020204" pitchFamily="34" charset="-122"/>
                  <a:ea typeface="微软雅黑" panose="020B0503020204020204" pitchFamily="34" charset="-122"/>
                </a:rPr>
                <a:t>点击输入相关文字标题</a:t>
              </a:r>
            </a:p>
          </p:txBody>
        </p:sp>
        <p:cxnSp>
          <p:nvCxnSpPr>
            <p:cNvPr id="7" name="直接连接符 6"/>
            <p:cNvCxnSpPr/>
            <p:nvPr/>
          </p:nvCxnSpPr>
          <p:spPr>
            <a:xfrm>
              <a:off x="3364550" y="1334530"/>
              <a:ext cx="6350000" cy="0"/>
            </a:xfrm>
            <a:prstGeom prst="line">
              <a:avLst/>
            </a:prstGeom>
            <a:ln w="3175">
              <a:solidFill>
                <a:srgbClr val="EFA292"/>
              </a:solidFill>
            </a:ln>
          </p:spPr>
          <p:style>
            <a:lnRef idx="1">
              <a:schemeClr val="accent1"/>
            </a:lnRef>
            <a:fillRef idx="0">
              <a:schemeClr val="accent1"/>
            </a:fillRef>
            <a:effectRef idx="0">
              <a:schemeClr val="accent1"/>
            </a:effectRef>
            <a:fontRef idx="minor">
              <a:schemeClr val="tx1"/>
            </a:fontRef>
          </p:style>
        </p:cxnSp>
      </p:grpSp>
      <p:sp>
        <p:nvSpPr>
          <p:cNvPr id="5" name="Rectangle 22"/>
          <p:cNvSpPr/>
          <p:nvPr/>
        </p:nvSpPr>
        <p:spPr>
          <a:xfrm>
            <a:off x="1520430" y="2774180"/>
            <a:ext cx="2286000" cy="514350"/>
          </a:xfrm>
          <a:prstGeom prst="rect">
            <a:avLst/>
          </a:prstGeom>
          <a:solidFill>
            <a:srgbClr val="B6C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dirty="0">
                <a:latin typeface="Open Sans" panose="020B0606030504020204" pitchFamily="34" charset="0"/>
                <a:ea typeface="Open Sans" panose="020B0606030504020204" pitchFamily="34" charset="0"/>
                <a:cs typeface="Open Sans" panose="020B0606030504020204" pitchFamily="34" charset="0"/>
              </a:rPr>
              <a:t>OUR COMPANY</a:t>
            </a:r>
          </a:p>
        </p:txBody>
      </p:sp>
      <p:sp>
        <p:nvSpPr>
          <p:cNvPr id="9" name="Rectangle 23"/>
          <p:cNvSpPr/>
          <p:nvPr/>
        </p:nvSpPr>
        <p:spPr>
          <a:xfrm>
            <a:off x="3806430" y="2774180"/>
            <a:ext cx="1435126" cy="514350"/>
          </a:xfrm>
          <a:prstGeom prst="rect">
            <a:avLst/>
          </a:pr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dirty="0">
                <a:latin typeface="Open Sans" panose="020B0606030504020204" pitchFamily="34" charset="0"/>
                <a:ea typeface="Open Sans" panose="020B0606030504020204" pitchFamily="34" charset="0"/>
                <a:cs typeface="Open Sans" panose="020B0606030504020204" pitchFamily="34" charset="0"/>
              </a:rPr>
              <a:t>COMPETITIVE</a:t>
            </a:r>
          </a:p>
        </p:txBody>
      </p:sp>
      <p:sp>
        <p:nvSpPr>
          <p:cNvPr id="10" name="Rectangle 24"/>
          <p:cNvSpPr/>
          <p:nvPr/>
        </p:nvSpPr>
        <p:spPr>
          <a:xfrm>
            <a:off x="1529634" y="3692329"/>
            <a:ext cx="2276796" cy="2292935"/>
          </a:xfrm>
          <a:prstGeom prst="rect">
            <a:avLst/>
          </a:prstGeom>
        </p:spPr>
        <p:txBody>
          <a:bodyPr wrap="square">
            <a:spAutoFit/>
          </a:bodyPr>
          <a:lstStyle/>
          <a:p>
            <a:pPr algn="just"/>
            <a:r>
              <a:rPr lang="en-US" sz="11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OUR COMPANY</a:t>
            </a:r>
          </a:p>
          <a:p>
            <a:pPr algn="just"/>
            <a:endParaRPr lang="en-US" sz="11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1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adipiscing elit. Nam viverra euismod odio, gravida pellentesque urna varius vitae. </a:t>
            </a:r>
          </a:p>
          <a:p>
            <a:pPr algn="just"/>
            <a:endParaRPr lang="en-US" sz="11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1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 dui lorem, adipiscing in adipiscing et, interdum nec metus. Mauris ultricies, justo eu convallis placerat, felis.</a:t>
            </a:r>
          </a:p>
          <a:p>
            <a:pPr algn="just"/>
            <a:endParaRPr lang="en-US" sz="11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1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Marketing Team</a:t>
            </a:r>
          </a:p>
        </p:txBody>
      </p:sp>
      <p:sp>
        <p:nvSpPr>
          <p:cNvPr id="11" name="Rectangle 25"/>
          <p:cNvSpPr/>
          <p:nvPr/>
        </p:nvSpPr>
        <p:spPr>
          <a:xfrm>
            <a:off x="4039632" y="3692329"/>
            <a:ext cx="1510268" cy="2292935"/>
          </a:xfrm>
          <a:prstGeom prst="rect">
            <a:avLst/>
          </a:prstGeom>
        </p:spPr>
        <p:txBody>
          <a:bodyPr wrap="square">
            <a:spAutoFit/>
          </a:bodyPr>
          <a:lstStyle/>
          <a:p>
            <a:pPr algn="just"/>
            <a:r>
              <a:rPr lang="en-US" sz="11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COMPETITIVE</a:t>
            </a:r>
          </a:p>
          <a:p>
            <a:pPr algn="just"/>
            <a:endParaRPr lang="en-US" sz="11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Lorem</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ipsum</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dolor sit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adipiscing</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elit</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Nam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viverra</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euismod</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odio</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gravida</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pellentesque</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urna</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varius</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vitae. </a:t>
            </a:r>
          </a:p>
          <a:p>
            <a:pPr algn="just"/>
            <a:endPar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Management Team</a:t>
            </a:r>
          </a:p>
        </p:txBody>
      </p:sp>
      <p:sp>
        <p:nvSpPr>
          <p:cNvPr id="12" name="TextBox 25"/>
          <p:cNvSpPr txBox="1"/>
          <p:nvPr/>
        </p:nvSpPr>
        <p:spPr>
          <a:xfrm>
            <a:off x="1529634" y="2183470"/>
            <a:ext cx="1439818" cy="538609"/>
          </a:xfrm>
          <a:prstGeom prst="rect">
            <a:avLst/>
          </a:prstGeom>
          <a:noFill/>
        </p:spPr>
        <p:txBody>
          <a:bodyPr wrap="none" rtlCol="0">
            <a:spAutoFit/>
          </a:bodyPr>
          <a:lstStyle/>
          <a:p>
            <a:r>
              <a:rPr lang="en-US"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64%</a:t>
            </a:r>
          </a:p>
          <a:p>
            <a:r>
              <a:rPr lang="en-US" sz="11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IMPLEMENTATION</a:t>
            </a:r>
          </a:p>
        </p:txBody>
      </p:sp>
      <p:sp>
        <p:nvSpPr>
          <p:cNvPr id="13" name="TextBox 26"/>
          <p:cNvSpPr txBox="1"/>
          <p:nvPr/>
        </p:nvSpPr>
        <p:spPr>
          <a:xfrm>
            <a:off x="3806430" y="2183470"/>
            <a:ext cx="1439818" cy="538609"/>
          </a:xfrm>
          <a:prstGeom prst="rect">
            <a:avLst/>
          </a:prstGeom>
          <a:noFill/>
        </p:spPr>
        <p:txBody>
          <a:bodyPr wrap="none" rtlCol="0">
            <a:spAutoFit/>
          </a:bodyPr>
          <a:lstStyle/>
          <a:p>
            <a:r>
              <a:rPr lang="en-US"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30%</a:t>
            </a:r>
          </a:p>
          <a:p>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IMPLEMENTATION</a:t>
            </a:r>
          </a:p>
        </p:txBody>
      </p:sp>
      <p:sp>
        <p:nvSpPr>
          <p:cNvPr id="14" name="矩形 13"/>
          <p:cNvSpPr/>
          <p:nvPr/>
        </p:nvSpPr>
        <p:spPr>
          <a:xfrm>
            <a:off x="5768060" y="2183470"/>
            <a:ext cx="4986722" cy="3801794"/>
          </a:xfrm>
          <a:prstGeom prst="rect">
            <a:avLst/>
          </a:prstGeom>
          <a:blipFill dpi="0" rotWithShape="1">
            <a:blip r:embed="rId3"/>
            <a:srcRect/>
            <a:tile tx="0" ty="0" sx="72000" sy="72000" flip="none" algn="ctr"/>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latin typeface="Calibri"/>
              <a:ea typeface="宋体"/>
            </a:endParaRPr>
          </a:p>
        </p:txBody>
      </p:sp>
    </p:spTree>
    <p:extLst>
      <p:ext uri="{BB962C8B-B14F-4D97-AF65-F5344CB8AC3E}">
        <p14:creationId xmlns:p14="http://schemas.microsoft.com/office/powerpoint/2010/main" val="932058137"/>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50"/>
                                        <p:tgtEl>
                                          <p:spTgt spid="5"/>
                                        </p:tgtEl>
                                      </p:cBhvr>
                                    </p:animEffect>
                                    <p:anim calcmode="lin" valueType="num">
                                      <p:cBhvr>
                                        <p:cTn id="14" dur="250" fill="hold"/>
                                        <p:tgtEl>
                                          <p:spTgt spid="5"/>
                                        </p:tgtEl>
                                        <p:attrNameLst>
                                          <p:attrName>ppt_x</p:attrName>
                                        </p:attrNameLst>
                                      </p:cBhvr>
                                      <p:tavLst>
                                        <p:tav tm="0">
                                          <p:val>
                                            <p:strVal val="#ppt_x"/>
                                          </p:val>
                                        </p:tav>
                                        <p:tav tm="100000">
                                          <p:val>
                                            <p:strVal val="#ppt_x"/>
                                          </p:val>
                                        </p:tav>
                                      </p:tavLst>
                                    </p:anim>
                                    <p:anim calcmode="lin" valueType="num">
                                      <p:cBhvr>
                                        <p:cTn id="15" dur="25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250"/>
                                        <p:tgtEl>
                                          <p:spTgt spid="9"/>
                                        </p:tgtEl>
                                      </p:cBhvr>
                                    </p:animEffect>
                                    <p:anim calcmode="lin" valueType="num">
                                      <p:cBhvr>
                                        <p:cTn id="20" dur="250" fill="hold"/>
                                        <p:tgtEl>
                                          <p:spTgt spid="9"/>
                                        </p:tgtEl>
                                        <p:attrNameLst>
                                          <p:attrName>ppt_x</p:attrName>
                                        </p:attrNameLst>
                                      </p:cBhvr>
                                      <p:tavLst>
                                        <p:tav tm="0">
                                          <p:val>
                                            <p:strVal val="#ppt_x"/>
                                          </p:val>
                                        </p:tav>
                                        <p:tav tm="100000">
                                          <p:val>
                                            <p:strVal val="#ppt_x"/>
                                          </p:val>
                                        </p:tav>
                                      </p:tavLst>
                                    </p:anim>
                                    <p:anim calcmode="lin" valueType="num">
                                      <p:cBhvr>
                                        <p:cTn id="21" dur="25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250"/>
                                        <p:tgtEl>
                                          <p:spTgt spid="10"/>
                                        </p:tgtEl>
                                      </p:cBhvr>
                                    </p:animEffect>
                                    <p:anim calcmode="lin" valueType="num">
                                      <p:cBhvr>
                                        <p:cTn id="26" dur="250" fill="hold"/>
                                        <p:tgtEl>
                                          <p:spTgt spid="10"/>
                                        </p:tgtEl>
                                        <p:attrNameLst>
                                          <p:attrName>ppt_x</p:attrName>
                                        </p:attrNameLst>
                                      </p:cBhvr>
                                      <p:tavLst>
                                        <p:tav tm="0">
                                          <p:val>
                                            <p:strVal val="#ppt_x"/>
                                          </p:val>
                                        </p:tav>
                                        <p:tav tm="100000">
                                          <p:val>
                                            <p:strVal val="#ppt_x"/>
                                          </p:val>
                                        </p:tav>
                                      </p:tavLst>
                                    </p:anim>
                                    <p:anim calcmode="lin" valueType="num">
                                      <p:cBhvr>
                                        <p:cTn id="27" dur="250" fill="hold"/>
                                        <p:tgtEl>
                                          <p:spTgt spid="10"/>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250"/>
                                        <p:tgtEl>
                                          <p:spTgt spid="11"/>
                                        </p:tgtEl>
                                      </p:cBhvr>
                                    </p:animEffect>
                                    <p:anim calcmode="lin" valueType="num">
                                      <p:cBhvr>
                                        <p:cTn id="32" dur="250" fill="hold"/>
                                        <p:tgtEl>
                                          <p:spTgt spid="11"/>
                                        </p:tgtEl>
                                        <p:attrNameLst>
                                          <p:attrName>ppt_x</p:attrName>
                                        </p:attrNameLst>
                                      </p:cBhvr>
                                      <p:tavLst>
                                        <p:tav tm="0">
                                          <p:val>
                                            <p:strVal val="#ppt_x"/>
                                          </p:val>
                                        </p:tav>
                                        <p:tav tm="100000">
                                          <p:val>
                                            <p:strVal val="#ppt_x"/>
                                          </p:val>
                                        </p:tav>
                                      </p:tavLst>
                                    </p:anim>
                                    <p:anim calcmode="lin" valueType="num">
                                      <p:cBhvr>
                                        <p:cTn id="33" dur="250" fill="hold"/>
                                        <p:tgtEl>
                                          <p:spTgt spid="11"/>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250"/>
                                        <p:tgtEl>
                                          <p:spTgt spid="12"/>
                                        </p:tgtEl>
                                      </p:cBhvr>
                                    </p:animEffect>
                                    <p:anim calcmode="lin" valueType="num">
                                      <p:cBhvr>
                                        <p:cTn id="38" dur="250" fill="hold"/>
                                        <p:tgtEl>
                                          <p:spTgt spid="12"/>
                                        </p:tgtEl>
                                        <p:attrNameLst>
                                          <p:attrName>ppt_x</p:attrName>
                                        </p:attrNameLst>
                                      </p:cBhvr>
                                      <p:tavLst>
                                        <p:tav tm="0">
                                          <p:val>
                                            <p:strVal val="#ppt_x"/>
                                          </p:val>
                                        </p:tav>
                                        <p:tav tm="100000">
                                          <p:val>
                                            <p:strVal val="#ppt_x"/>
                                          </p:val>
                                        </p:tav>
                                      </p:tavLst>
                                    </p:anim>
                                    <p:anim calcmode="lin" valueType="num">
                                      <p:cBhvr>
                                        <p:cTn id="39" dur="250" fill="hold"/>
                                        <p:tgtEl>
                                          <p:spTgt spid="12"/>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250"/>
                                        <p:tgtEl>
                                          <p:spTgt spid="13"/>
                                        </p:tgtEl>
                                      </p:cBhvr>
                                    </p:animEffect>
                                    <p:anim calcmode="lin" valueType="num">
                                      <p:cBhvr>
                                        <p:cTn id="44" dur="250" fill="hold"/>
                                        <p:tgtEl>
                                          <p:spTgt spid="13"/>
                                        </p:tgtEl>
                                        <p:attrNameLst>
                                          <p:attrName>ppt_x</p:attrName>
                                        </p:attrNameLst>
                                      </p:cBhvr>
                                      <p:tavLst>
                                        <p:tav tm="0">
                                          <p:val>
                                            <p:strVal val="#ppt_x"/>
                                          </p:val>
                                        </p:tav>
                                        <p:tav tm="100000">
                                          <p:val>
                                            <p:strVal val="#ppt_x"/>
                                          </p:val>
                                        </p:tav>
                                      </p:tavLst>
                                    </p:anim>
                                    <p:anim calcmode="lin" valueType="num">
                                      <p:cBhvr>
                                        <p:cTn id="45" dur="250" fill="hold"/>
                                        <p:tgtEl>
                                          <p:spTgt spid="13"/>
                                        </p:tgtEl>
                                        <p:attrNameLst>
                                          <p:attrName>ppt_y</p:attrName>
                                        </p:attrNameLst>
                                      </p:cBhvr>
                                      <p:tavLst>
                                        <p:tav tm="0">
                                          <p:val>
                                            <p:strVal val="#ppt_y+.1"/>
                                          </p:val>
                                        </p:tav>
                                        <p:tav tm="100000">
                                          <p:val>
                                            <p:strVal val="#ppt_y"/>
                                          </p:val>
                                        </p:tav>
                                      </p:tavLst>
                                    </p:anim>
                                  </p:childTnLst>
                                </p:cTn>
                              </p:par>
                            </p:childTnLst>
                          </p:cTn>
                        </p:par>
                        <p:par>
                          <p:cTn id="46" fill="hold">
                            <p:stCondLst>
                              <p:cond delay="2250"/>
                            </p:stCondLst>
                            <p:childTnLst>
                              <p:par>
                                <p:cTn id="47" presetID="2" presetClass="entr" presetSubtype="4"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250" fill="hold"/>
                                        <p:tgtEl>
                                          <p:spTgt spid="14"/>
                                        </p:tgtEl>
                                        <p:attrNameLst>
                                          <p:attrName>ppt_x</p:attrName>
                                        </p:attrNameLst>
                                      </p:cBhvr>
                                      <p:tavLst>
                                        <p:tav tm="0">
                                          <p:val>
                                            <p:strVal val="#ppt_x"/>
                                          </p:val>
                                        </p:tav>
                                        <p:tav tm="100000">
                                          <p:val>
                                            <p:strVal val="#ppt_x"/>
                                          </p:val>
                                        </p:tav>
                                      </p:tavLst>
                                    </p:anim>
                                    <p:anim calcmode="lin" valueType="num">
                                      <p:cBhvr additive="base">
                                        <p:cTn id="50" dur="25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0" grpId="0"/>
      <p:bldP spid="11" grpId="0"/>
      <p:bldP spid="12" grpId="0"/>
      <p:bldP spid="13" grpId="0"/>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a:ext>
            </a:extLst>
          </a:blip>
          <a:stretch>
            <a:fillRect/>
          </a:stretch>
        </p:blipFill>
        <p:spPr>
          <a:xfrm flipH="1">
            <a:off x="0" y="1240"/>
            <a:ext cx="12190413" cy="6857107"/>
          </a:xfrm>
          <a:prstGeom prst="rect">
            <a:avLst/>
          </a:prstGeom>
        </p:spPr>
      </p:pic>
      <p:sp>
        <p:nvSpPr>
          <p:cNvPr id="3" name="梯形 2"/>
          <p:cNvSpPr/>
          <p:nvPr/>
        </p:nvSpPr>
        <p:spPr>
          <a:xfrm rot="10800000">
            <a:off x="5178986" y="1143664"/>
            <a:ext cx="1834028" cy="2030214"/>
          </a:xfrm>
          <a:prstGeom prst="trapezoid">
            <a:avLst>
              <a:gd name="adj" fmla="val 0"/>
            </a:avLst>
          </a:prstGeom>
          <a:solidFill>
            <a:srgbClr val="87B6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5016180" y="1578557"/>
            <a:ext cx="2159640" cy="1160429"/>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a:solidFill>
                  <a:schemeClr val="bg1"/>
                </a:solidFill>
                <a:latin typeface="方正细谭黑简体" panose="02000000000000000000" pitchFamily="2" charset="-122"/>
                <a:ea typeface="方正细谭黑简体" panose="02000000000000000000" pitchFamily="2" charset="-122"/>
              </a:rPr>
              <a:t>02</a:t>
            </a:r>
            <a:endParaRPr lang="zh-CN" altLang="en-US" sz="4800" b="1" dirty="0">
              <a:solidFill>
                <a:schemeClr val="bg1"/>
              </a:solidFill>
              <a:latin typeface="方正细谭黑简体" panose="02000000000000000000" pitchFamily="2" charset="-122"/>
              <a:ea typeface="方正细谭黑简体" panose="02000000000000000000" pitchFamily="2" charset="-122"/>
            </a:endParaRPr>
          </a:p>
        </p:txBody>
      </p:sp>
      <p:sp>
        <p:nvSpPr>
          <p:cNvPr id="5" name="标题 1"/>
          <p:cNvSpPr txBox="1">
            <a:spLocks/>
          </p:cNvSpPr>
          <p:nvPr/>
        </p:nvSpPr>
        <p:spPr>
          <a:xfrm>
            <a:off x="2580779" y="3354712"/>
            <a:ext cx="7053942" cy="1193800"/>
          </a:xfrm>
          <a:prstGeom prst="rect">
            <a:avLst/>
          </a:prstGeom>
        </p:spPr>
        <p:txBody>
          <a:bodyPr rtlCol="0"/>
          <a:lstStyle>
            <a:lvl1pPr algn="ctr" defTabSz="1219170" rtl="0" eaLnBrk="1" latinLnBrk="0" hangingPunct="1">
              <a:spcBef>
                <a:spcPct val="0"/>
              </a:spcBef>
              <a:buNone/>
              <a:defRPr sz="5900" kern="1200">
                <a:solidFill>
                  <a:schemeClr val="tx1"/>
                </a:solidFill>
                <a:latin typeface="+mj-lt"/>
                <a:ea typeface="+mj-ea"/>
                <a:cs typeface="+mj-cs"/>
              </a:defRPr>
            </a:lvl1pPr>
          </a:lstStyle>
          <a:p>
            <a:pPr>
              <a:defRPr/>
            </a:pPr>
            <a:r>
              <a:rPr lang="zh-CN" altLang="en-US" sz="5400" spc="300" dirty="0">
                <a:solidFill>
                  <a:srgbClr val="87B6E0"/>
                </a:solidFill>
                <a:latin typeface="微软雅黑" panose="020B0503020204020204" pitchFamily="34" charset="-122"/>
                <a:ea typeface="微软雅黑" panose="020B0503020204020204" pitchFamily="34" charset="-122"/>
              </a:rPr>
              <a:t>点击加入你标题</a:t>
            </a:r>
          </a:p>
        </p:txBody>
      </p:sp>
      <p:sp>
        <p:nvSpPr>
          <p:cNvPr id="6" name="副标题 2"/>
          <p:cNvSpPr txBox="1">
            <a:spLocks/>
          </p:cNvSpPr>
          <p:nvPr/>
        </p:nvSpPr>
        <p:spPr>
          <a:xfrm>
            <a:off x="849950" y="4651953"/>
            <a:ext cx="10515600" cy="519112"/>
          </a:xfrm>
          <a:prstGeom prst="rect">
            <a:avLst/>
          </a:prstGeom>
        </p:spPr>
        <p:txBody>
          <a:bodyPr rtlCol="0"/>
          <a:lst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marL="0" indent="0" algn="ctr">
              <a:buNone/>
              <a:defRPr/>
            </a:pPr>
            <a:r>
              <a:rPr lang="zh-CN" altLang="en-US" sz="2000" dirty="0">
                <a:solidFill>
                  <a:schemeClr val="bg1">
                    <a:lumMod val="65000"/>
                  </a:schemeClr>
                </a:solidFill>
                <a:latin typeface="微软雅黑" pitchFamily="34" charset="-122"/>
                <a:ea typeface="微软雅黑" pitchFamily="34" charset="-122"/>
              </a:rPr>
              <a:t>简洁大气</a:t>
            </a:r>
            <a:r>
              <a:rPr lang="en-US" altLang="zh-CN" sz="2000" dirty="0">
                <a:solidFill>
                  <a:schemeClr val="bg1">
                    <a:lumMod val="65000"/>
                  </a:schemeClr>
                </a:solidFill>
                <a:latin typeface="微软雅黑" pitchFamily="34" charset="-122"/>
                <a:ea typeface="微软雅黑" pitchFamily="34" charset="-122"/>
              </a:rPr>
              <a:t>|</a:t>
            </a:r>
            <a:r>
              <a:rPr lang="zh-CN" altLang="en-US" sz="2000" dirty="0">
                <a:solidFill>
                  <a:schemeClr val="bg1">
                    <a:lumMod val="65000"/>
                  </a:schemeClr>
                </a:solidFill>
                <a:latin typeface="微软雅黑" pitchFamily="34" charset="-122"/>
                <a:ea typeface="微软雅黑" pitchFamily="34" charset="-122"/>
              </a:rPr>
              <a:t>易编辑</a:t>
            </a:r>
            <a:r>
              <a:rPr lang="en-US" altLang="zh-CN" sz="2000" dirty="0">
                <a:solidFill>
                  <a:schemeClr val="bg1">
                    <a:lumMod val="65000"/>
                  </a:schemeClr>
                </a:solidFill>
                <a:latin typeface="微软雅黑" pitchFamily="34" charset="-122"/>
                <a:ea typeface="微软雅黑" pitchFamily="34" charset="-122"/>
              </a:rPr>
              <a:t>|</a:t>
            </a:r>
            <a:r>
              <a:rPr lang="zh-CN" altLang="en-US" sz="2000" dirty="0">
                <a:solidFill>
                  <a:schemeClr val="bg1">
                    <a:lumMod val="65000"/>
                  </a:schemeClr>
                </a:solidFill>
                <a:latin typeface="微软雅黑" pitchFamily="34" charset="-122"/>
                <a:ea typeface="微软雅黑" pitchFamily="34" charset="-122"/>
              </a:rPr>
              <a:t>任意替换内容</a:t>
            </a:r>
          </a:p>
        </p:txBody>
      </p:sp>
      <p:cxnSp>
        <p:nvCxnSpPr>
          <p:cNvPr id="8" name="直接连接符 7"/>
          <p:cNvCxnSpPr/>
          <p:nvPr/>
        </p:nvCxnSpPr>
        <p:spPr>
          <a:xfrm>
            <a:off x="2932750" y="4369830"/>
            <a:ext cx="6350000" cy="0"/>
          </a:xfrm>
          <a:prstGeom prst="line">
            <a:avLst/>
          </a:prstGeom>
          <a:ln w="3175">
            <a:solidFill>
              <a:srgbClr val="87B6E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92522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750"/>
                                        <p:tgtEl>
                                          <p:spTgt spid="7"/>
                                        </p:tgtEl>
                                      </p:cBhvr>
                                    </p:animEffect>
                                  </p:childTnLst>
                                </p:cTn>
                              </p:par>
                            </p:childTnLst>
                          </p:cTn>
                        </p:par>
                        <p:par>
                          <p:cTn id="8" fill="hold">
                            <p:stCondLst>
                              <p:cond delay="750"/>
                            </p:stCondLst>
                            <p:childTnLst>
                              <p:par>
                                <p:cTn id="9" presetID="2" presetClass="entr" presetSubtype="1" fill="hold" grpId="0" nodeType="afterEffect" nodePh="1">
                                  <p:stCondLst>
                                    <p:cond delay="0"/>
                                  </p:stCondLst>
                                  <p:endCondLst>
                                    <p:cond evt="begin" delay="0">
                                      <p:tn val="9"/>
                                    </p:cond>
                                  </p:end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childTnLst>
                          </p:cTn>
                        </p:par>
                        <p:par>
                          <p:cTn id="13" fill="hold">
                            <p:stCondLst>
                              <p:cond delay="1250"/>
                            </p:stCondLst>
                            <p:childTnLst>
                              <p:par>
                                <p:cTn id="14" presetID="42"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anim calcmode="lin" valueType="num">
                                      <p:cBhvr>
                                        <p:cTn id="17" dur="500" fill="hold"/>
                                        <p:tgtEl>
                                          <p:spTgt spid="4"/>
                                        </p:tgtEl>
                                        <p:attrNameLst>
                                          <p:attrName>ppt_x</p:attrName>
                                        </p:attrNameLst>
                                      </p:cBhvr>
                                      <p:tavLst>
                                        <p:tav tm="0">
                                          <p:val>
                                            <p:strVal val="#ppt_x"/>
                                          </p:val>
                                        </p:tav>
                                        <p:tav tm="100000">
                                          <p:val>
                                            <p:strVal val="#ppt_x"/>
                                          </p:val>
                                        </p:tav>
                                      </p:tavLst>
                                    </p:anim>
                                    <p:anim calcmode="lin" valueType="num">
                                      <p:cBhvr>
                                        <p:cTn id="18" dur="5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1750"/>
                            </p:stCondLst>
                            <p:childTnLst>
                              <p:par>
                                <p:cTn id="20" presetID="42" presetClass="entr" presetSubtype="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anim calcmode="lin" valueType="num">
                                      <p:cBhvr>
                                        <p:cTn id="23" dur="500" fill="hold"/>
                                        <p:tgtEl>
                                          <p:spTgt spid="5"/>
                                        </p:tgtEl>
                                        <p:attrNameLst>
                                          <p:attrName>ppt_x</p:attrName>
                                        </p:attrNameLst>
                                      </p:cBhvr>
                                      <p:tavLst>
                                        <p:tav tm="0">
                                          <p:val>
                                            <p:strVal val="#ppt_x"/>
                                          </p:val>
                                        </p:tav>
                                        <p:tav tm="100000">
                                          <p:val>
                                            <p:strVal val="#ppt_x"/>
                                          </p:val>
                                        </p:tav>
                                      </p:tavLst>
                                    </p:anim>
                                    <p:anim calcmode="lin" valueType="num">
                                      <p:cBhvr>
                                        <p:cTn id="24" dur="500" fill="hold"/>
                                        <p:tgtEl>
                                          <p:spTgt spid="5"/>
                                        </p:tgtEl>
                                        <p:attrNameLst>
                                          <p:attrName>ppt_y</p:attrName>
                                        </p:attrNameLst>
                                      </p:cBhvr>
                                      <p:tavLst>
                                        <p:tav tm="0">
                                          <p:val>
                                            <p:strVal val="#ppt_y+.1"/>
                                          </p:val>
                                        </p:tav>
                                        <p:tav tm="100000">
                                          <p:val>
                                            <p:strVal val="#ppt_y"/>
                                          </p:val>
                                        </p:tav>
                                      </p:tavLst>
                                    </p:anim>
                                  </p:childTnLst>
                                </p:cTn>
                              </p:par>
                            </p:childTnLst>
                          </p:cTn>
                        </p:par>
                        <p:par>
                          <p:cTn id="25" fill="hold">
                            <p:stCondLst>
                              <p:cond delay="2250"/>
                            </p:stCondLst>
                            <p:childTnLst>
                              <p:par>
                                <p:cTn id="26" presetID="42" presetClass="entr" presetSubtype="0"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anim calcmode="lin" valueType="num">
                                      <p:cBhvr>
                                        <p:cTn id="29" dur="500" fill="hold"/>
                                        <p:tgtEl>
                                          <p:spTgt spid="8"/>
                                        </p:tgtEl>
                                        <p:attrNameLst>
                                          <p:attrName>ppt_x</p:attrName>
                                        </p:attrNameLst>
                                      </p:cBhvr>
                                      <p:tavLst>
                                        <p:tav tm="0">
                                          <p:val>
                                            <p:strVal val="#ppt_x"/>
                                          </p:val>
                                        </p:tav>
                                        <p:tav tm="100000">
                                          <p:val>
                                            <p:strVal val="#ppt_x"/>
                                          </p:val>
                                        </p:tav>
                                      </p:tavLst>
                                    </p:anim>
                                    <p:anim calcmode="lin" valueType="num">
                                      <p:cBhvr>
                                        <p:cTn id="30" dur="500" fill="hold"/>
                                        <p:tgtEl>
                                          <p:spTgt spid="8"/>
                                        </p:tgtEl>
                                        <p:attrNameLst>
                                          <p:attrName>ppt_y</p:attrName>
                                        </p:attrNameLst>
                                      </p:cBhvr>
                                      <p:tavLst>
                                        <p:tav tm="0">
                                          <p:val>
                                            <p:strVal val="#ppt_y+.1"/>
                                          </p:val>
                                        </p:tav>
                                        <p:tav tm="100000">
                                          <p:val>
                                            <p:strVal val="#ppt_y"/>
                                          </p:val>
                                        </p:tav>
                                      </p:tavLst>
                                    </p:anim>
                                  </p:childTnLst>
                                </p:cTn>
                              </p:par>
                            </p:childTnLst>
                          </p:cTn>
                        </p:par>
                        <p:par>
                          <p:cTn id="31" fill="hold">
                            <p:stCondLst>
                              <p:cond delay="2750"/>
                            </p:stCondLst>
                            <p:childTnLst>
                              <p:par>
                                <p:cTn id="32" presetID="42" presetClass="entr" presetSubtype="0"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anim calcmode="lin" valueType="num">
                                      <p:cBhvr>
                                        <p:cTn id="35" dur="500" fill="hold"/>
                                        <p:tgtEl>
                                          <p:spTgt spid="6"/>
                                        </p:tgtEl>
                                        <p:attrNameLst>
                                          <p:attrName>ppt_x</p:attrName>
                                        </p:attrNameLst>
                                      </p:cBhvr>
                                      <p:tavLst>
                                        <p:tav tm="0">
                                          <p:val>
                                            <p:strVal val="#ppt_x"/>
                                          </p:val>
                                        </p:tav>
                                        <p:tav tm="100000">
                                          <p:val>
                                            <p:strVal val="#ppt_x"/>
                                          </p:val>
                                        </p:tav>
                                      </p:tavLst>
                                    </p:anim>
                                    <p:anim calcmode="lin" valueType="num">
                                      <p:cBhvr>
                                        <p:cTn id="36"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942517" y="820960"/>
            <a:ext cx="6350000" cy="601494"/>
            <a:chOff x="3364550" y="733036"/>
            <a:chExt cx="6350000" cy="601494"/>
          </a:xfrm>
        </p:grpSpPr>
        <p:sp>
          <p:nvSpPr>
            <p:cNvPr id="6" name="TextBox 2"/>
            <p:cNvSpPr txBox="1"/>
            <p:nvPr/>
          </p:nvSpPr>
          <p:spPr>
            <a:xfrm>
              <a:off x="4901276" y="733036"/>
              <a:ext cx="3276549" cy="461666"/>
            </a:xfrm>
            <a:prstGeom prst="rect">
              <a:avLst/>
            </a:prstGeom>
            <a:noFill/>
          </p:spPr>
          <p:txBody>
            <a:bodyPr wrap="none" rtlCol="0">
              <a:spAutoFit/>
            </a:bodyPr>
            <a:lstStyle/>
            <a:p>
              <a:r>
                <a:rPr lang="zh-CN" altLang="en-US" sz="2400" dirty="0">
                  <a:solidFill>
                    <a:srgbClr val="EFA292"/>
                  </a:solidFill>
                  <a:latin typeface="微软雅黑" panose="020B0503020204020204" pitchFamily="34" charset="-122"/>
                  <a:ea typeface="微软雅黑" panose="020B0503020204020204" pitchFamily="34" charset="-122"/>
                </a:rPr>
                <a:t>点击输入相关文字标题</a:t>
              </a:r>
            </a:p>
          </p:txBody>
        </p:sp>
        <p:cxnSp>
          <p:nvCxnSpPr>
            <p:cNvPr id="7" name="直接连接符 6"/>
            <p:cNvCxnSpPr/>
            <p:nvPr/>
          </p:nvCxnSpPr>
          <p:spPr>
            <a:xfrm>
              <a:off x="3364550" y="1334530"/>
              <a:ext cx="6350000" cy="0"/>
            </a:xfrm>
            <a:prstGeom prst="line">
              <a:avLst/>
            </a:prstGeom>
            <a:ln w="3175">
              <a:solidFill>
                <a:srgbClr val="EFA292"/>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1489184" y="2182300"/>
            <a:ext cx="9177677" cy="2681581"/>
            <a:chOff x="1112167" y="1983019"/>
            <a:chExt cx="7432007" cy="2171523"/>
          </a:xfrm>
        </p:grpSpPr>
        <p:sp>
          <p:nvSpPr>
            <p:cNvPr id="9" name="Freeform 10"/>
            <p:cNvSpPr>
              <a:spLocks noEditPoints="1" noChangeArrowheads="1"/>
            </p:cNvSpPr>
            <p:nvPr/>
          </p:nvSpPr>
          <p:spPr bwMode="auto">
            <a:xfrm>
              <a:off x="1112167" y="3895924"/>
              <a:ext cx="2408468" cy="258618"/>
            </a:xfrm>
            <a:custGeom>
              <a:avLst/>
              <a:gdLst>
                <a:gd name="T0" fmla="*/ 0 w 3467"/>
                <a:gd name="T1" fmla="*/ 51 h 374"/>
                <a:gd name="T2" fmla="*/ 3467 w 3467"/>
                <a:gd name="T3" fmla="*/ 51 h 374"/>
                <a:gd name="T4" fmla="*/ 3467 w 3467"/>
                <a:gd name="T5" fmla="*/ 0 h 374"/>
                <a:gd name="T6" fmla="*/ 0 w 3467"/>
                <a:gd name="T7" fmla="*/ 0 h 374"/>
                <a:gd name="T8" fmla="*/ 0 w 3467"/>
                <a:gd name="T9" fmla="*/ 51 h 374"/>
                <a:gd name="T10" fmla="*/ 1795 w 3467"/>
                <a:gd name="T11" fmla="*/ 374 h 374"/>
                <a:gd name="T12" fmla="*/ 1905 w 3467"/>
                <a:gd name="T13" fmla="*/ 238 h 374"/>
                <a:gd name="T14" fmla="*/ 2014 w 3467"/>
                <a:gd name="T15" fmla="*/ 103 h 374"/>
                <a:gd name="T16" fmla="*/ 1795 w 3467"/>
                <a:gd name="T17" fmla="*/ 103 h 374"/>
                <a:gd name="T18" fmla="*/ 1577 w 3467"/>
                <a:gd name="T19" fmla="*/ 103 h 374"/>
                <a:gd name="T20" fmla="*/ 1686 w 3467"/>
                <a:gd name="T21" fmla="*/ 238 h 374"/>
                <a:gd name="T22" fmla="*/ 1795 w 3467"/>
                <a:gd name="T23" fmla="*/ 374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7" h="374">
                  <a:moveTo>
                    <a:pt x="0" y="51"/>
                  </a:moveTo>
                  <a:lnTo>
                    <a:pt x="3467" y="51"/>
                  </a:lnTo>
                  <a:lnTo>
                    <a:pt x="3467" y="0"/>
                  </a:lnTo>
                  <a:lnTo>
                    <a:pt x="0" y="0"/>
                  </a:lnTo>
                  <a:lnTo>
                    <a:pt x="0" y="51"/>
                  </a:lnTo>
                  <a:close/>
                  <a:moveTo>
                    <a:pt x="1795" y="374"/>
                  </a:moveTo>
                  <a:lnTo>
                    <a:pt x="1905" y="238"/>
                  </a:lnTo>
                  <a:lnTo>
                    <a:pt x="2014" y="103"/>
                  </a:lnTo>
                  <a:lnTo>
                    <a:pt x="1795" y="103"/>
                  </a:lnTo>
                  <a:lnTo>
                    <a:pt x="1577" y="103"/>
                  </a:lnTo>
                  <a:lnTo>
                    <a:pt x="1686" y="238"/>
                  </a:lnTo>
                  <a:lnTo>
                    <a:pt x="1795" y="374"/>
                  </a:lnTo>
                  <a:close/>
                </a:path>
              </a:pathLst>
            </a:custGeom>
            <a:solidFill>
              <a:srgbClr val="EFA29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sz="1400" dirty="0">
                <a:solidFill>
                  <a:schemeClr val="bg1">
                    <a:lumMod val="50000"/>
                  </a:schemeClr>
                </a:solidFill>
              </a:endParaRPr>
            </a:p>
          </p:txBody>
        </p:sp>
        <p:sp>
          <p:nvSpPr>
            <p:cNvPr id="10" name="Freeform 11"/>
            <p:cNvSpPr>
              <a:spLocks noEditPoints="1" noChangeArrowheads="1"/>
            </p:cNvSpPr>
            <p:nvPr/>
          </p:nvSpPr>
          <p:spPr bwMode="auto">
            <a:xfrm>
              <a:off x="3631883" y="3895923"/>
              <a:ext cx="2408468" cy="258618"/>
            </a:xfrm>
            <a:custGeom>
              <a:avLst/>
              <a:gdLst>
                <a:gd name="T0" fmla="*/ 0 w 3467"/>
                <a:gd name="T1" fmla="*/ 51 h 374"/>
                <a:gd name="T2" fmla="*/ 3467 w 3467"/>
                <a:gd name="T3" fmla="*/ 51 h 374"/>
                <a:gd name="T4" fmla="*/ 3467 w 3467"/>
                <a:gd name="T5" fmla="*/ 0 h 374"/>
                <a:gd name="T6" fmla="*/ 0 w 3467"/>
                <a:gd name="T7" fmla="*/ 0 h 374"/>
                <a:gd name="T8" fmla="*/ 0 w 3467"/>
                <a:gd name="T9" fmla="*/ 51 h 374"/>
                <a:gd name="T10" fmla="*/ 1796 w 3467"/>
                <a:gd name="T11" fmla="*/ 374 h 374"/>
                <a:gd name="T12" fmla="*/ 1905 w 3467"/>
                <a:gd name="T13" fmla="*/ 238 h 374"/>
                <a:gd name="T14" fmla="*/ 2014 w 3467"/>
                <a:gd name="T15" fmla="*/ 103 h 374"/>
                <a:gd name="T16" fmla="*/ 1796 w 3467"/>
                <a:gd name="T17" fmla="*/ 103 h 374"/>
                <a:gd name="T18" fmla="*/ 1577 w 3467"/>
                <a:gd name="T19" fmla="*/ 103 h 374"/>
                <a:gd name="T20" fmla="*/ 1686 w 3467"/>
                <a:gd name="T21" fmla="*/ 238 h 374"/>
                <a:gd name="T22" fmla="*/ 1796 w 3467"/>
                <a:gd name="T23" fmla="*/ 374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7" h="374">
                  <a:moveTo>
                    <a:pt x="0" y="51"/>
                  </a:moveTo>
                  <a:lnTo>
                    <a:pt x="3467" y="51"/>
                  </a:lnTo>
                  <a:lnTo>
                    <a:pt x="3467" y="0"/>
                  </a:lnTo>
                  <a:lnTo>
                    <a:pt x="0" y="0"/>
                  </a:lnTo>
                  <a:lnTo>
                    <a:pt x="0" y="51"/>
                  </a:lnTo>
                  <a:close/>
                  <a:moveTo>
                    <a:pt x="1796" y="374"/>
                  </a:moveTo>
                  <a:lnTo>
                    <a:pt x="1905" y="238"/>
                  </a:lnTo>
                  <a:lnTo>
                    <a:pt x="2014" y="103"/>
                  </a:lnTo>
                  <a:lnTo>
                    <a:pt x="1796" y="103"/>
                  </a:lnTo>
                  <a:lnTo>
                    <a:pt x="1577" y="103"/>
                  </a:lnTo>
                  <a:lnTo>
                    <a:pt x="1686" y="238"/>
                  </a:lnTo>
                  <a:lnTo>
                    <a:pt x="1796" y="374"/>
                  </a:lnTo>
                  <a:close/>
                </a:path>
              </a:pathLst>
            </a:custGeom>
            <a:solidFill>
              <a:srgbClr val="87B6E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sz="1400">
                <a:solidFill>
                  <a:schemeClr val="bg1">
                    <a:lumMod val="50000"/>
                  </a:schemeClr>
                </a:solidFill>
              </a:endParaRPr>
            </a:p>
          </p:txBody>
        </p:sp>
        <p:sp>
          <p:nvSpPr>
            <p:cNvPr id="11" name="Freeform 12"/>
            <p:cNvSpPr>
              <a:spLocks noEditPoints="1" noChangeArrowheads="1"/>
            </p:cNvSpPr>
            <p:nvPr/>
          </p:nvSpPr>
          <p:spPr bwMode="auto">
            <a:xfrm>
              <a:off x="6134262" y="3895923"/>
              <a:ext cx="2408468" cy="258618"/>
            </a:xfrm>
            <a:custGeom>
              <a:avLst/>
              <a:gdLst>
                <a:gd name="T0" fmla="*/ 0 w 3467"/>
                <a:gd name="T1" fmla="*/ 51 h 374"/>
                <a:gd name="T2" fmla="*/ 3467 w 3467"/>
                <a:gd name="T3" fmla="*/ 51 h 374"/>
                <a:gd name="T4" fmla="*/ 3467 w 3467"/>
                <a:gd name="T5" fmla="*/ 0 h 374"/>
                <a:gd name="T6" fmla="*/ 0 w 3467"/>
                <a:gd name="T7" fmla="*/ 0 h 374"/>
                <a:gd name="T8" fmla="*/ 0 w 3467"/>
                <a:gd name="T9" fmla="*/ 51 h 374"/>
                <a:gd name="T10" fmla="*/ 1796 w 3467"/>
                <a:gd name="T11" fmla="*/ 374 h 374"/>
                <a:gd name="T12" fmla="*/ 1905 w 3467"/>
                <a:gd name="T13" fmla="*/ 238 h 374"/>
                <a:gd name="T14" fmla="*/ 2014 w 3467"/>
                <a:gd name="T15" fmla="*/ 103 h 374"/>
                <a:gd name="T16" fmla="*/ 1796 w 3467"/>
                <a:gd name="T17" fmla="*/ 103 h 374"/>
                <a:gd name="T18" fmla="*/ 1577 w 3467"/>
                <a:gd name="T19" fmla="*/ 103 h 374"/>
                <a:gd name="T20" fmla="*/ 1686 w 3467"/>
                <a:gd name="T21" fmla="*/ 238 h 374"/>
                <a:gd name="T22" fmla="*/ 1796 w 3467"/>
                <a:gd name="T23" fmla="*/ 374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7" h="374">
                  <a:moveTo>
                    <a:pt x="0" y="51"/>
                  </a:moveTo>
                  <a:lnTo>
                    <a:pt x="3467" y="51"/>
                  </a:lnTo>
                  <a:lnTo>
                    <a:pt x="3467" y="0"/>
                  </a:lnTo>
                  <a:lnTo>
                    <a:pt x="0" y="0"/>
                  </a:lnTo>
                  <a:lnTo>
                    <a:pt x="0" y="51"/>
                  </a:lnTo>
                  <a:close/>
                  <a:moveTo>
                    <a:pt x="1796" y="374"/>
                  </a:moveTo>
                  <a:lnTo>
                    <a:pt x="1905" y="238"/>
                  </a:lnTo>
                  <a:lnTo>
                    <a:pt x="2014" y="103"/>
                  </a:lnTo>
                  <a:lnTo>
                    <a:pt x="1796" y="103"/>
                  </a:lnTo>
                  <a:lnTo>
                    <a:pt x="1577" y="103"/>
                  </a:lnTo>
                  <a:lnTo>
                    <a:pt x="1686" y="238"/>
                  </a:lnTo>
                  <a:lnTo>
                    <a:pt x="1796" y="374"/>
                  </a:lnTo>
                  <a:close/>
                </a:path>
              </a:pathLst>
            </a:custGeom>
            <a:solidFill>
              <a:srgbClr val="B6CF8D"/>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sz="1400">
                <a:solidFill>
                  <a:schemeClr val="bg1">
                    <a:lumMod val="50000"/>
                  </a:schemeClr>
                </a:solidFill>
              </a:endParaRPr>
            </a:p>
          </p:txBody>
        </p:sp>
        <p:sp>
          <p:nvSpPr>
            <p:cNvPr id="18" name="Rectangle 6"/>
            <p:cNvSpPr>
              <a:spLocks noChangeArrowheads="1"/>
            </p:cNvSpPr>
            <p:nvPr/>
          </p:nvSpPr>
          <p:spPr bwMode="auto">
            <a:xfrm>
              <a:off x="1119391" y="1983019"/>
              <a:ext cx="2402688" cy="186667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sz="1400">
                <a:solidFill>
                  <a:schemeClr val="bg1">
                    <a:lumMod val="50000"/>
                  </a:schemeClr>
                </a:solidFill>
              </a:endParaRPr>
            </a:p>
          </p:txBody>
        </p:sp>
        <p:sp>
          <p:nvSpPr>
            <p:cNvPr id="19" name="Rectangle 7"/>
            <p:cNvSpPr>
              <a:spLocks noChangeArrowheads="1"/>
            </p:cNvSpPr>
            <p:nvPr/>
          </p:nvSpPr>
          <p:spPr bwMode="auto">
            <a:xfrm>
              <a:off x="3630439" y="1983019"/>
              <a:ext cx="2402688" cy="1866670"/>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sz="1400">
                <a:solidFill>
                  <a:schemeClr val="bg1">
                    <a:lumMod val="50000"/>
                  </a:schemeClr>
                </a:solidFill>
              </a:endParaRPr>
            </a:p>
          </p:txBody>
        </p:sp>
        <p:sp>
          <p:nvSpPr>
            <p:cNvPr id="20" name="Rectangle 8"/>
            <p:cNvSpPr>
              <a:spLocks noChangeArrowheads="1"/>
            </p:cNvSpPr>
            <p:nvPr/>
          </p:nvSpPr>
          <p:spPr bwMode="auto">
            <a:xfrm>
              <a:off x="6141486" y="1983019"/>
              <a:ext cx="2402688" cy="1866670"/>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sz="1400">
                <a:solidFill>
                  <a:schemeClr val="bg1">
                    <a:lumMod val="50000"/>
                  </a:schemeClr>
                </a:solidFill>
              </a:endParaRPr>
            </a:p>
          </p:txBody>
        </p:sp>
      </p:grpSp>
      <p:sp>
        <p:nvSpPr>
          <p:cNvPr id="22" name="Text Box 10"/>
          <p:cNvSpPr txBox="1">
            <a:spLocks noChangeArrowheads="1"/>
          </p:cNvSpPr>
          <p:nvPr/>
        </p:nvSpPr>
        <p:spPr bwMode="auto">
          <a:xfrm>
            <a:off x="1697424" y="5046003"/>
            <a:ext cx="2441782" cy="1092607"/>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lumMod val="50000"/>
                  </a:schemeClr>
                </a:solidFill>
                <a:latin typeface="Open Sans" pitchFamily="34" charset="0"/>
                <a:ea typeface="Open Sans" pitchFamily="34" charset="0"/>
                <a:cs typeface="Open Sans" pitchFamily="34" charset="0"/>
              </a:rPr>
              <a:t>Cloud Issue</a:t>
            </a:r>
          </a:p>
          <a:p>
            <a:pPr algn="ctr" defTabSz="1088232"/>
            <a:endParaRPr lang="en-US" sz="1000" b="1">
              <a:solidFill>
                <a:schemeClr val="bg1">
                  <a:lumMod val="50000"/>
                </a:schemeClr>
              </a:solidFill>
              <a:latin typeface="Open Sans" pitchFamily="34" charset="0"/>
              <a:ea typeface="Open Sans" pitchFamily="34" charset="0"/>
              <a:cs typeface="Open Sans" pitchFamily="34" charset="0"/>
            </a:endParaRPr>
          </a:p>
          <a:p>
            <a:pPr algn="ctr" defTabSz="1088232"/>
            <a:r>
              <a:rPr lang="en-US" sz="1100">
                <a:solidFill>
                  <a:schemeClr val="bg1">
                    <a:lumMod val="50000"/>
                  </a:schemeClr>
                </a:solidFill>
                <a:latin typeface="Open Sans" pitchFamily="34" charset="0"/>
                <a:ea typeface="Open Sans" pitchFamily="34" charset="0"/>
                <a:cs typeface="Open Sans" pitchFamily="34" charset="0"/>
              </a:rPr>
              <a:t>Nullam eu tempor purus. Nunc a leo magna, sit amet consequat risus. Etiam faucibus tortor a ipsum vehicula sed hendrerit.</a:t>
            </a:r>
            <a:endParaRPr lang="en-US" sz="1050">
              <a:solidFill>
                <a:schemeClr val="bg1">
                  <a:lumMod val="50000"/>
                </a:schemeClr>
              </a:solidFill>
              <a:latin typeface="Open Sans" pitchFamily="34" charset="0"/>
              <a:ea typeface="Open Sans" pitchFamily="34" charset="0"/>
              <a:cs typeface="Open Sans" pitchFamily="34" charset="0"/>
            </a:endParaRPr>
          </a:p>
        </p:txBody>
      </p:sp>
      <p:sp>
        <p:nvSpPr>
          <p:cNvPr id="23" name="Text Box 10"/>
          <p:cNvSpPr txBox="1">
            <a:spLocks noChangeArrowheads="1"/>
          </p:cNvSpPr>
          <p:nvPr/>
        </p:nvSpPr>
        <p:spPr bwMode="auto">
          <a:xfrm>
            <a:off x="4884525" y="5046003"/>
            <a:ext cx="2441782" cy="1092607"/>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lumMod val="50000"/>
                  </a:schemeClr>
                </a:solidFill>
                <a:latin typeface="Open Sans" pitchFamily="34" charset="0"/>
                <a:ea typeface="Open Sans" pitchFamily="34" charset="0"/>
                <a:cs typeface="Open Sans" pitchFamily="34" charset="0"/>
              </a:rPr>
              <a:t>Advanced Problem</a:t>
            </a:r>
          </a:p>
          <a:p>
            <a:pPr algn="ctr" defTabSz="1088232"/>
            <a:endParaRPr lang="en-US" sz="1000" b="1">
              <a:solidFill>
                <a:schemeClr val="bg1">
                  <a:lumMod val="50000"/>
                </a:schemeClr>
              </a:solidFill>
              <a:latin typeface="Open Sans" pitchFamily="34" charset="0"/>
              <a:ea typeface="Open Sans" pitchFamily="34" charset="0"/>
              <a:cs typeface="Open Sans" pitchFamily="34" charset="0"/>
            </a:endParaRPr>
          </a:p>
          <a:p>
            <a:pPr algn="ctr" defTabSz="1088232"/>
            <a:r>
              <a:rPr lang="en-US" sz="1100">
                <a:solidFill>
                  <a:schemeClr val="bg1">
                    <a:lumMod val="50000"/>
                  </a:schemeClr>
                </a:solidFill>
                <a:latin typeface="Open Sans" pitchFamily="34" charset="0"/>
                <a:ea typeface="Open Sans" pitchFamily="34" charset="0"/>
                <a:cs typeface="Open Sans" pitchFamily="34" charset="0"/>
              </a:rPr>
              <a:t>Nullam eu tempor purus. Nunc a leo magna, sit amet consequat risus. Etiam faucibus tortor a ipsum vehicula sed hendrerit.</a:t>
            </a:r>
            <a:endParaRPr lang="en-US" sz="1050">
              <a:solidFill>
                <a:schemeClr val="bg1">
                  <a:lumMod val="50000"/>
                </a:schemeClr>
              </a:solidFill>
              <a:latin typeface="Open Sans" pitchFamily="34" charset="0"/>
              <a:ea typeface="Open Sans" pitchFamily="34" charset="0"/>
              <a:cs typeface="Open Sans" pitchFamily="34" charset="0"/>
            </a:endParaRPr>
          </a:p>
        </p:txBody>
      </p:sp>
      <p:sp>
        <p:nvSpPr>
          <p:cNvPr id="24" name="Text Box 10"/>
          <p:cNvSpPr txBox="1">
            <a:spLocks noChangeArrowheads="1"/>
          </p:cNvSpPr>
          <p:nvPr/>
        </p:nvSpPr>
        <p:spPr bwMode="auto">
          <a:xfrm>
            <a:off x="8071626" y="5046003"/>
            <a:ext cx="2441782" cy="1092607"/>
          </a:xfrm>
          <a:prstGeom prst="rect">
            <a:avLst/>
          </a:prstGeom>
          <a:noFill/>
          <a:ln w="9525">
            <a:noFill/>
            <a:miter lim="800000"/>
            <a:headEnd/>
            <a:tailEnd/>
          </a:ln>
        </p:spPr>
        <p:txBody>
          <a:bodyPr wrap="square" lIns="45720" tIns="22860" rIns="45720" bIns="22860">
            <a:spAutoFit/>
          </a:bodyPr>
          <a:lstStyle/>
          <a:p>
            <a:pPr algn="ctr" defTabSz="1088232"/>
            <a:r>
              <a:rPr lang="en-US" sz="1400" b="1" dirty="0">
                <a:solidFill>
                  <a:schemeClr val="bg1">
                    <a:lumMod val="50000"/>
                  </a:schemeClr>
                </a:solidFill>
                <a:latin typeface="Open Sans" pitchFamily="34" charset="0"/>
                <a:ea typeface="Open Sans" pitchFamily="34" charset="0"/>
                <a:cs typeface="Open Sans" pitchFamily="34" charset="0"/>
              </a:rPr>
              <a:t>Document</a:t>
            </a:r>
          </a:p>
          <a:p>
            <a:pPr algn="ctr" defTabSz="1088232"/>
            <a:endParaRPr lang="en-US" sz="1000" b="1" dirty="0">
              <a:solidFill>
                <a:schemeClr val="bg1">
                  <a:lumMod val="50000"/>
                </a:schemeClr>
              </a:solidFill>
              <a:latin typeface="Open Sans" pitchFamily="34" charset="0"/>
              <a:ea typeface="Open Sans" pitchFamily="34" charset="0"/>
              <a:cs typeface="Open Sans" pitchFamily="34" charset="0"/>
            </a:endParaRPr>
          </a:p>
          <a:p>
            <a:pPr algn="ctr" defTabSz="1088232"/>
            <a:r>
              <a:rPr lang="en-US" sz="1100" dirty="0" err="1">
                <a:solidFill>
                  <a:schemeClr val="bg1">
                    <a:lumMod val="50000"/>
                  </a:schemeClr>
                </a:solidFill>
                <a:latin typeface="Open Sans" pitchFamily="34" charset="0"/>
                <a:ea typeface="Open Sans" pitchFamily="34" charset="0"/>
                <a:cs typeface="Open Sans" pitchFamily="34" charset="0"/>
              </a:rPr>
              <a:t>Nullam</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eu</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tempor</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purus</a:t>
            </a:r>
            <a:r>
              <a:rPr lang="en-US" sz="1100" dirty="0">
                <a:solidFill>
                  <a:schemeClr val="bg1">
                    <a:lumMod val="50000"/>
                  </a:schemeClr>
                </a:solidFill>
                <a:latin typeface="Open Sans" pitchFamily="34" charset="0"/>
                <a:ea typeface="Open Sans" pitchFamily="34" charset="0"/>
                <a:cs typeface="Open Sans" pitchFamily="34" charset="0"/>
              </a:rPr>
              <a:t>. Nunc a </a:t>
            </a:r>
            <a:r>
              <a:rPr lang="en-US" sz="1100" dirty="0" err="1">
                <a:solidFill>
                  <a:schemeClr val="bg1">
                    <a:lumMod val="50000"/>
                  </a:schemeClr>
                </a:solidFill>
                <a:latin typeface="Open Sans" pitchFamily="34" charset="0"/>
                <a:ea typeface="Open Sans" pitchFamily="34" charset="0"/>
                <a:cs typeface="Open Sans" pitchFamily="34" charset="0"/>
              </a:rPr>
              <a:t>leo</a:t>
            </a:r>
            <a:r>
              <a:rPr lang="en-US" sz="1100" dirty="0">
                <a:solidFill>
                  <a:schemeClr val="bg1">
                    <a:lumMod val="50000"/>
                  </a:schemeClr>
                </a:solidFill>
                <a:latin typeface="Open Sans" pitchFamily="34" charset="0"/>
                <a:ea typeface="Open Sans" pitchFamily="34" charset="0"/>
                <a:cs typeface="Open Sans" pitchFamily="34" charset="0"/>
              </a:rPr>
              <a:t> magna, sit </a:t>
            </a:r>
            <a:r>
              <a:rPr lang="en-US" sz="1100" dirty="0" err="1">
                <a:solidFill>
                  <a:schemeClr val="bg1">
                    <a:lumMod val="50000"/>
                  </a:schemeClr>
                </a:solidFill>
                <a:latin typeface="Open Sans" pitchFamily="34" charset="0"/>
                <a:ea typeface="Open Sans" pitchFamily="34" charset="0"/>
                <a:cs typeface="Open Sans" pitchFamily="34" charset="0"/>
              </a:rPr>
              <a:t>amet</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consequat</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risus</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Etiam</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faucibus</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tortor</a:t>
            </a:r>
            <a:r>
              <a:rPr lang="en-US" sz="1100" dirty="0">
                <a:solidFill>
                  <a:schemeClr val="bg1">
                    <a:lumMod val="50000"/>
                  </a:schemeClr>
                </a:solidFill>
                <a:latin typeface="Open Sans" pitchFamily="34" charset="0"/>
                <a:ea typeface="Open Sans" pitchFamily="34" charset="0"/>
                <a:cs typeface="Open Sans" pitchFamily="34" charset="0"/>
              </a:rPr>
              <a:t> a ipsum </a:t>
            </a:r>
            <a:r>
              <a:rPr lang="en-US" sz="1100" dirty="0" err="1">
                <a:solidFill>
                  <a:schemeClr val="bg1">
                    <a:lumMod val="50000"/>
                  </a:schemeClr>
                </a:solidFill>
                <a:latin typeface="Open Sans" pitchFamily="34" charset="0"/>
                <a:ea typeface="Open Sans" pitchFamily="34" charset="0"/>
                <a:cs typeface="Open Sans" pitchFamily="34" charset="0"/>
              </a:rPr>
              <a:t>vehicula</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sed</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hendrerit</a:t>
            </a:r>
            <a:r>
              <a:rPr lang="en-US" sz="1100" dirty="0">
                <a:solidFill>
                  <a:schemeClr val="bg1">
                    <a:lumMod val="50000"/>
                  </a:schemeClr>
                </a:solidFill>
                <a:latin typeface="Open Sans" pitchFamily="34" charset="0"/>
                <a:ea typeface="Open Sans" pitchFamily="34" charset="0"/>
                <a:cs typeface="Open Sans" pitchFamily="34" charset="0"/>
              </a:rPr>
              <a:t>.</a:t>
            </a:r>
            <a:endParaRPr lang="en-US" sz="1050" dirty="0">
              <a:solidFill>
                <a:schemeClr val="bg1">
                  <a:lumMod val="50000"/>
                </a:schemeClr>
              </a:solidFill>
              <a:latin typeface="Open Sans" pitchFamily="34" charset="0"/>
              <a:ea typeface="Open Sans" pitchFamily="34" charset="0"/>
              <a:cs typeface="Open Sans" pitchFamily="34" charset="0"/>
            </a:endParaRPr>
          </a:p>
        </p:txBody>
      </p:sp>
    </p:spTree>
    <p:extLst>
      <p:ext uri="{BB962C8B-B14F-4D97-AF65-F5344CB8AC3E}">
        <p14:creationId xmlns:p14="http://schemas.microsoft.com/office/powerpoint/2010/main" val="278979592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1000"/>
                                        <p:tgtEl>
                                          <p:spTgt spid="22"/>
                                        </p:tgtEl>
                                      </p:cBhvr>
                                    </p:animEffect>
                                    <p:anim calcmode="lin" valueType="num">
                                      <p:cBhvr>
                                        <p:cTn id="19" dur="1000" fill="hold"/>
                                        <p:tgtEl>
                                          <p:spTgt spid="22"/>
                                        </p:tgtEl>
                                        <p:attrNameLst>
                                          <p:attrName>ppt_x</p:attrName>
                                        </p:attrNameLst>
                                      </p:cBhvr>
                                      <p:tavLst>
                                        <p:tav tm="0">
                                          <p:val>
                                            <p:strVal val="#ppt_x"/>
                                          </p:val>
                                        </p:tav>
                                        <p:tav tm="100000">
                                          <p:val>
                                            <p:strVal val="#ppt_x"/>
                                          </p:val>
                                        </p:tav>
                                      </p:tavLst>
                                    </p:anim>
                                    <p:anim calcmode="lin" valueType="num">
                                      <p:cBhvr>
                                        <p:cTn id="20" dur="1000" fill="hold"/>
                                        <p:tgtEl>
                                          <p:spTgt spid="22"/>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1000"/>
                                        <p:tgtEl>
                                          <p:spTgt spid="23"/>
                                        </p:tgtEl>
                                      </p:cBhvr>
                                    </p:animEffect>
                                    <p:anim calcmode="lin" valueType="num">
                                      <p:cBhvr>
                                        <p:cTn id="24" dur="1000" fill="hold"/>
                                        <p:tgtEl>
                                          <p:spTgt spid="23"/>
                                        </p:tgtEl>
                                        <p:attrNameLst>
                                          <p:attrName>ppt_x</p:attrName>
                                        </p:attrNameLst>
                                      </p:cBhvr>
                                      <p:tavLst>
                                        <p:tav tm="0">
                                          <p:val>
                                            <p:strVal val="#ppt_x"/>
                                          </p:val>
                                        </p:tav>
                                        <p:tav tm="100000">
                                          <p:val>
                                            <p:strVal val="#ppt_x"/>
                                          </p:val>
                                        </p:tav>
                                      </p:tavLst>
                                    </p:anim>
                                    <p:anim calcmode="lin" valueType="num">
                                      <p:cBhvr>
                                        <p:cTn id="25" dur="1000" fill="hold"/>
                                        <p:tgtEl>
                                          <p:spTgt spid="23"/>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000"/>
                                        <p:tgtEl>
                                          <p:spTgt spid="24"/>
                                        </p:tgtEl>
                                      </p:cBhvr>
                                    </p:animEffect>
                                    <p:anim calcmode="lin" valueType="num">
                                      <p:cBhvr>
                                        <p:cTn id="29" dur="1000" fill="hold"/>
                                        <p:tgtEl>
                                          <p:spTgt spid="24"/>
                                        </p:tgtEl>
                                        <p:attrNameLst>
                                          <p:attrName>ppt_x</p:attrName>
                                        </p:attrNameLst>
                                      </p:cBhvr>
                                      <p:tavLst>
                                        <p:tav tm="0">
                                          <p:val>
                                            <p:strVal val="#ppt_x"/>
                                          </p:val>
                                        </p:tav>
                                        <p:tav tm="100000">
                                          <p:val>
                                            <p:strVal val="#ppt_x"/>
                                          </p:val>
                                        </p:tav>
                                      </p:tavLst>
                                    </p:anim>
                                    <p:anim calcmode="lin" valueType="num">
                                      <p:cBhvr>
                                        <p:cTn id="30"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942517" y="820960"/>
            <a:ext cx="6350000" cy="601494"/>
            <a:chOff x="3364550" y="733036"/>
            <a:chExt cx="6350000" cy="601494"/>
          </a:xfrm>
        </p:grpSpPr>
        <p:sp>
          <p:nvSpPr>
            <p:cNvPr id="6" name="TextBox 2"/>
            <p:cNvSpPr txBox="1"/>
            <p:nvPr/>
          </p:nvSpPr>
          <p:spPr>
            <a:xfrm>
              <a:off x="4901276" y="733036"/>
              <a:ext cx="3276549" cy="461666"/>
            </a:xfrm>
            <a:prstGeom prst="rect">
              <a:avLst/>
            </a:prstGeom>
            <a:noFill/>
          </p:spPr>
          <p:txBody>
            <a:bodyPr wrap="none" rtlCol="0">
              <a:spAutoFit/>
            </a:bodyPr>
            <a:lstStyle/>
            <a:p>
              <a:r>
                <a:rPr lang="zh-CN" altLang="en-US" sz="2400" dirty="0">
                  <a:solidFill>
                    <a:srgbClr val="EFA292"/>
                  </a:solidFill>
                  <a:latin typeface="微软雅黑" panose="020B0503020204020204" pitchFamily="34" charset="-122"/>
                  <a:ea typeface="微软雅黑" panose="020B0503020204020204" pitchFamily="34" charset="-122"/>
                </a:rPr>
                <a:t>点击输入相关文字标题</a:t>
              </a:r>
            </a:p>
          </p:txBody>
        </p:sp>
        <p:cxnSp>
          <p:nvCxnSpPr>
            <p:cNvPr id="7" name="直接连接符 6"/>
            <p:cNvCxnSpPr/>
            <p:nvPr/>
          </p:nvCxnSpPr>
          <p:spPr>
            <a:xfrm>
              <a:off x="3364550" y="1334530"/>
              <a:ext cx="6350000" cy="0"/>
            </a:xfrm>
            <a:prstGeom prst="line">
              <a:avLst/>
            </a:prstGeom>
            <a:ln w="3175">
              <a:solidFill>
                <a:srgbClr val="EFA292"/>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flipH="1">
            <a:off x="1469463" y="2198435"/>
            <a:ext cx="9960538" cy="3590372"/>
            <a:chOff x="1116013" y="1492250"/>
            <a:chExt cx="6769100" cy="2439988"/>
          </a:xfrm>
        </p:grpSpPr>
        <p:grpSp>
          <p:nvGrpSpPr>
            <p:cNvPr id="9" name="Group 8"/>
            <p:cNvGrpSpPr>
              <a:grpSpLocks/>
            </p:cNvGrpSpPr>
            <p:nvPr/>
          </p:nvGrpSpPr>
          <p:grpSpPr bwMode="auto">
            <a:xfrm>
              <a:off x="3851275" y="1695450"/>
              <a:ext cx="1657350" cy="522288"/>
              <a:chOff x="1403648" y="1563637"/>
              <a:chExt cx="1656184" cy="521681"/>
            </a:xfrm>
          </p:grpSpPr>
          <p:sp>
            <p:nvSpPr>
              <p:cNvPr id="38" name="Rounded Rectangle 5"/>
              <p:cNvSpPr/>
              <p:nvPr/>
            </p:nvSpPr>
            <p:spPr>
              <a:xfrm>
                <a:off x="1403648" y="1563637"/>
                <a:ext cx="1656184" cy="521681"/>
              </a:xfrm>
              <a:prstGeom prst="roundRect">
                <a:avLst>
                  <a:gd name="adj" fmla="val 7260"/>
                </a:avLst>
              </a:prstGeom>
              <a:solidFill>
                <a:srgbClr val="B6CF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2400">
                  <a:solidFill>
                    <a:srgbClr val="FFFFFF"/>
                  </a:solidFill>
                  <a:cs typeface="Arial" pitchFamily="34" charset="0"/>
                </a:endParaRPr>
              </a:p>
            </p:txBody>
          </p:sp>
          <p:sp>
            <p:nvSpPr>
              <p:cNvPr id="39" name="Rectangle 11"/>
              <p:cNvSpPr>
                <a:spLocks noChangeArrowheads="1"/>
              </p:cNvSpPr>
              <p:nvPr/>
            </p:nvSpPr>
            <p:spPr bwMode="auto">
              <a:xfrm>
                <a:off x="1652115" y="1655200"/>
                <a:ext cx="1159251" cy="271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000">
                    <a:solidFill>
                      <a:srgbClr val="F2F2F2"/>
                    </a:solidFill>
                    <a:latin typeface="New Cicle" pitchFamily="2" charset="0"/>
                  </a:rPr>
                  <a:t>Create PR Plan</a:t>
                </a:r>
                <a:endParaRPr lang="bg-BG" altLang="zh-CN" sz="2000">
                  <a:solidFill>
                    <a:srgbClr val="F2F2F2"/>
                  </a:solidFill>
                </a:endParaRPr>
              </a:p>
            </p:txBody>
          </p:sp>
        </p:grpSp>
        <p:grpSp>
          <p:nvGrpSpPr>
            <p:cNvPr id="10" name="Group 7"/>
            <p:cNvGrpSpPr>
              <a:grpSpLocks/>
            </p:cNvGrpSpPr>
            <p:nvPr/>
          </p:nvGrpSpPr>
          <p:grpSpPr bwMode="auto">
            <a:xfrm>
              <a:off x="3851275" y="2457450"/>
              <a:ext cx="1657350" cy="522288"/>
              <a:chOff x="3923928" y="1574380"/>
              <a:chExt cx="1656184" cy="521681"/>
            </a:xfrm>
          </p:grpSpPr>
          <p:sp>
            <p:nvSpPr>
              <p:cNvPr id="36" name="Rounded Rectangle 12"/>
              <p:cNvSpPr/>
              <p:nvPr/>
            </p:nvSpPr>
            <p:spPr>
              <a:xfrm>
                <a:off x="3923928" y="1574380"/>
                <a:ext cx="1656184" cy="521681"/>
              </a:xfrm>
              <a:prstGeom prst="roundRect">
                <a:avLst>
                  <a:gd name="adj" fmla="val 7260"/>
                </a:avLst>
              </a:pr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2400">
                  <a:solidFill>
                    <a:srgbClr val="FFFFFF"/>
                  </a:solidFill>
                  <a:cs typeface="Arial" pitchFamily="34" charset="0"/>
                </a:endParaRPr>
              </a:p>
            </p:txBody>
          </p:sp>
          <p:sp>
            <p:nvSpPr>
              <p:cNvPr id="37" name="Rectangle 13"/>
              <p:cNvSpPr>
                <a:spLocks noChangeArrowheads="1"/>
              </p:cNvSpPr>
              <p:nvPr/>
            </p:nvSpPr>
            <p:spPr bwMode="auto">
              <a:xfrm>
                <a:off x="4368261" y="1665943"/>
                <a:ext cx="767522" cy="271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000">
                    <a:solidFill>
                      <a:srgbClr val="F2F2F2"/>
                    </a:solidFill>
                    <a:latin typeface="New Cicle" pitchFamily="2" charset="0"/>
                  </a:rPr>
                  <a:t>Research</a:t>
                </a:r>
                <a:endParaRPr lang="bg-BG" altLang="zh-CN" sz="2000">
                  <a:solidFill>
                    <a:srgbClr val="F2F2F2"/>
                  </a:solidFill>
                </a:endParaRPr>
              </a:p>
            </p:txBody>
          </p:sp>
        </p:grpSp>
        <p:grpSp>
          <p:nvGrpSpPr>
            <p:cNvPr id="11" name="Group 6"/>
            <p:cNvGrpSpPr>
              <a:grpSpLocks/>
            </p:cNvGrpSpPr>
            <p:nvPr/>
          </p:nvGrpSpPr>
          <p:grpSpPr bwMode="auto">
            <a:xfrm>
              <a:off x="3851275" y="3219450"/>
              <a:ext cx="1657350" cy="522288"/>
              <a:chOff x="6372200" y="1585123"/>
              <a:chExt cx="1656184" cy="521681"/>
            </a:xfrm>
          </p:grpSpPr>
          <p:sp>
            <p:nvSpPr>
              <p:cNvPr id="34" name="Rounded Rectangle 14"/>
              <p:cNvSpPr/>
              <p:nvPr/>
            </p:nvSpPr>
            <p:spPr>
              <a:xfrm>
                <a:off x="6372200" y="1585123"/>
                <a:ext cx="1656184" cy="521681"/>
              </a:xfrm>
              <a:prstGeom prst="roundRect">
                <a:avLst>
                  <a:gd name="adj" fmla="val 7260"/>
                </a:avLst>
              </a:prstGeom>
              <a:solidFill>
                <a:srgbClr val="87B6E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2400">
                  <a:solidFill>
                    <a:srgbClr val="FFFFFF"/>
                  </a:solidFill>
                  <a:cs typeface="Arial" pitchFamily="34" charset="0"/>
                </a:endParaRPr>
              </a:p>
            </p:txBody>
          </p:sp>
          <p:sp>
            <p:nvSpPr>
              <p:cNvPr id="35" name="Rectangle 15"/>
              <p:cNvSpPr>
                <a:spLocks noChangeArrowheads="1"/>
              </p:cNvSpPr>
              <p:nvPr/>
            </p:nvSpPr>
            <p:spPr bwMode="auto">
              <a:xfrm>
                <a:off x="6673551" y="1676686"/>
                <a:ext cx="1053480" cy="271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000">
                    <a:solidFill>
                      <a:srgbClr val="F2F2F2"/>
                    </a:solidFill>
                    <a:latin typeface="New Cicle" pitchFamily="2" charset="0"/>
                  </a:rPr>
                  <a:t>Strategy Plan</a:t>
                </a:r>
                <a:endParaRPr lang="bg-BG" altLang="zh-CN" sz="2000">
                  <a:solidFill>
                    <a:srgbClr val="F2F2F2"/>
                  </a:solidFill>
                </a:endParaRPr>
              </a:p>
            </p:txBody>
          </p:sp>
        </p:grpSp>
        <p:grpSp>
          <p:nvGrpSpPr>
            <p:cNvPr id="12" name="Group 32"/>
            <p:cNvGrpSpPr>
              <a:grpSpLocks/>
            </p:cNvGrpSpPr>
            <p:nvPr/>
          </p:nvGrpSpPr>
          <p:grpSpPr bwMode="auto">
            <a:xfrm>
              <a:off x="1116013" y="2400300"/>
              <a:ext cx="2016125" cy="644525"/>
              <a:chOff x="1403649" y="1563638"/>
              <a:chExt cx="1082379" cy="644826"/>
            </a:xfrm>
          </p:grpSpPr>
          <p:sp>
            <p:nvSpPr>
              <p:cNvPr id="32" name="Rounded Rectangle 34"/>
              <p:cNvSpPr/>
              <p:nvPr/>
            </p:nvSpPr>
            <p:spPr>
              <a:xfrm>
                <a:off x="1403649" y="1563638"/>
                <a:ext cx="1082379" cy="644826"/>
              </a:xfrm>
              <a:prstGeom prst="roundRect">
                <a:avLst>
                  <a:gd name="adj" fmla="val 7260"/>
                </a:avLst>
              </a:pr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2400">
                  <a:solidFill>
                    <a:srgbClr val="FFFFFF"/>
                  </a:solidFill>
                  <a:cs typeface="Arial" pitchFamily="34" charset="0"/>
                </a:endParaRPr>
              </a:p>
            </p:txBody>
          </p:sp>
          <p:sp>
            <p:nvSpPr>
              <p:cNvPr id="33" name="Rectangle 35"/>
              <p:cNvSpPr>
                <a:spLocks noChangeArrowheads="1"/>
              </p:cNvSpPr>
              <p:nvPr/>
            </p:nvSpPr>
            <p:spPr bwMode="auto">
              <a:xfrm>
                <a:off x="1791918" y="1716774"/>
                <a:ext cx="328709" cy="272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000">
                    <a:solidFill>
                      <a:srgbClr val="F2F2F2"/>
                    </a:solidFill>
                    <a:latin typeface="New Cicle" pitchFamily="2" charset="0"/>
                  </a:rPr>
                  <a:t>START!</a:t>
                </a:r>
                <a:endParaRPr lang="bg-BG" altLang="zh-CN" sz="2000">
                  <a:solidFill>
                    <a:srgbClr val="F2F2F2"/>
                  </a:solidFill>
                </a:endParaRPr>
              </a:p>
            </p:txBody>
          </p:sp>
        </p:grpSp>
        <p:grpSp>
          <p:nvGrpSpPr>
            <p:cNvPr id="13" name="Group 33"/>
            <p:cNvGrpSpPr>
              <a:grpSpLocks/>
            </p:cNvGrpSpPr>
            <p:nvPr/>
          </p:nvGrpSpPr>
          <p:grpSpPr bwMode="auto">
            <a:xfrm>
              <a:off x="6227763" y="1492250"/>
              <a:ext cx="1657350" cy="368300"/>
              <a:chOff x="1403648" y="1594055"/>
              <a:chExt cx="1656184" cy="369281"/>
            </a:xfrm>
          </p:grpSpPr>
          <p:sp>
            <p:nvSpPr>
              <p:cNvPr id="30" name="Rounded Rectangle 36"/>
              <p:cNvSpPr/>
              <p:nvPr/>
            </p:nvSpPr>
            <p:spPr>
              <a:xfrm>
                <a:off x="1403648" y="1594055"/>
                <a:ext cx="1656184" cy="369281"/>
              </a:xfrm>
              <a:prstGeom prst="roundRect">
                <a:avLst>
                  <a:gd name="adj" fmla="val 7260"/>
                </a:avLst>
              </a:pr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2400">
                  <a:solidFill>
                    <a:srgbClr val="FFFFFF"/>
                  </a:solidFill>
                  <a:cs typeface="Arial" pitchFamily="34" charset="0"/>
                </a:endParaRPr>
              </a:p>
            </p:txBody>
          </p:sp>
          <p:sp>
            <p:nvSpPr>
              <p:cNvPr id="31" name="Rectangle 37"/>
              <p:cNvSpPr>
                <a:spLocks noChangeArrowheads="1"/>
              </p:cNvSpPr>
              <p:nvPr/>
            </p:nvSpPr>
            <p:spPr bwMode="auto">
              <a:xfrm>
                <a:off x="1736418" y="1609418"/>
                <a:ext cx="990646" cy="272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000" dirty="0">
                    <a:solidFill>
                      <a:srgbClr val="F2F2F2"/>
                    </a:solidFill>
                    <a:latin typeface="New Cicle" pitchFamily="2" charset="0"/>
                  </a:rPr>
                  <a:t>Finish Order</a:t>
                </a:r>
                <a:endParaRPr lang="bg-BG" altLang="zh-CN" sz="2000" dirty="0">
                  <a:solidFill>
                    <a:srgbClr val="F2F2F2"/>
                  </a:solidFill>
                </a:endParaRPr>
              </a:p>
            </p:txBody>
          </p:sp>
        </p:grpSp>
        <p:grpSp>
          <p:nvGrpSpPr>
            <p:cNvPr id="14" name="Group 40"/>
            <p:cNvGrpSpPr>
              <a:grpSpLocks/>
            </p:cNvGrpSpPr>
            <p:nvPr/>
          </p:nvGrpSpPr>
          <p:grpSpPr bwMode="auto">
            <a:xfrm>
              <a:off x="6227763" y="2051050"/>
              <a:ext cx="1657350" cy="368300"/>
              <a:chOff x="1403648" y="1594055"/>
              <a:chExt cx="1656184" cy="369281"/>
            </a:xfrm>
          </p:grpSpPr>
          <p:sp>
            <p:nvSpPr>
              <p:cNvPr id="28" name="Rounded Rectangle 41"/>
              <p:cNvSpPr/>
              <p:nvPr/>
            </p:nvSpPr>
            <p:spPr>
              <a:xfrm>
                <a:off x="1403648" y="1594055"/>
                <a:ext cx="1656184" cy="369281"/>
              </a:xfrm>
              <a:prstGeom prst="roundRect">
                <a:avLst>
                  <a:gd name="adj" fmla="val 7260"/>
                </a:avLst>
              </a:prstGeom>
              <a:solidFill>
                <a:srgbClr val="B6CF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2400">
                  <a:solidFill>
                    <a:srgbClr val="FFFFFF"/>
                  </a:solidFill>
                  <a:cs typeface="Arial" pitchFamily="34" charset="0"/>
                </a:endParaRPr>
              </a:p>
            </p:txBody>
          </p:sp>
          <p:sp>
            <p:nvSpPr>
              <p:cNvPr id="29" name="Rectangle 42"/>
              <p:cNvSpPr>
                <a:spLocks noChangeArrowheads="1"/>
              </p:cNvSpPr>
              <p:nvPr/>
            </p:nvSpPr>
            <p:spPr bwMode="auto">
              <a:xfrm>
                <a:off x="1879877" y="1609418"/>
                <a:ext cx="703729" cy="272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000">
                    <a:solidFill>
                      <a:srgbClr val="F2F2F2"/>
                    </a:solidFill>
                    <a:latin typeface="New Cicle" pitchFamily="2" charset="0"/>
                  </a:rPr>
                  <a:t>Delivery</a:t>
                </a:r>
                <a:endParaRPr lang="bg-BG" altLang="zh-CN" sz="2000">
                  <a:solidFill>
                    <a:srgbClr val="F2F2F2"/>
                  </a:solidFill>
                </a:endParaRPr>
              </a:p>
            </p:txBody>
          </p:sp>
        </p:grpSp>
        <p:grpSp>
          <p:nvGrpSpPr>
            <p:cNvPr id="15" name="Group 43"/>
            <p:cNvGrpSpPr>
              <a:grpSpLocks/>
            </p:cNvGrpSpPr>
            <p:nvPr/>
          </p:nvGrpSpPr>
          <p:grpSpPr bwMode="auto">
            <a:xfrm>
              <a:off x="6227763" y="3003550"/>
              <a:ext cx="1657350" cy="369888"/>
              <a:chOff x="1403648" y="1594055"/>
              <a:chExt cx="1656184" cy="369281"/>
            </a:xfrm>
          </p:grpSpPr>
          <p:sp>
            <p:nvSpPr>
              <p:cNvPr id="26" name="Rounded Rectangle 44"/>
              <p:cNvSpPr/>
              <p:nvPr/>
            </p:nvSpPr>
            <p:spPr>
              <a:xfrm>
                <a:off x="1403648" y="1594055"/>
                <a:ext cx="1656184" cy="369281"/>
              </a:xfrm>
              <a:prstGeom prst="roundRect">
                <a:avLst>
                  <a:gd name="adj" fmla="val 7260"/>
                </a:avLst>
              </a:pr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2400">
                  <a:solidFill>
                    <a:srgbClr val="FFFFFF"/>
                  </a:solidFill>
                  <a:cs typeface="Arial" pitchFamily="34" charset="0"/>
                </a:endParaRPr>
              </a:p>
            </p:txBody>
          </p:sp>
          <p:sp>
            <p:nvSpPr>
              <p:cNvPr id="27" name="Rectangle 45"/>
              <p:cNvSpPr>
                <a:spLocks noChangeArrowheads="1"/>
              </p:cNvSpPr>
              <p:nvPr/>
            </p:nvSpPr>
            <p:spPr bwMode="auto">
              <a:xfrm>
                <a:off x="1736418" y="1609418"/>
                <a:ext cx="990646" cy="271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000">
                    <a:solidFill>
                      <a:srgbClr val="F2F2F2"/>
                    </a:solidFill>
                    <a:latin typeface="New Cicle" pitchFamily="2" charset="0"/>
                  </a:rPr>
                  <a:t>Finish Order</a:t>
                </a:r>
                <a:endParaRPr lang="bg-BG" altLang="zh-CN" sz="2000">
                  <a:solidFill>
                    <a:srgbClr val="F2F2F2"/>
                  </a:solidFill>
                </a:endParaRPr>
              </a:p>
            </p:txBody>
          </p:sp>
        </p:grpSp>
        <p:grpSp>
          <p:nvGrpSpPr>
            <p:cNvPr id="16" name="Group 46"/>
            <p:cNvGrpSpPr>
              <a:grpSpLocks/>
            </p:cNvGrpSpPr>
            <p:nvPr/>
          </p:nvGrpSpPr>
          <p:grpSpPr bwMode="auto">
            <a:xfrm>
              <a:off x="6227763" y="3562350"/>
              <a:ext cx="1657350" cy="369888"/>
              <a:chOff x="1403648" y="1594055"/>
              <a:chExt cx="1656184" cy="369281"/>
            </a:xfrm>
          </p:grpSpPr>
          <p:sp>
            <p:nvSpPr>
              <p:cNvPr id="24" name="Rounded Rectangle 47"/>
              <p:cNvSpPr/>
              <p:nvPr/>
            </p:nvSpPr>
            <p:spPr>
              <a:xfrm>
                <a:off x="1403648" y="1594055"/>
                <a:ext cx="1656184" cy="369281"/>
              </a:xfrm>
              <a:prstGeom prst="roundRect">
                <a:avLst>
                  <a:gd name="adj" fmla="val 7260"/>
                </a:avLst>
              </a:prstGeom>
              <a:solidFill>
                <a:srgbClr val="87B6E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2400">
                  <a:solidFill>
                    <a:srgbClr val="FFFFFF"/>
                  </a:solidFill>
                  <a:cs typeface="Arial" pitchFamily="34" charset="0"/>
                </a:endParaRPr>
              </a:p>
            </p:txBody>
          </p:sp>
          <p:sp>
            <p:nvSpPr>
              <p:cNvPr id="25" name="Rectangle 48"/>
              <p:cNvSpPr>
                <a:spLocks noChangeArrowheads="1"/>
              </p:cNvSpPr>
              <p:nvPr/>
            </p:nvSpPr>
            <p:spPr bwMode="auto">
              <a:xfrm>
                <a:off x="1879877" y="1609418"/>
                <a:ext cx="703729" cy="271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000">
                    <a:solidFill>
                      <a:srgbClr val="F2F2F2"/>
                    </a:solidFill>
                    <a:latin typeface="New Cicle" pitchFamily="2" charset="0"/>
                  </a:rPr>
                  <a:t>Delivery</a:t>
                </a:r>
                <a:endParaRPr lang="bg-BG" altLang="zh-CN" sz="2000">
                  <a:solidFill>
                    <a:srgbClr val="F2F2F2"/>
                  </a:solidFill>
                </a:endParaRPr>
              </a:p>
            </p:txBody>
          </p:sp>
        </p:grpSp>
        <p:cxnSp>
          <p:nvCxnSpPr>
            <p:cNvPr id="17" name="Elbow Connector 49"/>
            <p:cNvCxnSpPr/>
            <p:nvPr/>
          </p:nvCxnSpPr>
          <p:spPr>
            <a:xfrm rot="10800000" flipV="1">
              <a:off x="3124200" y="1971675"/>
              <a:ext cx="711200" cy="596900"/>
            </a:xfrm>
            <a:prstGeom prst="bentConnector3">
              <a:avLst>
                <a:gd name="adj1" fmla="val 50000"/>
              </a:avLst>
            </a:prstGeom>
            <a:ln w="19050">
              <a:solidFill>
                <a:schemeClr val="bg1">
                  <a:lumMod val="5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8" name="Elbow Connector 50"/>
            <p:cNvCxnSpPr>
              <a:stCxn id="34" idx="1"/>
            </p:cNvCxnSpPr>
            <p:nvPr/>
          </p:nvCxnSpPr>
          <p:spPr>
            <a:xfrm rot="10800000">
              <a:off x="3132138" y="2887663"/>
              <a:ext cx="719137" cy="593725"/>
            </a:xfrm>
            <a:prstGeom prst="bentConnector3">
              <a:avLst>
                <a:gd name="adj1" fmla="val 50000"/>
              </a:avLst>
            </a:prstGeom>
            <a:ln w="19050">
              <a:solidFill>
                <a:schemeClr val="bg1">
                  <a:lumMod val="5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9" name="Elbow Connector 54"/>
            <p:cNvCxnSpPr>
              <a:stCxn id="36" idx="1"/>
              <a:endCxn id="32" idx="3"/>
            </p:cNvCxnSpPr>
            <p:nvPr/>
          </p:nvCxnSpPr>
          <p:spPr>
            <a:xfrm rot="10800000" flipV="1">
              <a:off x="3132138" y="2719388"/>
              <a:ext cx="719137" cy="3175"/>
            </a:xfrm>
            <a:prstGeom prst="bentConnector3">
              <a:avLst>
                <a:gd name="adj1" fmla="val 50000"/>
              </a:avLst>
            </a:prstGeom>
            <a:ln w="19050">
              <a:solidFill>
                <a:schemeClr val="bg1">
                  <a:lumMod val="5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0" name="Elbow Connector 56"/>
            <p:cNvCxnSpPr>
              <a:stCxn id="30" idx="1"/>
              <a:endCxn id="38" idx="3"/>
            </p:cNvCxnSpPr>
            <p:nvPr/>
          </p:nvCxnSpPr>
          <p:spPr>
            <a:xfrm rot="10800000" flipV="1">
              <a:off x="5508625" y="1676400"/>
              <a:ext cx="719138" cy="280988"/>
            </a:xfrm>
            <a:prstGeom prst="bentConnector3">
              <a:avLst>
                <a:gd name="adj1" fmla="val 50000"/>
              </a:avLst>
            </a:prstGeom>
            <a:ln w="19050">
              <a:solidFill>
                <a:schemeClr val="bg1">
                  <a:lumMod val="5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1" name="Elbow Connector 59"/>
            <p:cNvCxnSpPr>
              <a:stCxn id="28" idx="1"/>
              <a:endCxn id="38" idx="3"/>
            </p:cNvCxnSpPr>
            <p:nvPr/>
          </p:nvCxnSpPr>
          <p:spPr>
            <a:xfrm rot="10800000">
              <a:off x="5508625" y="1957388"/>
              <a:ext cx="719138" cy="277812"/>
            </a:xfrm>
            <a:prstGeom prst="bentConnector3">
              <a:avLst>
                <a:gd name="adj1" fmla="val 50000"/>
              </a:avLst>
            </a:prstGeom>
            <a:ln w="19050">
              <a:solidFill>
                <a:schemeClr val="bg1">
                  <a:lumMod val="5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2" name="Elbow Connector 62"/>
            <p:cNvCxnSpPr>
              <a:stCxn id="26" idx="1"/>
              <a:endCxn id="34" idx="3"/>
            </p:cNvCxnSpPr>
            <p:nvPr/>
          </p:nvCxnSpPr>
          <p:spPr>
            <a:xfrm rot="10800000" flipV="1">
              <a:off x="5508625" y="3187700"/>
              <a:ext cx="719138" cy="293688"/>
            </a:xfrm>
            <a:prstGeom prst="bentConnector3">
              <a:avLst>
                <a:gd name="adj1" fmla="val 50000"/>
              </a:avLst>
            </a:prstGeom>
            <a:ln w="19050">
              <a:solidFill>
                <a:schemeClr val="bg1">
                  <a:lumMod val="5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3" name="Elbow Connector 63"/>
            <p:cNvCxnSpPr>
              <a:stCxn id="24" idx="1"/>
              <a:endCxn id="34" idx="3"/>
            </p:cNvCxnSpPr>
            <p:nvPr/>
          </p:nvCxnSpPr>
          <p:spPr>
            <a:xfrm rot="10800000">
              <a:off x="5508625" y="3481388"/>
              <a:ext cx="719138" cy="266700"/>
            </a:xfrm>
            <a:prstGeom prst="bentConnector3">
              <a:avLst>
                <a:gd name="adj1" fmla="val 50000"/>
              </a:avLst>
            </a:prstGeom>
            <a:ln w="19050">
              <a:solidFill>
                <a:schemeClr val="bg1">
                  <a:lumMod val="5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8394062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942517" y="820960"/>
            <a:ext cx="6350000" cy="601494"/>
            <a:chOff x="3364550" y="733036"/>
            <a:chExt cx="6350000" cy="601494"/>
          </a:xfrm>
        </p:grpSpPr>
        <p:sp>
          <p:nvSpPr>
            <p:cNvPr id="6" name="TextBox 2"/>
            <p:cNvSpPr txBox="1"/>
            <p:nvPr/>
          </p:nvSpPr>
          <p:spPr>
            <a:xfrm>
              <a:off x="4901276" y="733036"/>
              <a:ext cx="3276549" cy="461666"/>
            </a:xfrm>
            <a:prstGeom prst="rect">
              <a:avLst/>
            </a:prstGeom>
            <a:noFill/>
          </p:spPr>
          <p:txBody>
            <a:bodyPr wrap="none" rtlCol="0">
              <a:spAutoFit/>
            </a:bodyPr>
            <a:lstStyle/>
            <a:p>
              <a:r>
                <a:rPr lang="zh-CN" altLang="en-US" sz="2400" dirty="0">
                  <a:solidFill>
                    <a:srgbClr val="EFA292"/>
                  </a:solidFill>
                  <a:latin typeface="微软雅黑" panose="020B0503020204020204" pitchFamily="34" charset="-122"/>
                  <a:ea typeface="微软雅黑" panose="020B0503020204020204" pitchFamily="34" charset="-122"/>
                </a:rPr>
                <a:t>点击输入相关文字标题</a:t>
              </a:r>
            </a:p>
          </p:txBody>
        </p:sp>
        <p:cxnSp>
          <p:nvCxnSpPr>
            <p:cNvPr id="7" name="直接连接符 6"/>
            <p:cNvCxnSpPr/>
            <p:nvPr/>
          </p:nvCxnSpPr>
          <p:spPr>
            <a:xfrm>
              <a:off x="3364550" y="1334530"/>
              <a:ext cx="6350000" cy="0"/>
            </a:xfrm>
            <a:prstGeom prst="line">
              <a:avLst/>
            </a:prstGeom>
            <a:ln w="3175">
              <a:solidFill>
                <a:srgbClr val="EFA292"/>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flipH="1">
            <a:off x="1531555" y="2093710"/>
            <a:ext cx="9171924" cy="4096056"/>
            <a:chOff x="1305799" y="1947769"/>
            <a:chExt cx="10211513" cy="4560325"/>
          </a:xfrm>
        </p:grpSpPr>
        <p:sp>
          <p:nvSpPr>
            <p:cNvPr id="9" name="矩形 8"/>
            <p:cNvSpPr/>
            <p:nvPr/>
          </p:nvSpPr>
          <p:spPr>
            <a:xfrm>
              <a:off x="8033585" y="1947769"/>
              <a:ext cx="3314098" cy="2854325"/>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a:solidFill>
                  <a:schemeClr val="bg1"/>
                </a:solidFill>
              </a:endParaRPr>
            </a:p>
          </p:txBody>
        </p:sp>
        <p:sp>
          <p:nvSpPr>
            <p:cNvPr id="10" name="矩形 9"/>
            <p:cNvSpPr>
              <a:spLocks noChangeArrowheads="1"/>
            </p:cNvSpPr>
            <p:nvPr/>
          </p:nvSpPr>
          <p:spPr bwMode="auto">
            <a:xfrm>
              <a:off x="4764010" y="5171713"/>
              <a:ext cx="6753302" cy="1336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200" dirty="0">
                  <a:solidFill>
                    <a:schemeClr val="tx1">
                      <a:lumMod val="50000"/>
                      <a:lumOff val="50000"/>
                    </a:schemeClr>
                  </a:solidFill>
                </a:rPr>
                <a:t>此处添加详细文本描述，建议与风格，语言语言风格，语言描述尽量简洁生动。尽量将每页幻灯片的字数控制在  </a:t>
              </a:r>
              <a:r>
                <a:rPr lang="en-US" altLang="zh-CN" sz="1200" dirty="0">
                  <a:solidFill>
                    <a:schemeClr val="tx1">
                      <a:lumMod val="50000"/>
                      <a:lumOff val="50000"/>
                    </a:schemeClr>
                  </a:solidFill>
                </a:rPr>
                <a:t>200</a:t>
              </a:r>
              <a:r>
                <a:rPr lang="zh-CN" altLang="en-US" sz="1200" dirty="0">
                  <a:solidFill>
                    <a:schemeClr val="tx1">
                      <a:lumMod val="50000"/>
                      <a:lumOff val="50000"/>
                    </a:schemeClr>
                  </a:solidFill>
                </a:rPr>
                <a:t>字以内此处添加详细文本描述，建议与标题相关并符合将每页幻灯片的字数字以内此处添加详细文本描述，建议题相关并符合控制在  </a:t>
              </a:r>
              <a:r>
                <a:rPr lang="en-US" altLang="zh-CN" sz="1200" dirty="0">
                  <a:solidFill>
                    <a:schemeClr val="tx1">
                      <a:lumMod val="50000"/>
                      <a:lumOff val="50000"/>
                    </a:schemeClr>
                  </a:solidFill>
                </a:rPr>
                <a:t>200</a:t>
              </a:r>
              <a:r>
                <a:rPr lang="zh-CN" altLang="en-US" sz="1200" dirty="0">
                  <a:solidFill>
                    <a:schemeClr val="tx1">
                      <a:lumMod val="50000"/>
                      <a:lumOff val="50000"/>
                    </a:schemeClr>
                  </a:solidFill>
                </a:rPr>
                <a:t>字以内</a:t>
              </a:r>
            </a:p>
            <a:p>
              <a:pPr algn="ctr">
                <a:lnSpc>
                  <a:spcPct val="150000"/>
                </a:lnSpc>
              </a:pPr>
              <a:endParaRPr lang="zh-CN" altLang="en-US" sz="1200" dirty="0">
                <a:solidFill>
                  <a:schemeClr val="tx1">
                    <a:lumMod val="50000"/>
                    <a:lumOff val="50000"/>
                  </a:schemeClr>
                </a:solidFill>
              </a:endParaRPr>
            </a:p>
          </p:txBody>
        </p:sp>
        <p:sp>
          <p:nvSpPr>
            <p:cNvPr id="11" name="矩形 10"/>
            <p:cNvSpPr>
              <a:spLocks noChangeArrowheads="1"/>
            </p:cNvSpPr>
            <p:nvPr/>
          </p:nvSpPr>
          <p:spPr bwMode="auto">
            <a:xfrm>
              <a:off x="4766302" y="1960425"/>
              <a:ext cx="3132027" cy="2854325"/>
            </a:xfrm>
            <a:prstGeom prst="rect">
              <a:avLst/>
            </a:prstGeom>
            <a:solidFill>
              <a:srgbClr val="EFA292"/>
            </a:solidFill>
            <a:ln>
              <a:noFill/>
            </a:ln>
            <a:extLst/>
          </p:spPr>
          <p:txBody>
            <a:bodyPr anchor="ctr"/>
            <a:lstStyle/>
            <a:p>
              <a:pPr algn="ctr" eaLnBrk="1" hangingPunct="1">
                <a:buFont typeface="Arial" charset="0"/>
                <a:buNone/>
              </a:pPr>
              <a:endParaRPr lang="zh-CN" altLang="en-US" sz="1200">
                <a:solidFill>
                  <a:srgbClr val="FFFFFF"/>
                </a:solidFill>
                <a:latin typeface="宋体" charset="-122"/>
                <a:sym typeface="宋体" charset="-122"/>
              </a:endParaRPr>
            </a:p>
          </p:txBody>
        </p:sp>
        <p:sp>
          <p:nvSpPr>
            <p:cNvPr id="12" name="矩形 11"/>
            <p:cNvSpPr>
              <a:spLocks noChangeArrowheads="1"/>
            </p:cNvSpPr>
            <p:nvPr/>
          </p:nvSpPr>
          <p:spPr bwMode="auto">
            <a:xfrm>
              <a:off x="4875907" y="3337002"/>
              <a:ext cx="2990967" cy="1336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200" dirty="0">
                  <a:solidFill>
                    <a:schemeClr val="bg1"/>
                  </a:solidFill>
                </a:rPr>
                <a:t>此处添加详细文本描述，建议与标题相关并符合整体语言风格，语言描述尽量简洁生动。尽量将每页幻灯片的字数</a:t>
              </a:r>
            </a:p>
          </p:txBody>
        </p:sp>
        <p:sp>
          <p:nvSpPr>
            <p:cNvPr id="13" name="矩形 12"/>
            <p:cNvSpPr>
              <a:spLocks noChangeArrowheads="1"/>
            </p:cNvSpPr>
            <p:nvPr/>
          </p:nvSpPr>
          <p:spPr bwMode="auto">
            <a:xfrm>
              <a:off x="4763840" y="2161691"/>
              <a:ext cx="3132029" cy="513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en-US" altLang="zh-CN" sz="1200" dirty="0" err="1">
                  <a:solidFill>
                    <a:schemeClr val="bg1"/>
                  </a:solidFill>
                </a:rPr>
                <a:t>donec</a:t>
              </a:r>
              <a:r>
                <a:rPr lang="en-US" altLang="zh-CN" sz="1200" dirty="0">
                  <a:solidFill>
                    <a:schemeClr val="bg1"/>
                  </a:solidFill>
                </a:rPr>
                <a:t> </a:t>
              </a:r>
              <a:r>
                <a:rPr lang="en-US" altLang="zh-CN" sz="1200" dirty="0" err="1">
                  <a:solidFill>
                    <a:schemeClr val="bg1"/>
                  </a:solidFill>
                </a:rPr>
                <a:t>sollicitudin</a:t>
              </a:r>
              <a:r>
                <a:rPr lang="en-US" altLang="zh-CN" sz="1200" dirty="0">
                  <a:solidFill>
                    <a:schemeClr val="bg1"/>
                  </a:solidFill>
                </a:rPr>
                <a:t> </a:t>
              </a:r>
              <a:r>
                <a:rPr lang="en-US" altLang="zh-CN" sz="1200" dirty="0" err="1">
                  <a:solidFill>
                    <a:schemeClr val="bg1"/>
                  </a:solidFill>
                </a:rPr>
                <a:t>molestie</a:t>
              </a:r>
              <a:r>
                <a:rPr lang="en-US" altLang="zh-CN" sz="1200" dirty="0">
                  <a:solidFill>
                    <a:schemeClr val="bg1"/>
                  </a:solidFill>
                </a:rPr>
                <a:t> </a:t>
              </a:r>
              <a:r>
                <a:rPr lang="en-US" altLang="zh-CN" sz="1200" dirty="0" err="1">
                  <a:solidFill>
                    <a:schemeClr val="bg1"/>
                  </a:solidFill>
                </a:rPr>
                <a:t>malesuada</a:t>
              </a:r>
              <a:endParaRPr lang="zh-CN" altLang="en-US" sz="1200" dirty="0">
                <a:solidFill>
                  <a:schemeClr val="bg1"/>
                </a:solidFill>
              </a:endParaRPr>
            </a:p>
          </p:txBody>
        </p:sp>
        <p:sp>
          <p:nvSpPr>
            <p:cNvPr id="14" name="矩形 13"/>
            <p:cNvSpPr/>
            <p:nvPr/>
          </p:nvSpPr>
          <p:spPr>
            <a:xfrm>
              <a:off x="1305799" y="1947769"/>
              <a:ext cx="3314098" cy="4218367"/>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a:solidFill>
                  <a:schemeClr val="bg1"/>
                </a:solidFill>
              </a:endParaRPr>
            </a:p>
          </p:txBody>
        </p:sp>
      </p:grpSp>
    </p:spTree>
    <p:extLst>
      <p:ext uri="{BB962C8B-B14F-4D97-AF65-F5344CB8AC3E}">
        <p14:creationId xmlns:p14="http://schemas.microsoft.com/office/powerpoint/2010/main" val="3357534985"/>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942517" y="820960"/>
            <a:ext cx="6350000" cy="601494"/>
            <a:chOff x="3364550" y="733036"/>
            <a:chExt cx="6350000" cy="601494"/>
          </a:xfrm>
        </p:grpSpPr>
        <p:sp>
          <p:nvSpPr>
            <p:cNvPr id="6" name="TextBox 2"/>
            <p:cNvSpPr txBox="1"/>
            <p:nvPr/>
          </p:nvSpPr>
          <p:spPr>
            <a:xfrm>
              <a:off x="4901276" y="733036"/>
              <a:ext cx="3276549" cy="461666"/>
            </a:xfrm>
            <a:prstGeom prst="rect">
              <a:avLst/>
            </a:prstGeom>
            <a:noFill/>
          </p:spPr>
          <p:txBody>
            <a:bodyPr wrap="none" rtlCol="0">
              <a:spAutoFit/>
            </a:bodyPr>
            <a:lstStyle/>
            <a:p>
              <a:r>
                <a:rPr lang="zh-CN" altLang="en-US" sz="2400" dirty="0">
                  <a:solidFill>
                    <a:srgbClr val="EFA292"/>
                  </a:solidFill>
                  <a:latin typeface="微软雅黑" panose="020B0503020204020204" pitchFamily="34" charset="-122"/>
                  <a:ea typeface="微软雅黑" panose="020B0503020204020204" pitchFamily="34" charset="-122"/>
                </a:rPr>
                <a:t>点击输入相关文字标题</a:t>
              </a:r>
            </a:p>
          </p:txBody>
        </p:sp>
        <p:cxnSp>
          <p:nvCxnSpPr>
            <p:cNvPr id="7" name="直接连接符 6"/>
            <p:cNvCxnSpPr/>
            <p:nvPr/>
          </p:nvCxnSpPr>
          <p:spPr>
            <a:xfrm>
              <a:off x="3364550" y="1334530"/>
              <a:ext cx="6350000" cy="0"/>
            </a:xfrm>
            <a:prstGeom prst="line">
              <a:avLst/>
            </a:prstGeom>
            <a:ln w="3175">
              <a:solidFill>
                <a:srgbClr val="EFA292"/>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3886200" y="3160734"/>
            <a:ext cx="2521044" cy="2071336"/>
            <a:chOff x="3898900" y="2944834"/>
            <a:chExt cx="2521044" cy="2071336"/>
          </a:xfrm>
        </p:grpSpPr>
        <p:sp>
          <p:nvSpPr>
            <p:cNvPr id="9" name="Freeform 6"/>
            <p:cNvSpPr>
              <a:spLocks/>
            </p:cNvSpPr>
            <p:nvPr/>
          </p:nvSpPr>
          <p:spPr bwMode="auto">
            <a:xfrm>
              <a:off x="3898900" y="2944834"/>
              <a:ext cx="2521044" cy="2071336"/>
            </a:xfrm>
            <a:custGeom>
              <a:avLst/>
              <a:gdLst>
                <a:gd name="T0" fmla="*/ 217 w 703"/>
                <a:gd name="T1" fmla="*/ 376 h 576"/>
                <a:gd name="T2" fmla="*/ 174 w 703"/>
                <a:gd name="T3" fmla="*/ 332 h 576"/>
                <a:gd name="T4" fmla="*/ 26 w 703"/>
                <a:gd name="T5" fmla="*/ 189 h 576"/>
                <a:gd name="T6" fmla="*/ 16 w 703"/>
                <a:gd name="T7" fmla="*/ 145 h 576"/>
                <a:gd name="T8" fmla="*/ 74 w 703"/>
                <a:gd name="T9" fmla="*/ 139 h 576"/>
                <a:gd name="T10" fmla="*/ 253 w 703"/>
                <a:gd name="T11" fmla="*/ 314 h 576"/>
                <a:gd name="T12" fmla="*/ 264 w 703"/>
                <a:gd name="T13" fmla="*/ 324 h 576"/>
                <a:gd name="T14" fmla="*/ 270 w 703"/>
                <a:gd name="T15" fmla="*/ 321 h 576"/>
                <a:gd name="T16" fmla="*/ 262 w 703"/>
                <a:gd name="T17" fmla="*/ 306 h 576"/>
                <a:gd name="T18" fmla="*/ 45 w 703"/>
                <a:gd name="T19" fmla="*/ 94 h 576"/>
                <a:gd name="T20" fmla="*/ 35 w 703"/>
                <a:gd name="T21" fmla="*/ 84 h 576"/>
                <a:gd name="T22" fmla="*/ 34 w 703"/>
                <a:gd name="T23" fmla="*/ 34 h 576"/>
                <a:gd name="T24" fmla="*/ 82 w 703"/>
                <a:gd name="T25" fmla="*/ 35 h 576"/>
                <a:gd name="T26" fmla="*/ 122 w 703"/>
                <a:gd name="T27" fmla="*/ 74 h 576"/>
                <a:gd name="T28" fmla="*/ 308 w 703"/>
                <a:gd name="T29" fmla="*/ 256 h 576"/>
                <a:gd name="T30" fmla="*/ 322 w 703"/>
                <a:gd name="T31" fmla="*/ 266 h 576"/>
                <a:gd name="T32" fmla="*/ 327 w 703"/>
                <a:gd name="T33" fmla="*/ 260 h 576"/>
                <a:gd name="T34" fmla="*/ 315 w 703"/>
                <a:gd name="T35" fmla="*/ 245 h 576"/>
                <a:gd name="T36" fmla="*/ 142 w 703"/>
                <a:gd name="T37" fmla="*/ 76 h 576"/>
                <a:gd name="T38" fmla="*/ 129 w 703"/>
                <a:gd name="T39" fmla="*/ 64 h 576"/>
                <a:gd name="T40" fmla="*/ 126 w 703"/>
                <a:gd name="T41" fmla="*/ 14 h 576"/>
                <a:gd name="T42" fmla="*/ 177 w 703"/>
                <a:gd name="T43" fmla="*/ 16 h 576"/>
                <a:gd name="T44" fmla="*/ 376 w 703"/>
                <a:gd name="T45" fmla="*/ 210 h 576"/>
                <a:gd name="T46" fmla="*/ 441 w 703"/>
                <a:gd name="T47" fmla="*/ 244 h 576"/>
                <a:gd name="T48" fmla="*/ 461 w 703"/>
                <a:gd name="T49" fmla="*/ 207 h 576"/>
                <a:gd name="T50" fmla="*/ 420 w 703"/>
                <a:gd name="T51" fmla="*/ 176 h 576"/>
                <a:gd name="T52" fmla="*/ 361 w 703"/>
                <a:gd name="T53" fmla="*/ 147 h 576"/>
                <a:gd name="T54" fmla="*/ 325 w 703"/>
                <a:gd name="T55" fmla="*/ 71 h 576"/>
                <a:gd name="T56" fmla="*/ 558 w 703"/>
                <a:gd name="T57" fmla="*/ 198 h 576"/>
                <a:gd name="T58" fmla="*/ 603 w 703"/>
                <a:gd name="T59" fmla="*/ 282 h 576"/>
                <a:gd name="T60" fmla="*/ 644 w 703"/>
                <a:gd name="T61" fmla="*/ 362 h 576"/>
                <a:gd name="T62" fmla="*/ 703 w 703"/>
                <a:gd name="T63" fmla="*/ 430 h 576"/>
                <a:gd name="T64" fmla="*/ 673 w 703"/>
                <a:gd name="T65" fmla="*/ 437 h 576"/>
                <a:gd name="T66" fmla="*/ 525 w 703"/>
                <a:gd name="T67" fmla="*/ 501 h 576"/>
                <a:gd name="T68" fmla="*/ 202 w 703"/>
                <a:gd name="T69" fmla="*/ 467 h 576"/>
                <a:gd name="T70" fmla="*/ 19 w 703"/>
                <a:gd name="T71" fmla="*/ 288 h 576"/>
                <a:gd name="T72" fmla="*/ 14 w 703"/>
                <a:gd name="T73" fmla="*/ 239 h 576"/>
                <a:gd name="T74" fmla="*/ 64 w 703"/>
                <a:gd name="T75" fmla="*/ 242 h 576"/>
                <a:gd name="T76" fmla="*/ 197 w 703"/>
                <a:gd name="T77" fmla="*/ 372 h 576"/>
                <a:gd name="T78" fmla="*/ 212 w 703"/>
                <a:gd name="T79" fmla="*/ 382 h 576"/>
                <a:gd name="T80" fmla="*/ 217 w 703"/>
                <a:gd name="T81" fmla="*/ 376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03" h="576">
                  <a:moveTo>
                    <a:pt x="217" y="376"/>
                  </a:moveTo>
                  <a:cubicBezTo>
                    <a:pt x="203" y="362"/>
                    <a:pt x="188" y="347"/>
                    <a:pt x="174" y="332"/>
                  </a:cubicBezTo>
                  <a:cubicBezTo>
                    <a:pt x="124" y="284"/>
                    <a:pt x="75" y="236"/>
                    <a:pt x="26" y="189"/>
                  </a:cubicBezTo>
                  <a:cubicBezTo>
                    <a:pt x="13" y="176"/>
                    <a:pt x="8" y="162"/>
                    <a:pt x="16" y="145"/>
                  </a:cubicBezTo>
                  <a:cubicBezTo>
                    <a:pt x="26" y="122"/>
                    <a:pt x="53" y="119"/>
                    <a:pt x="74" y="139"/>
                  </a:cubicBezTo>
                  <a:cubicBezTo>
                    <a:pt x="134" y="197"/>
                    <a:pt x="193" y="256"/>
                    <a:pt x="253" y="314"/>
                  </a:cubicBezTo>
                  <a:cubicBezTo>
                    <a:pt x="256" y="317"/>
                    <a:pt x="260" y="321"/>
                    <a:pt x="264" y="324"/>
                  </a:cubicBezTo>
                  <a:cubicBezTo>
                    <a:pt x="266" y="323"/>
                    <a:pt x="268" y="322"/>
                    <a:pt x="270" y="321"/>
                  </a:cubicBezTo>
                  <a:cubicBezTo>
                    <a:pt x="267" y="316"/>
                    <a:pt x="266" y="310"/>
                    <a:pt x="262" y="306"/>
                  </a:cubicBezTo>
                  <a:cubicBezTo>
                    <a:pt x="190" y="236"/>
                    <a:pt x="117" y="165"/>
                    <a:pt x="45" y="94"/>
                  </a:cubicBezTo>
                  <a:cubicBezTo>
                    <a:pt x="41" y="91"/>
                    <a:pt x="38" y="88"/>
                    <a:pt x="35" y="84"/>
                  </a:cubicBezTo>
                  <a:cubicBezTo>
                    <a:pt x="20" y="68"/>
                    <a:pt x="20" y="48"/>
                    <a:pt x="34" y="34"/>
                  </a:cubicBezTo>
                  <a:cubicBezTo>
                    <a:pt x="47" y="21"/>
                    <a:pt x="67" y="21"/>
                    <a:pt x="82" y="35"/>
                  </a:cubicBezTo>
                  <a:cubicBezTo>
                    <a:pt x="96" y="48"/>
                    <a:pt x="109" y="61"/>
                    <a:pt x="122" y="74"/>
                  </a:cubicBezTo>
                  <a:cubicBezTo>
                    <a:pt x="184" y="135"/>
                    <a:pt x="246" y="195"/>
                    <a:pt x="308" y="256"/>
                  </a:cubicBezTo>
                  <a:cubicBezTo>
                    <a:pt x="312" y="260"/>
                    <a:pt x="318" y="262"/>
                    <a:pt x="322" y="266"/>
                  </a:cubicBezTo>
                  <a:cubicBezTo>
                    <a:pt x="324" y="264"/>
                    <a:pt x="326" y="262"/>
                    <a:pt x="327" y="260"/>
                  </a:cubicBezTo>
                  <a:cubicBezTo>
                    <a:pt x="323" y="255"/>
                    <a:pt x="319" y="250"/>
                    <a:pt x="315" y="245"/>
                  </a:cubicBezTo>
                  <a:cubicBezTo>
                    <a:pt x="257" y="189"/>
                    <a:pt x="199" y="133"/>
                    <a:pt x="142" y="76"/>
                  </a:cubicBezTo>
                  <a:cubicBezTo>
                    <a:pt x="137" y="72"/>
                    <a:pt x="133" y="68"/>
                    <a:pt x="129" y="64"/>
                  </a:cubicBezTo>
                  <a:cubicBezTo>
                    <a:pt x="114" y="47"/>
                    <a:pt x="112" y="28"/>
                    <a:pt x="126" y="14"/>
                  </a:cubicBezTo>
                  <a:cubicBezTo>
                    <a:pt x="139" y="0"/>
                    <a:pt x="161" y="0"/>
                    <a:pt x="177" y="16"/>
                  </a:cubicBezTo>
                  <a:cubicBezTo>
                    <a:pt x="244" y="80"/>
                    <a:pt x="310" y="145"/>
                    <a:pt x="376" y="210"/>
                  </a:cubicBezTo>
                  <a:cubicBezTo>
                    <a:pt x="394" y="227"/>
                    <a:pt x="413" y="245"/>
                    <a:pt x="441" y="244"/>
                  </a:cubicBezTo>
                  <a:cubicBezTo>
                    <a:pt x="466" y="243"/>
                    <a:pt x="476" y="227"/>
                    <a:pt x="461" y="207"/>
                  </a:cubicBezTo>
                  <a:cubicBezTo>
                    <a:pt x="451" y="194"/>
                    <a:pt x="435" y="185"/>
                    <a:pt x="420" y="176"/>
                  </a:cubicBezTo>
                  <a:cubicBezTo>
                    <a:pt x="401" y="165"/>
                    <a:pt x="380" y="159"/>
                    <a:pt x="361" y="147"/>
                  </a:cubicBezTo>
                  <a:cubicBezTo>
                    <a:pt x="335" y="131"/>
                    <a:pt x="325" y="105"/>
                    <a:pt x="325" y="71"/>
                  </a:cubicBezTo>
                  <a:cubicBezTo>
                    <a:pt x="419" y="87"/>
                    <a:pt x="504" y="115"/>
                    <a:pt x="558" y="198"/>
                  </a:cubicBezTo>
                  <a:cubicBezTo>
                    <a:pt x="575" y="224"/>
                    <a:pt x="588" y="254"/>
                    <a:pt x="603" y="282"/>
                  </a:cubicBezTo>
                  <a:cubicBezTo>
                    <a:pt x="616" y="309"/>
                    <a:pt x="627" y="337"/>
                    <a:pt x="644" y="362"/>
                  </a:cubicBezTo>
                  <a:cubicBezTo>
                    <a:pt x="660" y="386"/>
                    <a:pt x="683" y="407"/>
                    <a:pt x="703" y="430"/>
                  </a:cubicBezTo>
                  <a:cubicBezTo>
                    <a:pt x="694" y="432"/>
                    <a:pt x="684" y="435"/>
                    <a:pt x="673" y="437"/>
                  </a:cubicBezTo>
                  <a:cubicBezTo>
                    <a:pt x="620" y="450"/>
                    <a:pt x="571" y="471"/>
                    <a:pt x="525" y="501"/>
                  </a:cubicBezTo>
                  <a:cubicBezTo>
                    <a:pt x="412" y="576"/>
                    <a:pt x="294" y="553"/>
                    <a:pt x="202" y="467"/>
                  </a:cubicBezTo>
                  <a:cubicBezTo>
                    <a:pt x="140" y="408"/>
                    <a:pt x="80" y="348"/>
                    <a:pt x="19" y="288"/>
                  </a:cubicBezTo>
                  <a:cubicBezTo>
                    <a:pt x="2" y="271"/>
                    <a:pt x="0" y="253"/>
                    <a:pt x="14" y="239"/>
                  </a:cubicBezTo>
                  <a:cubicBezTo>
                    <a:pt x="28" y="225"/>
                    <a:pt x="47" y="226"/>
                    <a:pt x="64" y="242"/>
                  </a:cubicBezTo>
                  <a:cubicBezTo>
                    <a:pt x="108" y="285"/>
                    <a:pt x="152" y="329"/>
                    <a:pt x="197" y="372"/>
                  </a:cubicBezTo>
                  <a:cubicBezTo>
                    <a:pt x="201" y="376"/>
                    <a:pt x="207" y="379"/>
                    <a:pt x="212" y="382"/>
                  </a:cubicBezTo>
                  <a:cubicBezTo>
                    <a:pt x="214" y="380"/>
                    <a:pt x="215" y="378"/>
                    <a:pt x="217" y="376"/>
                  </a:cubicBezTo>
                  <a:close/>
                </a:path>
              </a:pathLst>
            </a:cu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10" name="Freeform 172"/>
            <p:cNvSpPr>
              <a:spLocks noChangeAspect="1" noEditPoints="1"/>
            </p:cNvSpPr>
            <p:nvPr/>
          </p:nvSpPr>
          <p:spPr bwMode="auto">
            <a:xfrm>
              <a:off x="5213599" y="4148663"/>
              <a:ext cx="300781" cy="319580"/>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solidFill>
            <a:ln>
              <a:noFill/>
            </a:ln>
            <a:effectLst/>
            <a:extLst/>
          </p:spPr>
          <p:txBody>
            <a:bodyPr vert="horz" wrap="square" lIns="91440" tIns="45720" rIns="91440" bIns="45720" numCol="1" anchor="t" anchorCtr="0" compatLnSpc="1">
              <a:prstTxWarp prst="textNoShape">
                <a:avLst/>
              </a:prstTxWarp>
            </a:bodyPr>
            <a:lstStyle/>
            <a:p>
              <a:endParaRPr lang="zh-CN" altLang="en-US" sz="1600"/>
            </a:p>
          </p:txBody>
        </p:sp>
      </p:grpSp>
      <p:grpSp>
        <p:nvGrpSpPr>
          <p:cNvPr id="11" name="组合 10"/>
          <p:cNvGrpSpPr/>
          <p:nvPr/>
        </p:nvGrpSpPr>
        <p:grpSpPr>
          <a:xfrm>
            <a:off x="5723151" y="3124530"/>
            <a:ext cx="2557249" cy="2025602"/>
            <a:chOff x="5735851" y="2908630"/>
            <a:chExt cx="2557249" cy="2025602"/>
          </a:xfrm>
        </p:grpSpPr>
        <p:sp>
          <p:nvSpPr>
            <p:cNvPr id="12" name="Freeform 5"/>
            <p:cNvSpPr>
              <a:spLocks/>
            </p:cNvSpPr>
            <p:nvPr/>
          </p:nvSpPr>
          <p:spPr bwMode="auto">
            <a:xfrm>
              <a:off x="5735851" y="2908630"/>
              <a:ext cx="2557249" cy="2025602"/>
            </a:xfrm>
            <a:custGeom>
              <a:avLst/>
              <a:gdLst>
                <a:gd name="T0" fmla="*/ 442 w 713"/>
                <a:gd name="T1" fmla="*/ 244 h 563"/>
                <a:gd name="T2" fmla="*/ 456 w 713"/>
                <a:gd name="T3" fmla="*/ 261 h 563"/>
                <a:gd name="T4" fmla="*/ 668 w 713"/>
                <a:gd name="T5" fmla="*/ 467 h 563"/>
                <a:gd name="T6" fmla="*/ 683 w 713"/>
                <a:gd name="T7" fmla="*/ 483 h 563"/>
                <a:gd name="T8" fmla="*/ 680 w 713"/>
                <a:gd name="T9" fmla="*/ 527 h 563"/>
                <a:gd name="T10" fmla="*/ 636 w 713"/>
                <a:gd name="T11" fmla="*/ 533 h 563"/>
                <a:gd name="T12" fmla="*/ 623 w 713"/>
                <a:gd name="T13" fmla="*/ 522 h 563"/>
                <a:gd name="T14" fmla="*/ 405 w 713"/>
                <a:gd name="T15" fmla="*/ 309 h 563"/>
                <a:gd name="T16" fmla="*/ 390 w 713"/>
                <a:gd name="T17" fmla="*/ 298 h 563"/>
                <a:gd name="T18" fmla="*/ 386 w 713"/>
                <a:gd name="T19" fmla="*/ 302 h 563"/>
                <a:gd name="T20" fmla="*/ 395 w 713"/>
                <a:gd name="T21" fmla="*/ 313 h 563"/>
                <a:gd name="T22" fmla="*/ 579 w 713"/>
                <a:gd name="T23" fmla="*/ 494 h 563"/>
                <a:gd name="T24" fmla="*/ 595 w 713"/>
                <a:gd name="T25" fmla="*/ 520 h 563"/>
                <a:gd name="T26" fmla="*/ 579 w 713"/>
                <a:gd name="T27" fmla="*/ 555 h 563"/>
                <a:gd name="T28" fmla="*/ 538 w 713"/>
                <a:gd name="T29" fmla="*/ 551 h 563"/>
                <a:gd name="T30" fmla="*/ 489 w 713"/>
                <a:gd name="T31" fmla="*/ 504 h 563"/>
                <a:gd name="T32" fmla="*/ 337 w 713"/>
                <a:gd name="T33" fmla="*/ 356 h 563"/>
                <a:gd name="T34" fmla="*/ 292 w 713"/>
                <a:gd name="T35" fmla="*/ 323 h 563"/>
                <a:gd name="T36" fmla="*/ 249 w 713"/>
                <a:gd name="T37" fmla="*/ 328 h 563"/>
                <a:gd name="T38" fmla="*/ 264 w 713"/>
                <a:gd name="T39" fmla="*/ 369 h 563"/>
                <a:gd name="T40" fmla="*/ 304 w 713"/>
                <a:gd name="T41" fmla="*/ 390 h 563"/>
                <a:gd name="T42" fmla="*/ 357 w 713"/>
                <a:gd name="T43" fmla="*/ 418 h 563"/>
                <a:gd name="T44" fmla="*/ 388 w 713"/>
                <a:gd name="T45" fmla="*/ 491 h 563"/>
                <a:gd name="T46" fmla="*/ 356 w 713"/>
                <a:gd name="T47" fmla="*/ 486 h 563"/>
                <a:gd name="T48" fmla="*/ 151 w 713"/>
                <a:gd name="T49" fmla="*/ 363 h 563"/>
                <a:gd name="T50" fmla="*/ 109 w 713"/>
                <a:gd name="T51" fmla="*/ 282 h 563"/>
                <a:gd name="T52" fmla="*/ 0 w 713"/>
                <a:gd name="T53" fmla="*/ 133 h 563"/>
                <a:gd name="T54" fmla="*/ 16 w 713"/>
                <a:gd name="T55" fmla="*/ 129 h 563"/>
                <a:gd name="T56" fmla="*/ 198 w 713"/>
                <a:gd name="T57" fmla="*/ 54 h 563"/>
                <a:gd name="T58" fmla="*/ 419 w 713"/>
                <a:gd name="T59" fmla="*/ 35 h 563"/>
                <a:gd name="T60" fmla="*/ 510 w 713"/>
                <a:gd name="T61" fmla="*/ 95 h 563"/>
                <a:gd name="T62" fmla="*/ 694 w 713"/>
                <a:gd name="T63" fmla="*/ 273 h 563"/>
                <a:gd name="T64" fmla="*/ 698 w 713"/>
                <a:gd name="T65" fmla="*/ 324 h 563"/>
                <a:gd name="T66" fmla="*/ 647 w 713"/>
                <a:gd name="T67" fmla="*/ 320 h 563"/>
                <a:gd name="T68" fmla="*/ 517 w 713"/>
                <a:gd name="T69" fmla="*/ 193 h 563"/>
                <a:gd name="T70" fmla="*/ 502 w 713"/>
                <a:gd name="T71" fmla="*/ 180 h 563"/>
                <a:gd name="T72" fmla="*/ 497 w 713"/>
                <a:gd name="T73" fmla="*/ 185 h 563"/>
                <a:gd name="T74" fmla="*/ 510 w 713"/>
                <a:gd name="T75" fmla="*/ 201 h 563"/>
                <a:gd name="T76" fmla="*/ 682 w 713"/>
                <a:gd name="T77" fmla="*/ 368 h 563"/>
                <a:gd name="T78" fmla="*/ 690 w 713"/>
                <a:gd name="T79" fmla="*/ 377 h 563"/>
                <a:gd name="T80" fmla="*/ 690 w 713"/>
                <a:gd name="T81" fmla="*/ 427 h 563"/>
                <a:gd name="T82" fmla="*/ 642 w 713"/>
                <a:gd name="T83" fmla="*/ 427 h 563"/>
                <a:gd name="T84" fmla="*/ 577 w 713"/>
                <a:gd name="T85" fmla="*/ 365 h 563"/>
                <a:gd name="T86" fmla="*/ 458 w 713"/>
                <a:gd name="T87" fmla="*/ 249 h 563"/>
                <a:gd name="T88" fmla="*/ 447 w 713"/>
                <a:gd name="T89" fmla="*/ 239 h 563"/>
                <a:gd name="T90" fmla="*/ 442 w 713"/>
                <a:gd name="T91" fmla="*/ 244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13" h="563">
                  <a:moveTo>
                    <a:pt x="442" y="244"/>
                  </a:moveTo>
                  <a:cubicBezTo>
                    <a:pt x="447" y="250"/>
                    <a:pt x="451" y="256"/>
                    <a:pt x="456" y="261"/>
                  </a:cubicBezTo>
                  <a:cubicBezTo>
                    <a:pt x="527" y="330"/>
                    <a:pt x="597" y="399"/>
                    <a:pt x="668" y="467"/>
                  </a:cubicBezTo>
                  <a:cubicBezTo>
                    <a:pt x="673" y="473"/>
                    <a:pt x="679" y="477"/>
                    <a:pt x="683" y="483"/>
                  </a:cubicBezTo>
                  <a:cubicBezTo>
                    <a:pt x="693" y="499"/>
                    <a:pt x="692" y="514"/>
                    <a:pt x="680" y="527"/>
                  </a:cubicBezTo>
                  <a:cubicBezTo>
                    <a:pt x="667" y="541"/>
                    <a:pt x="652" y="542"/>
                    <a:pt x="636" y="533"/>
                  </a:cubicBezTo>
                  <a:cubicBezTo>
                    <a:pt x="631" y="530"/>
                    <a:pt x="627" y="526"/>
                    <a:pt x="623" y="522"/>
                  </a:cubicBezTo>
                  <a:cubicBezTo>
                    <a:pt x="550" y="451"/>
                    <a:pt x="478" y="380"/>
                    <a:pt x="405" y="309"/>
                  </a:cubicBezTo>
                  <a:cubicBezTo>
                    <a:pt x="401" y="305"/>
                    <a:pt x="395" y="302"/>
                    <a:pt x="390" y="298"/>
                  </a:cubicBezTo>
                  <a:cubicBezTo>
                    <a:pt x="388" y="299"/>
                    <a:pt x="387" y="301"/>
                    <a:pt x="386" y="302"/>
                  </a:cubicBezTo>
                  <a:cubicBezTo>
                    <a:pt x="389" y="306"/>
                    <a:pt x="391" y="310"/>
                    <a:pt x="395" y="313"/>
                  </a:cubicBezTo>
                  <a:cubicBezTo>
                    <a:pt x="456" y="373"/>
                    <a:pt x="518" y="433"/>
                    <a:pt x="579" y="494"/>
                  </a:cubicBezTo>
                  <a:cubicBezTo>
                    <a:pt x="586" y="501"/>
                    <a:pt x="593" y="510"/>
                    <a:pt x="595" y="520"/>
                  </a:cubicBezTo>
                  <a:cubicBezTo>
                    <a:pt x="599" y="535"/>
                    <a:pt x="593" y="548"/>
                    <a:pt x="579" y="555"/>
                  </a:cubicBezTo>
                  <a:cubicBezTo>
                    <a:pt x="565" y="563"/>
                    <a:pt x="550" y="562"/>
                    <a:pt x="538" y="551"/>
                  </a:cubicBezTo>
                  <a:cubicBezTo>
                    <a:pt x="521" y="536"/>
                    <a:pt x="505" y="520"/>
                    <a:pt x="489" y="504"/>
                  </a:cubicBezTo>
                  <a:cubicBezTo>
                    <a:pt x="439" y="454"/>
                    <a:pt x="388" y="405"/>
                    <a:pt x="337" y="356"/>
                  </a:cubicBezTo>
                  <a:cubicBezTo>
                    <a:pt x="324" y="343"/>
                    <a:pt x="308" y="333"/>
                    <a:pt x="292" y="323"/>
                  </a:cubicBezTo>
                  <a:cubicBezTo>
                    <a:pt x="275" y="313"/>
                    <a:pt x="254" y="316"/>
                    <a:pt x="249" y="328"/>
                  </a:cubicBezTo>
                  <a:cubicBezTo>
                    <a:pt x="241" y="345"/>
                    <a:pt x="250" y="359"/>
                    <a:pt x="264" y="369"/>
                  </a:cubicBezTo>
                  <a:cubicBezTo>
                    <a:pt x="276" y="378"/>
                    <a:pt x="290" y="383"/>
                    <a:pt x="304" y="390"/>
                  </a:cubicBezTo>
                  <a:cubicBezTo>
                    <a:pt x="322" y="400"/>
                    <a:pt x="341" y="407"/>
                    <a:pt x="357" y="418"/>
                  </a:cubicBezTo>
                  <a:cubicBezTo>
                    <a:pt x="380" y="435"/>
                    <a:pt x="389" y="460"/>
                    <a:pt x="388" y="491"/>
                  </a:cubicBezTo>
                  <a:cubicBezTo>
                    <a:pt x="376" y="489"/>
                    <a:pt x="366" y="488"/>
                    <a:pt x="356" y="486"/>
                  </a:cubicBezTo>
                  <a:cubicBezTo>
                    <a:pt x="273" y="470"/>
                    <a:pt x="199" y="437"/>
                    <a:pt x="151" y="363"/>
                  </a:cubicBezTo>
                  <a:cubicBezTo>
                    <a:pt x="135" y="337"/>
                    <a:pt x="120" y="310"/>
                    <a:pt x="109" y="282"/>
                  </a:cubicBezTo>
                  <a:cubicBezTo>
                    <a:pt x="85" y="224"/>
                    <a:pt x="57" y="171"/>
                    <a:pt x="0" y="133"/>
                  </a:cubicBezTo>
                  <a:cubicBezTo>
                    <a:pt x="8" y="131"/>
                    <a:pt x="12" y="130"/>
                    <a:pt x="16" y="129"/>
                  </a:cubicBezTo>
                  <a:cubicBezTo>
                    <a:pt x="82" y="117"/>
                    <a:pt x="141" y="89"/>
                    <a:pt x="198" y="54"/>
                  </a:cubicBezTo>
                  <a:cubicBezTo>
                    <a:pt x="268" y="10"/>
                    <a:pt x="343" y="0"/>
                    <a:pt x="419" y="35"/>
                  </a:cubicBezTo>
                  <a:cubicBezTo>
                    <a:pt x="452" y="50"/>
                    <a:pt x="483" y="71"/>
                    <a:pt x="510" y="95"/>
                  </a:cubicBezTo>
                  <a:cubicBezTo>
                    <a:pt x="573" y="153"/>
                    <a:pt x="633" y="214"/>
                    <a:pt x="694" y="273"/>
                  </a:cubicBezTo>
                  <a:cubicBezTo>
                    <a:pt x="711" y="291"/>
                    <a:pt x="713" y="310"/>
                    <a:pt x="698" y="324"/>
                  </a:cubicBezTo>
                  <a:cubicBezTo>
                    <a:pt x="684" y="339"/>
                    <a:pt x="665" y="337"/>
                    <a:pt x="647" y="320"/>
                  </a:cubicBezTo>
                  <a:cubicBezTo>
                    <a:pt x="604" y="278"/>
                    <a:pt x="560" y="236"/>
                    <a:pt x="517" y="193"/>
                  </a:cubicBezTo>
                  <a:cubicBezTo>
                    <a:pt x="512" y="189"/>
                    <a:pt x="507" y="184"/>
                    <a:pt x="502" y="180"/>
                  </a:cubicBezTo>
                  <a:cubicBezTo>
                    <a:pt x="500" y="182"/>
                    <a:pt x="498" y="183"/>
                    <a:pt x="497" y="185"/>
                  </a:cubicBezTo>
                  <a:cubicBezTo>
                    <a:pt x="501" y="190"/>
                    <a:pt x="505" y="196"/>
                    <a:pt x="510" y="201"/>
                  </a:cubicBezTo>
                  <a:cubicBezTo>
                    <a:pt x="567" y="257"/>
                    <a:pt x="625" y="313"/>
                    <a:pt x="682" y="368"/>
                  </a:cubicBezTo>
                  <a:cubicBezTo>
                    <a:pt x="685" y="371"/>
                    <a:pt x="688" y="374"/>
                    <a:pt x="690" y="377"/>
                  </a:cubicBezTo>
                  <a:cubicBezTo>
                    <a:pt x="704" y="393"/>
                    <a:pt x="704" y="413"/>
                    <a:pt x="690" y="427"/>
                  </a:cubicBezTo>
                  <a:cubicBezTo>
                    <a:pt x="676" y="441"/>
                    <a:pt x="657" y="442"/>
                    <a:pt x="642" y="427"/>
                  </a:cubicBezTo>
                  <a:cubicBezTo>
                    <a:pt x="620" y="407"/>
                    <a:pt x="599" y="386"/>
                    <a:pt x="577" y="365"/>
                  </a:cubicBezTo>
                  <a:cubicBezTo>
                    <a:pt x="537" y="326"/>
                    <a:pt x="498" y="287"/>
                    <a:pt x="458" y="249"/>
                  </a:cubicBezTo>
                  <a:cubicBezTo>
                    <a:pt x="455" y="245"/>
                    <a:pt x="451" y="242"/>
                    <a:pt x="447" y="239"/>
                  </a:cubicBezTo>
                  <a:cubicBezTo>
                    <a:pt x="445" y="241"/>
                    <a:pt x="443" y="243"/>
                    <a:pt x="442" y="244"/>
                  </a:cubicBezTo>
                  <a:close/>
                </a:path>
              </a:pathLst>
            </a:custGeom>
            <a:solidFill>
              <a:srgbClr val="87B6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nvGrpSpPr>
            <p:cNvPr id="13" name="组合 12"/>
            <p:cNvGrpSpPr>
              <a:grpSpLocks noChangeAspect="1"/>
            </p:cNvGrpSpPr>
            <p:nvPr/>
          </p:nvGrpSpPr>
          <p:grpSpPr>
            <a:xfrm>
              <a:off x="6564909" y="3384699"/>
              <a:ext cx="329836" cy="328639"/>
              <a:chOff x="3618897" y="2279040"/>
              <a:chExt cx="706229" cy="703668"/>
            </a:xfrm>
            <a:solidFill>
              <a:schemeClr val="bg1"/>
            </a:solidFill>
          </p:grpSpPr>
          <p:sp>
            <p:nvSpPr>
              <p:cNvPr id="14" name="Freeform 9"/>
              <p:cNvSpPr>
                <a:spLocks noEditPoints="1"/>
              </p:cNvSpPr>
              <p:nvPr/>
            </p:nvSpPr>
            <p:spPr bwMode="auto">
              <a:xfrm>
                <a:off x="3713987" y="2279040"/>
                <a:ext cx="516048" cy="703668"/>
              </a:xfrm>
              <a:custGeom>
                <a:avLst/>
                <a:gdLst>
                  <a:gd name="T0" fmla="*/ 222 w 597"/>
                  <a:gd name="T1" fmla="*/ 575 h 814"/>
                  <a:gd name="T2" fmla="*/ 253 w 597"/>
                  <a:gd name="T3" fmla="*/ 598 h 814"/>
                  <a:gd name="T4" fmla="*/ 344 w 597"/>
                  <a:gd name="T5" fmla="*/ 598 h 814"/>
                  <a:gd name="T6" fmla="*/ 375 w 597"/>
                  <a:gd name="T7" fmla="*/ 575 h 814"/>
                  <a:gd name="T8" fmla="*/ 414 w 597"/>
                  <a:gd name="T9" fmla="*/ 509 h 814"/>
                  <a:gd name="T10" fmla="*/ 539 w 597"/>
                  <a:gd name="T11" fmla="*/ 298 h 814"/>
                  <a:gd name="T12" fmla="*/ 298 w 597"/>
                  <a:gd name="T13" fmla="*/ 57 h 814"/>
                  <a:gd name="T14" fmla="*/ 57 w 597"/>
                  <a:gd name="T15" fmla="*/ 298 h 814"/>
                  <a:gd name="T16" fmla="*/ 183 w 597"/>
                  <a:gd name="T17" fmla="*/ 509 h 814"/>
                  <a:gd name="T18" fmla="*/ 222 w 597"/>
                  <a:gd name="T19" fmla="*/ 575 h 814"/>
                  <a:gd name="T20" fmla="*/ 354 w 597"/>
                  <a:gd name="T21" fmla="*/ 782 h 814"/>
                  <a:gd name="T22" fmla="*/ 314 w 597"/>
                  <a:gd name="T23" fmla="*/ 814 h 814"/>
                  <a:gd name="T24" fmla="*/ 282 w 597"/>
                  <a:gd name="T25" fmla="*/ 814 h 814"/>
                  <a:gd name="T26" fmla="*/ 242 w 597"/>
                  <a:gd name="T27" fmla="*/ 782 h 814"/>
                  <a:gd name="T28" fmla="*/ 226 w 597"/>
                  <a:gd name="T29" fmla="*/ 782 h 814"/>
                  <a:gd name="T30" fmla="*/ 165 w 597"/>
                  <a:gd name="T31" fmla="*/ 722 h 814"/>
                  <a:gd name="T32" fmla="*/ 165 w 597"/>
                  <a:gd name="T33" fmla="*/ 576 h 814"/>
                  <a:gd name="T34" fmla="*/ 155 w 597"/>
                  <a:gd name="T35" fmla="*/ 559 h 814"/>
                  <a:gd name="T36" fmla="*/ 0 w 597"/>
                  <a:gd name="T37" fmla="*/ 298 h 814"/>
                  <a:gd name="T38" fmla="*/ 298 w 597"/>
                  <a:gd name="T39" fmla="*/ 0 h 814"/>
                  <a:gd name="T40" fmla="*/ 597 w 597"/>
                  <a:gd name="T41" fmla="*/ 298 h 814"/>
                  <a:gd name="T42" fmla="*/ 441 w 597"/>
                  <a:gd name="T43" fmla="*/ 559 h 814"/>
                  <a:gd name="T44" fmla="*/ 431 w 597"/>
                  <a:gd name="T45" fmla="*/ 576 h 814"/>
                  <a:gd name="T46" fmla="*/ 432 w 597"/>
                  <a:gd name="T47" fmla="*/ 722 h 814"/>
                  <a:gd name="T48" fmla="*/ 371 w 597"/>
                  <a:gd name="T49" fmla="*/ 782 h 814"/>
                  <a:gd name="T50" fmla="*/ 354 w 597"/>
                  <a:gd name="T51" fmla="*/ 782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7" h="814">
                    <a:moveTo>
                      <a:pt x="222" y="575"/>
                    </a:moveTo>
                    <a:cubicBezTo>
                      <a:pt x="224" y="589"/>
                      <a:pt x="238" y="598"/>
                      <a:pt x="253" y="598"/>
                    </a:cubicBezTo>
                    <a:cubicBezTo>
                      <a:pt x="344" y="598"/>
                      <a:pt x="344" y="598"/>
                      <a:pt x="344" y="598"/>
                    </a:cubicBezTo>
                    <a:cubicBezTo>
                      <a:pt x="358" y="598"/>
                      <a:pt x="373" y="589"/>
                      <a:pt x="375" y="575"/>
                    </a:cubicBezTo>
                    <a:cubicBezTo>
                      <a:pt x="377" y="547"/>
                      <a:pt x="390" y="523"/>
                      <a:pt x="414" y="509"/>
                    </a:cubicBezTo>
                    <a:cubicBezTo>
                      <a:pt x="491" y="467"/>
                      <a:pt x="539" y="386"/>
                      <a:pt x="539" y="298"/>
                    </a:cubicBezTo>
                    <a:cubicBezTo>
                      <a:pt x="539" y="165"/>
                      <a:pt x="431" y="57"/>
                      <a:pt x="298" y="57"/>
                    </a:cubicBezTo>
                    <a:cubicBezTo>
                      <a:pt x="165" y="57"/>
                      <a:pt x="57" y="165"/>
                      <a:pt x="57" y="298"/>
                    </a:cubicBezTo>
                    <a:cubicBezTo>
                      <a:pt x="57" y="386"/>
                      <a:pt x="105" y="467"/>
                      <a:pt x="183" y="509"/>
                    </a:cubicBezTo>
                    <a:cubicBezTo>
                      <a:pt x="207" y="523"/>
                      <a:pt x="219" y="547"/>
                      <a:pt x="222" y="575"/>
                    </a:cubicBezTo>
                    <a:close/>
                    <a:moveTo>
                      <a:pt x="354" y="782"/>
                    </a:moveTo>
                    <a:cubicBezTo>
                      <a:pt x="350" y="800"/>
                      <a:pt x="334" y="814"/>
                      <a:pt x="314" y="814"/>
                    </a:cubicBezTo>
                    <a:cubicBezTo>
                      <a:pt x="282" y="814"/>
                      <a:pt x="282" y="814"/>
                      <a:pt x="282" y="814"/>
                    </a:cubicBezTo>
                    <a:cubicBezTo>
                      <a:pt x="263" y="814"/>
                      <a:pt x="247" y="800"/>
                      <a:pt x="242" y="782"/>
                    </a:cubicBezTo>
                    <a:cubicBezTo>
                      <a:pt x="226" y="782"/>
                      <a:pt x="226" y="782"/>
                      <a:pt x="226" y="782"/>
                    </a:cubicBezTo>
                    <a:cubicBezTo>
                      <a:pt x="193" y="782"/>
                      <a:pt x="165" y="755"/>
                      <a:pt x="165" y="722"/>
                    </a:cubicBezTo>
                    <a:cubicBezTo>
                      <a:pt x="165" y="576"/>
                      <a:pt x="165" y="576"/>
                      <a:pt x="165" y="576"/>
                    </a:cubicBezTo>
                    <a:cubicBezTo>
                      <a:pt x="165" y="569"/>
                      <a:pt x="162" y="563"/>
                      <a:pt x="155" y="559"/>
                    </a:cubicBezTo>
                    <a:cubicBezTo>
                      <a:pt x="60" y="507"/>
                      <a:pt x="0" y="407"/>
                      <a:pt x="0" y="298"/>
                    </a:cubicBezTo>
                    <a:cubicBezTo>
                      <a:pt x="0" y="133"/>
                      <a:pt x="134" y="0"/>
                      <a:pt x="298" y="0"/>
                    </a:cubicBezTo>
                    <a:cubicBezTo>
                      <a:pt x="463" y="0"/>
                      <a:pt x="597" y="133"/>
                      <a:pt x="597" y="298"/>
                    </a:cubicBezTo>
                    <a:cubicBezTo>
                      <a:pt x="597" y="407"/>
                      <a:pt x="537" y="507"/>
                      <a:pt x="441" y="559"/>
                    </a:cubicBezTo>
                    <a:cubicBezTo>
                      <a:pt x="435" y="563"/>
                      <a:pt x="431" y="569"/>
                      <a:pt x="431" y="576"/>
                    </a:cubicBezTo>
                    <a:cubicBezTo>
                      <a:pt x="432" y="722"/>
                      <a:pt x="432" y="722"/>
                      <a:pt x="432" y="722"/>
                    </a:cubicBezTo>
                    <a:cubicBezTo>
                      <a:pt x="432" y="755"/>
                      <a:pt x="404" y="782"/>
                      <a:pt x="371" y="782"/>
                    </a:cubicBezTo>
                    <a:cubicBezTo>
                      <a:pt x="354" y="782"/>
                      <a:pt x="354" y="782"/>
                      <a:pt x="354" y="7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p>
            </p:txBody>
          </p:sp>
          <p:sp>
            <p:nvSpPr>
              <p:cNvPr id="15" name="Freeform 10"/>
              <p:cNvSpPr>
                <a:spLocks noEditPoints="1"/>
              </p:cNvSpPr>
              <p:nvPr/>
            </p:nvSpPr>
            <p:spPr bwMode="auto">
              <a:xfrm>
                <a:off x="3618897" y="2347432"/>
                <a:ext cx="706229" cy="373412"/>
              </a:xfrm>
              <a:custGeom>
                <a:avLst/>
                <a:gdLst>
                  <a:gd name="T0" fmla="*/ 699 w 817"/>
                  <a:gd name="T1" fmla="*/ 406 h 432"/>
                  <a:gd name="T2" fmla="*/ 692 w 817"/>
                  <a:gd name="T3" fmla="*/ 380 h 432"/>
                  <a:gd name="T4" fmla="*/ 718 w 817"/>
                  <a:gd name="T5" fmla="*/ 373 h 432"/>
                  <a:gd name="T6" fmla="*/ 755 w 817"/>
                  <a:gd name="T7" fmla="*/ 394 h 432"/>
                  <a:gd name="T8" fmla="*/ 762 w 817"/>
                  <a:gd name="T9" fmla="*/ 420 h 432"/>
                  <a:gd name="T10" fmla="*/ 736 w 817"/>
                  <a:gd name="T11" fmla="*/ 427 h 432"/>
                  <a:gd name="T12" fmla="*/ 699 w 817"/>
                  <a:gd name="T13" fmla="*/ 406 h 432"/>
                  <a:gd name="T14" fmla="*/ 718 w 817"/>
                  <a:gd name="T15" fmla="*/ 59 h 432"/>
                  <a:gd name="T16" fmla="*/ 692 w 817"/>
                  <a:gd name="T17" fmla="*/ 52 h 432"/>
                  <a:gd name="T18" fmla="*/ 699 w 817"/>
                  <a:gd name="T19" fmla="*/ 26 h 432"/>
                  <a:gd name="T20" fmla="*/ 736 w 817"/>
                  <a:gd name="T21" fmla="*/ 5 h 432"/>
                  <a:gd name="T22" fmla="*/ 762 w 817"/>
                  <a:gd name="T23" fmla="*/ 12 h 432"/>
                  <a:gd name="T24" fmla="*/ 755 w 817"/>
                  <a:gd name="T25" fmla="*/ 38 h 432"/>
                  <a:gd name="T26" fmla="*/ 718 w 817"/>
                  <a:gd name="T27" fmla="*/ 59 h 432"/>
                  <a:gd name="T28" fmla="*/ 755 w 817"/>
                  <a:gd name="T29" fmla="*/ 235 h 432"/>
                  <a:gd name="T30" fmla="*/ 736 w 817"/>
                  <a:gd name="T31" fmla="*/ 216 h 432"/>
                  <a:gd name="T32" fmla="*/ 755 w 817"/>
                  <a:gd name="T33" fmla="*/ 197 h 432"/>
                  <a:gd name="T34" fmla="*/ 798 w 817"/>
                  <a:gd name="T35" fmla="*/ 197 h 432"/>
                  <a:gd name="T36" fmla="*/ 817 w 817"/>
                  <a:gd name="T37" fmla="*/ 216 h 432"/>
                  <a:gd name="T38" fmla="*/ 798 w 817"/>
                  <a:gd name="T39" fmla="*/ 235 h 432"/>
                  <a:gd name="T40" fmla="*/ 755 w 817"/>
                  <a:gd name="T41" fmla="*/ 235 h 432"/>
                  <a:gd name="T42" fmla="*/ 118 w 817"/>
                  <a:gd name="T43" fmla="*/ 26 h 432"/>
                  <a:gd name="T44" fmla="*/ 124 w 817"/>
                  <a:gd name="T45" fmla="*/ 52 h 432"/>
                  <a:gd name="T46" fmla="*/ 98 w 817"/>
                  <a:gd name="T47" fmla="*/ 59 h 432"/>
                  <a:gd name="T48" fmla="*/ 62 w 817"/>
                  <a:gd name="T49" fmla="*/ 38 h 432"/>
                  <a:gd name="T50" fmla="*/ 55 w 817"/>
                  <a:gd name="T51" fmla="*/ 12 h 432"/>
                  <a:gd name="T52" fmla="*/ 81 w 817"/>
                  <a:gd name="T53" fmla="*/ 5 h 432"/>
                  <a:gd name="T54" fmla="*/ 118 w 817"/>
                  <a:gd name="T55" fmla="*/ 26 h 432"/>
                  <a:gd name="T56" fmla="*/ 98 w 817"/>
                  <a:gd name="T57" fmla="*/ 373 h 432"/>
                  <a:gd name="T58" fmla="*/ 124 w 817"/>
                  <a:gd name="T59" fmla="*/ 380 h 432"/>
                  <a:gd name="T60" fmla="*/ 118 w 817"/>
                  <a:gd name="T61" fmla="*/ 406 h 432"/>
                  <a:gd name="T62" fmla="*/ 81 w 817"/>
                  <a:gd name="T63" fmla="*/ 427 h 432"/>
                  <a:gd name="T64" fmla="*/ 55 w 817"/>
                  <a:gd name="T65" fmla="*/ 420 h 432"/>
                  <a:gd name="T66" fmla="*/ 62 w 817"/>
                  <a:gd name="T67" fmla="*/ 394 h 432"/>
                  <a:gd name="T68" fmla="*/ 98 w 817"/>
                  <a:gd name="T69" fmla="*/ 373 h 432"/>
                  <a:gd name="T70" fmla="*/ 62 w 817"/>
                  <a:gd name="T71" fmla="*/ 197 h 432"/>
                  <a:gd name="T72" fmla="*/ 81 w 817"/>
                  <a:gd name="T73" fmla="*/ 216 h 432"/>
                  <a:gd name="T74" fmla="*/ 62 w 817"/>
                  <a:gd name="T75" fmla="*/ 235 h 432"/>
                  <a:gd name="T76" fmla="*/ 19 w 817"/>
                  <a:gd name="T77" fmla="*/ 235 h 432"/>
                  <a:gd name="T78" fmla="*/ 0 w 817"/>
                  <a:gd name="T79" fmla="*/ 216 h 432"/>
                  <a:gd name="T80" fmla="*/ 19 w 817"/>
                  <a:gd name="T81" fmla="*/ 197 h 432"/>
                  <a:gd name="T82" fmla="*/ 62 w 817"/>
                  <a:gd name="T83" fmla="*/ 19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7" h="432">
                    <a:moveTo>
                      <a:pt x="699" y="406"/>
                    </a:moveTo>
                    <a:cubicBezTo>
                      <a:pt x="690" y="401"/>
                      <a:pt x="687" y="389"/>
                      <a:pt x="692" y="380"/>
                    </a:cubicBezTo>
                    <a:cubicBezTo>
                      <a:pt x="698" y="371"/>
                      <a:pt x="709" y="368"/>
                      <a:pt x="718" y="373"/>
                    </a:cubicBezTo>
                    <a:cubicBezTo>
                      <a:pt x="755" y="394"/>
                      <a:pt x="755" y="394"/>
                      <a:pt x="755" y="394"/>
                    </a:cubicBezTo>
                    <a:cubicBezTo>
                      <a:pt x="764" y="399"/>
                      <a:pt x="767" y="411"/>
                      <a:pt x="762" y="420"/>
                    </a:cubicBezTo>
                    <a:cubicBezTo>
                      <a:pt x="757" y="429"/>
                      <a:pt x="745" y="432"/>
                      <a:pt x="736" y="427"/>
                    </a:cubicBezTo>
                    <a:cubicBezTo>
                      <a:pt x="699" y="406"/>
                      <a:pt x="699" y="406"/>
                      <a:pt x="699" y="406"/>
                    </a:cubicBezTo>
                    <a:close/>
                    <a:moveTo>
                      <a:pt x="718" y="59"/>
                    </a:moveTo>
                    <a:cubicBezTo>
                      <a:pt x="709" y="64"/>
                      <a:pt x="698" y="61"/>
                      <a:pt x="692" y="52"/>
                    </a:cubicBezTo>
                    <a:cubicBezTo>
                      <a:pt x="687" y="43"/>
                      <a:pt x="690" y="31"/>
                      <a:pt x="699" y="26"/>
                    </a:cubicBezTo>
                    <a:cubicBezTo>
                      <a:pt x="736" y="5"/>
                      <a:pt x="736" y="5"/>
                      <a:pt x="736" y="5"/>
                    </a:cubicBezTo>
                    <a:cubicBezTo>
                      <a:pt x="745" y="0"/>
                      <a:pt x="757" y="3"/>
                      <a:pt x="762" y="12"/>
                    </a:cubicBezTo>
                    <a:cubicBezTo>
                      <a:pt x="767" y="21"/>
                      <a:pt x="764" y="32"/>
                      <a:pt x="755" y="38"/>
                    </a:cubicBezTo>
                    <a:cubicBezTo>
                      <a:pt x="718" y="59"/>
                      <a:pt x="718" y="59"/>
                      <a:pt x="718" y="59"/>
                    </a:cubicBezTo>
                    <a:close/>
                    <a:moveTo>
                      <a:pt x="755" y="235"/>
                    </a:moveTo>
                    <a:cubicBezTo>
                      <a:pt x="745" y="235"/>
                      <a:pt x="736" y="226"/>
                      <a:pt x="736" y="216"/>
                    </a:cubicBezTo>
                    <a:cubicBezTo>
                      <a:pt x="736" y="205"/>
                      <a:pt x="745" y="197"/>
                      <a:pt x="755" y="197"/>
                    </a:cubicBezTo>
                    <a:cubicBezTo>
                      <a:pt x="798" y="197"/>
                      <a:pt x="798" y="197"/>
                      <a:pt x="798" y="197"/>
                    </a:cubicBezTo>
                    <a:cubicBezTo>
                      <a:pt x="808" y="197"/>
                      <a:pt x="817" y="205"/>
                      <a:pt x="817" y="216"/>
                    </a:cubicBezTo>
                    <a:cubicBezTo>
                      <a:pt x="817" y="226"/>
                      <a:pt x="808" y="235"/>
                      <a:pt x="798" y="235"/>
                    </a:cubicBezTo>
                    <a:cubicBezTo>
                      <a:pt x="755" y="235"/>
                      <a:pt x="755" y="235"/>
                      <a:pt x="755" y="235"/>
                    </a:cubicBezTo>
                    <a:close/>
                    <a:moveTo>
                      <a:pt x="118" y="26"/>
                    </a:moveTo>
                    <a:cubicBezTo>
                      <a:pt x="127" y="31"/>
                      <a:pt x="130" y="43"/>
                      <a:pt x="124" y="52"/>
                    </a:cubicBezTo>
                    <a:cubicBezTo>
                      <a:pt x="119" y="61"/>
                      <a:pt x="108" y="64"/>
                      <a:pt x="98" y="59"/>
                    </a:cubicBezTo>
                    <a:cubicBezTo>
                      <a:pt x="62" y="38"/>
                      <a:pt x="62" y="38"/>
                      <a:pt x="62" y="38"/>
                    </a:cubicBezTo>
                    <a:cubicBezTo>
                      <a:pt x="53" y="32"/>
                      <a:pt x="49" y="21"/>
                      <a:pt x="55" y="12"/>
                    </a:cubicBezTo>
                    <a:cubicBezTo>
                      <a:pt x="60" y="3"/>
                      <a:pt x="72" y="0"/>
                      <a:pt x="81" y="5"/>
                    </a:cubicBezTo>
                    <a:cubicBezTo>
                      <a:pt x="118" y="26"/>
                      <a:pt x="118" y="26"/>
                      <a:pt x="118" y="26"/>
                    </a:cubicBezTo>
                    <a:close/>
                    <a:moveTo>
                      <a:pt x="98" y="373"/>
                    </a:moveTo>
                    <a:cubicBezTo>
                      <a:pt x="108" y="368"/>
                      <a:pt x="119" y="371"/>
                      <a:pt x="124" y="380"/>
                    </a:cubicBezTo>
                    <a:cubicBezTo>
                      <a:pt x="130" y="389"/>
                      <a:pt x="127" y="401"/>
                      <a:pt x="118" y="406"/>
                    </a:cubicBezTo>
                    <a:cubicBezTo>
                      <a:pt x="81" y="427"/>
                      <a:pt x="81" y="427"/>
                      <a:pt x="81" y="427"/>
                    </a:cubicBezTo>
                    <a:cubicBezTo>
                      <a:pt x="72" y="432"/>
                      <a:pt x="60" y="429"/>
                      <a:pt x="55" y="420"/>
                    </a:cubicBezTo>
                    <a:cubicBezTo>
                      <a:pt x="49" y="411"/>
                      <a:pt x="53" y="399"/>
                      <a:pt x="62" y="394"/>
                    </a:cubicBezTo>
                    <a:cubicBezTo>
                      <a:pt x="98" y="373"/>
                      <a:pt x="98" y="373"/>
                      <a:pt x="98" y="373"/>
                    </a:cubicBezTo>
                    <a:close/>
                    <a:moveTo>
                      <a:pt x="62" y="197"/>
                    </a:moveTo>
                    <a:cubicBezTo>
                      <a:pt x="72" y="197"/>
                      <a:pt x="81" y="205"/>
                      <a:pt x="81" y="216"/>
                    </a:cubicBezTo>
                    <a:cubicBezTo>
                      <a:pt x="81" y="226"/>
                      <a:pt x="72" y="235"/>
                      <a:pt x="62" y="235"/>
                    </a:cubicBezTo>
                    <a:cubicBezTo>
                      <a:pt x="19" y="235"/>
                      <a:pt x="19" y="235"/>
                      <a:pt x="19" y="235"/>
                    </a:cubicBezTo>
                    <a:cubicBezTo>
                      <a:pt x="9" y="235"/>
                      <a:pt x="0" y="226"/>
                      <a:pt x="0" y="216"/>
                    </a:cubicBezTo>
                    <a:cubicBezTo>
                      <a:pt x="0" y="205"/>
                      <a:pt x="9" y="197"/>
                      <a:pt x="19" y="197"/>
                    </a:cubicBezTo>
                    <a:cubicBezTo>
                      <a:pt x="62" y="197"/>
                      <a:pt x="62" y="197"/>
                      <a:pt x="62"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p>
            </p:txBody>
          </p:sp>
          <p:sp>
            <p:nvSpPr>
              <p:cNvPr id="16" name="Freeform 11"/>
              <p:cNvSpPr>
                <a:spLocks/>
              </p:cNvSpPr>
              <p:nvPr/>
            </p:nvSpPr>
            <p:spPr bwMode="auto">
              <a:xfrm>
                <a:off x="3845651" y="2427528"/>
                <a:ext cx="253087" cy="253452"/>
              </a:xfrm>
              <a:custGeom>
                <a:avLst/>
                <a:gdLst>
                  <a:gd name="T0" fmla="*/ 3 w 293"/>
                  <a:gd name="T1" fmla="*/ 38 h 293"/>
                  <a:gd name="T2" fmla="*/ 16 w 293"/>
                  <a:gd name="T3" fmla="*/ 15 h 293"/>
                  <a:gd name="T4" fmla="*/ 39 w 293"/>
                  <a:gd name="T5" fmla="*/ 28 h 293"/>
                  <a:gd name="T6" fmla="*/ 50 w 293"/>
                  <a:gd name="T7" fmla="*/ 65 h 293"/>
                  <a:gd name="T8" fmla="*/ 91 w 293"/>
                  <a:gd name="T9" fmla="*/ 53 h 293"/>
                  <a:gd name="T10" fmla="*/ 91 w 293"/>
                  <a:gd name="T11" fmla="*/ 53 h 293"/>
                  <a:gd name="T12" fmla="*/ 127 w 293"/>
                  <a:gd name="T13" fmla="*/ 48 h 293"/>
                  <a:gd name="T14" fmla="*/ 127 w 293"/>
                  <a:gd name="T15" fmla="*/ 19 h 293"/>
                  <a:gd name="T16" fmla="*/ 146 w 293"/>
                  <a:gd name="T17" fmla="*/ 0 h 293"/>
                  <a:gd name="T18" fmla="*/ 165 w 293"/>
                  <a:gd name="T19" fmla="*/ 19 h 293"/>
                  <a:gd name="T20" fmla="*/ 165 w 293"/>
                  <a:gd name="T21" fmla="*/ 48 h 293"/>
                  <a:gd name="T22" fmla="*/ 202 w 293"/>
                  <a:gd name="T23" fmla="*/ 53 h 293"/>
                  <a:gd name="T24" fmla="*/ 202 w 293"/>
                  <a:gd name="T25" fmla="*/ 53 h 293"/>
                  <a:gd name="T26" fmla="*/ 202 w 293"/>
                  <a:gd name="T27" fmla="*/ 53 h 293"/>
                  <a:gd name="T28" fmla="*/ 242 w 293"/>
                  <a:gd name="T29" fmla="*/ 65 h 293"/>
                  <a:gd name="T30" fmla="*/ 253 w 293"/>
                  <a:gd name="T31" fmla="*/ 28 h 293"/>
                  <a:gd name="T32" fmla="*/ 277 w 293"/>
                  <a:gd name="T33" fmla="*/ 15 h 293"/>
                  <a:gd name="T34" fmla="*/ 290 w 293"/>
                  <a:gd name="T35" fmla="*/ 38 h 293"/>
                  <a:gd name="T36" fmla="*/ 220 w 293"/>
                  <a:gd name="T37" fmla="*/ 278 h 293"/>
                  <a:gd name="T38" fmla="*/ 196 w 293"/>
                  <a:gd name="T39" fmla="*/ 290 h 293"/>
                  <a:gd name="T40" fmla="*/ 183 w 293"/>
                  <a:gd name="T41" fmla="*/ 267 h 293"/>
                  <a:gd name="T42" fmla="*/ 232 w 293"/>
                  <a:gd name="T43" fmla="*/ 102 h 293"/>
                  <a:gd name="T44" fmla="*/ 194 w 293"/>
                  <a:gd name="T45" fmla="*/ 90 h 293"/>
                  <a:gd name="T46" fmla="*/ 194 w 293"/>
                  <a:gd name="T47" fmla="*/ 90 h 293"/>
                  <a:gd name="T48" fmla="*/ 165 w 293"/>
                  <a:gd name="T49" fmla="*/ 86 h 293"/>
                  <a:gd name="T50" fmla="*/ 165 w 293"/>
                  <a:gd name="T51" fmla="*/ 132 h 293"/>
                  <a:gd name="T52" fmla="*/ 146 w 293"/>
                  <a:gd name="T53" fmla="*/ 151 h 293"/>
                  <a:gd name="T54" fmla="*/ 127 w 293"/>
                  <a:gd name="T55" fmla="*/ 132 h 293"/>
                  <a:gd name="T56" fmla="*/ 127 w 293"/>
                  <a:gd name="T57" fmla="*/ 86 h 293"/>
                  <a:gd name="T58" fmla="*/ 99 w 293"/>
                  <a:gd name="T59" fmla="*/ 90 h 293"/>
                  <a:gd name="T60" fmla="*/ 99 w 293"/>
                  <a:gd name="T61" fmla="*/ 90 h 293"/>
                  <a:gd name="T62" fmla="*/ 61 w 293"/>
                  <a:gd name="T63" fmla="*/ 102 h 293"/>
                  <a:gd name="T64" fmla="*/ 109 w 293"/>
                  <a:gd name="T65" fmla="*/ 267 h 293"/>
                  <a:gd name="T66" fmla="*/ 96 w 293"/>
                  <a:gd name="T67" fmla="*/ 290 h 293"/>
                  <a:gd name="T68" fmla="*/ 73 w 293"/>
                  <a:gd name="T69" fmla="*/ 278 h 293"/>
                  <a:gd name="T70" fmla="*/ 3 w 293"/>
                  <a:gd name="T71" fmla="*/ 38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3" h="293">
                    <a:moveTo>
                      <a:pt x="3" y="38"/>
                    </a:moveTo>
                    <a:cubicBezTo>
                      <a:pt x="0" y="28"/>
                      <a:pt x="6" y="18"/>
                      <a:pt x="16" y="15"/>
                    </a:cubicBezTo>
                    <a:cubicBezTo>
                      <a:pt x="26" y="12"/>
                      <a:pt x="37" y="18"/>
                      <a:pt x="39" y="28"/>
                    </a:cubicBezTo>
                    <a:cubicBezTo>
                      <a:pt x="50" y="65"/>
                      <a:pt x="50" y="65"/>
                      <a:pt x="50" y="65"/>
                    </a:cubicBezTo>
                    <a:cubicBezTo>
                      <a:pt x="63" y="60"/>
                      <a:pt x="77" y="56"/>
                      <a:pt x="91" y="53"/>
                    </a:cubicBezTo>
                    <a:cubicBezTo>
                      <a:pt x="91" y="53"/>
                      <a:pt x="91" y="53"/>
                      <a:pt x="91" y="53"/>
                    </a:cubicBezTo>
                    <a:cubicBezTo>
                      <a:pt x="103" y="50"/>
                      <a:pt x="115" y="49"/>
                      <a:pt x="127" y="48"/>
                    </a:cubicBezTo>
                    <a:cubicBezTo>
                      <a:pt x="127" y="19"/>
                      <a:pt x="127" y="19"/>
                      <a:pt x="127" y="19"/>
                    </a:cubicBezTo>
                    <a:cubicBezTo>
                      <a:pt x="127" y="8"/>
                      <a:pt x="136" y="0"/>
                      <a:pt x="146" y="0"/>
                    </a:cubicBezTo>
                    <a:cubicBezTo>
                      <a:pt x="157" y="0"/>
                      <a:pt x="165" y="8"/>
                      <a:pt x="165" y="19"/>
                    </a:cubicBezTo>
                    <a:cubicBezTo>
                      <a:pt x="165" y="48"/>
                      <a:pt x="165" y="48"/>
                      <a:pt x="165" y="48"/>
                    </a:cubicBezTo>
                    <a:cubicBezTo>
                      <a:pt x="178" y="49"/>
                      <a:pt x="190" y="50"/>
                      <a:pt x="202" y="53"/>
                    </a:cubicBezTo>
                    <a:cubicBezTo>
                      <a:pt x="202" y="53"/>
                      <a:pt x="202" y="53"/>
                      <a:pt x="202" y="53"/>
                    </a:cubicBezTo>
                    <a:cubicBezTo>
                      <a:pt x="202" y="53"/>
                      <a:pt x="202" y="53"/>
                      <a:pt x="202" y="53"/>
                    </a:cubicBezTo>
                    <a:cubicBezTo>
                      <a:pt x="216" y="56"/>
                      <a:pt x="229" y="60"/>
                      <a:pt x="242" y="65"/>
                    </a:cubicBezTo>
                    <a:cubicBezTo>
                      <a:pt x="253" y="28"/>
                      <a:pt x="253" y="28"/>
                      <a:pt x="253" y="28"/>
                    </a:cubicBezTo>
                    <a:cubicBezTo>
                      <a:pt x="256" y="18"/>
                      <a:pt x="267" y="12"/>
                      <a:pt x="277" y="15"/>
                    </a:cubicBezTo>
                    <a:cubicBezTo>
                      <a:pt x="287" y="18"/>
                      <a:pt x="293" y="28"/>
                      <a:pt x="290" y="38"/>
                    </a:cubicBezTo>
                    <a:cubicBezTo>
                      <a:pt x="220" y="278"/>
                      <a:pt x="220" y="278"/>
                      <a:pt x="220" y="278"/>
                    </a:cubicBezTo>
                    <a:cubicBezTo>
                      <a:pt x="217" y="288"/>
                      <a:pt x="206" y="293"/>
                      <a:pt x="196" y="290"/>
                    </a:cubicBezTo>
                    <a:cubicBezTo>
                      <a:pt x="186" y="288"/>
                      <a:pt x="180" y="277"/>
                      <a:pt x="183" y="267"/>
                    </a:cubicBezTo>
                    <a:cubicBezTo>
                      <a:pt x="232" y="102"/>
                      <a:pt x="232" y="102"/>
                      <a:pt x="232" y="102"/>
                    </a:cubicBezTo>
                    <a:cubicBezTo>
                      <a:pt x="220" y="97"/>
                      <a:pt x="207" y="93"/>
                      <a:pt x="194" y="90"/>
                    </a:cubicBezTo>
                    <a:cubicBezTo>
                      <a:pt x="194" y="90"/>
                      <a:pt x="194" y="90"/>
                      <a:pt x="194" y="90"/>
                    </a:cubicBezTo>
                    <a:cubicBezTo>
                      <a:pt x="185" y="88"/>
                      <a:pt x="175" y="87"/>
                      <a:pt x="165" y="86"/>
                    </a:cubicBezTo>
                    <a:cubicBezTo>
                      <a:pt x="165" y="132"/>
                      <a:pt x="165" y="132"/>
                      <a:pt x="165" y="132"/>
                    </a:cubicBezTo>
                    <a:cubicBezTo>
                      <a:pt x="165" y="143"/>
                      <a:pt x="157" y="151"/>
                      <a:pt x="146" y="151"/>
                    </a:cubicBezTo>
                    <a:cubicBezTo>
                      <a:pt x="136" y="151"/>
                      <a:pt x="127" y="143"/>
                      <a:pt x="127" y="132"/>
                    </a:cubicBezTo>
                    <a:cubicBezTo>
                      <a:pt x="127" y="86"/>
                      <a:pt x="127" y="86"/>
                      <a:pt x="127" y="86"/>
                    </a:cubicBezTo>
                    <a:cubicBezTo>
                      <a:pt x="118" y="87"/>
                      <a:pt x="108" y="88"/>
                      <a:pt x="99" y="90"/>
                    </a:cubicBezTo>
                    <a:cubicBezTo>
                      <a:pt x="99" y="90"/>
                      <a:pt x="99" y="90"/>
                      <a:pt x="99" y="90"/>
                    </a:cubicBezTo>
                    <a:cubicBezTo>
                      <a:pt x="85" y="93"/>
                      <a:pt x="73" y="97"/>
                      <a:pt x="61" y="102"/>
                    </a:cubicBezTo>
                    <a:cubicBezTo>
                      <a:pt x="109" y="267"/>
                      <a:pt x="109" y="267"/>
                      <a:pt x="109" y="267"/>
                    </a:cubicBezTo>
                    <a:cubicBezTo>
                      <a:pt x="112" y="277"/>
                      <a:pt x="106" y="288"/>
                      <a:pt x="96" y="290"/>
                    </a:cubicBezTo>
                    <a:cubicBezTo>
                      <a:pt x="86" y="293"/>
                      <a:pt x="76" y="288"/>
                      <a:pt x="73" y="278"/>
                    </a:cubicBezTo>
                    <a:cubicBezTo>
                      <a:pt x="3" y="38"/>
                      <a:pt x="3" y="38"/>
                      <a:pt x="3"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p>
            </p:txBody>
          </p:sp>
        </p:grpSp>
      </p:grpSp>
      <p:grpSp>
        <p:nvGrpSpPr>
          <p:cNvPr id="17" name="组合 16"/>
          <p:cNvGrpSpPr/>
          <p:nvPr/>
        </p:nvGrpSpPr>
        <p:grpSpPr>
          <a:xfrm>
            <a:off x="906613" y="2708494"/>
            <a:ext cx="2370017" cy="1023960"/>
            <a:chOff x="1221767" y="2192338"/>
            <a:chExt cx="2370017" cy="1023960"/>
          </a:xfrm>
        </p:grpSpPr>
        <p:sp>
          <p:nvSpPr>
            <p:cNvPr id="18" name="矩形 17"/>
            <p:cNvSpPr/>
            <p:nvPr/>
          </p:nvSpPr>
          <p:spPr>
            <a:xfrm>
              <a:off x="1868235" y="2192338"/>
              <a:ext cx="1723549" cy="338554"/>
            </a:xfrm>
            <a:prstGeom prst="rect">
              <a:avLst/>
            </a:prstGeom>
          </p:spPr>
          <p:txBody>
            <a:bodyPr wrap="none">
              <a:spAutoFit/>
            </a:bodyPr>
            <a:lstStyle/>
            <a:p>
              <a:pPr algn="r"/>
              <a:r>
                <a:rPr lang="en-US" altLang="zh-CN" sz="1600" dirty="0">
                  <a:solidFill>
                    <a:schemeClr val="bg1">
                      <a:lumMod val="50000"/>
                    </a:schemeClr>
                  </a:solidFill>
                  <a:latin typeface="+mn-ea"/>
                </a:rPr>
                <a:t>CLICK ADD TITLE</a:t>
              </a:r>
              <a:endParaRPr lang="zh-CN" altLang="en-US" sz="1600" dirty="0">
                <a:solidFill>
                  <a:schemeClr val="bg1">
                    <a:lumMod val="50000"/>
                  </a:schemeClr>
                </a:solidFill>
                <a:latin typeface="+mn-ea"/>
              </a:endParaRPr>
            </a:p>
          </p:txBody>
        </p:sp>
        <p:sp>
          <p:nvSpPr>
            <p:cNvPr id="19" name="矩形 18"/>
            <p:cNvSpPr/>
            <p:nvPr/>
          </p:nvSpPr>
          <p:spPr>
            <a:xfrm>
              <a:off x="1221767" y="2523608"/>
              <a:ext cx="2370017" cy="692690"/>
            </a:xfrm>
            <a:prstGeom prst="rect">
              <a:avLst/>
            </a:prstGeom>
          </p:spPr>
          <p:txBody>
            <a:bodyPr wrap="square">
              <a:spAutoFit/>
            </a:bodyPr>
            <a:lstStyle/>
            <a:p>
              <a:pPr algn="r">
                <a:lnSpc>
                  <a:spcPct val="130000"/>
                </a:lnSpc>
              </a:pPr>
              <a:r>
                <a:rPr lang="zh-CN" altLang="en-US" sz="1000" dirty="0">
                  <a:solidFill>
                    <a:schemeClr val="bg1">
                      <a:lumMod val="50000"/>
                    </a:schemeClr>
                  </a:solidFill>
                  <a:latin typeface="+mn-ea"/>
                </a:rPr>
                <a:t>Hunan magic rain Advertising CoLtd.professional professional team</a:t>
              </a:r>
            </a:p>
          </p:txBody>
        </p:sp>
      </p:grpSp>
      <p:grpSp>
        <p:nvGrpSpPr>
          <p:cNvPr id="20" name="组合 19"/>
          <p:cNvGrpSpPr/>
          <p:nvPr/>
        </p:nvGrpSpPr>
        <p:grpSpPr>
          <a:xfrm>
            <a:off x="8889971" y="2708494"/>
            <a:ext cx="2370017" cy="1023960"/>
            <a:chOff x="3106598" y="5073134"/>
            <a:chExt cx="2370017" cy="1023960"/>
          </a:xfrm>
        </p:grpSpPr>
        <p:sp>
          <p:nvSpPr>
            <p:cNvPr id="21" name="矩形 20"/>
            <p:cNvSpPr/>
            <p:nvPr/>
          </p:nvSpPr>
          <p:spPr>
            <a:xfrm>
              <a:off x="3106598" y="5073134"/>
              <a:ext cx="1723549" cy="338554"/>
            </a:xfrm>
            <a:prstGeom prst="rect">
              <a:avLst/>
            </a:prstGeom>
          </p:spPr>
          <p:txBody>
            <a:bodyPr wrap="none">
              <a:spAutoFit/>
            </a:bodyPr>
            <a:lstStyle/>
            <a:p>
              <a:r>
                <a:rPr lang="en-US" altLang="zh-CN" sz="1600" dirty="0">
                  <a:solidFill>
                    <a:schemeClr val="bg1">
                      <a:lumMod val="50000"/>
                    </a:schemeClr>
                  </a:solidFill>
                  <a:latin typeface="+mn-ea"/>
                </a:rPr>
                <a:t>CLICK ADD TITLE</a:t>
              </a:r>
              <a:endParaRPr lang="zh-CN" altLang="en-US" sz="1600" dirty="0">
                <a:solidFill>
                  <a:schemeClr val="bg1">
                    <a:lumMod val="50000"/>
                  </a:schemeClr>
                </a:solidFill>
                <a:latin typeface="+mn-ea"/>
              </a:endParaRPr>
            </a:p>
          </p:txBody>
        </p:sp>
        <p:sp>
          <p:nvSpPr>
            <p:cNvPr id="22" name="矩形 21"/>
            <p:cNvSpPr/>
            <p:nvPr/>
          </p:nvSpPr>
          <p:spPr>
            <a:xfrm>
              <a:off x="3106598" y="5404404"/>
              <a:ext cx="2370017" cy="692690"/>
            </a:xfrm>
            <a:prstGeom prst="rect">
              <a:avLst/>
            </a:prstGeom>
          </p:spPr>
          <p:txBody>
            <a:bodyPr wrap="square">
              <a:spAutoFit/>
            </a:bodyPr>
            <a:lstStyle/>
            <a:p>
              <a:pPr>
                <a:lnSpc>
                  <a:spcPct val="130000"/>
                </a:lnSpc>
              </a:pPr>
              <a:r>
                <a:rPr lang="zh-CN" altLang="en-US" sz="1000" dirty="0">
                  <a:solidFill>
                    <a:schemeClr val="bg1">
                      <a:lumMod val="50000"/>
                    </a:schemeClr>
                  </a:solidFill>
                  <a:latin typeface="+mn-ea"/>
                </a:rPr>
                <a:t>Hunan magic rain Advertising CoLtd.professional professional team</a:t>
              </a:r>
            </a:p>
          </p:txBody>
        </p:sp>
      </p:grpSp>
      <p:grpSp>
        <p:nvGrpSpPr>
          <p:cNvPr id="23" name="组合 22"/>
          <p:cNvGrpSpPr/>
          <p:nvPr/>
        </p:nvGrpSpPr>
        <p:grpSpPr>
          <a:xfrm>
            <a:off x="906613" y="4804389"/>
            <a:ext cx="2370017" cy="1023960"/>
            <a:chOff x="1221767" y="2192338"/>
            <a:chExt cx="2370017" cy="1023960"/>
          </a:xfrm>
        </p:grpSpPr>
        <p:sp>
          <p:nvSpPr>
            <p:cNvPr id="24" name="矩形 23"/>
            <p:cNvSpPr/>
            <p:nvPr/>
          </p:nvSpPr>
          <p:spPr>
            <a:xfrm>
              <a:off x="1868235" y="2192338"/>
              <a:ext cx="1723549" cy="338554"/>
            </a:xfrm>
            <a:prstGeom prst="rect">
              <a:avLst/>
            </a:prstGeom>
          </p:spPr>
          <p:txBody>
            <a:bodyPr wrap="none">
              <a:spAutoFit/>
            </a:bodyPr>
            <a:lstStyle/>
            <a:p>
              <a:pPr algn="r"/>
              <a:r>
                <a:rPr lang="en-US" altLang="zh-CN" sz="1600" dirty="0">
                  <a:solidFill>
                    <a:schemeClr val="bg1">
                      <a:lumMod val="50000"/>
                    </a:schemeClr>
                  </a:solidFill>
                  <a:latin typeface="+mn-ea"/>
                </a:rPr>
                <a:t>CLICK ADD TITLE</a:t>
              </a:r>
              <a:endParaRPr lang="zh-CN" altLang="en-US" sz="1600" dirty="0">
                <a:solidFill>
                  <a:schemeClr val="bg1">
                    <a:lumMod val="50000"/>
                  </a:schemeClr>
                </a:solidFill>
                <a:latin typeface="+mn-ea"/>
              </a:endParaRPr>
            </a:p>
          </p:txBody>
        </p:sp>
        <p:sp>
          <p:nvSpPr>
            <p:cNvPr id="25" name="矩形 24"/>
            <p:cNvSpPr/>
            <p:nvPr/>
          </p:nvSpPr>
          <p:spPr>
            <a:xfrm>
              <a:off x="1221767" y="2523608"/>
              <a:ext cx="2370017" cy="692690"/>
            </a:xfrm>
            <a:prstGeom prst="rect">
              <a:avLst/>
            </a:prstGeom>
          </p:spPr>
          <p:txBody>
            <a:bodyPr wrap="square">
              <a:spAutoFit/>
            </a:bodyPr>
            <a:lstStyle/>
            <a:p>
              <a:pPr algn="r">
                <a:lnSpc>
                  <a:spcPct val="130000"/>
                </a:lnSpc>
              </a:pPr>
              <a:r>
                <a:rPr lang="zh-CN" altLang="en-US" sz="1000" dirty="0">
                  <a:solidFill>
                    <a:schemeClr val="bg1">
                      <a:lumMod val="50000"/>
                    </a:schemeClr>
                  </a:solidFill>
                  <a:latin typeface="+mn-ea"/>
                </a:rPr>
                <a:t>Hunan magic rain Advertising CoLtd.professional professional team</a:t>
              </a:r>
            </a:p>
          </p:txBody>
        </p:sp>
      </p:grpSp>
      <p:grpSp>
        <p:nvGrpSpPr>
          <p:cNvPr id="26" name="组合 25"/>
          <p:cNvGrpSpPr/>
          <p:nvPr/>
        </p:nvGrpSpPr>
        <p:grpSpPr>
          <a:xfrm>
            <a:off x="8889971" y="4804389"/>
            <a:ext cx="2370017" cy="1023960"/>
            <a:chOff x="3106598" y="5073134"/>
            <a:chExt cx="2370017" cy="1023960"/>
          </a:xfrm>
        </p:grpSpPr>
        <p:sp>
          <p:nvSpPr>
            <p:cNvPr id="27" name="矩形 26"/>
            <p:cNvSpPr/>
            <p:nvPr/>
          </p:nvSpPr>
          <p:spPr>
            <a:xfrm>
              <a:off x="3106598" y="5073134"/>
              <a:ext cx="1723549" cy="338554"/>
            </a:xfrm>
            <a:prstGeom prst="rect">
              <a:avLst/>
            </a:prstGeom>
          </p:spPr>
          <p:txBody>
            <a:bodyPr wrap="none">
              <a:spAutoFit/>
            </a:bodyPr>
            <a:lstStyle/>
            <a:p>
              <a:r>
                <a:rPr lang="en-US" altLang="zh-CN" sz="1600" dirty="0">
                  <a:solidFill>
                    <a:schemeClr val="bg1">
                      <a:lumMod val="50000"/>
                    </a:schemeClr>
                  </a:solidFill>
                  <a:latin typeface="+mn-ea"/>
                </a:rPr>
                <a:t>CLICK ADD TITLE</a:t>
              </a:r>
              <a:endParaRPr lang="zh-CN" altLang="en-US" sz="1600" dirty="0">
                <a:solidFill>
                  <a:schemeClr val="bg1">
                    <a:lumMod val="50000"/>
                  </a:schemeClr>
                </a:solidFill>
                <a:latin typeface="+mn-ea"/>
              </a:endParaRPr>
            </a:p>
          </p:txBody>
        </p:sp>
        <p:sp>
          <p:nvSpPr>
            <p:cNvPr id="28" name="矩形 27"/>
            <p:cNvSpPr/>
            <p:nvPr/>
          </p:nvSpPr>
          <p:spPr>
            <a:xfrm>
              <a:off x="3106598" y="5404404"/>
              <a:ext cx="2370017" cy="692690"/>
            </a:xfrm>
            <a:prstGeom prst="rect">
              <a:avLst/>
            </a:prstGeom>
          </p:spPr>
          <p:txBody>
            <a:bodyPr wrap="square">
              <a:spAutoFit/>
            </a:bodyPr>
            <a:lstStyle/>
            <a:p>
              <a:pPr>
                <a:lnSpc>
                  <a:spcPct val="130000"/>
                </a:lnSpc>
              </a:pPr>
              <a:r>
                <a:rPr lang="zh-CN" altLang="en-US" sz="1000" dirty="0">
                  <a:solidFill>
                    <a:schemeClr val="bg1">
                      <a:lumMod val="50000"/>
                    </a:schemeClr>
                  </a:solidFill>
                  <a:latin typeface="+mn-ea"/>
                </a:rPr>
                <a:t>Hunan magic rain Advertising CoLtd.professional professional team</a:t>
              </a:r>
            </a:p>
          </p:txBody>
        </p:sp>
      </p:grpSp>
    </p:spTree>
    <p:extLst>
      <p:ext uri="{BB962C8B-B14F-4D97-AF65-F5344CB8AC3E}">
        <p14:creationId xmlns:p14="http://schemas.microsoft.com/office/powerpoint/2010/main" val="2382803145"/>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8" accel="16000" fill="hold" nodeType="afterEffect" p14:presetBounceEnd="54000">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14:bounceEnd="54000">
                                          <p:cBhvr additive="base">
                                            <p:cTn id="13" dur="250" fill="hold"/>
                                            <p:tgtEl>
                                              <p:spTgt spid="5"/>
                                            </p:tgtEl>
                                            <p:attrNameLst>
                                              <p:attrName>ppt_x</p:attrName>
                                            </p:attrNameLst>
                                          </p:cBhvr>
                                          <p:tavLst>
                                            <p:tav tm="0">
                                              <p:val>
                                                <p:strVal val="0-#ppt_w/2"/>
                                              </p:val>
                                            </p:tav>
                                            <p:tav tm="100000">
                                              <p:val>
                                                <p:strVal val="#ppt_x"/>
                                              </p:val>
                                            </p:tav>
                                          </p:tavLst>
                                        </p:anim>
                                        <p:anim calcmode="lin" valueType="num" p14:bounceEnd="54000">
                                          <p:cBhvr additive="base">
                                            <p:cTn id="14" dur="250" fill="hold"/>
                                            <p:tgtEl>
                                              <p:spTgt spid="5"/>
                                            </p:tgtEl>
                                            <p:attrNameLst>
                                              <p:attrName>ppt_y</p:attrName>
                                            </p:attrNameLst>
                                          </p:cBhvr>
                                          <p:tavLst>
                                            <p:tav tm="0">
                                              <p:val>
                                                <p:strVal val="#ppt_y"/>
                                              </p:val>
                                            </p:tav>
                                            <p:tav tm="100000">
                                              <p:val>
                                                <p:strVal val="#ppt_y"/>
                                              </p:val>
                                            </p:tav>
                                          </p:tavLst>
                                        </p:anim>
                                      </p:childTnLst>
                                    </p:cTn>
                                  </p:par>
                                  <p:par>
                                    <p:cTn id="15" presetID="2" presetClass="entr" presetSubtype="2" accel="16000" fill="hold" nodeType="withEffect" p14:presetBounceEnd="54000">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14:bounceEnd="54000">
                                          <p:cBhvr additive="base">
                                            <p:cTn id="17" dur="250" fill="hold"/>
                                            <p:tgtEl>
                                              <p:spTgt spid="11"/>
                                            </p:tgtEl>
                                            <p:attrNameLst>
                                              <p:attrName>ppt_x</p:attrName>
                                            </p:attrNameLst>
                                          </p:cBhvr>
                                          <p:tavLst>
                                            <p:tav tm="0">
                                              <p:val>
                                                <p:strVal val="1+#ppt_w/2"/>
                                              </p:val>
                                            </p:tav>
                                            <p:tav tm="100000">
                                              <p:val>
                                                <p:strVal val="#ppt_x"/>
                                              </p:val>
                                            </p:tav>
                                          </p:tavLst>
                                        </p:anim>
                                        <p:anim calcmode="lin" valueType="num" p14:bounceEnd="54000">
                                          <p:cBhvr additive="base">
                                            <p:cTn id="18" dur="250" fill="hold"/>
                                            <p:tgtEl>
                                              <p:spTgt spid="11"/>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10" presetClass="entr" presetSubtype="0"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250"/>
                                            <p:tgtEl>
                                              <p:spTgt spid="17"/>
                                            </p:tgtEl>
                                          </p:cBhvr>
                                        </p:animEffect>
                                      </p:childTnLst>
                                    </p:cTn>
                                  </p:par>
                                </p:childTnLst>
                              </p:cTn>
                            </p:par>
                            <p:par>
                              <p:cTn id="23" fill="hold">
                                <p:stCondLst>
                                  <p:cond delay="1250"/>
                                </p:stCondLst>
                                <p:childTnLst>
                                  <p:par>
                                    <p:cTn id="24" presetID="10" presetClass="entr" presetSubtype="0"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250"/>
                                            <p:tgtEl>
                                              <p:spTgt spid="20"/>
                                            </p:tgtEl>
                                          </p:cBhvr>
                                        </p:animEffect>
                                      </p:childTnLst>
                                    </p:cTn>
                                  </p:par>
                                </p:childTnLst>
                              </p:cTn>
                            </p:par>
                            <p:par>
                              <p:cTn id="27" fill="hold">
                                <p:stCondLst>
                                  <p:cond delay="1500"/>
                                </p:stCondLst>
                                <p:childTnLst>
                                  <p:par>
                                    <p:cTn id="28" presetID="10" presetClass="entr" presetSubtype="0"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250"/>
                                            <p:tgtEl>
                                              <p:spTgt spid="23"/>
                                            </p:tgtEl>
                                          </p:cBhvr>
                                        </p:animEffect>
                                      </p:childTnLst>
                                    </p:cTn>
                                  </p:par>
                                </p:childTnLst>
                              </p:cTn>
                            </p:par>
                            <p:par>
                              <p:cTn id="31" fill="hold">
                                <p:stCondLst>
                                  <p:cond delay="1750"/>
                                </p:stCondLst>
                                <p:childTnLst>
                                  <p:par>
                                    <p:cTn id="32" presetID="10" presetClass="entr" presetSubtype="0" fill="hold" nodeType="after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2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8" accel="1600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250" fill="hold"/>
                                            <p:tgtEl>
                                              <p:spTgt spid="5"/>
                                            </p:tgtEl>
                                            <p:attrNameLst>
                                              <p:attrName>ppt_x</p:attrName>
                                            </p:attrNameLst>
                                          </p:cBhvr>
                                          <p:tavLst>
                                            <p:tav tm="0">
                                              <p:val>
                                                <p:strVal val="0-#ppt_w/2"/>
                                              </p:val>
                                            </p:tav>
                                            <p:tav tm="100000">
                                              <p:val>
                                                <p:strVal val="#ppt_x"/>
                                              </p:val>
                                            </p:tav>
                                          </p:tavLst>
                                        </p:anim>
                                        <p:anim calcmode="lin" valueType="num">
                                          <p:cBhvr additive="base">
                                            <p:cTn id="14" dur="250" fill="hold"/>
                                            <p:tgtEl>
                                              <p:spTgt spid="5"/>
                                            </p:tgtEl>
                                            <p:attrNameLst>
                                              <p:attrName>ppt_y</p:attrName>
                                            </p:attrNameLst>
                                          </p:cBhvr>
                                          <p:tavLst>
                                            <p:tav tm="0">
                                              <p:val>
                                                <p:strVal val="#ppt_y"/>
                                              </p:val>
                                            </p:tav>
                                            <p:tav tm="100000">
                                              <p:val>
                                                <p:strVal val="#ppt_y"/>
                                              </p:val>
                                            </p:tav>
                                          </p:tavLst>
                                        </p:anim>
                                      </p:childTnLst>
                                    </p:cTn>
                                  </p:par>
                                  <p:par>
                                    <p:cTn id="15" presetID="2" presetClass="entr" presetSubtype="2" accel="1600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250" fill="hold"/>
                                            <p:tgtEl>
                                              <p:spTgt spid="11"/>
                                            </p:tgtEl>
                                            <p:attrNameLst>
                                              <p:attrName>ppt_x</p:attrName>
                                            </p:attrNameLst>
                                          </p:cBhvr>
                                          <p:tavLst>
                                            <p:tav tm="0">
                                              <p:val>
                                                <p:strVal val="1+#ppt_w/2"/>
                                              </p:val>
                                            </p:tav>
                                            <p:tav tm="100000">
                                              <p:val>
                                                <p:strVal val="#ppt_x"/>
                                              </p:val>
                                            </p:tav>
                                          </p:tavLst>
                                        </p:anim>
                                        <p:anim calcmode="lin" valueType="num">
                                          <p:cBhvr additive="base">
                                            <p:cTn id="18" dur="250" fill="hold"/>
                                            <p:tgtEl>
                                              <p:spTgt spid="11"/>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10" presetClass="entr" presetSubtype="0"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250"/>
                                            <p:tgtEl>
                                              <p:spTgt spid="17"/>
                                            </p:tgtEl>
                                          </p:cBhvr>
                                        </p:animEffect>
                                      </p:childTnLst>
                                    </p:cTn>
                                  </p:par>
                                </p:childTnLst>
                              </p:cTn>
                            </p:par>
                            <p:par>
                              <p:cTn id="23" fill="hold">
                                <p:stCondLst>
                                  <p:cond delay="1250"/>
                                </p:stCondLst>
                                <p:childTnLst>
                                  <p:par>
                                    <p:cTn id="24" presetID="10" presetClass="entr" presetSubtype="0"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250"/>
                                            <p:tgtEl>
                                              <p:spTgt spid="20"/>
                                            </p:tgtEl>
                                          </p:cBhvr>
                                        </p:animEffect>
                                      </p:childTnLst>
                                    </p:cTn>
                                  </p:par>
                                </p:childTnLst>
                              </p:cTn>
                            </p:par>
                            <p:par>
                              <p:cTn id="27" fill="hold">
                                <p:stCondLst>
                                  <p:cond delay="1500"/>
                                </p:stCondLst>
                                <p:childTnLst>
                                  <p:par>
                                    <p:cTn id="28" presetID="10" presetClass="entr" presetSubtype="0"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250"/>
                                            <p:tgtEl>
                                              <p:spTgt spid="23"/>
                                            </p:tgtEl>
                                          </p:cBhvr>
                                        </p:animEffect>
                                      </p:childTnLst>
                                    </p:cTn>
                                  </p:par>
                                </p:childTnLst>
                              </p:cTn>
                            </p:par>
                            <p:par>
                              <p:cTn id="31" fill="hold">
                                <p:stCondLst>
                                  <p:cond delay="1750"/>
                                </p:stCondLst>
                                <p:childTnLst>
                                  <p:par>
                                    <p:cTn id="32" presetID="10" presetClass="entr" presetSubtype="0" fill="hold" nodeType="after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2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942517" y="820960"/>
            <a:ext cx="6350000" cy="601494"/>
            <a:chOff x="3364550" y="733036"/>
            <a:chExt cx="6350000" cy="601494"/>
          </a:xfrm>
        </p:grpSpPr>
        <p:sp>
          <p:nvSpPr>
            <p:cNvPr id="6" name="TextBox 2"/>
            <p:cNvSpPr txBox="1"/>
            <p:nvPr/>
          </p:nvSpPr>
          <p:spPr>
            <a:xfrm>
              <a:off x="4901276" y="733036"/>
              <a:ext cx="3276549" cy="461666"/>
            </a:xfrm>
            <a:prstGeom prst="rect">
              <a:avLst/>
            </a:prstGeom>
            <a:noFill/>
          </p:spPr>
          <p:txBody>
            <a:bodyPr wrap="none" rtlCol="0">
              <a:spAutoFit/>
            </a:bodyPr>
            <a:lstStyle/>
            <a:p>
              <a:r>
                <a:rPr lang="zh-CN" altLang="en-US" sz="2400" dirty="0">
                  <a:solidFill>
                    <a:srgbClr val="EFA292"/>
                  </a:solidFill>
                  <a:latin typeface="微软雅黑" panose="020B0503020204020204" pitchFamily="34" charset="-122"/>
                  <a:ea typeface="微软雅黑" panose="020B0503020204020204" pitchFamily="34" charset="-122"/>
                </a:rPr>
                <a:t>点击输入相关文字标题</a:t>
              </a:r>
            </a:p>
          </p:txBody>
        </p:sp>
        <p:cxnSp>
          <p:nvCxnSpPr>
            <p:cNvPr id="7" name="直接连接符 6"/>
            <p:cNvCxnSpPr/>
            <p:nvPr/>
          </p:nvCxnSpPr>
          <p:spPr>
            <a:xfrm>
              <a:off x="3364550" y="1334530"/>
              <a:ext cx="6350000" cy="0"/>
            </a:xfrm>
            <a:prstGeom prst="line">
              <a:avLst/>
            </a:prstGeom>
            <a:ln w="3175">
              <a:solidFill>
                <a:srgbClr val="EFA292"/>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603835" y="2062198"/>
            <a:ext cx="10978566" cy="4171331"/>
            <a:chOff x="603835" y="2062198"/>
            <a:chExt cx="10978566" cy="4171331"/>
          </a:xfrm>
        </p:grpSpPr>
        <p:sp>
          <p:nvSpPr>
            <p:cNvPr id="9" name="矩形 8"/>
            <p:cNvSpPr/>
            <p:nvPr/>
          </p:nvSpPr>
          <p:spPr>
            <a:xfrm flipV="1">
              <a:off x="603835" y="5296956"/>
              <a:ext cx="10978566" cy="936573"/>
            </a:xfrm>
            <a:prstGeom prst="rect">
              <a:avLst/>
            </a:pr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10" name="组合 9"/>
            <p:cNvGrpSpPr/>
            <p:nvPr/>
          </p:nvGrpSpPr>
          <p:grpSpPr>
            <a:xfrm>
              <a:off x="915924" y="2062198"/>
              <a:ext cx="10666466" cy="3962798"/>
              <a:chOff x="689328" y="1196948"/>
              <a:chExt cx="7996795" cy="2970962"/>
            </a:xfrm>
          </p:grpSpPr>
          <p:sp>
            <p:nvSpPr>
              <p:cNvPr id="11" name="椭圆 10"/>
              <p:cNvSpPr/>
              <p:nvPr/>
            </p:nvSpPr>
            <p:spPr>
              <a:xfrm>
                <a:off x="3627643" y="1196948"/>
                <a:ext cx="1886202" cy="1886202"/>
              </a:xfrm>
              <a:prstGeom prst="ellipse">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solidFill>
                    <a:schemeClr val="bg1"/>
                  </a:solidFill>
                </a:endParaRPr>
              </a:p>
            </p:txBody>
          </p:sp>
          <p:sp>
            <p:nvSpPr>
              <p:cNvPr id="12" name="椭圆 11"/>
              <p:cNvSpPr/>
              <p:nvPr/>
            </p:nvSpPr>
            <p:spPr>
              <a:xfrm>
                <a:off x="6348033" y="1207830"/>
                <a:ext cx="1886202" cy="1886202"/>
              </a:xfrm>
              <a:prstGeom prst="ellipse">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solidFill>
                    <a:schemeClr val="bg1"/>
                  </a:solidFill>
                </a:endParaRPr>
              </a:p>
            </p:txBody>
          </p:sp>
          <p:sp>
            <p:nvSpPr>
              <p:cNvPr id="13" name="椭圆 12"/>
              <p:cNvSpPr/>
              <p:nvPr/>
            </p:nvSpPr>
            <p:spPr>
              <a:xfrm>
                <a:off x="907254" y="1218712"/>
                <a:ext cx="1886202" cy="1886202"/>
              </a:xfrm>
              <a:prstGeom prst="ellipse">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solidFill>
                    <a:schemeClr val="bg1"/>
                  </a:solidFill>
                </a:endParaRPr>
              </a:p>
            </p:txBody>
          </p:sp>
          <p:sp>
            <p:nvSpPr>
              <p:cNvPr id="14" name="TextBox 9"/>
              <p:cNvSpPr txBox="1"/>
              <p:nvPr/>
            </p:nvSpPr>
            <p:spPr>
              <a:xfrm>
                <a:off x="689328" y="3785355"/>
                <a:ext cx="2567396" cy="382555"/>
              </a:xfrm>
              <a:prstGeom prst="rect">
                <a:avLst/>
              </a:prstGeom>
              <a:noFill/>
            </p:spPr>
            <p:txBody>
              <a:bodyPr wrap="square" rtlCol="0">
                <a:spAutoFit/>
              </a:bodyPr>
              <a:lstStyle/>
              <a:p>
                <a:pPr>
                  <a:lnSpc>
                    <a:spcPct val="97000"/>
                  </a:lnSpc>
                </a:pPr>
                <a:r>
                  <a:rPr lang="en-US" altLang="zh-CN" sz="1400" kern="1600" dirty="0" err="1">
                    <a:solidFill>
                      <a:schemeClr val="bg1"/>
                    </a:solidFill>
                  </a:rPr>
                  <a:t>Donec</a:t>
                </a:r>
                <a:r>
                  <a:rPr lang="en-US" altLang="zh-CN" sz="1400" kern="1600" dirty="0">
                    <a:solidFill>
                      <a:schemeClr val="bg1"/>
                    </a:solidFill>
                  </a:rPr>
                  <a:t> id </a:t>
                </a:r>
                <a:r>
                  <a:rPr lang="en-US" altLang="zh-CN" sz="1400" kern="1600" dirty="0" err="1">
                    <a:solidFill>
                      <a:schemeClr val="bg1"/>
                    </a:solidFill>
                  </a:rPr>
                  <a:t>elit</a:t>
                </a:r>
                <a:r>
                  <a:rPr lang="en-US" altLang="zh-CN" sz="1400" kern="1600" dirty="0">
                    <a:solidFill>
                      <a:schemeClr val="bg1"/>
                    </a:solidFill>
                  </a:rPr>
                  <a:t> non mi </a:t>
                </a:r>
                <a:r>
                  <a:rPr lang="en-US" altLang="zh-CN" sz="1400" kern="1600" dirty="0" err="1">
                    <a:solidFill>
                      <a:schemeClr val="bg1"/>
                    </a:solidFill>
                  </a:rPr>
                  <a:t>porta</a:t>
                </a:r>
                <a:r>
                  <a:rPr lang="en-US" altLang="zh-CN" sz="1400" kern="1600" dirty="0">
                    <a:solidFill>
                      <a:schemeClr val="bg1"/>
                    </a:solidFill>
                  </a:rPr>
                  <a:t> </a:t>
                </a:r>
                <a:r>
                  <a:rPr lang="en-US" altLang="zh-CN" sz="1400" kern="1600" dirty="0" err="1">
                    <a:solidFill>
                      <a:schemeClr val="bg1"/>
                    </a:solidFill>
                  </a:rPr>
                  <a:t>gravida</a:t>
                </a:r>
                <a:r>
                  <a:rPr lang="en-US" altLang="zh-CN" sz="1400" kern="1600" dirty="0">
                    <a:solidFill>
                      <a:schemeClr val="bg1"/>
                    </a:solidFill>
                  </a:rPr>
                  <a:t> at </a:t>
                </a:r>
                <a:r>
                  <a:rPr lang="en-US" altLang="zh-CN" sz="1400" kern="1600" dirty="0" err="1">
                    <a:solidFill>
                      <a:schemeClr val="bg1"/>
                    </a:solidFill>
                  </a:rPr>
                  <a:t>eget</a:t>
                </a:r>
                <a:r>
                  <a:rPr lang="en-US" altLang="zh-CN" sz="1400" kern="1600" dirty="0">
                    <a:solidFill>
                      <a:schemeClr val="bg1"/>
                    </a:solidFill>
                  </a:rPr>
                  <a:t> </a:t>
                </a:r>
                <a:r>
                  <a:rPr lang="en-US" altLang="zh-CN" sz="1400" dirty="0" err="1">
                    <a:solidFill>
                      <a:schemeClr val="bg1"/>
                    </a:solidFill>
                  </a:rPr>
                  <a:t>metus</a:t>
                </a:r>
                <a:r>
                  <a:rPr lang="en-US" altLang="zh-CN" sz="1400" dirty="0">
                    <a:solidFill>
                      <a:schemeClr val="bg1"/>
                    </a:solidFill>
                  </a:rPr>
                  <a:t>. </a:t>
                </a:r>
                <a:r>
                  <a:rPr lang="en-US" altLang="zh-CN" sz="1400" dirty="0" err="1">
                    <a:solidFill>
                      <a:schemeClr val="bg1"/>
                    </a:solidFill>
                  </a:rPr>
                  <a:t>Fusce</a:t>
                </a:r>
                <a:r>
                  <a:rPr lang="en-US" altLang="zh-CN" sz="1400" dirty="0">
                    <a:solidFill>
                      <a:schemeClr val="bg1"/>
                    </a:solidFill>
                  </a:rPr>
                  <a:t> </a:t>
                </a:r>
                <a:r>
                  <a:rPr lang="en-US" altLang="zh-CN" sz="1400" dirty="0" err="1">
                    <a:solidFill>
                      <a:schemeClr val="bg1"/>
                    </a:solidFill>
                  </a:rPr>
                  <a:t>dapibus</a:t>
                </a:r>
                <a:r>
                  <a:rPr lang="en-US" altLang="zh-CN" sz="1400" dirty="0">
                    <a:solidFill>
                      <a:schemeClr val="bg1"/>
                    </a:solidFill>
                  </a:rPr>
                  <a:t>, </a:t>
                </a:r>
                <a:r>
                  <a:rPr lang="en-US" altLang="zh-CN" sz="1400" dirty="0" err="1">
                    <a:solidFill>
                      <a:schemeClr val="bg1"/>
                    </a:solidFill>
                  </a:rPr>
                  <a:t>tellus</a:t>
                </a:r>
                <a:r>
                  <a:rPr lang="en-US" altLang="zh-CN" sz="1400" dirty="0">
                    <a:solidFill>
                      <a:schemeClr val="bg1"/>
                    </a:solidFill>
                  </a:rPr>
                  <a:t> ac </a:t>
                </a:r>
                <a:r>
                  <a:rPr lang="en-US" altLang="zh-CN" sz="1400" dirty="0" err="1">
                    <a:solidFill>
                      <a:schemeClr val="bg1"/>
                    </a:solidFill>
                  </a:rPr>
                  <a:t>cursus</a:t>
                </a:r>
                <a:r>
                  <a:rPr lang="en-US" altLang="zh-CN" sz="1400" dirty="0">
                    <a:solidFill>
                      <a:schemeClr val="bg1"/>
                    </a:solidFill>
                  </a:rPr>
                  <a:t> </a:t>
                </a:r>
              </a:p>
            </p:txBody>
          </p:sp>
          <p:sp>
            <p:nvSpPr>
              <p:cNvPr id="15" name="TextBox 12"/>
              <p:cNvSpPr txBox="1"/>
              <p:nvPr/>
            </p:nvSpPr>
            <p:spPr>
              <a:xfrm>
                <a:off x="3394146" y="3784409"/>
                <a:ext cx="2462781" cy="382555"/>
              </a:xfrm>
              <a:prstGeom prst="rect">
                <a:avLst/>
              </a:prstGeom>
              <a:noFill/>
            </p:spPr>
            <p:txBody>
              <a:bodyPr wrap="square" rtlCol="0">
                <a:spAutoFit/>
              </a:bodyPr>
              <a:lstStyle/>
              <a:p>
                <a:pPr>
                  <a:lnSpc>
                    <a:spcPct val="97000"/>
                  </a:lnSpc>
                </a:pPr>
                <a:r>
                  <a:rPr lang="en-US" altLang="zh-CN" sz="1400" kern="1600" dirty="0" err="1">
                    <a:solidFill>
                      <a:schemeClr val="bg1"/>
                    </a:solidFill>
                  </a:rPr>
                  <a:t>Donec</a:t>
                </a:r>
                <a:r>
                  <a:rPr lang="en-US" altLang="zh-CN" sz="1400" kern="1600" dirty="0">
                    <a:solidFill>
                      <a:schemeClr val="bg1"/>
                    </a:solidFill>
                  </a:rPr>
                  <a:t> id </a:t>
                </a:r>
                <a:r>
                  <a:rPr lang="en-US" altLang="zh-CN" sz="1400" kern="1600" dirty="0" err="1">
                    <a:solidFill>
                      <a:schemeClr val="bg1"/>
                    </a:solidFill>
                  </a:rPr>
                  <a:t>elit</a:t>
                </a:r>
                <a:r>
                  <a:rPr lang="en-US" altLang="zh-CN" sz="1400" kern="1600" dirty="0">
                    <a:solidFill>
                      <a:schemeClr val="bg1"/>
                    </a:solidFill>
                  </a:rPr>
                  <a:t> non mi </a:t>
                </a:r>
                <a:r>
                  <a:rPr lang="en-US" altLang="zh-CN" sz="1400" kern="1600" dirty="0" err="1">
                    <a:solidFill>
                      <a:schemeClr val="bg1"/>
                    </a:solidFill>
                  </a:rPr>
                  <a:t>porta</a:t>
                </a:r>
                <a:r>
                  <a:rPr lang="en-US" altLang="zh-CN" sz="1400" kern="1600" dirty="0">
                    <a:solidFill>
                      <a:schemeClr val="bg1"/>
                    </a:solidFill>
                  </a:rPr>
                  <a:t> </a:t>
                </a:r>
                <a:r>
                  <a:rPr lang="en-US" altLang="zh-CN" sz="1400" kern="1600" dirty="0" err="1">
                    <a:solidFill>
                      <a:schemeClr val="bg1"/>
                    </a:solidFill>
                  </a:rPr>
                  <a:t>gravida</a:t>
                </a:r>
                <a:r>
                  <a:rPr lang="en-US" altLang="zh-CN" sz="1400" kern="1600" dirty="0">
                    <a:solidFill>
                      <a:schemeClr val="bg1"/>
                    </a:solidFill>
                  </a:rPr>
                  <a:t> at </a:t>
                </a:r>
                <a:r>
                  <a:rPr lang="en-US" altLang="zh-CN" sz="1400" kern="1600" dirty="0" err="1">
                    <a:solidFill>
                      <a:schemeClr val="bg1"/>
                    </a:solidFill>
                  </a:rPr>
                  <a:t>eget</a:t>
                </a:r>
                <a:r>
                  <a:rPr lang="en-US" altLang="zh-CN" sz="1400" kern="1600" dirty="0">
                    <a:solidFill>
                      <a:schemeClr val="bg1"/>
                    </a:solidFill>
                  </a:rPr>
                  <a:t> </a:t>
                </a:r>
                <a:r>
                  <a:rPr lang="en-US" altLang="zh-CN" sz="1400" dirty="0" err="1">
                    <a:solidFill>
                      <a:schemeClr val="bg1"/>
                    </a:solidFill>
                  </a:rPr>
                  <a:t>metus</a:t>
                </a:r>
                <a:r>
                  <a:rPr lang="en-US" altLang="zh-CN" sz="1400" dirty="0">
                    <a:solidFill>
                      <a:schemeClr val="bg1"/>
                    </a:solidFill>
                  </a:rPr>
                  <a:t>. </a:t>
                </a:r>
                <a:r>
                  <a:rPr lang="en-US" altLang="zh-CN" sz="1400" dirty="0" err="1">
                    <a:solidFill>
                      <a:schemeClr val="bg1"/>
                    </a:solidFill>
                  </a:rPr>
                  <a:t>Fusce</a:t>
                </a:r>
                <a:r>
                  <a:rPr lang="en-US" altLang="zh-CN" sz="1400" dirty="0">
                    <a:solidFill>
                      <a:schemeClr val="bg1"/>
                    </a:solidFill>
                  </a:rPr>
                  <a:t> </a:t>
                </a:r>
                <a:r>
                  <a:rPr lang="en-US" altLang="zh-CN" sz="1400" dirty="0" err="1">
                    <a:solidFill>
                      <a:schemeClr val="bg1"/>
                    </a:solidFill>
                  </a:rPr>
                  <a:t>dapibus</a:t>
                </a:r>
                <a:r>
                  <a:rPr lang="en-US" altLang="zh-CN" sz="1400" dirty="0">
                    <a:solidFill>
                      <a:schemeClr val="bg1"/>
                    </a:solidFill>
                  </a:rPr>
                  <a:t>, </a:t>
                </a:r>
                <a:r>
                  <a:rPr lang="en-US" altLang="zh-CN" sz="1400" dirty="0" err="1">
                    <a:solidFill>
                      <a:schemeClr val="bg1"/>
                    </a:solidFill>
                  </a:rPr>
                  <a:t>tellus</a:t>
                </a:r>
                <a:r>
                  <a:rPr lang="en-US" altLang="zh-CN" sz="1400" dirty="0">
                    <a:solidFill>
                      <a:schemeClr val="bg1"/>
                    </a:solidFill>
                  </a:rPr>
                  <a:t> ac </a:t>
                </a:r>
                <a:r>
                  <a:rPr lang="en-US" altLang="zh-CN" sz="1400" dirty="0" err="1">
                    <a:solidFill>
                      <a:schemeClr val="bg1"/>
                    </a:solidFill>
                  </a:rPr>
                  <a:t>cursus</a:t>
                </a:r>
                <a:r>
                  <a:rPr lang="en-US" altLang="zh-CN" sz="1400" dirty="0">
                    <a:solidFill>
                      <a:schemeClr val="bg1"/>
                    </a:solidFill>
                  </a:rPr>
                  <a:t> </a:t>
                </a:r>
              </a:p>
            </p:txBody>
          </p:sp>
          <p:sp>
            <p:nvSpPr>
              <p:cNvPr id="16" name="TextBox 15"/>
              <p:cNvSpPr txBox="1"/>
              <p:nvPr/>
            </p:nvSpPr>
            <p:spPr>
              <a:xfrm>
                <a:off x="6118727" y="3785353"/>
                <a:ext cx="2567396" cy="382555"/>
              </a:xfrm>
              <a:prstGeom prst="rect">
                <a:avLst/>
              </a:prstGeom>
              <a:noFill/>
            </p:spPr>
            <p:txBody>
              <a:bodyPr wrap="square" rtlCol="0">
                <a:spAutoFit/>
              </a:bodyPr>
              <a:lstStyle/>
              <a:p>
                <a:pPr>
                  <a:lnSpc>
                    <a:spcPct val="97000"/>
                  </a:lnSpc>
                </a:pPr>
                <a:r>
                  <a:rPr lang="en-US" altLang="zh-CN" sz="1400" kern="1600" dirty="0" err="1">
                    <a:solidFill>
                      <a:schemeClr val="bg1"/>
                    </a:solidFill>
                  </a:rPr>
                  <a:t>Donec</a:t>
                </a:r>
                <a:r>
                  <a:rPr lang="en-US" altLang="zh-CN" sz="1400" kern="1600" dirty="0">
                    <a:solidFill>
                      <a:schemeClr val="bg1"/>
                    </a:solidFill>
                  </a:rPr>
                  <a:t> id </a:t>
                </a:r>
                <a:r>
                  <a:rPr lang="en-US" altLang="zh-CN" sz="1400" kern="1600" dirty="0" err="1">
                    <a:solidFill>
                      <a:schemeClr val="bg1"/>
                    </a:solidFill>
                  </a:rPr>
                  <a:t>elit</a:t>
                </a:r>
                <a:r>
                  <a:rPr lang="en-US" altLang="zh-CN" sz="1400" kern="1600" dirty="0">
                    <a:solidFill>
                      <a:schemeClr val="bg1"/>
                    </a:solidFill>
                  </a:rPr>
                  <a:t> non mi </a:t>
                </a:r>
                <a:r>
                  <a:rPr lang="en-US" altLang="zh-CN" sz="1400" kern="1600" dirty="0" err="1">
                    <a:solidFill>
                      <a:schemeClr val="bg1"/>
                    </a:solidFill>
                  </a:rPr>
                  <a:t>porta</a:t>
                </a:r>
                <a:r>
                  <a:rPr lang="en-US" altLang="zh-CN" sz="1400" kern="1600" dirty="0">
                    <a:solidFill>
                      <a:schemeClr val="bg1"/>
                    </a:solidFill>
                  </a:rPr>
                  <a:t> </a:t>
                </a:r>
                <a:r>
                  <a:rPr lang="en-US" altLang="zh-CN" sz="1400" kern="1600" dirty="0" err="1">
                    <a:solidFill>
                      <a:schemeClr val="bg1"/>
                    </a:solidFill>
                  </a:rPr>
                  <a:t>gravida</a:t>
                </a:r>
                <a:r>
                  <a:rPr lang="en-US" altLang="zh-CN" sz="1400" kern="1600" dirty="0">
                    <a:solidFill>
                      <a:schemeClr val="bg1"/>
                    </a:solidFill>
                  </a:rPr>
                  <a:t> at </a:t>
                </a:r>
                <a:r>
                  <a:rPr lang="en-US" altLang="zh-CN" sz="1400" kern="1600" dirty="0" err="1">
                    <a:solidFill>
                      <a:schemeClr val="bg1"/>
                    </a:solidFill>
                  </a:rPr>
                  <a:t>eget</a:t>
                </a:r>
                <a:r>
                  <a:rPr lang="en-US" altLang="zh-CN" sz="1400" kern="1600" dirty="0">
                    <a:solidFill>
                      <a:schemeClr val="bg1"/>
                    </a:solidFill>
                  </a:rPr>
                  <a:t> </a:t>
                </a:r>
                <a:r>
                  <a:rPr lang="en-US" altLang="zh-CN" sz="1400" dirty="0" err="1">
                    <a:solidFill>
                      <a:schemeClr val="bg1"/>
                    </a:solidFill>
                  </a:rPr>
                  <a:t>metus</a:t>
                </a:r>
                <a:r>
                  <a:rPr lang="en-US" altLang="zh-CN" sz="1400" dirty="0">
                    <a:solidFill>
                      <a:schemeClr val="bg1"/>
                    </a:solidFill>
                  </a:rPr>
                  <a:t>. </a:t>
                </a:r>
                <a:r>
                  <a:rPr lang="en-US" altLang="zh-CN" sz="1400" dirty="0" err="1">
                    <a:solidFill>
                      <a:schemeClr val="bg1"/>
                    </a:solidFill>
                  </a:rPr>
                  <a:t>Fusce</a:t>
                </a:r>
                <a:r>
                  <a:rPr lang="en-US" altLang="zh-CN" sz="1400" dirty="0">
                    <a:solidFill>
                      <a:schemeClr val="bg1"/>
                    </a:solidFill>
                  </a:rPr>
                  <a:t> </a:t>
                </a:r>
                <a:r>
                  <a:rPr lang="en-US" altLang="zh-CN" sz="1400" dirty="0" err="1">
                    <a:solidFill>
                      <a:schemeClr val="bg1"/>
                    </a:solidFill>
                  </a:rPr>
                  <a:t>dapibus</a:t>
                </a:r>
                <a:r>
                  <a:rPr lang="en-US" altLang="zh-CN" sz="1400" dirty="0">
                    <a:solidFill>
                      <a:schemeClr val="bg1"/>
                    </a:solidFill>
                  </a:rPr>
                  <a:t>, </a:t>
                </a:r>
                <a:r>
                  <a:rPr lang="en-US" altLang="zh-CN" sz="1400" dirty="0" err="1">
                    <a:solidFill>
                      <a:schemeClr val="bg1"/>
                    </a:solidFill>
                  </a:rPr>
                  <a:t>tellus</a:t>
                </a:r>
                <a:r>
                  <a:rPr lang="en-US" altLang="zh-CN" sz="1400" dirty="0">
                    <a:solidFill>
                      <a:schemeClr val="bg1"/>
                    </a:solidFill>
                  </a:rPr>
                  <a:t> ac </a:t>
                </a:r>
                <a:r>
                  <a:rPr lang="en-US" altLang="zh-CN" sz="1400" dirty="0" err="1">
                    <a:solidFill>
                      <a:schemeClr val="bg1"/>
                    </a:solidFill>
                  </a:rPr>
                  <a:t>cursus</a:t>
                </a:r>
                <a:r>
                  <a:rPr lang="en-US" altLang="zh-CN" sz="1400" dirty="0">
                    <a:solidFill>
                      <a:schemeClr val="bg1"/>
                    </a:solidFill>
                  </a:rPr>
                  <a:t> </a:t>
                </a:r>
              </a:p>
            </p:txBody>
          </p:sp>
          <p:sp>
            <p:nvSpPr>
              <p:cNvPr id="17" name="椭圆 16"/>
              <p:cNvSpPr/>
              <p:nvPr/>
            </p:nvSpPr>
            <p:spPr>
              <a:xfrm>
                <a:off x="1626420" y="2836731"/>
                <a:ext cx="616743" cy="616743"/>
              </a:xfrm>
              <a:prstGeom prst="ellipse">
                <a:avLst/>
              </a:pr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solidFill>
                    <a:schemeClr val="bg1"/>
                  </a:solidFill>
                </a:endParaRPr>
              </a:p>
            </p:txBody>
          </p:sp>
          <p:sp>
            <p:nvSpPr>
              <p:cNvPr id="18" name="TextBox 20"/>
              <p:cNvSpPr txBox="1"/>
              <p:nvPr/>
            </p:nvSpPr>
            <p:spPr>
              <a:xfrm>
                <a:off x="1731199" y="3039138"/>
                <a:ext cx="621504" cy="253819"/>
              </a:xfrm>
              <a:prstGeom prst="rect">
                <a:avLst/>
              </a:prstGeom>
              <a:noFill/>
            </p:spPr>
            <p:txBody>
              <a:bodyPr wrap="square" rtlCol="0">
                <a:spAutoFit/>
              </a:bodyPr>
              <a:lstStyle/>
              <a:p>
                <a:r>
                  <a:rPr lang="en-US" altLang="zh-CN" sz="1600" b="1" dirty="0">
                    <a:solidFill>
                      <a:schemeClr val="bg1"/>
                    </a:solidFill>
                  </a:rPr>
                  <a:t>Text</a:t>
                </a:r>
                <a:endParaRPr lang="zh-CN" altLang="en-US" sz="1600" b="1" dirty="0">
                  <a:solidFill>
                    <a:schemeClr val="bg1"/>
                  </a:solidFill>
                </a:endParaRPr>
              </a:p>
            </p:txBody>
          </p:sp>
          <p:sp>
            <p:nvSpPr>
              <p:cNvPr id="19" name="椭圆 18"/>
              <p:cNvSpPr/>
              <p:nvPr/>
            </p:nvSpPr>
            <p:spPr>
              <a:xfrm>
                <a:off x="4288854" y="2836731"/>
                <a:ext cx="616743" cy="616743"/>
              </a:xfrm>
              <a:prstGeom prst="ellipse">
                <a:avLst/>
              </a:prstGeom>
              <a:solidFill>
                <a:srgbClr val="B6C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solidFill>
                    <a:schemeClr val="bg1"/>
                  </a:solidFill>
                </a:endParaRPr>
              </a:p>
            </p:txBody>
          </p:sp>
          <p:sp>
            <p:nvSpPr>
              <p:cNvPr id="20" name="TextBox 22"/>
              <p:cNvSpPr txBox="1"/>
              <p:nvPr/>
            </p:nvSpPr>
            <p:spPr>
              <a:xfrm>
                <a:off x="4393633" y="3039139"/>
                <a:ext cx="621504" cy="253819"/>
              </a:xfrm>
              <a:prstGeom prst="rect">
                <a:avLst/>
              </a:prstGeom>
              <a:noFill/>
            </p:spPr>
            <p:txBody>
              <a:bodyPr wrap="square" rtlCol="0">
                <a:spAutoFit/>
              </a:bodyPr>
              <a:lstStyle/>
              <a:p>
                <a:r>
                  <a:rPr lang="en-US" altLang="zh-CN" sz="1600" b="1" dirty="0">
                    <a:solidFill>
                      <a:schemeClr val="bg1"/>
                    </a:solidFill>
                  </a:rPr>
                  <a:t>Text</a:t>
                </a:r>
                <a:endParaRPr lang="zh-CN" altLang="en-US" sz="1600" b="1" dirty="0">
                  <a:solidFill>
                    <a:schemeClr val="bg1"/>
                  </a:solidFill>
                </a:endParaRPr>
              </a:p>
            </p:txBody>
          </p:sp>
          <p:sp>
            <p:nvSpPr>
              <p:cNvPr id="21" name="椭圆 20"/>
              <p:cNvSpPr/>
              <p:nvPr/>
            </p:nvSpPr>
            <p:spPr>
              <a:xfrm>
                <a:off x="7055819" y="2836732"/>
                <a:ext cx="616743" cy="616743"/>
              </a:xfrm>
              <a:prstGeom prst="ellipse">
                <a:avLst/>
              </a:prstGeom>
              <a:solidFill>
                <a:srgbClr val="87B6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solidFill>
                    <a:schemeClr val="bg1"/>
                  </a:solidFill>
                </a:endParaRPr>
              </a:p>
            </p:txBody>
          </p:sp>
          <p:sp>
            <p:nvSpPr>
              <p:cNvPr id="22" name="TextBox 24"/>
              <p:cNvSpPr txBox="1"/>
              <p:nvPr/>
            </p:nvSpPr>
            <p:spPr>
              <a:xfrm>
                <a:off x="7160599" y="3039143"/>
                <a:ext cx="621504" cy="253819"/>
              </a:xfrm>
              <a:prstGeom prst="rect">
                <a:avLst/>
              </a:prstGeom>
              <a:noFill/>
            </p:spPr>
            <p:txBody>
              <a:bodyPr wrap="square" rtlCol="0">
                <a:spAutoFit/>
              </a:bodyPr>
              <a:lstStyle/>
              <a:p>
                <a:r>
                  <a:rPr lang="en-US" altLang="zh-CN" sz="1600" b="1" dirty="0">
                    <a:solidFill>
                      <a:schemeClr val="bg1"/>
                    </a:solidFill>
                  </a:rPr>
                  <a:t>Text</a:t>
                </a:r>
                <a:endParaRPr lang="zh-CN" altLang="en-US" sz="1600" b="1" dirty="0">
                  <a:solidFill>
                    <a:schemeClr val="bg1"/>
                  </a:solidFill>
                </a:endParaRPr>
              </a:p>
            </p:txBody>
          </p:sp>
        </p:grpSp>
      </p:grpSp>
    </p:spTree>
    <p:extLst>
      <p:ext uri="{BB962C8B-B14F-4D97-AF65-F5344CB8AC3E}">
        <p14:creationId xmlns:p14="http://schemas.microsoft.com/office/powerpoint/2010/main" val="2376658017"/>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4"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1000" fill="hold"/>
                                        <p:tgtEl>
                                          <p:spTgt spid="5"/>
                                        </p:tgtEl>
                                        <p:attrNameLst>
                                          <p:attrName>ppt_x</p:attrName>
                                        </p:attrNameLst>
                                      </p:cBhvr>
                                      <p:tavLst>
                                        <p:tav tm="0">
                                          <p:val>
                                            <p:strVal val="#ppt_x"/>
                                          </p:val>
                                        </p:tav>
                                        <p:tav tm="100000">
                                          <p:val>
                                            <p:strVal val="#ppt_x"/>
                                          </p:val>
                                        </p:tav>
                                      </p:tavLst>
                                    </p:anim>
                                    <p:anim calcmode="lin" valueType="num">
                                      <p:cBhvr additive="base">
                                        <p:cTn id="14"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a:ext>
            </a:extLst>
          </a:blip>
          <a:stretch>
            <a:fillRect/>
          </a:stretch>
        </p:blipFill>
        <p:spPr>
          <a:xfrm flipH="1">
            <a:off x="0" y="1240"/>
            <a:ext cx="12190413" cy="6857107"/>
          </a:xfrm>
          <a:prstGeom prst="rect">
            <a:avLst/>
          </a:prstGeom>
        </p:spPr>
      </p:pic>
      <p:sp>
        <p:nvSpPr>
          <p:cNvPr id="3" name="梯形 2"/>
          <p:cNvSpPr/>
          <p:nvPr/>
        </p:nvSpPr>
        <p:spPr>
          <a:xfrm rot="10800000">
            <a:off x="5178986" y="1143664"/>
            <a:ext cx="1834028" cy="2030214"/>
          </a:xfrm>
          <a:prstGeom prst="trapezoid">
            <a:avLst>
              <a:gd name="adj" fmla="val 0"/>
            </a:avLst>
          </a:pr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5016180" y="1578557"/>
            <a:ext cx="2159640" cy="1160429"/>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a:solidFill>
                  <a:schemeClr val="bg1"/>
                </a:solidFill>
                <a:latin typeface="方正细谭黑简体" panose="02000000000000000000" pitchFamily="2" charset="-122"/>
                <a:ea typeface="方正细谭黑简体" panose="02000000000000000000" pitchFamily="2" charset="-122"/>
              </a:rPr>
              <a:t>03</a:t>
            </a:r>
            <a:endParaRPr lang="zh-CN" altLang="en-US" sz="4800" b="1" dirty="0">
              <a:solidFill>
                <a:schemeClr val="bg1"/>
              </a:solidFill>
              <a:latin typeface="方正细谭黑简体" panose="02000000000000000000" pitchFamily="2" charset="-122"/>
              <a:ea typeface="方正细谭黑简体" panose="02000000000000000000" pitchFamily="2" charset="-122"/>
            </a:endParaRPr>
          </a:p>
        </p:txBody>
      </p:sp>
      <p:sp>
        <p:nvSpPr>
          <p:cNvPr id="5" name="标题 1"/>
          <p:cNvSpPr txBox="1">
            <a:spLocks/>
          </p:cNvSpPr>
          <p:nvPr/>
        </p:nvSpPr>
        <p:spPr>
          <a:xfrm>
            <a:off x="2580779" y="3354712"/>
            <a:ext cx="7053942" cy="1193800"/>
          </a:xfrm>
          <a:prstGeom prst="rect">
            <a:avLst/>
          </a:prstGeom>
        </p:spPr>
        <p:txBody>
          <a:bodyPr rtlCol="0"/>
          <a:lstStyle>
            <a:lvl1pPr algn="ctr" defTabSz="1219170" rtl="0" eaLnBrk="1" latinLnBrk="0" hangingPunct="1">
              <a:spcBef>
                <a:spcPct val="0"/>
              </a:spcBef>
              <a:buNone/>
              <a:defRPr sz="5900" kern="1200">
                <a:solidFill>
                  <a:schemeClr val="tx1"/>
                </a:solidFill>
                <a:latin typeface="+mj-lt"/>
                <a:ea typeface="+mj-ea"/>
                <a:cs typeface="+mj-cs"/>
              </a:defRPr>
            </a:lvl1pPr>
          </a:lstStyle>
          <a:p>
            <a:pPr>
              <a:defRPr/>
            </a:pPr>
            <a:r>
              <a:rPr lang="zh-CN" altLang="en-US" sz="5400" spc="300" dirty="0">
                <a:solidFill>
                  <a:srgbClr val="EFA292"/>
                </a:solidFill>
                <a:latin typeface="微软雅黑" panose="020B0503020204020204" pitchFamily="34" charset="-122"/>
                <a:ea typeface="微软雅黑" panose="020B0503020204020204" pitchFamily="34" charset="-122"/>
              </a:rPr>
              <a:t>点击加入你标题</a:t>
            </a:r>
          </a:p>
        </p:txBody>
      </p:sp>
      <p:sp>
        <p:nvSpPr>
          <p:cNvPr id="6" name="副标题 2"/>
          <p:cNvSpPr txBox="1">
            <a:spLocks/>
          </p:cNvSpPr>
          <p:nvPr/>
        </p:nvSpPr>
        <p:spPr>
          <a:xfrm>
            <a:off x="849950" y="4651953"/>
            <a:ext cx="10515600" cy="519112"/>
          </a:xfrm>
          <a:prstGeom prst="rect">
            <a:avLst/>
          </a:prstGeom>
        </p:spPr>
        <p:txBody>
          <a:bodyPr rtlCol="0"/>
          <a:lst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marL="0" indent="0" algn="ctr">
              <a:buNone/>
              <a:defRPr/>
            </a:pPr>
            <a:r>
              <a:rPr lang="zh-CN" altLang="en-US" sz="2000" dirty="0">
                <a:solidFill>
                  <a:schemeClr val="bg1">
                    <a:lumMod val="65000"/>
                  </a:schemeClr>
                </a:solidFill>
                <a:latin typeface="微软雅黑" pitchFamily="34" charset="-122"/>
                <a:ea typeface="微软雅黑" pitchFamily="34" charset="-122"/>
              </a:rPr>
              <a:t>简洁大气</a:t>
            </a:r>
            <a:r>
              <a:rPr lang="en-US" altLang="zh-CN" sz="2000" dirty="0">
                <a:solidFill>
                  <a:schemeClr val="bg1">
                    <a:lumMod val="65000"/>
                  </a:schemeClr>
                </a:solidFill>
                <a:latin typeface="微软雅黑" pitchFamily="34" charset="-122"/>
                <a:ea typeface="微软雅黑" pitchFamily="34" charset="-122"/>
              </a:rPr>
              <a:t>|</a:t>
            </a:r>
            <a:r>
              <a:rPr lang="zh-CN" altLang="en-US" sz="2000" dirty="0">
                <a:solidFill>
                  <a:schemeClr val="bg1">
                    <a:lumMod val="65000"/>
                  </a:schemeClr>
                </a:solidFill>
                <a:latin typeface="微软雅黑" pitchFamily="34" charset="-122"/>
                <a:ea typeface="微软雅黑" pitchFamily="34" charset="-122"/>
              </a:rPr>
              <a:t>易编辑</a:t>
            </a:r>
            <a:r>
              <a:rPr lang="en-US" altLang="zh-CN" sz="2000" dirty="0">
                <a:solidFill>
                  <a:schemeClr val="bg1">
                    <a:lumMod val="65000"/>
                  </a:schemeClr>
                </a:solidFill>
                <a:latin typeface="微软雅黑" pitchFamily="34" charset="-122"/>
                <a:ea typeface="微软雅黑" pitchFamily="34" charset="-122"/>
              </a:rPr>
              <a:t>|</a:t>
            </a:r>
            <a:r>
              <a:rPr lang="zh-CN" altLang="en-US" sz="2000" dirty="0">
                <a:solidFill>
                  <a:schemeClr val="bg1">
                    <a:lumMod val="65000"/>
                  </a:schemeClr>
                </a:solidFill>
                <a:latin typeface="微软雅黑" pitchFamily="34" charset="-122"/>
                <a:ea typeface="微软雅黑" pitchFamily="34" charset="-122"/>
              </a:rPr>
              <a:t>任意替换内容</a:t>
            </a:r>
          </a:p>
        </p:txBody>
      </p:sp>
      <p:cxnSp>
        <p:nvCxnSpPr>
          <p:cNvPr id="8" name="直接连接符 7"/>
          <p:cNvCxnSpPr/>
          <p:nvPr/>
        </p:nvCxnSpPr>
        <p:spPr>
          <a:xfrm>
            <a:off x="2932750" y="4369830"/>
            <a:ext cx="6350000" cy="0"/>
          </a:xfrm>
          <a:prstGeom prst="line">
            <a:avLst/>
          </a:prstGeom>
          <a:ln w="3175">
            <a:solidFill>
              <a:srgbClr val="EFA29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8662631"/>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750"/>
                                        <p:tgtEl>
                                          <p:spTgt spid="7"/>
                                        </p:tgtEl>
                                      </p:cBhvr>
                                    </p:animEffect>
                                  </p:childTnLst>
                                </p:cTn>
                              </p:par>
                            </p:childTnLst>
                          </p:cTn>
                        </p:par>
                        <p:par>
                          <p:cTn id="8" fill="hold">
                            <p:stCondLst>
                              <p:cond delay="750"/>
                            </p:stCondLst>
                            <p:childTnLst>
                              <p:par>
                                <p:cTn id="9" presetID="2" presetClass="entr" presetSubtype="1" fill="hold" grpId="0" nodeType="afterEffect" nodePh="1">
                                  <p:stCondLst>
                                    <p:cond delay="0"/>
                                  </p:stCondLst>
                                  <p:endCondLst>
                                    <p:cond evt="begin" delay="0">
                                      <p:tn val="9"/>
                                    </p:cond>
                                  </p:end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childTnLst>
                          </p:cTn>
                        </p:par>
                        <p:par>
                          <p:cTn id="13" fill="hold">
                            <p:stCondLst>
                              <p:cond delay="1250"/>
                            </p:stCondLst>
                            <p:childTnLst>
                              <p:par>
                                <p:cTn id="14" presetID="42"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anim calcmode="lin" valueType="num">
                                      <p:cBhvr>
                                        <p:cTn id="17" dur="500" fill="hold"/>
                                        <p:tgtEl>
                                          <p:spTgt spid="4"/>
                                        </p:tgtEl>
                                        <p:attrNameLst>
                                          <p:attrName>ppt_x</p:attrName>
                                        </p:attrNameLst>
                                      </p:cBhvr>
                                      <p:tavLst>
                                        <p:tav tm="0">
                                          <p:val>
                                            <p:strVal val="#ppt_x"/>
                                          </p:val>
                                        </p:tav>
                                        <p:tav tm="100000">
                                          <p:val>
                                            <p:strVal val="#ppt_x"/>
                                          </p:val>
                                        </p:tav>
                                      </p:tavLst>
                                    </p:anim>
                                    <p:anim calcmode="lin" valueType="num">
                                      <p:cBhvr>
                                        <p:cTn id="18" dur="5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1750"/>
                            </p:stCondLst>
                            <p:childTnLst>
                              <p:par>
                                <p:cTn id="20" presetID="42" presetClass="entr" presetSubtype="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anim calcmode="lin" valueType="num">
                                      <p:cBhvr>
                                        <p:cTn id="23" dur="500" fill="hold"/>
                                        <p:tgtEl>
                                          <p:spTgt spid="5"/>
                                        </p:tgtEl>
                                        <p:attrNameLst>
                                          <p:attrName>ppt_x</p:attrName>
                                        </p:attrNameLst>
                                      </p:cBhvr>
                                      <p:tavLst>
                                        <p:tav tm="0">
                                          <p:val>
                                            <p:strVal val="#ppt_x"/>
                                          </p:val>
                                        </p:tav>
                                        <p:tav tm="100000">
                                          <p:val>
                                            <p:strVal val="#ppt_x"/>
                                          </p:val>
                                        </p:tav>
                                      </p:tavLst>
                                    </p:anim>
                                    <p:anim calcmode="lin" valueType="num">
                                      <p:cBhvr>
                                        <p:cTn id="24" dur="500" fill="hold"/>
                                        <p:tgtEl>
                                          <p:spTgt spid="5"/>
                                        </p:tgtEl>
                                        <p:attrNameLst>
                                          <p:attrName>ppt_y</p:attrName>
                                        </p:attrNameLst>
                                      </p:cBhvr>
                                      <p:tavLst>
                                        <p:tav tm="0">
                                          <p:val>
                                            <p:strVal val="#ppt_y+.1"/>
                                          </p:val>
                                        </p:tav>
                                        <p:tav tm="100000">
                                          <p:val>
                                            <p:strVal val="#ppt_y"/>
                                          </p:val>
                                        </p:tav>
                                      </p:tavLst>
                                    </p:anim>
                                  </p:childTnLst>
                                </p:cTn>
                              </p:par>
                            </p:childTnLst>
                          </p:cTn>
                        </p:par>
                        <p:par>
                          <p:cTn id="25" fill="hold">
                            <p:stCondLst>
                              <p:cond delay="2250"/>
                            </p:stCondLst>
                            <p:childTnLst>
                              <p:par>
                                <p:cTn id="26" presetID="42" presetClass="entr" presetSubtype="0"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anim calcmode="lin" valueType="num">
                                      <p:cBhvr>
                                        <p:cTn id="29" dur="500" fill="hold"/>
                                        <p:tgtEl>
                                          <p:spTgt spid="8"/>
                                        </p:tgtEl>
                                        <p:attrNameLst>
                                          <p:attrName>ppt_x</p:attrName>
                                        </p:attrNameLst>
                                      </p:cBhvr>
                                      <p:tavLst>
                                        <p:tav tm="0">
                                          <p:val>
                                            <p:strVal val="#ppt_x"/>
                                          </p:val>
                                        </p:tav>
                                        <p:tav tm="100000">
                                          <p:val>
                                            <p:strVal val="#ppt_x"/>
                                          </p:val>
                                        </p:tav>
                                      </p:tavLst>
                                    </p:anim>
                                    <p:anim calcmode="lin" valueType="num">
                                      <p:cBhvr>
                                        <p:cTn id="30" dur="500" fill="hold"/>
                                        <p:tgtEl>
                                          <p:spTgt spid="8"/>
                                        </p:tgtEl>
                                        <p:attrNameLst>
                                          <p:attrName>ppt_y</p:attrName>
                                        </p:attrNameLst>
                                      </p:cBhvr>
                                      <p:tavLst>
                                        <p:tav tm="0">
                                          <p:val>
                                            <p:strVal val="#ppt_y+.1"/>
                                          </p:val>
                                        </p:tav>
                                        <p:tav tm="100000">
                                          <p:val>
                                            <p:strVal val="#ppt_y"/>
                                          </p:val>
                                        </p:tav>
                                      </p:tavLst>
                                    </p:anim>
                                  </p:childTnLst>
                                </p:cTn>
                              </p:par>
                            </p:childTnLst>
                          </p:cTn>
                        </p:par>
                        <p:par>
                          <p:cTn id="31" fill="hold">
                            <p:stCondLst>
                              <p:cond delay="2750"/>
                            </p:stCondLst>
                            <p:childTnLst>
                              <p:par>
                                <p:cTn id="32" presetID="42" presetClass="entr" presetSubtype="0"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anim calcmode="lin" valueType="num">
                                      <p:cBhvr>
                                        <p:cTn id="35" dur="500" fill="hold"/>
                                        <p:tgtEl>
                                          <p:spTgt spid="6"/>
                                        </p:tgtEl>
                                        <p:attrNameLst>
                                          <p:attrName>ppt_x</p:attrName>
                                        </p:attrNameLst>
                                      </p:cBhvr>
                                      <p:tavLst>
                                        <p:tav tm="0">
                                          <p:val>
                                            <p:strVal val="#ppt_x"/>
                                          </p:val>
                                        </p:tav>
                                        <p:tav tm="100000">
                                          <p:val>
                                            <p:strVal val="#ppt_x"/>
                                          </p:val>
                                        </p:tav>
                                      </p:tavLst>
                                    </p:anim>
                                    <p:anim calcmode="lin" valueType="num">
                                      <p:cBhvr>
                                        <p:cTn id="36"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942517" y="820960"/>
            <a:ext cx="6350000" cy="601494"/>
            <a:chOff x="3364550" y="733036"/>
            <a:chExt cx="6350000" cy="601494"/>
          </a:xfrm>
        </p:grpSpPr>
        <p:sp>
          <p:nvSpPr>
            <p:cNvPr id="6" name="TextBox 2"/>
            <p:cNvSpPr txBox="1"/>
            <p:nvPr/>
          </p:nvSpPr>
          <p:spPr>
            <a:xfrm>
              <a:off x="4901276" y="733036"/>
              <a:ext cx="3276549" cy="461666"/>
            </a:xfrm>
            <a:prstGeom prst="rect">
              <a:avLst/>
            </a:prstGeom>
            <a:noFill/>
          </p:spPr>
          <p:txBody>
            <a:bodyPr wrap="none" rtlCol="0">
              <a:spAutoFit/>
            </a:bodyPr>
            <a:lstStyle/>
            <a:p>
              <a:r>
                <a:rPr lang="zh-CN" altLang="en-US" sz="2400" dirty="0">
                  <a:solidFill>
                    <a:srgbClr val="EFA292"/>
                  </a:solidFill>
                  <a:latin typeface="微软雅黑" panose="020B0503020204020204" pitchFamily="34" charset="-122"/>
                  <a:ea typeface="微软雅黑" panose="020B0503020204020204" pitchFamily="34" charset="-122"/>
                </a:rPr>
                <a:t>点击输入相关文字标题</a:t>
              </a:r>
            </a:p>
          </p:txBody>
        </p:sp>
        <p:cxnSp>
          <p:nvCxnSpPr>
            <p:cNvPr id="7" name="直接连接符 6"/>
            <p:cNvCxnSpPr/>
            <p:nvPr/>
          </p:nvCxnSpPr>
          <p:spPr>
            <a:xfrm>
              <a:off x="3364550" y="1334530"/>
              <a:ext cx="6350000" cy="0"/>
            </a:xfrm>
            <a:prstGeom prst="line">
              <a:avLst/>
            </a:prstGeom>
            <a:ln w="3175">
              <a:solidFill>
                <a:srgbClr val="EFA292"/>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9472125" y="2257929"/>
            <a:ext cx="667104" cy="484882"/>
            <a:chOff x="2553770" y="1555001"/>
            <a:chExt cx="476808" cy="346566"/>
          </a:xfrm>
        </p:grpSpPr>
        <p:sp>
          <p:nvSpPr>
            <p:cNvPr id="9" name="Pentagon 9"/>
            <p:cNvSpPr/>
            <p:nvPr/>
          </p:nvSpPr>
          <p:spPr>
            <a:xfrm flipH="1">
              <a:off x="2553770" y="1555001"/>
              <a:ext cx="476808" cy="346566"/>
            </a:xfrm>
            <a:prstGeom prst="homePlate">
              <a:avLst>
                <a:gd name="adj" fmla="val 23830"/>
              </a:avLst>
            </a:prstGeom>
            <a:solidFill>
              <a:srgbClr val="EFA29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2800" b="0" i="0" u="none" strike="noStrike" kern="0" cap="none" spc="0" normalizeH="0" baseline="0" noProof="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endParaRPr>
            </a:p>
          </p:txBody>
        </p:sp>
        <p:grpSp>
          <p:nvGrpSpPr>
            <p:cNvPr id="10" name="Group 36"/>
            <p:cNvGrpSpPr/>
            <p:nvPr/>
          </p:nvGrpSpPr>
          <p:grpSpPr>
            <a:xfrm>
              <a:off x="2715031" y="1600024"/>
              <a:ext cx="181552" cy="264651"/>
              <a:chOff x="3582988" y="3510757"/>
              <a:chExt cx="319088" cy="465138"/>
            </a:xfrm>
            <a:solidFill>
              <a:srgbClr val="FFFFFF"/>
            </a:solidFill>
          </p:grpSpPr>
          <p:sp>
            <p:nvSpPr>
              <p:cNvPr id="11"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2800" b="0" i="0" u="none" strike="noStrike" kern="0" cap="none" spc="0" normalizeH="0" baseline="0" noProof="0">
                  <a:ln>
                    <a:noFill/>
                  </a:ln>
                  <a:solidFill>
                    <a:schemeClr val="bg1">
                      <a:lumMod val="50000"/>
                    </a:schemeClr>
                  </a:solidFill>
                  <a:effectLst/>
                  <a:uLnTx/>
                  <a:uFillTx/>
                  <a:latin typeface="微软雅黑" panose="020B0503020204020204" pitchFamily="34" charset="-122"/>
                  <a:ea typeface="微软雅黑" panose="020B0503020204020204" pitchFamily="34" charset="-122"/>
                  <a:sym typeface="Gill Sans" charset="0"/>
                </a:endParaRPr>
              </a:p>
            </p:txBody>
          </p:sp>
          <p:sp>
            <p:nvSpPr>
              <p:cNvPr id="12"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2800" b="0" i="0" u="none" strike="noStrike" kern="0" cap="none" spc="0" normalizeH="0" baseline="0" noProof="0">
                  <a:ln>
                    <a:noFill/>
                  </a:ln>
                  <a:solidFill>
                    <a:schemeClr val="bg1">
                      <a:lumMod val="50000"/>
                    </a:schemeClr>
                  </a:solidFill>
                  <a:effectLst/>
                  <a:uLnTx/>
                  <a:uFillTx/>
                  <a:latin typeface="微软雅黑" panose="020B0503020204020204" pitchFamily="34" charset="-122"/>
                  <a:ea typeface="微软雅黑" panose="020B0503020204020204" pitchFamily="34" charset="-122"/>
                  <a:sym typeface="Gill Sans" charset="0"/>
                </a:endParaRPr>
              </a:p>
            </p:txBody>
          </p:sp>
        </p:grpSp>
      </p:grpSp>
      <p:grpSp>
        <p:nvGrpSpPr>
          <p:cNvPr id="13" name="组合 12"/>
          <p:cNvGrpSpPr/>
          <p:nvPr/>
        </p:nvGrpSpPr>
        <p:grpSpPr>
          <a:xfrm>
            <a:off x="9483287" y="3732626"/>
            <a:ext cx="667104" cy="484882"/>
            <a:chOff x="2561748" y="2421743"/>
            <a:chExt cx="476808" cy="346566"/>
          </a:xfrm>
        </p:grpSpPr>
        <p:sp>
          <p:nvSpPr>
            <p:cNvPr id="14" name="Pentagon 9"/>
            <p:cNvSpPr/>
            <p:nvPr/>
          </p:nvSpPr>
          <p:spPr>
            <a:xfrm flipH="1">
              <a:off x="2561748" y="2421743"/>
              <a:ext cx="476808" cy="346566"/>
            </a:xfrm>
            <a:prstGeom prst="homePlate">
              <a:avLst>
                <a:gd name="adj" fmla="val 23830"/>
              </a:avLst>
            </a:prstGeom>
            <a:solidFill>
              <a:srgbClr val="B6CF8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2800" b="0" i="0" u="none" strike="noStrike" kern="0" cap="none" spc="0" normalizeH="0" baseline="0" noProof="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endParaRPr>
            </a:p>
          </p:txBody>
        </p:sp>
        <p:sp>
          <p:nvSpPr>
            <p:cNvPr id="15" name="AutoShape 83"/>
            <p:cNvSpPr>
              <a:spLocks/>
            </p:cNvSpPr>
            <p:nvPr/>
          </p:nvSpPr>
          <p:spPr bwMode="auto">
            <a:xfrm>
              <a:off x="2715031" y="2508314"/>
              <a:ext cx="264199" cy="17342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rgbClr val="FFFFFF"/>
            </a:solidFill>
            <a:ln>
              <a:noFill/>
            </a:ln>
            <a:effectLs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chemeClr val="bg1">
                    <a:lumMod val="50000"/>
                  </a:schemeClr>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grpSp>
      <p:grpSp>
        <p:nvGrpSpPr>
          <p:cNvPr id="16" name="组合 15"/>
          <p:cNvGrpSpPr/>
          <p:nvPr/>
        </p:nvGrpSpPr>
        <p:grpSpPr>
          <a:xfrm>
            <a:off x="9483287" y="5207321"/>
            <a:ext cx="667104" cy="484882"/>
            <a:chOff x="2561748" y="3061080"/>
            <a:chExt cx="476808" cy="346566"/>
          </a:xfrm>
        </p:grpSpPr>
        <p:sp>
          <p:nvSpPr>
            <p:cNvPr id="17" name="Pentagon 9"/>
            <p:cNvSpPr/>
            <p:nvPr/>
          </p:nvSpPr>
          <p:spPr>
            <a:xfrm flipH="1">
              <a:off x="2561748" y="3061080"/>
              <a:ext cx="476808" cy="346566"/>
            </a:xfrm>
            <a:prstGeom prst="homePlate">
              <a:avLst>
                <a:gd name="adj" fmla="val 23830"/>
              </a:avLst>
            </a:prstGeom>
            <a:solidFill>
              <a:srgbClr val="87B6E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2800" b="0" i="0" u="none" strike="noStrike" kern="0" cap="none" spc="0" normalizeH="0" baseline="0" noProof="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endParaRPr>
            </a:p>
          </p:txBody>
        </p:sp>
        <p:sp>
          <p:nvSpPr>
            <p:cNvPr id="18" name="AutoShape 59"/>
            <p:cNvSpPr>
              <a:spLocks/>
            </p:cNvSpPr>
            <p:nvPr/>
          </p:nvSpPr>
          <p:spPr bwMode="auto">
            <a:xfrm>
              <a:off x="2670706" y="3102263"/>
              <a:ext cx="264651" cy="264199"/>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rgbClr val="FFFFFF"/>
            </a:solidFill>
            <a:ln>
              <a:noFill/>
            </a:ln>
            <a:effectLs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2800" b="0" i="0" u="none" strike="noStrike" kern="0" cap="none" spc="0" normalizeH="0" baseline="0" noProof="0">
                <a:ln>
                  <a:noFill/>
                </a:ln>
                <a:solidFill>
                  <a:schemeClr val="bg1">
                    <a:lumMod val="50000"/>
                  </a:schemeClr>
                </a:solidFill>
                <a:effectLst/>
                <a:uLnTx/>
                <a:uFillTx/>
                <a:latin typeface="微软雅黑" panose="020B0503020204020204" pitchFamily="34" charset="-122"/>
                <a:ea typeface="微软雅黑" panose="020B0503020204020204" pitchFamily="34" charset="-122"/>
                <a:sym typeface="Gill Sans" charset="0"/>
              </a:endParaRPr>
            </a:p>
          </p:txBody>
        </p:sp>
      </p:grpSp>
      <p:grpSp>
        <p:nvGrpSpPr>
          <p:cNvPr id="19" name="组合 18"/>
          <p:cNvGrpSpPr/>
          <p:nvPr/>
        </p:nvGrpSpPr>
        <p:grpSpPr>
          <a:xfrm>
            <a:off x="7259513" y="2002704"/>
            <a:ext cx="2691549" cy="1014570"/>
            <a:chOff x="1365292" y="1669167"/>
            <a:chExt cx="1923767" cy="725157"/>
          </a:xfrm>
        </p:grpSpPr>
        <p:sp>
          <p:nvSpPr>
            <p:cNvPr id="20" name="TextBox 89"/>
            <p:cNvSpPr txBox="1"/>
            <p:nvPr/>
          </p:nvSpPr>
          <p:spPr>
            <a:xfrm>
              <a:off x="1365292" y="2031355"/>
              <a:ext cx="1923767" cy="362969"/>
            </a:xfrm>
            <a:prstGeom prst="rect">
              <a:avLst/>
            </a:prstGeom>
            <a:noFill/>
          </p:spPr>
          <p:txBody>
            <a:bodyPr wrap="square" lIns="0" tIns="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单击此处添加文本单击此处添加文本</a:t>
              </a:r>
              <a:endParaRPr kumimoji="0" lang="en-US" altLang="zh-CN" sz="10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单击此处添加文本单击此处添加文本</a:t>
              </a:r>
              <a:endParaRPr kumimoji="0" lang="en-US" altLang="zh-CN" sz="10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单击此处添加文本单击此处添加文本</a:t>
              </a:r>
              <a:endParaRPr kumimoji="0" lang="en-US" altLang="zh-CN" sz="10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sp>
          <p:nvSpPr>
            <p:cNvPr id="21" name="TextBox 90"/>
            <p:cNvSpPr txBox="1"/>
            <p:nvPr/>
          </p:nvSpPr>
          <p:spPr>
            <a:xfrm>
              <a:off x="2203324" y="1669167"/>
              <a:ext cx="659944" cy="197983"/>
            </a:xfrm>
            <a:prstGeom prst="rect">
              <a:avLst/>
            </a:prstGeom>
            <a:noFill/>
          </p:spPr>
          <p:txBody>
            <a:bodyPr wrap="none" lIns="0" tIns="0" rIns="0" bIns="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标题文字</a:t>
              </a:r>
              <a:endParaRPr kumimoji="0" lang="en-US"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7259513" y="3505772"/>
            <a:ext cx="2691549" cy="1014570"/>
            <a:chOff x="1365292" y="1669167"/>
            <a:chExt cx="1923767" cy="725157"/>
          </a:xfrm>
        </p:grpSpPr>
        <p:sp>
          <p:nvSpPr>
            <p:cNvPr id="23" name="TextBox 92"/>
            <p:cNvSpPr txBox="1"/>
            <p:nvPr/>
          </p:nvSpPr>
          <p:spPr>
            <a:xfrm>
              <a:off x="1365292" y="2031355"/>
              <a:ext cx="1923767" cy="362969"/>
            </a:xfrm>
            <a:prstGeom prst="rect">
              <a:avLst/>
            </a:prstGeom>
            <a:noFill/>
          </p:spPr>
          <p:txBody>
            <a:bodyPr wrap="square" lIns="0" tIns="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单击此处添加文本单击此处添加文本</a:t>
              </a:r>
              <a:endParaRPr kumimoji="0" lang="en-US" altLang="zh-CN" sz="10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单击此处添加文本单击此处添加文本</a:t>
              </a:r>
              <a:endParaRPr kumimoji="0" lang="en-US" altLang="zh-CN" sz="10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单击此处添加文本单击此处添加文本</a:t>
              </a:r>
              <a:endParaRPr kumimoji="0" lang="en-US" altLang="zh-CN" sz="10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sp>
          <p:nvSpPr>
            <p:cNvPr id="24" name="TextBox 93"/>
            <p:cNvSpPr txBox="1"/>
            <p:nvPr/>
          </p:nvSpPr>
          <p:spPr>
            <a:xfrm>
              <a:off x="2203324" y="1669167"/>
              <a:ext cx="659944" cy="197983"/>
            </a:xfrm>
            <a:prstGeom prst="rect">
              <a:avLst/>
            </a:prstGeom>
            <a:noFill/>
          </p:spPr>
          <p:txBody>
            <a:bodyPr wrap="none" lIns="0" tIns="0" rIns="0" bIns="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标题文字</a:t>
              </a:r>
              <a:endParaRPr kumimoji="0" lang="en-US"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7259513" y="4945035"/>
            <a:ext cx="2691549" cy="1014570"/>
            <a:chOff x="1365292" y="1669167"/>
            <a:chExt cx="1923767" cy="725157"/>
          </a:xfrm>
        </p:grpSpPr>
        <p:sp>
          <p:nvSpPr>
            <p:cNvPr id="26" name="TextBox 95"/>
            <p:cNvSpPr txBox="1"/>
            <p:nvPr/>
          </p:nvSpPr>
          <p:spPr>
            <a:xfrm>
              <a:off x="1365292" y="2031355"/>
              <a:ext cx="1923767" cy="362969"/>
            </a:xfrm>
            <a:prstGeom prst="rect">
              <a:avLst/>
            </a:prstGeom>
            <a:noFill/>
          </p:spPr>
          <p:txBody>
            <a:bodyPr wrap="square" lIns="0" tIns="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单击此处添加文本单击此处添加文本</a:t>
              </a:r>
              <a:endParaRPr kumimoji="0" lang="en-US" altLang="zh-CN" sz="10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单击此处添加文本单击此处添加文本</a:t>
              </a:r>
              <a:endParaRPr kumimoji="0" lang="en-US" altLang="zh-CN" sz="10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单击此处添加文本单击此处添加文本</a:t>
              </a:r>
              <a:endParaRPr kumimoji="0" lang="en-US" altLang="zh-CN" sz="10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sp>
          <p:nvSpPr>
            <p:cNvPr id="27" name="TextBox 96"/>
            <p:cNvSpPr txBox="1"/>
            <p:nvPr/>
          </p:nvSpPr>
          <p:spPr>
            <a:xfrm>
              <a:off x="2203324" y="1669167"/>
              <a:ext cx="659944" cy="197983"/>
            </a:xfrm>
            <a:prstGeom prst="rect">
              <a:avLst/>
            </a:prstGeom>
            <a:noFill/>
          </p:spPr>
          <p:txBody>
            <a:bodyPr wrap="none" lIns="0" tIns="0" rIns="0" bIns="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标题文字</a:t>
              </a:r>
              <a:endParaRPr kumimoji="0" lang="en-US"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grpSp>
      <p:sp>
        <p:nvSpPr>
          <p:cNvPr id="28" name="TextBox 5"/>
          <p:cNvSpPr txBox="1"/>
          <p:nvPr/>
        </p:nvSpPr>
        <p:spPr>
          <a:xfrm flipH="1">
            <a:off x="1966639" y="4802213"/>
            <a:ext cx="4636896" cy="954107"/>
          </a:xfrm>
          <a:prstGeom prst="rect">
            <a:avLst/>
          </a:prstGeom>
          <a:noFill/>
        </p:spPr>
        <p:txBody>
          <a:bodyPr wrap="square" rtlCol="0">
            <a:spAutoFit/>
          </a:bodyPr>
          <a:lstStyle/>
          <a:p>
            <a:r>
              <a:rPr lang="en-US" sz="14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MARKETING &amp; MANAGEMENT FOR INFOGRAPHIC</a:t>
            </a:r>
          </a:p>
          <a:p>
            <a:endParaRPr lang="en-US" sz="14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4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4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est</a:t>
            </a:r>
            <a:r>
              <a:rPr lang="en-US" sz="14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laborum</a:t>
            </a:r>
            <a:r>
              <a:rPr lang="en-US" sz="14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a:t>
            </a:r>
            <a:r>
              <a:rPr lang="en-US" sz="14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rumes</a:t>
            </a:r>
            <a:r>
              <a:rPr lang="en-US" sz="14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14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untras</a:t>
            </a:r>
            <a:r>
              <a:rPr lang="en-US" sz="14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Etharums</a:t>
            </a:r>
            <a:r>
              <a:rPr lang="en-US" sz="14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ser</a:t>
            </a:r>
            <a:r>
              <a:rPr lang="en-US" sz="14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quidem</a:t>
            </a:r>
            <a:r>
              <a:rPr lang="en-US" sz="14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rerum</a:t>
            </a:r>
            <a:r>
              <a:rPr lang="en-US" sz="14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dirty="0" err="1"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facilis</a:t>
            </a:r>
            <a:endParaRPr lang="en-US" sz="14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9" name="矩形 28"/>
          <p:cNvSpPr/>
          <p:nvPr/>
        </p:nvSpPr>
        <p:spPr>
          <a:xfrm flipH="1">
            <a:off x="2065024" y="2002704"/>
            <a:ext cx="4538511" cy="2574794"/>
          </a:xfrm>
          <a:prstGeom prst="rect">
            <a:avLst/>
          </a:prstGeom>
          <a:blipFill dpi="0" rotWithShape="1">
            <a:blip r:embed="rId3" cstate="screen">
              <a:extLst>
                <a:ext uri="{28A0092B-C50C-407E-A947-70E740481C1C}">
                  <a14:useLocalDpi xmlns:a14="http://schemas.microsoft.com/office/drawing/2010/main"/>
                </a:ext>
              </a:extLst>
            </a:blip>
            <a:srcRect/>
            <a:tile tx="0" ty="0" sx="62000" sy="62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spTree>
    <p:extLst>
      <p:ext uri="{BB962C8B-B14F-4D97-AF65-F5344CB8AC3E}">
        <p14:creationId xmlns:p14="http://schemas.microsoft.com/office/powerpoint/2010/main" val="414575283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anim calcmode="lin" valueType="num">
                                      <p:cBhvr>
                                        <p:cTn id="14" dur="500" fill="hold"/>
                                        <p:tgtEl>
                                          <p:spTgt spid="5"/>
                                        </p:tgtEl>
                                        <p:attrNameLst>
                                          <p:attrName>ppt_x</p:attrName>
                                        </p:attrNameLst>
                                      </p:cBhvr>
                                      <p:tavLst>
                                        <p:tav tm="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42"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anim calcmode="lin" valueType="num">
                                      <p:cBhvr>
                                        <p:cTn id="20" dur="500" fill="hold"/>
                                        <p:tgtEl>
                                          <p:spTgt spid="13"/>
                                        </p:tgtEl>
                                        <p:attrNameLst>
                                          <p:attrName>ppt_x</p:attrName>
                                        </p:attrNameLst>
                                      </p:cBhvr>
                                      <p:tavLst>
                                        <p:tav tm="0">
                                          <p:val>
                                            <p:strVal val="#ppt_x"/>
                                          </p:val>
                                        </p:tav>
                                        <p:tav tm="100000">
                                          <p:val>
                                            <p:strVal val="#ppt_x"/>
                                          </p:val>
                                        </p:tav>
                                      </p:tavLst>
                                    </p:anim>
                                    <p:anim calcmode="lin" valueType="num">
                                      <p:cBhvr>
                                        <p:cTn id="21" dur="500" fill="hold"/>
                                        <p:tgtEl>
                                          <p:spTgt spid="13"/>
                                        </p:tgtEl>
                                        <p:attrNameLst>
                                          <p:attrName>ppt_y</p:attrName>
                                        </p:attrNameLst>
                                      </p:cBhvr>
                                      <p:tavLst>
                                        <p:tav tm="0">
                                          <p:val>
                                            <p:strVal val="#ppt_y+.1"/>
                                          </p:val>
                                        </p:tav>
                                        <p:tav tm="100000">
                                          <p:val>
                                            <p:strVal val="#ppt_y"/>
                                          </p:val>
                                        </p:tav>
                                      </p:tavLst>
                                    </p:anim>
                                  </p:childTnLst>
                                </p:cTn>
                              </p:par>
                            </p:childTnLst>
                          </p:cTn>
                        </p:par>
                        <p:par>
                          <p:cTn id="22" fill="hold">
                            <p:stCondLst>
                              <p:cond delay="1750"/>
                            </p:stCondLst>
                            <p:childTnLst>
                              <p:par>
                                <p:cTn id="23" presetID="42" presetClass="entr" presetSubtype="0"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anim calcmode="lin" valueType="num">
                                      <p:cBhvr>
                                        <p:cTn id="26" dur="500" fill="hold"/>
                                        <p:tgtEl>
                                          <p:spTgt spid="16"/>
                                        </p:tgtEl>
                                        <p:attrNameLst>
                                          <p:attrName>ppt_x</p:attrName>
                                        </p:attrNameLst>
                                      </p:cBhvr>
                                      <p:tavLst>
                                        <p:tav tm="0">
                                          <p:val>
                                            <p:strVal val="#ppt_x"/>
                                          </p:val>
                                        </p:tav>
                                        <p:tav tm="100000">
                                          <p:val>
                                            <p:strVal val="#ppt_x"/>
                                          </p:val>
                                        </p:tav>
                                      </p:tavLst>
                                    </p:anim>
                                    <p:anim calcmode="lin" valueType="num">
                                      <p:cBhvr>
                                        <p:cTn id="27" dur="500" fill="hold"/>
                                        <p:tgtEl>
                                          <p:spTgt spid="16"/>
                                        </p:tgtEl>
                                        <p:attrNameLst>
                                          <p:attrName>ppt_y</p:attrName>
                                        </p:attrNameLst>
                                      </p:cBhvr>
                                      <p:tavLst>
                                        <p:tav tm="0">
                                          <p:val>
                                            <p:strVal val="#ppt_y+.1"/>
                                          </p:val>
                                        </p:tav>
                                        <p:tav tm="100000">
                                          <p:val>
                                            <p:strVal val="#ppt_y"/>
                                          </p:val>
                                        </p:tav>
                                      </p:tavLst>
                                    </p:anim>
                                  </p:childTnLst>
                                </p:cTn>
                              </p:par>
                            </p:childTnLst>
                          </p:cTn>
                        </p:par>
                        <p:par>
                          <p:cTn id="28" fill="hold">
                            <p:stCondLst>
                              <p:cond delay="2250"/>
                            </p:stCondLst>
                            <p:childTnLst>
                              <p:par>
                                <p:cTn id="29" presetID="42" presetClass="entr" presetSubtype="0" fill="hold"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anim calcmode="lin" valueType="num">
                                      <p:cBhvr>
                                        <p:cTn id="32" dur="500" fill="hold"/>
                                        <p:tgtEl>
                                          <p:spTgt spid="19"/>
                                        </p:tgtEl>
                                        <p:attrNameLst>
                                          <p:attrName>ppt_x</p:attrName>
                                        </p:attrNameLst>
                                      </p:cBhvr>
                                      <p:tavLst>
                                        <p:tav tm="0">
                                          <p:val>
                                            <p:strVal val="#ppt_x"/>
                                          </p:val>
                                        </p:tav>
                                        <p:tav tm="100000">
                                          <p:val>
                                            <p:strVal val="#ppt_x"/>
                                          </p:val>
                                        </p:tav>
                                      </p:tavLst>
                                    </p:anim>
                                    <p:anim calcmode="lin" valueType="num">
                                      <p:cBhvr>
                                        <p:cTn id="33" dur="500" fill="hold"/>
                                        <p:tgtEl>
                                          <p:spTgt spid="19"/>
                                        </p:tgtEl>
                                        <p:attrNameLst>
                                          <p:attrName>ppt_y</p:attrName>
                                        </p:attrNameLst>
                                      </p:cBhvr>
                                      <p:tavLst>
                                        <p:tav tm="0">
                                          <p:val>
                                            <p:strVal val="#ppt_y+.1"/>
                                          </p:val>
                                        </p:tav>
                                        <p:tav tm="100000">
                                          <p:val>
                                            <p:strVal val="#ppt_y"/>
                                          </p:val>
                                        </p:tav>
                                      </p:tavLst>
                                    </p:anim>
                                  </p:childTnLst>
                                </p:cTn>
                              </p:par>
                            </p:childTnLst>
                          </p:cTn>
                        </p:par>
                        <p:par>
                          <p:cTn id="34" fill="hold">
                            <p:stCondLst>
                              <p:cond delay="2750"/>
                            </p:stCondLst>
                            <p:childTnLst>
                              <p:par>
                                <p:cTn id="35" presetID="42" presetClass="entr" presetSubtype="0" fill="hold"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anim calcmode="lin" valueType="num">
                                      <p:cBhvr>
                                        <p:cTn id="38" dur="500" fill="hold"/>
                                        <p:tgtEl>
                                          <p:spTgt spid="22"/>
                                        </p:tgtEl>
                                        <p:attrNameLst>
                                          <p:attrName>ppt_x</p:attrName>
                                        </p:attrNameLst>
                                      </p:cBhvr>
                                      <p:tavLst>
                                        <p:tav tm="0">
                                          <p:val>
                                            <p:strVal val="#ppt_x"/>
                                          </p:val>
                                        </p:tav>
                                        <p:tav tm="100000">
                                          <p:val>
                                            <p:strVal val="#ppt_x"/>
                                          </p:val>
                                        </p:tav>
                                      </p:tavLst>
                                    </p:anim>
                                    <p:anim calcmode="lin" valueType="num">
                                      <p:cBhvr>
                                        <p:cTn id="39" dur="500" fill="hold"/>
                                        <p:tgtEl>
                                          <p:spTgt spid="22"/>
                                        </p:tgtEl>
                                        <p:attrNameLst>
                                          <p:attrName>ppt_y</p:attrName>
                                        </p:attrNameLst>
                                      </p:cBhvr>
                                      <p:tavLst>
                                        <p:tav tm="0">
                                          <p:val>
                                            <p:strVal val="#ppt_y+.1"/>
                                          </p:val>
                                        </p:tav>
                                        <p:tav tm="100000">
                                          <p:val>
                                            <p:strVal val="#ppt_y"/>
                                          </p:val>
                                        </p:tav>
                                      </p:tavLst>
                                    </p:anim>
                                  </p:childTnLst>
                                </p:cTn>
                              </p:par>
                            </p:childTnLst>
                          </p:cTn>
                        </p:par>
                        <p:par>
                          <p:cTn id="40" fill="hold">
                            <p:stCondLst>
                              <p:cond delay="3250"/>
                            </p:stCondLst>
                            <p:childTnLst>
                              <p:par>
                                <p:cTn id="41" presetID="42" presetClass="entr" presetSubtype="0"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500"/>
                                        <p:tgtEl>
                                          <p:spTgt spid="25"/>
                                        </p:tgtEl>
                                      </p:cBhvr>
                                    </p:animEffect>
                                    <p:anim calcmode="lin" valueType="num">
                                      <p:cBhvr>
                                        <p:cTn id="44" dur="500" fill="hold"/>
                                        <p:tgtEl>
                                          <p:spTgt spid="25"/>
                                        </p:tgtEl>
                                        <p:attrNameLst>
                                          <p:attrName>ppt_x</p:attrName>
                                        </p:attrNameLst>
                                      </p:cBhvr>
                                      <p:tavLst>
                                        <p:tav tm="0">
                                          <p:val>
                                            <p:strVal val="#ppt_x"/>
                                          </p:val>
                                        </p:tav>
                                        <p:tav tm="100000">
                                          <p:val>
                                            <p:strVal val="#ppt_x"/>
                                          </p:val>
                                        </p:tav>
                                      </p:tavLst>
                                    </p:anim>
                                    <p:anim calcmode="lin" valueType="num">
                                      <p:cBhvr>
                                        <p:cTn id="45" dur="500" fill="hold"/>
                                        <p:tgtEl>
                                          <p:spTgt spid="25"/>
                                        </p:tgtEl>
                                        <p:attrNameLst>
                                          <p:attrName>ppt_y</p:attrName>
                                        </p:attrNameLst>
                                      </p:cBhvr>
                                      <p:tavLst>
                                        <p:tav tm="0">
                                          <p:val>
                                            <p:strVal val="#ppt_y+.1"/>
                                          </p:val>
                                        </p:tav>
                                        <p:tav tm="100000">
                                          <p:val>
                                            <p:strVal val="#ppt_y"/>
                                          </p:val>
                                        </p:tav>
                                      </p:tavLst>
                                    </p:anim>
                                  </p:childTnLst>
                                </p:cTn>
                              </p:par>
                            </p:childTnLst>
                          </p:cTn>
                        </p:par>
                        <p:par>
                          <p:cTn id="46" fill="hold">
                            <p:stCondLst>
                              <p:cond delay="3750"/>
                            </p:stCondLst>
                            <p:childTnLst>
                              <p:par>
                                <p:cTn id="47" presetID="42" presetClass="entr" presetSubtype="0"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500"/>
                                        <p:tgtEl>
                                          <p:spTgt spid="28"/>
                                        </p:tgtEl>
                                      </p:cBhvr>
                                    </p:animEffect>
                                    <p:anim calcmode="lin" valueType="num">
                                      <p:cBhvr>
                                        <p:cTn id="50" dur="500" fill="hold"/>
                                        <p:tgtEl>
                                          <p:spTgt spid="28"/>
                                        </p:tgtEl>
                                        <p:attrNameLst>
                                          <p:attrName>ppt_x</p:attrName>
                                        </p:attrNameLst>
                                      </p:cBhvr>
                                      <p:tavLst>
                                        <p:tav tm="0">
                                          <p:val>
                                            <p:strVal val="#ppt_x"/>
                                          </p:val>
                                        </p:tav>
                                        <p:tav tm="100000">
                                          <p:val>
                                            <p:strVal val="#ppt_x"/>
                                          </p:val>
                                        </p:tav>
                                      </p:tavLst>
                                    </p:anim>
                                    <p:anim calcmode="lin" valueType="num">
                                      <p:cBhvr>
                                        <p:cTn id="51" dur="500" fill="hold"/>
                                        <p:tgtEl>
                                          <p:spTgt spid="28"/>
                                        </p:tgtEl>
                                        <p:attrNameLst>
                                          <p:attrName>ppt_y</p:attrName>
                                        </p:attrNameLst>
                                      </p:cBhvr>
                                      <p:tavLst>
                                        <p:tav tm="0">
                                          <p:val>
                                            <p:strVal val="#ppt_y+.1"/>
                                          </p:val>
                                        </p:tav>
                                        <p:tav tm="100000">
                                          <p:val>
                                            <p:strVal val="#ppt_y"/>
                                          </p:val>
                                        </p:tav>
                                      </p:tavLst>
                                    </p:anim>
                                  </p:childTnLst>
                                </p:cTn>
                              </p:par>
                            </p:childTnLst>
                          </p:cTn>
                        </p:par>
                        <p:par>
                          <p:cTn id="52" fill="hold">
                            <p:stCondLst>
                              <p:cond delay="4250"/>
                            </p:stCondLst>
                            <p:childTnLst>
                              <p:par>
                                <p:cTn id="53" presetID="42" presetClass="entr" presetSubtype="0" fill="hold" grpId="0"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500"/>
                                        <p:tgtEl>
                                          <p:spTgt spid="29"/>
                                        </p:tgtEl>
                                      </p:cBhvr>
                                    </p:animEffect>
                                    <p:anim calcmode="lin" valueType="num">
                                      <p:cBhvr>
                                        <p:cTn id="56" dur="500" fill="hold"/>
                                        <p:tgtEl>
                                          <p:spTgt spid="29"/>
                                        </p:tgtEl>
                                        <p:attrNameLst>
                                          <p:attrName>ppt_x</p:attrName>
                                        </p:attrNameLst>
                                      </p:cBhvr>
                                      <p:tavLst>
                                        <p:tav tm="0">
                                          <p:val>
                                            <p:strVal val="#ppt_x"/>
                                          </p:val>
                                        </p:tav>
                                        <p:tav tm="100000">
                                          <p:val>
                                            <p:strVal val="#ppt_x"/>
                                          </p:val>
                                        </p:tav>
                                      </p:tavLst>
                                    </p:anim>
                                    <p:anim calcmode="lin" valueType="num">
                                      <p:cBhvr>
                                        <p:cTn id="57" dur="5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942517" y="820960"/>
            <a:ext cx="6350000" cy="601494"/>
            <a:chOff x="3364550" y="733036"/>
            <a:chExt cx="6350000" cy="601494"/>
          </a:xfrm>
        </p:grpSpPr>
        <p:sp>
          <p:nvSpPr>
            <p:cNvPr id="6" name="TextBox 2"/>
            <p:cNvSpPr txBox="1"/>
            <p:nvPr/>
          </p:nvSpPr>
          <p:spPr>
            <a:xfrm>
              <a:off x="4901276" y="733036"/>
              <a:ext cx="3276549" cy="461666"/>
            </a:xfrm>
            <a:prstGeom prst="rect">
              <a:avLst/>
            </a:prstGeom>
            <a:noFill/>
          </p:spPr>
          <p:txBody>
            <a:bodyPr wrap="none" rtlCol="0">
              <a:spAutoFit/>
            </a:bodyPr>
            <a:lstStyle/>
            <a:p>
              <a:r>
                <a:rPr lang="zh-CN" altLang="en-US" sz="2400" dirty="0">
                  <a:solidFill>
                    <a:srgbClr val="EFA292"/>
                  </a:solidFill>
                  <a:latin typeface="微软雅黑" panose="020B0503020204020204" pitchFamily="34" charset="-122"/>
                  <a:ea typeface="微软雅黑" panose="020B0503020204020204" pitchFamily="34" charset="-122"/>
                </a:rPr>
                <a:t>点击输入相关文字标题</a:t>
              </a:r>
            </a:p>
          </p:txBody>
        </p:sp>
        <p:cxnSp>
          <p:nvCxnSpPr>
            <p:cNvPr id="7" name="直接连接符 6"/>
            <p:cNvCxnSpPr/>
            <p:nvPr/>
          </p:nvCxnSpPr>
          <p:spPr>
            <a:xfrm>
              <a:off x="3364550" y="1334530"/>
              <a:ext cx="6350000" cy="0"/>
            </a:xfrm>
            <a:prstGeom prst="line">
              <a:avLst/>
            </a:prstGeom>
            <a:ln w="3175">
              <a:solidFill>
                <a:srgbClr val="EFA292"/>
              </a:solidFill>
            </a:ln>
          </p:spPr>
          <p:style>
            <a:lnRef idx="1">
              <a:schemeClr val="accent1"/>
            </a:lnRef>
            <a:fillRef idx="0">
              <a:schemeClr val="accent1"/>
            </a:fillRef>
            <a:effectRef idx="0">
              <a:schemeClr val="accent1"/>
            </a:effectRef>
            <a:fontRef idx="minor">
              <a:schemeClr val="tx1"/>
            </a:fontRef>
          </p:style>
        </p:cxnSp>
      </p:grpSp>
      <p:sp>
        <p:nvSpPr>
          <p:cNvPr id="5" name="Freeform 5"/>
          <p:cNvSpPr>
            <a:spLocks/>
          </p:cNvSpPr>
          <p:nvPr/>
        </p:nvSpPr>
        <p:spPr bwMode="auto">
          <a:xfrm>
            <a:off x="5551488" y="2459716"/>
            <a:ext cx="1452563" cy="1111250"/>
          </a:xfrm>
          <a:custGeom>
            <a:avLst/>
            <a:gdLst>
              <a:gd name="T0" fmla="*/ 179 w 486"/>
              <a:gd name="T1" fmla="*/ 194 h 372"/>
              <a:gd name="T2" fmla="*/ 13 w 486"/>
              <a:gd name="T3" fmla="*/ 363 h 372"/>
              <a:gd name="T4" fmla="*/ 7 w 486"/>
              <a:gd name="T5" fmla="*/ 362 h 372"/>
              <a:gd name="T6" fmla="*/ 7 w 486"/>
              <a:gd name="T7" fmla="*/ 328 h 372"/>
              <a:gd name="T8" fmla="*/ 11 w 486"/>
              <a:gd name="T9" fmla="*/ 241 h 372"/>
              <a:gd name="T10" fmla="*/ 70 w 486"/>
              <a:gd name="T11" fmla="*/ 177 h 372"/>
              <a:gd name="T12" fmla="*/ 119 w 486"/>
              <a:gd name="T13" fmla="*/ 131 h 372"/>
              <a:gd name="T14" fmla="*/ 110 w 486"/>
              <a:gd name="T15" fmla="*/ 114 h 372"/>
              <a:gd name="T16" fmla="*/ 130 w 486"/>
              <a:gd name="T17" fmla="*/ 22 h 372"/>
              <a:gd name="T18" fmla="*/ 223 w 486"/>
              <a:gd name="T19" fmla="*/ 20 h 372"/>
              <a:gd name="T20" fmla="*/ 247 w 486"/>
              <a:gd name="T21" fmla="*/ 110 h 372"/>
              <a:gd name="T22" fmla="*/ 252 w 486"/>
              <a:gd name="T23" fmla="*/ 138 h 372"/>
              <a:gd name="T24" fmla="*/ 466 w 486"/>
              <a:gd name="T25" fmla="*/ 351 h 372"/>
              <a:gd name="T26" fmla="*/ 486 w 486"/>
              <a:gd name="T27" fmla="*/ 361 h 372"/>
              <a:gd name="T28" fmla="*/ 479 w 486"/>
              <a:gd name="T29" fmla="*/ 371 h 372"/>
              <a:gd name="T30" fmla="*/ 361 w 486"/>
              <a:gd name="T31" fmla="*/ 370 h 372"/>
              <a:gd name="T32" fmla="*/ 342 w 486"/>
              <a:gd name="T33" fmla="*/ 357 h 372"/>
              <a:gd name="T34" fmla="*/ 179 w 486"/>
              <a:gd name="T35" fmla="*/ 194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6" h="372">
                <a:moveTo>
                  <a:pt x="179" y="194"/>
                </a:moveTo>
                <a:cubicBezTo>
                  <a:pt x="122" y="251"/>
                  <a:pt x="68" y="307"/>
                  <a:pt x="13" y="363"/>
                </a:cubicBezTo>
                <a:cubicBezTo>
                  <a:pt x="11" y="362"/>
                  <a:pt x="9" y="362"/>
                  <a:pt x="7" y="362"/>
                </a:cubicBezTo>
                <a:cubicBezTo>
                  <a:pt x="7" y="351"/>
                  <a:pt x="7" y="339"/>
                  <a:pt x="7" y="328"/>
                </a:cubicBezTo>
                <a:cubicBezTo>
                  <a:pt x="8" y="299"/>
                  <a:pt x="0" y="266"/>
                  <a:pt x="11" y="241"/>
                </a:cubicBezTo>
                <a:cubicBezTo>
                  <a:pt x="21" y="216"/>
                  <a:pt x="49" y="198"/>
                  <a:pt x="70" y="177"/>
                </a:cubicBezTo>
                <a:cubicBezTo>
                  <a:pt x="86" y="162"/>
                  <a:pt x="103" y="146"/>
                  <a:pt x="119" y="131"/>
                </a:cubicBezTo>
                <a:cubicBezTo>
                  <a:pt x="115" y="124"/>
                  <a:pt x="112" y="119"/>
                  <a:pt x="110" y="114"/>
                </a:cubicBezTo>
                <a:cubicBezTo>
                  <a:pt x="95" y="82"/>
                  <a:pt x="103" y="45"/>
                  <a:pt x="130" y="22"/>
                </a:cubicBezTo>
                <a:cubicBezTo>
                  <a:pt x="156" y="1"/>
                  <a:pt x="195" y="0"/>
                  <a:pt x="223" y="20"/>
                </a:cubicBezTo>
                <a:cubicBezTo>
                  <a:pt x="250" y="41"/>
                  <a:pt x="261" y="78"/>
                  <a:pt x="247" y="110"/>
                </a:cubicBezTo>
                <a:cubicBezTo>
                  <a:pt x="241" y="122"/>
                  <a:pt x="243" y="129"/>
                  <a:pt x="252" y="138"/>
                </a:cubicBezTo>
                <a:cubicBezTo>
                  <a:pt x="324" y="209"/>
                  <a:pt x="395" y="280"/>
                  <a:pt x="466" y="351"/>
                </a:cubicBezTo>
                <a:cubicBezTo>
                  <a:pt x="471" y="356"/>
                  <a:pt x="479" y="358"/>
                  <a:pt x="486" y="361"/>
                </a:cubicBezTo>
                <a:cubicBezTo>
                  <a:pt x="484" y="365"/>
                  <a:pt x="481" y="368"/>
                  <a:pt x="479" y="371"/>
                </a:cubicBezTo>
                <a:cubicBezTo>
                  <a:pt x="440" y="371"/>
                  <a:pt x="400" y="372"/>
                  <a:pt x="361" y="370"/>
                </a:cubicBezTo>
                <a:cubicBezTo>
                  <a:pt x="354" y="370"/>
                  <a:pt x="348" y="362"/>
                  <a:pt x="342" y="357"/>
                </a:cubicBezTo>
                <a:cubicBezTo>
                  <a:pt x="289" y="304"/>
                  <a:pt x="236" y="251"/>
                  <a:pt x="179" y="194"/>
                </a:cubicBezTo>
                <a:close/>
              </a:path>
            </a:pathLst>
          </a:cu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9" name="Freeform 6"/>
          <p:cNvSpPr>
            <a:spLocks/>
          </p:cNvSpPr>
          <p:nvPr/>
        </p:nvSpPr>
        <p:spPr bwMode="auto">
          <a:xfrm>
            <a:off x="4527551" y="3221716"/>
            <a:ext cx="1039813" cy="1379538"/>
          </a:xfrm>
          <a:custGeom>
            <a:avLst/>
            <a:gdLst>
              <a:gd name="T0" fmla="*/ 338 w 348"/>
              <a:gd name="T1" fmla="*/ 6 h 462"/>
              <a:gd name="T2" fmla="*/ 338 w 348"/>
              <a:gd name="T3" fmla="*/ 116 h 462"/>
              <a:gd name="T4" fmla="*/ 325 w 348"/>
              <a:gd name="T5" fmla="*/ 137 h 462"/>
              <a:gd name="T6" fmla="*/ 191 w 348"/>
              <a:gd name="T7" fmla="*/ 270 h 462"/>
              <a:gd name="T8" fmla="*/ 174 w 348"/>
              <a:gd name="T9" fmla="*/ 288 h 462"/>
              <a:gd name="T10" fmla="*/ 348 w 348"/>
              <a:gd name="T11" fmla="*/ 455 h 462"/>
              <a:gd name="T12" fmla="*/ 344 w 348"/>
              <a:gd name="T13" fmla="*/ 462 h 462"/>
              <a:gd name="T14" fmla="*/ 229 w 348"/>
              <a:gd name="T15" fmla="*/ 461 h 462"/>
              <a:gd name="T16" fmla="*/ 213 w 348"/>
              <a:gd name="T17" fmla="*/ 451 h 462"/>
              <a:gd name="T18" fmla="*/ 126 w 348"/>
              <a:gd name="T19" fmla="*/ 365 h 462"/>
              <a:gd name="T20" fmla="*/ 93 w 348"/>
              <a:gd name="T21" fmla="*/ 354 h 462"/>
              <a:gd name="T22" fmla="*/ 15 w 348"/>
              <a:gd name="T23" fmla="*/ 319 h 462"/>
              <a:gd name="T24" fmla="*/ 20 w 348"/>
              <a:gd name="T25" fmla="*/ 236 h 462"/>
              <a:gd name="T26" fmla="*/ 103 w 348"/>
              <a:gd name="T27" fmla="*/ 212 h 462"/>
              <a:gd name="T28" fmla="*/ 132 w 348"/>
              <a:gd name="T29" fmla="*/ 205 h 462"/>
              <a:gd name="T30" fmla="*/ 313 w 348"/>
              <a:gd name="T31" fmla="*/ 23 h 462"/>
              <a:gd name="T32" fmla="*/ 330 w 348"/>
              <a:gd name="T33" fmla="*/ 0 h 462"/>
              <a:gd name="T34" fmla="*/ 338 w 348"/>
              <a:gd name="T35" fmla="*/ 6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8" h="462">
                <a:moveTo>
                  <a:pt x="338" y="6"/>
                </a:moveTo>
                <a:cubicBezTo>
                  <a:pt x="338" y="42"/>
                  <a:pt x="339" y="79"/>
                  <a:pt x="338" y="116"/>
                </a:cubicBezTo>
                <a:cubicBezTo>
                  <a:pt x="337" y="123"/>
                  <a:pt x="331" y="131"/>
                  <a:pt x="325" y="137"/>
                </a:cubicBezTo>
                <a:cubicBezTo>
                  <a:pt x="281" y="182"/>
                  <a:pt x="236" y="226"/>
                  <a:pt x="191" y="270"/>
                </a:cubicBezTo>
                <a:cubicBezTo>
                  <a:pt x="186" y="275"/>
                  <a:pt x="182" y="280"/>
                  <a:pt x="174" y="288"/>
                </a:cubicBezTo>
                <a:cubicBezTo>
                  <a:pt x="232" y="344"/>
                  <a:pt x="290" y="400"/>
                  <a:pt x="348" y="455"/>
                </a:cubicBezTo>
                <a:cubicBezTo>
                  <a:pt x="347" y="457"/>
                  <a:pt x="345" y="459"/>
                  <a:pt x="344" y="462"/>
                </a:cubicBezTo>
                <a:cubicBezTo>
                  <a:pt x="305" y="462"/>
                  <a:pt x="267" y="462"/>
                  <a:pt x="229" y="461"/>
                </a:cubicBezTo>
                <a:cubicBezTo>
                  <a:pt x="223" y="461"/>
                  <a:pt x="217" y="455"/>
                  <a:pt x="213" y="451"/>
                </a:cubicBezTo>
                <a:cubicBezTo>
                  <a:pt x="184" y="422"/>
                  <a:pt x="155" y="394"/>
                  <a:pt x="126" y="365"/>
                </a:cubicBezTo>
                <a:cubicBezTo>
                  <a:pt x="117" y="355"/>
                  <a:pt x="108" y="351"/>
                  <a:pt x="93" y="354"/>
                </a:cubicBezTo>
                <a:cubicBezTo>
                  <a:pt x="61" y="361"/>
                  <a:pt x="31" y="347"/>
                  <a:pt x="15" y="319"/>
                </a:cubicBezTo>
                <a:cubicBezTo>
                  <a:pt x="0" y="294"/>
                  <a:pt x="2" y="260"/>
                  <a:pt x="20" y="236"/>
                </a:cubicBezTo>
                <a:cubicBezTo>
                  <a:pt x="39" y="212"/>
                  <a:pt x="72" y="202"/>
                  <a:pt x="103" y="212"/>
                </a:cubicBezTo>
                <a:cubicBezTo>
                  <a:pt x="116" y="217"/>
                  <a:pt x="123" y="214"/>
                  <a:pt x="132" y="205"/>
                </a:cubicBezTo>
                <a:cubicBezTo>
                  <a:pt x="192" y="144"/>
                  <a:pt x="253" y="84"/>
                  <a:pt x="313" y="23"/>
                </a:cubicBezTo>
                <a:cubicBezTo>
                  <a:pt x="320" y="16"/>
                  <a:pt x="324" y="7"/>
                  <a:pt x="330" y="0"/>
                </a:cubicBezTo>
                <a:cubicBezTo>
                  <a:pt x="333" y="2"/>
                  <a:pt x="336" y="4"/>
                  <a:pt x="338" y="6"/>
                </a:cubicBezTo>
                <a:close/>
              </a:path>
            </a:pathLst>
          </a:custGeom>
          <a:solidFill>
            <a:srgbClr val="B6C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10" name="Freeform 7"/>
          <p:cNvSpPr>
            <a:spLocks/>
          </p:cNvSpPr>
          <p:nvPr/>
        </p:nvSpPr>
        <p:spPr bwMode="auto">
          <a:xfrm>
            <a:off x="6618288" y="3601128"/>
            <a:ext cx="1042988" cy="1370013"/>
          </a:xfrm>
          <a:custGeom>
            <a:avLst/>
            <a:gdLst>
              <a:gd name="T0" fmla="*/ 18 w 349"/>
              <a:gd name="T1" fmla="*/ 0 h 459"/>
              <a:gd name="T2" fmla="*/ 133 w 349"/>
              <a:gd name="T3" fmla="*/ 0 h 459"/>
              <a:gd name="T4" fmla="*/ 149 w 349"/>
              <a:gd name="T5" fmla="*/ 10 h 459"/>
              <a:gd name="T6" fmla="*/ 218 w 349"/>
              <a:gd name="T7" fmla="*/ 79 h 459"/>
              <a:gd name="T8" fmla="*/ 243 w 349"/>
              <a:gd name="T9" fmla="*/ 85 h 459"/>
              <a:gd name="T10" fmla="*/ 327 w 349"/>
              <a:gd name="T11" fmla="*/ 108 h 459"/>
              <a:gd name="T12" fmla="*/ 333 w 349"/>
              <a:gd name="T13" fmla="*/ 194 h 459"/>
              <a:gd name="T14" fmla="*/ 252 w 349"/>
              <a:gd name="T15" fmla="*/ 228 h 459"/>
              <a:gd name="T16" fmla="*/ 222 w 349"/>
              <a:gd name="T17" fmla="*/ 238 h 459"/>
              <a:gd name="T18" fmla="*/ 18 w 349"/>
              <a:gd name="T19" fmla="*/ 443 h 459"/>
              <a:gd name="T20" fmla="*/ 1 w 349"/>
              <a:gd name="T21" fmla="*/ 459 h 459"/>
              <a:gd name="T22" fmla="*/ 1 w 349"/>
              <a:gd name="T23" fmla="*/ 338 h 459"/>
              <a:gd name="T24" fmla="*/ 15 w 349"/>
              <a:gd name="T25" fmla="*/ 319 h 459"/>
              <a:gd name="T26" fmla="*/ 173 w 349"/>
              <a:gd name="T27" fmla="*/ 163 h 459"/>
              <a:gd name="T28" fmla="*/ 13 w 349"/>
              <a:gd name="T29" fmla="*/ 8 h 459"/>
              <a:gd name="T30" fmla="*/ 18 w 349"/>
              <a:gd name="T31"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9" h="459">
                <a:moveTo>
                  <a:pt x="18" y="0"/>
                </a:moveTo>
                <a:cubicBezTo>
                  <a:pt x="56" y="0"/>
                  <a:pt x="94" y="0"/>
                  <a:pt x="133" y="0"/>
                </a:cubicBezTo>
                <a:cubicBezTo>
                  <a:pt x="138" y="0"/>
                  <a:pt x="145" y="6"/>
                  <a:pt x="149" y="10"/>
                </a:cubicBezTo>
                <a:cubicBezTo>
                  <a:pt x="173" y="33"/>
                  <a:pt x="196" y="56"/>
                  <a:pt x="218" y="79"/>
                </a:cubicBezTo>
                <a:cubicBezTo>
                  <a:pt x="226" y="87"/>
                  <a:pt x="232" y="88"/>
                  <a:pt x="243" y="85"/>
                </a:cubicBezTo>
                <a:cubicBezTo>
                  <a:pt x="275" y="73"/>
                  <a:pt x="307" y="83"/>
                  <a:pt x="327" y="108"/>
                </a:cubicBezTo>
                <a:cubicBezTo>
                  <a:pt x="347" y="132"/>
                  <a:pt x="349" y="168"/>
                  <a:pt x="333" y="194"/>
                </a:cubicBezTo>
                <a:cubicBezTo>
                  <a:pt x="316" y="221"/>
                  <a:pt x="284" y="236"/>
                  <a:pt x="252" y="228"/>
                </a:cubicBezTo>
                <a:cubicBezTo>
                  <a:pt x="238" y="225"/>
                  <a:pt x="231" y="229"/>
                  <a:pt x="222" y="238"/>
                </a:cubicBezTo>
                <a:cubicBezTo>
                  <a:pt x="154" y="306"/>
                  <a:pt x="86" y="375"/>
                  <a:pt x="18" y="443"/>
                </a:cubicBezTo>
                <a:cubicBezTo>
                  <a:pt x="13" y="447"/>
                  <a:pt x="9" y="451"/>
                  <a:pt x="1" y="459"/>
                </a:cubicBezTo>
                <a:cubicBezTo>
                  <a:pt x="1" y="416"/>
                  <a:pt x="0" y="377"/>
                  <a:pt x="1" y="338"/>
                </a:cubicBezTo>
                <a:cubicBezTo>
                  <a:pt x="1" y="331"/>
                  <a:pt x="9" y="324"/>
                  <a:pt x="15" y="319"/>
                </a:cubicBezTo>
                <a:cubicBezTo>
                  <a:pt x="67" y="268"/>
                  <a:pt x="119" y="216"/>
                  <a:pt x="173" y="163"/>
                </a:cubicBezTo>
                <a:cubicBezTo>
                  <a:pt x="118" y="110"/>
                  <a:pt x="65" y="59"/>
                  <a:pt x="13" y="8"/>
                </a:cubicBezTo>
                <a:cubicBezTo>
                  <a:pt x="14" y="5"/>
                  <a:pt x="16" y="3"/>
                  <a:pt x="18" y="0"/>
                </a:cubicBezTo>
                <a:close/>
              </a:path>
            </a:pathLst>
          </a:custGeom>
          <a:solidFill>
            <a:srgbClr val="87B6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11" name="Freeform 8"/>
          <p:cNvSpPr>
            <a:spLocks/>
          </p:cNvSpPr>
          <p:nvPr/>
        </p:nvSpPr>
        <p:spPr bwMode="auto">
          <a:xfrm>
            <a:off x="5235576" y="4639353"/>
            <a:ext cx="1354138" cy="981075"/>
          </a:xfrm>
          <a:custGeom>
            <a:avLst/>
            <a:gdLst>
              <a:gd name="T0" fmla="*/ 285 w 453"/>
              <a:gd name="T1" fmla="*/ 163 h 328"/>
              <a:gd name="T2" fmla="*/ 447 w 453"/>
              <a:gd name="T3" fmla="*/ 5 h 328"/>
              <a:gd name="T4" fmla="*/ 452 w 453"/>
              <a:gd name="T5" fmla="*/ 7 h 328"/>
              <a:gd name="T6" fmla="*/ 452 w 453"/>
              <a:gd name="T7" fmla="*/ 120 h 328"/>
              <a:gd name="T8" fmla="*/ 440 w 453"/>
              <a:gd name="T9" fmla="*/ 136 h 328"/>
              <a:gd name="T10" fmla="*/ 360 w 453"/>
              <a:gd name="T11" fmla="*/ 217 h 328"/>
              <a:gd name="T12" fmla="*/ 352 w 453"/>
              <a:gd name="T13" fmla="*/ 241 h 328"/>
              <a:gd name="T14" fmla="*/ 312 w 453"/>
              <a:gd name="T15" fmla="*/ 313 h 328"/>
              <a:gd name="T16" fmla="*/ 231 w 453"/>
              <a:gd name="T17" fmla="*/ 307 h 328"/>
              <a:gd name="T18" fmla="*/ 204 w 453"/>
              <a:gd name="T19" fmla="*/ 231 h 328"/>
              <a:gd name="T20" fmla="*/ 194 w 453"/>
              <a:gd name="T21" fmla="*/ 200 h 328"/>
              <a:gd name="T22" fmla="*/ 15 w 453"/>
              <a:gd name="T23" fmla="*/ 17 h 328"/>
              <a:gd name="T24" fmla="*/ 0 w 453"/>
              <a:gd name="T25" fmla="*/ 0 h 328"/>
              <a:gd name="T26" fmla="*/ 119 w 453"/>
              <a:gd name="T27" fmla="*/ 1 h 328"/>
              <a:gd name="T28" fmla="*/ 134 w 453"/>
              <a:gd name="T29" fmla="*/ 12 h 328"/>
              <a:gd name="T30" fmla="*/ 285 w 453"/>
              <a:gd name="T31" fmla="*/ 163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53" h="328">
                <a:moveTo>
                  <a:pt x="285" y="163"/>
                </a:moveTo>
                <a:cubicBezTo>
                  <a:pt x="340" y="109"/>
                  <a:pt x="394" y="57"/>
                  <a:pt x="447" y="5"/>
                </a:cubicBezTo>
                <a:cubicBezTo>
                  <a:pt x="449" y="6"/>
                  <a:pt x="451" y="7"/>
                  <a:pt x="452" y="7"/>
                </a:cubicBezTo>
                <a:cubicBezTo>
                  <a:pt x="452" y="45"/>
                  <a:pt x="453" y="83"/>
                  <a:pt x="452" y="120"/>
                </a:cubicBezTo>
                <a:cubicBezTo>
                  <a:pt x="452" y="125"/>
                  <a:pt x="445" y="131"/>
                  <a:pt x="440" y="136"/>
                </a:cubicBezTo>
                <a:cubicBezTo>
                  <a:pt x="414" y="163"/>
                  <a:pt x="386" y="189"/>
                  <a:pt x="360" y="217"/>
                </a:cubicBezTo>
                <a:cubicBezTo>
                  <a:pt x="355" y="223"/>
                  <a:pt x="351" y="233"/>
                  <a:pt x="352" y="241"/>
                </a:cubicBezTo>
                <a:cubicBezTo>
                  <a:pt x="352" y="273"/>
                  <a:pt x="340" y="298"/>
                  <a:pt x="312" y="313"/>
                </a:cubicBezTo>
                <a:cubicBezTo>
                  <a:pt x="284" y="328"/>
                  <a:pt x="256" y="326"/>
                  <a:pt x="231" y="307"/>
                </a:cubicBezTo>
                <a:cubicBezTo>
                  <a:pt x="206" y="288"/>
                  <a:pt x="195" y="261"/>
                  <a:pt x="204" y="231"/>
                </a:cubicBezTo>
                <a:cubicBezTo>
                  <a:pt x="207" y="217"/>
                  <a:pt x="203" y="209"/>
                  <a:pt x="194" y="200"/>
                </a:cubicBezTo>
                <a:cubicBezTo>
                  <a:pt x="134" y="139"/>
                  <a:pt x="74" y="78"/>
                  <a:pt x="15" y="17"/>
                </a:cubicBezTo>
                <a:cubicBezTo>
                  <a:pt x="11" y="13"/>
                  <a:pt x="7" y="9"/>
                  <a:pt x="0" y="0"/>
                </a:cubicBezTo>
                <a:cubicBezTo>
                  <a:pt x="42" y="0"/>
                  <a:pt x="81" y="0"/>
                  <a:pt x="119" y="1"/>
                </a:cubicBezTo>
                <a:cubicBezTo>
                  <a:pt x="124" y="1"/>
                  <a:pt x="130" y="8"/>
                  <a:pt x="134" y="12"/>
                </a:cubicBezTo>
                <a:cubicBezTo>
                  <a:pt x="184" y="62"/>
                  <a:pt x="233" y="111"/>
                  <a:pt x="285" y="163"/>
                </a:cubicBezTo>
                <a:close/>
              </a:path>
            </a:pathLst>
          </a:cu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grpSp>
        <p:nvGrpSpPr>
          <p:cNvPr id="12" name="组合 11"/>
          <p:cNvGrpSpPr/>
          <p:nvPr/>
        </p:nvGrpSpPr>
        <p:grpSpPr>
          <a:xfrm>
            <a:off x="712044" y="2672184"/>
            <a:ext cx="3091572" cy="1023960"/>
            <a:chOff x="712044" y="2527044"/>
            <a:chExt cx="3091572" cy="1023960"/>
          </a:xfrm>
        </p:grpSpPr>
        <p:grpSp>
          <p:nvGrpSpPr>
            <p:cNvPr id="13" name="组合 12"/>
            <p:cNvGrpSpPr/>
            <p:nvPr/>
          </p:nvGrpSpPr>
          <p:grpSpPr>
            <a:xfrm>
              <a:off x="712044" y="2527044"/>
              <a:ext cx="2370017" cy="1023960"/>
              <a:chOff x="1221767" y="2192338"/>
              <a:chExt cx="2370017" cy="1023960"/>
            </a:xfrm>
          </p:grpSpPr>
          <p:sp>
            <p:nvSpPr>
              <p:cNvPr id="15" name="矩形 14"/>
              <p:cNvSpPr/>
              <p:nvPr/>
            </p:nvSpPr>
            <p:spPr>
              <a:xfrm>
                <a:off x="1868235" y="2192338"/>
                <a:ext cx="1723549" cy="338554"/>
              </a:xfrm>
              <a:prstGeom prst="rect">
                <a:avLst/>
              </a:prstGeom>
            </p:spPr>
            <p:txBody>
              <a:bodyPr wrap="none">
                <a:spAutoFit/>
              </a:bodyPr>
              <a:lstStyle/>
              <a:p>
                <a:pPr algn="r"/>
                <a:r>
                  <a:rPr lang="en-US" altLang="zh-CN" sz="1600" dirty="0">
                    <a:solidFill>
                      <a:schemeClr val="bg1">
                        <a:lumMod val="50000"/>
                      </a:schemeClr>
                    </a:solidFill>
                    <a:latin typeface="+mn-ea"/>
                  </a:rPr>
                  <a:t>CLICK ADD TITLE</a:t>
                </a:r>
                <a:endParaRPr lang="zh-CN" altLang="en-US" sz="1600" dirty="0">
                  <a:solidFill>
                    <a:schemeClr val="bg1">
                      <a:lumMod val="50000"/>
                    </a:schemeClr>
                  </a:solidFill>
                  <a:latin typeface="+mn-ea"/>
                </a:endParaRPr>
              </a:p>
            </p:txBody>
          </p:sp>
          <p:sp>
            <p:nvSpPr>
              <p:cNvPr id="16" name="矩形 15"/>
              <p:cNvSpPr/>
              <p:nvPr/>
            </p:nvSpPr>
            <p:spPr>
              <a:xfrm>
                <a:off x="1221767" y="2523608"/>
                <a:ext cx="2370017" cy="692690"/>
              </a:xfrm>
              <a:prstGeom prst="rect">
                <a:avLst/>
              </a:prstGeom>
            </p:spPr>
            <p:txBody>
              <a:bodyPr wrap="square">
                <a:spAutoFit/>
              </a:bodyPr>
              <a:lstStyle/>
              <a:p>
                <a:pPr algn="r">
                  <a:lnSpc>
                    <a:spcPct val="130000"/>
                  </a:lnSpc>
                </a:pPr>
                <a:r>
                  <a:rPr lang="zh-CN" altLang="en-US" sz="1000" dirty="0">
                    <a:solidFill>
                      <a:schemeClr val="bg1">
                        <a:lumMod val="50000"/>
                      </a:schemeClr>
                    </a:solidFill>
                    <a:latin typeface="+mn-ea"/>
                  </a:rPr>
                  <a:t>Hunan magic rain Advertising CoLtd.professional professional team</a:t>
                </a:r>
              </a:p>
            </p:txBody>
          </p:sp>
        </p:grpSp>
        <p:sp>
          <p:nvSpPr>
            <p:cNvPr id="14" name="文本框 17"/>
            <p:cNvSpPr txBox="1"/>
            <p:nvPr/>
          </p:nvSpPr>
          <p:spPr>
            <a:xfrm>
              <a:off x="3138049" y="2625738"/>
              <a:ext cx="665567" cy="584775"/>
            </a:xfrm>
            <a:prstGeom prst="rect">
              <a:avLst/>
            </a:prstGeom>
            <a:noFill/>
          </p:spPr>
          <p:txBody>
            <a:bodyPr wrap="none" rtlCol="0">
              <a:spAutoFit/>
            </a:bodyPr>
            <a:lstStyle/>
            <a:p>
              <a:r>
                <a:rPr lang="en-US" altLang="zh-CN" sz="3200" i="1" dirty="0">
                  <a:solidFill>
                    <a:schemeClr val="bg1">
                      <a:lumMod val="50000"/>
                    </a:schemeClr>
                  </a:solidFill>
                  <a:latin typeface="方正中等线繁体" panose="03000509000000000000" pitchFamily="65" charset="-122"/>
                  <a:ea typeface="方正中等线繁体" panose="03000509000000000000" pitchFamily="65" charset="-122"/>
                </a:rPr>
                <a:t>01</a:t>
              </a:r>
              <a:endParaRPr lang="zh-CN" altLang="en-US" sz="3200" i="1" dirty="0">
                <a:solidFill>
                  <a:schemeClr val="bg1">
                    <a:lumMod val="50000"/>
                  </a:schemeClr>
                </a:solidFill>
                <a:latin typeface="方正中等线繁体" panose="03000509000000000000" pitchFamily="65" charset="-122"/>
                <a:ea typeface="方正中等线繁体" panose="03000509000000000000" pitchFamily="65" charset="-122"/>
              </a:endParaRPr>
            </a:p>
          </p:txBody>
        </p:sp>
      </p:grpSp>
      <p:grpSp>
        <p:nvGrpSpPr>
          <p:cNvPr id="17" name="组合 16"/>
          <p:cNvGrpSpPr/>
          <p:nvPr/>
        </p:nvGrpSpPr>
        <p:grpSpPr>
          <a:xfrm>
            <a:off x="8219501" y="2672184"/>
            <a:ext cx="3260455" cy="1023960"/>
            <a:chOff x="8219501" y="2527044"/>
            <a:chExt cx="3260455" cy="1023960"/>
          </a:xfrm>
        </p:grpSpPr>
        <p:grpSp>
          <p:nvGrpSpPr>
            <p:cNvPr id="18" name="组合 17"/>
            <p:cNvGrpSpPr/>
            <p:nvPr/>
          </p:nvGrpSpPr>
          <p:grpSpPr>
            <a:xfrm>
              <a:off x="9109939" y="2527044"/>
              <a:ext cx="2370017" cy="1023960"/>
              <a:chOff x="3106598" y="5073134"/>
              <a:chExt cx="2370017" cy="1023960"/>
            </a:xfrm>
          </p:grpSpPr>
          <p:sp>
            <p:nvSpPr>
              <p:cNvPr id="20" name="矩形 19"/>
              <p:cNvSpPr/>
              <p:nvPr/>
            </p:nvSpPr>
            <p:spPr>
              <a:xfrm>
                <a:off x="3106598" y="5073134"/>
                <a:ext cx="1723549" cy="338554"/>
              </a:xfrm>
              <a:prstGeom prst="rect">
                <a:avLst/>
              </a:prstGeom>
            </p:spPr>
            <p:txBody>
              <a:bodyPr wrap="none">
                <a:spAutoFit/>
              </a:bodyPr>
              <a:lstStyle/>
              <a:p>
                <a:r>
                  <a:rPr lang="en-US" altLang="zh-CN" sz="1600" dirty="0">
                    <a:solidFill>
                      <a:schemeClr val="bg1">
                        <a:lumMod val="50000"/>
                      </a:schemeClr>
                    </a:solidFill>
                    <a:latin typeface="+mn-ea"/>
                  </a:rPr>
                  <a:t>CLICK ADD TITLE</a:t>
                </a:r>
                <a:endParaRPr lang="zh-CN" altLang="en-US" sz="1600" dirty="0">
                  <a:solidFill>
                    <a:schemeClr val="bg1">
                      <a:lumMod val="50000"/>
                    </a:schemeClr>
                  </a:solidFill>
                  <a:latin typeface="+mn-ea"/>
                </a:endParaRPr>
              </a:p>
            </p:txBody>
          </p:sp>
          <p:sp>
            <p:nvSpPr>
              <p:cNvPr id="21" name="矩形 20"/>
              <p:cNvSpPr/>
              <p:nvPr/>
            </p:nvSpPr>
            <p:spPr>
              <a:xfrm>
                <a:off x="3106598" y="5404404"/>
                <a:ext cx="2370017" cy="692690"/>
              </a:xfrm>
              <a:prstGeom prst="rect">
                <a:avLst/>
              </a:prstGeom>
            </p:spPr>
            <p:txBody>
              <a:bodyPr wrap="square">
                <a:spAutoFit/>
              </a:bodyPr>
              <a:lstStyle/>
              <a:p>
                <a:pPr>
                  <a:lnSpc>
                    <a:spcPct val="130000"/>
                  </a:lnSpc>
                </a:pPr>
                <a:r>
                  <a:rPr lang="zh-CN" altLang="en-US" sz="1000" dirty="0">
                    <a:solidFill>
                      <a:schemeClr val="bg1">
                        <a:lumMod val="50000"/>
                      </a:schemeClr>
                    </a:solidFill>
                    <a:latin typeface="+mn-ea"/>
                  </a:rPr>
                  <a:t>Hunan magic rain Advertising CoLtd.professional professional team</a:t>
                </a:r>
              </a:p>
            </p:txBody>
          </p:sp>
        </p:grpSp>
        <p:sp>
          <p:nvSpPr>
            <p:cNvPr id="19" name="文本框 22"/>
            <p:cNvSpPr txBox="1"/>
            <p:nvPr/>
          </p:nvSpPr>
          <p:spPr>
            <a:xfrm>
              <a:off x="8219501" y="2624704"/>
              <a:ext cx="665567" cy="584775"/>
            </a:xfrm>
            <a:prstGeom prst="rect">
              <a:avLst/>
            </a:prstGeom>
            <a:noFill/>
          </p:spPr>
          <p:txBody>
            <a:bodyPr wrap="none" rtlCol="0">
              <a:spAutoFit/>
            </a:bodyPr>
            <a:lstStyle/>
            <a:p>
              <a:r>
                <a:rPr lang="en-US" altLang="zh-CN" sz="3200" i="1" dirty="0">
                  <a:solidFill>
                    <a:schemeClr val="bg1">
                      <a:lumMod val="50000"/>
                    </a:schemeClr>
                  </a:solidFill>
                  <a:latin typeface="方正中等线繁体" panose="03000509000000000000" pitchFamily="65" charset="-122"/>
                  <a:ea typeface="方正中等线繁体" panose="03000509000000000000" pitchFamily="65" charset="-122"/>
                </a:rPr>
                <a:t>02</a:t>
              </a:r>
              <a:endParaRPr lang="zh-CN" altLang="en-US" sz="3200" i="1" dirty="0">
                <a:solidFill>
                  <a:schemeClr val="bg1">
                    <a:lumMod val="50000"/>
                  </a:schemeClr>
                </a:solidFill>
                <a:latin typeface="方正中等线繁体" panose="03000509000000000000" pitchFamily="65" charset="-122"/>
                <a:ea typeface="方正中等线繁体" panose="03000509000000000000" pitchFamily="65" charset="-122"/>
              </a:endParaRPr>
            </a:p>
          </p:txBody>
        </p:sp>
      </p:grpSp>
      <p:grpSp>
        <p:nvGrpSpPr>
          <p:cNvPr id="22" name="组合 21"/>
          <p:cNvGrpSpPr/>
          <p:nvPr/>
        </p:nvGrpSpPr>
        <p:grpSpPr>
          <a:xfrm>
            <a:off x="712044" y="4775378"/>
            <a:ext cx="3091572" cy="1023767"/>
            <a:chOff x="712044" y="4630238"/>
            <a:chExt cx="3091572" cy="1023767"/>
          </a:xfrm>
        </p:grpSpPr>
        <p:grpSp>
          <p:nvGrpSpPr>
            <p:cNvPr id="23" name="组合 22"/>
            <p:cNvGrpSpPr/>
            <p:nvPr/>
          </p:nvGrpSpPr>
          <p:grpSpPr>
            <a:xfrm>
              <a:off x="712044" y="4630238"/>
              <a:ext cx="2370017" cy="1023767"/>
              <a:chOff x="1221767" y="2192338"/>
              <a:chExt cx="2370017" cy="1023767"/>
            </a:xfrm>
          </p:grpSpPr>
          <p:sp>
            <p:nvSpPr>
              <p:cNvPr id="25" name="矩形 24"/>
              <p:cNvSpPr/>
              <p:nvPr/>
            </p:nvSpPr>
            <p:spPr>
              <a:xfrm>
                <a:off x="1868235" y="2192338"/>
                <a:ext cx="1723549" cy="338554"/>
              </a:xfrm>
              <a:prstGeom prst="rect">
                <a:avLst/>
              </a:prstGeom>
            </p:spPr>
            <p:txBody>
              <a:bodyPr wrap="none">
                <a:spAutoFit/>
              </a:bodyPr>
              <a:lstStyle/>
              <a:p>
                <a:pPr algn="r"/>
                <a:r>
                  <a:rPr lang="en-US" altLang="zh-CN" sz="1600" dirty="0">
                    <a:solidFill>
                      <a:schemeClr val="bg1">
                        <a:lumMod val="50000"/>
                      </a:schemeClr>
                    </a:solidFill>
                    <a:latin typeface="+mn-ea"/>
                  </a:rPr>
                  <a:t>CLICK ADD TITLE</a:t>
                </a:r>
                <a:endParaRPr lang="zh-CN" altLang="en-US" sz="1600" dirty="0">
                  <a:solidFill>
                    <a:schemeClr val="bg1">
                      <a:lumMod val="50000"/>
                    </a:schemeClr>
                  </a:solidFill>
                  <a:latin typeface="+mn-ea"/>
                </a:endParaRPr>
              </a:p>
            </p:txBody>
          </p:sp>
          <p:sp>
            <p:nvSpPr>
              <p:cNvPr id="26" name="矩形 25"/>
              <p:cNvSpPr/>
              <p:nvPr/>
            </p:nvSpPr>
            <p:spPr>
              <a:xfrm>
                <a:off x="1221767" y="2523608"/>
                <a:ext cx="2370017" cy="692497"/>
              </a:xfrm>
              <a:prstGeom prst="rect">
                <a:avLst/>
              </a:prstGeom>
            </p:spPr>
            <p:txBody>
              <a:bodyPr wrap="square">
                <a:spAutoFit/>
              </a:bodyPr>
              <a:lstStyle/>
              <a:p>
                <a:pPr algn="r">
                  <a:lnSpc>
                    <a:spcPct val="130000"/>
                  </a:lnSpc>
                </a:pPr>
                <a:r>
                  <a:rPr lang="zh-CN" altLang="en-US" sz="1000" dirty="0">
                    <a:solidFill>
                      <a:schemeClr val="bg1">
                        <a:lumMod val="50000"/>
                      </a:schemeClr>
                    </a:solidFill>
                    <a:latin typeface="+mn-ea"/>
                  </a:rPr>
                  <a:t>Hunan magic rain Advertising CoLtd.professional professional team</a:t>
                </a:r>
              </a:p>
            </p:txBody>
          </p:sp>
        </p:grpSp>
        <p:sp>
          <p:nvSpPr>
            <p:cNvPr id="24" name="文本框 27"/>
            <p:cNvSpPr txBox="1"/>
            <p:nvPr/>
          </p:nvSpPr>
          <p:spPr>
            <a:xfrm>
              <a:off x="3138049" y="4728932"/>
              <a:ext cx="665567" cy="584775"/>
            </a:xfrm>
            <a:prstGeom prst="rect">
              <a:avLst/>
            </a:prstGeom>
            <a:noFill/>
          </p:spPr>
          <p:txBody>
            <a:bodyPr wrap="none" rtlCol="0">
              <a:spAutoFit/>
            </a:bodyPr>
            <a:lstStyle/>
            <a:p>
              <a:r>
                <a:rPr lang="en-US" altLang="zh-CN" sz="3200" i="1" dirty="0">
                  <a:solidFill>
                    <a:schemeClr val="bg1">
                      <a:lumMod val="50000"/>
                    </a:schemeClr>
                  </a:solidFill>
                  <a:latin typeface="方正中等线繁体" panose="03000509000000000000" pitchFamily="65" charset="-122"/>
                  <a:ea typeface="方正中等线繁体" panose="03000509000000000000" pitchFamily="65" charset="-122"/>
                </a:rPr>
                <a:t>03</a:t>
              </a:r>
              <a:endParaRPr lang="zh-CN" altLang="en-US" sz="3200" i="1" dirty="0">
                <a:solidFill>
                  <a:schemeClr val="bg1">
                    <a:lumMod val="50000"/>
                  </a:schemeClr>
                </a:solidFill>
                <a:latin typeface="方正中等线繁体" panose="03000509000000000000" pitchFamily="65" charset="-122"/>
                <a:ea typeface="方正中等线繁体" panose="03000509000000000000" pitchFamily="65" charset="-122"/>
              </a:endParaRPr>
            </a:p>
          </p:txBody>
        </p:sp>
      </p:grpSp>
      <p:grpSp>
        <p:nvGrpSpPr>
          <p:cNvPr id="27" name="组合 26"/>
          <p:cNvGrpSpPr/>
          <p:nvPr/>
        </p:nvGrpSpPr>
        <p:grpSpPr>
          <a:xfrm>
            <a:off x="8219501" y="4775378"/>
            <a:ext cx="3260455" cy="1023767"/>
            <a:chOff x="8219501" y="4630238"/>
            <a:chExt cx="3260455" cy="1023767"/>
          </a:xfrm>
        </p:grpSpPr>
        <p:grpSp>
          <p:nvGrpSpPr>
            <p:cNvPr id="28" name="组合 27"/>
            <p:cNvGrpSpPr/>
            <p:nvPr/>
          </p:nvGrpSpPr>
          <p:grpSpPr>
            <a:xfrm>
              <a:off x="9109939" y="4630238"/>
              <a:ext cx="2370017" cy="1023767"/>
              <a:chOff x="3106598" y="5073134"/>
              <a:chExt cx="2370017" cy="1023767"/>
            </a:xfrm>
          </p:grpSpPr>
          <p:sp>
            <p:nvSpPr>
              <p:cNvPr id="30" name="矩形 29"/>
              <p:cNvSpPr/>
              <p:nvPr/>
            </p:nvSpPr>
            <p:spPr>
              <a:xfrm>
                <a:off x="3106598" y="5073134"/>
                <a:ext cx="1723549" cy="338554"/>
              </a:xfrm>
              <a:prstGeom prst="rect">
                <a:avLst/>
              </a:prstGeom>
            </p:spPr>
            <p:txBody>
              <a:bodyPr wrap="none">
                <a:spAutoFit/>
              </a:bodyPr>
              <a:lstStyle/>
              <a:p>
                <a:r>
                  <a:rPr lang="en-US" altLang="zh-CN" sz="1600" dirty="0">
                    <a:solidFill>
                      <a:schemeClr val="bg1">
                        <a:lumMod val="50000"/>
                      </a:schemeClr>
                    </a:solidFill>
                    <a:latin typeface="+mn-ea"/>
                  </a:rPr>
                  <a:t>CLICK ADD TITLE</a:t>
                </a:r>
                <a:endParaRPr lang="zh-CN" altLang="en-US" sz="1600" dirty="0">
                  <a:solidFill>
                    <a:schemeClr val="bg1">
                      <a:lumMod val="50000"/>
                    </a:schemeClr>
                  </a:solidFill>
                  <a:latin typeface="+mn-ea"/>
                </a:endParaRPr>
              </a:p>
            </p:txBody>
          </p:sp>
          <p:sp>
            <p:nvSpPr>
              <p:cNvPr id="31" name="矩形 30"/>
              <p:cNvSpPr/>
              <p:nvPr/>
            </p:nvSpPr>
            <p:spPr>
              <a:xfrm>
                <a:off x="3106598" y="5404404"/>
                <a:ext cx="2370017" cy="692497"/>
              </a:xfrm>
              <a:prstGeom prst="rect">
                <a:avLst/>
              </a:prstGeom>
            </p:spPr>
            <p:txBody>
              <a:bodyPr wrap="square">
                <a:spAutoFit/>
              </a:bodyPr>
              <a:lstStyle/>
              <a:p>
                <a:pPr>
                  <a:lnSpc>
                    <a:spcPct val="130000"/>
                  </a:lnSpc>
                </a:pPr>
                <a:r>
                  <a:rPr lang="zh-CN" altLang="en-US" sz="1000" dirty="0">
                    <a:solidFill>
                      <a:schemeClr val="bg1">
                        <a:lumMod val="50000"/>
                      </a:schemeClr>
                    </a:solidFill>
                    <a:latin typeface="+mn-ea"/>
                  </a:rPr>
                  <a:t>Hunan magic rain Advertising CoLtd.professional professional team</a:t>
                </a:r>
              </a:p>
            </p:txBody>
          </p:sp>
        </p:grpSp>
        <p:sp>
          <p:nvSpPr>
            <p:cNvPr id="29" name="文本框 32"/>
            <p:cNvSpPr txBox="1"/>
            <p:nvPr/>
          </p:nvSpPr>
          <p:spPr>
            <a:xfrm>
              <a:off x="8219501" y="4728932"/>
              <a:ext cx="665567" cy="584775"/>
            </a:xfrm>
            <a:prstGeom prst="rect">
              <a:avLst/>
            </a:prstGeom>
            <a:noFill/>
          </p:spPr>
          <p:txBody>
            <a:bodyPr wrap="none" rtlCol="0">
              <a:spAutoFit/>
            </a:bodyPr>
            <a:lstStyle/>
            <a:p>
              <a:r>
                <a:rPr lang="en-US" altLang="zh-CN" sz="3200" i="1" dirty="0">
                  <a:solidFill>
                    <a:schemeClr val="bg1">
                      <a:lumMod val="50000"/>
                    </a:schemeClr>
                  </a:solidFill>
                  <a:latin typeface="方正中等线繁体" panose="03000509000000000000" pitchFamily="65" charset="-122"/>
                  <a:ea typeface="方正中等线繁体" panose="03000509000000000000" pitchFamily="65" charset="-122"/>
                </a:rPr>
                <a:t>04</a:t>
              </a:r>
              <a:endParaRPr lang="zh-CN" altLang="en-US" sz="3200" i="1" dirty="0">
                <a:solidFill>
                  <a:schemeClr val="bg1">
                    <a:lumMod val="50000"/>
                  </a:schemeClr>
                </a:solidFill>
                <a:latin typeface="方正中等线繁体" panose="03000509000000000000" pitchFamily="65" charset="-122"/>
                <a:ea typeface="方正中等线繁体" panose="03000509000000000000" pitchFamily="65" charset="-122"/>
              </a:endParaRPr>
            </a:p>
          </p:txBody>
        </p:sp>
      </p:grpSp>
      <p:grpSp>
        <p:nvGrpSpPr>
          <p:cNvPr id="32" name="组合 31"/>
          <p:cNvGrpSpPr>
            <a:grpSpLocks noChangeAspect="1"/>
          </p:cNvGrpSpPr>
          <p:nvPr/>
        </p:nvGrpSpPr>
        <p:grpSpPr>
          <a:xfrm>
            <a:off x="5731670" y="3778812"/>
            <a:ext cx="722312" cy="614595"/>
            <a:chOff x="7909299" y="3772690"/>
            <a:chExt cx="667095" cy="567616"/>
          </a:xfrm>
          <a:solidFill>
            <a:schemeClr val="bg1">
              <a:lumMod val="50000"/>
            </a:schemeClr>
          </a:solidFill>
        </p:grpSpPr>
        <p:sp>
          <p:nvSpPr>
            <p:cNvPr id="33"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w="38100">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34"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w="38100">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grpSp>
    </p:spTree>
    <p:extLst>
      <p:ext uri="{BB962C8B-B14F-4D97-AF65-F5344CB8AC3E}">
        <p14:creationId xmlns:p14="http://schemas.microsoft.com/office/powerpoint/2010/main" val="48967201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0"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250"/>
                                        <p:tgtEl>
                                          <p:spTgt spid="9"/>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250"/>
                                        <p:tgtEl>
                                          <p:spTgt spid="5"/>
                                        </p:tgtEl>
                                      </p:cBhvr>
                                    </p:animEffect>
                                  </p:childTnLst>
                                </p:cTn>
                              </p:par>
                            </p:childTnLst>
                          </p:cTn>
                        </p:par>
                        <p:par>
                          <p:cTn id="18" fill="hold">
                            <p:stCondLst>
                              <p:cond delay="1250"/>
                            </p:stCondLst>
                            <p:childTnLst>
                              <p:par>
                                <p:cTn id="19" presetID="10" presetClass="entr" presetSubtype="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250"/>
                                        <p:tgtEl>
                                          <p:spTgt spid="10"/>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250"/>
                                        <p:tgtEl>
                                          <p:spTgt spid="11"/>
                                        </p:tgtEl>
                                      </p:cBhvr>
                                    </p:animEffect>
                                  </p:childTnLst>
                                </p:cTn>
                              </p:par>
                            </p:childTnLst>
                          </p:cTn>
                        </p:par>
                        <p:par>
                          <p:cTn id="26" fill="hold">
                            <p:stCondLst>
                              <p:cond delay="1750"/>
                            </p:stCondLst>
                            <p:childTnLst>
                              <p:par>
                                <p:cTn id="27" presetID="10" presetClass="entr" presetSubtype="0" fill="hold" nodeType="after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250"/>
                                        <p:tgtEl>
                                          <p:spTgt spid="32"/>
                                        </p:tgtEl>
                                      </p:cBhvr>
                                    </p:animEffect>
                                  </p:childTnLst>
                                </p:cTn>
                              </p:par>
                            </p:childTnLst>
                          </p:cTn>
                        </p:par>
                        <p:par>
                          <p:cTn id="30" fill="hold">
                            <p:stCondLst>
                              <p:cond delay="2000"/>
                            </p:stCondLst>
                            <p:childTnLst>
                              <p:par>
                                <p:cTn id="31" presetID="10" presetClass="entr" presetSubtype="0"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250"/>
                                        <p:tgtEl>
                                          <p:spTgt spid="12"/>
                                        </p:tgtEl>
                                      </p:cBhvr>
                                    </p:animEffect>
                                  </p:childTnLst>
                                </p:cTn>
                              </p:par>
                            </p:childTnLst>
                          </p:cTn>
                        </p:par>
                        <p:par>
                          <p:cTn id="34" fill="hold">
                            <p:stCondLst>
                              <p:cond delay="2250"/>
                            </p:stCondLst>
                            <p:childTnLst>
                              <p:par>
                                <p:cTn id="35" presetID="10" presetClass="entr" presetSubtype="0" fill="hold"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250"/>
                                        <p:tgtEl>
                                          <p:spTgt spid="17"/>
                                        </p:tgtEl>
                                      </p:cBhvr>
                                    </p:animEffect>
                                  </p:childTnLst>
                                </p:cTn>
                              </p:par>
                            </p:childTnLst>
                          </p:cTn>
                        </p:par>
                        <p:par>
                          <p:cTn id="38" fill="hold">
                            <p:stCondLst>
                              <p:cond delay="2500"/>
                            </p:stCondLst>
                            <p:childTnLst>
                              <p:par>
                                <p:cTn id="39" presetID="10" presetClass="entr" presetSubtype="0" fill="hold" nodeType="after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250"/>
                                        <p:tgtEl>
                                          <p:spTgt spid="22"/>
                                        </p:tgtEl>
                                      </p:cBhvr>
                                    </p:animEffect>
                                  </p:childTnLst>
                                </p:cTn>
                              </p:par>
                            </p:childTnLst>
                          </p:cTn>
                        </p:par>
                        <p:par>
                          <p:cTn id="42" fill="hold">
                            <p:stCondLst>
                              <p:cond delay="2750"/>
                            </p:stCondLst>
                            <p:childTnLst>
                              <p:par>
                                <p:cTn id="43" presetID="10" presetClass="entr" presetSubtype="0" fill="hold"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fade">
                                      <p:cBhvr>
                                        <p:cTn id="45" dur="2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0" grpId="0" animBg="1"/>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942517" y="820960"/>
            <a:ext cx="6350000" cy="601494"/>
            <a:chOff x="3364550" y="733036"/>
            <a:chExt cx="6350000" cy="601494"/>
          </a:xfrm>
        </p:grpSpPr>
        <p:sp>
          <p:nvSpPr>
            <p:cNvPr id="6" name="TextBox 2"/>
            <p:cNvSpPr txBox="1"/>
            <p:nvPr/>
          </p:nvSpPr>
          <p:spPr>
            <a:xfrm>
              <a:off x="4901276" y="733036"/>
              <a:ext cx="3276549" cy="461666"/>
            </a:xfrm>
            <a:prstGeom prst="rect">
              <a:avLst/>
            </a:prstGeom>
            <a:noFill/>
          </p:spPr>
          <p:txBody>
            <a:bodyPr wrap="none" rtlCol="0">
              <a:spAutoFit/>
            </a:bodyPr>
            <a:lstStyle/>
            <a:p>
              <a:r>
                <a:rPr lang="zh-CN" altLang="en-US" sz="2400" dirty="0">
                  <a:solidFill>
                    <a:srgbClr val="EFA292"/>
                  </a:solidFill>
                  <a:latin typeface="微软雅黑" panose="020B0503020204020204" pitchFamily="34" charset="-122"/>
                  <a:ea typeface="微软雅黑" panose="020B0503020204020204" pitchFamily="34" charset="-122"/>
                </a:rPr>
                <a:t>点击输入相关文字标题</a:t>
              </a:r>
            </a:p>
          </p:txBody>
        </p:sp>
        <p:cxnSp>
          <p:nvCxnSpPr>
            <p:cNvPr id="7" name="直接连接符 6"/>
            <p:cNvCxnSpPr/>
            <p:nvPr/>
          </p:nvCxnSpPr>
          <p:spPr>
            <a:xfrm>
              <a:off x="3364550" y="1334530"/>
              <a:ext cx="6350000" cy="0"/>
            </a:xfrm>
            <a:prstGeom prst="line">
              <a:avLst/>
            </a:prstGeom>
            <a:ln w="3175">
              <a:solidFill>
                <a:srgbClr val="EFA292"/>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1617392" y="1892300"/>
            <a:ext cx="9194558" cy="4295808"/>
            <a:chOff x="1585889" y="1906416"/>
            <a:chExt cx="9079763" cy="4242175"/>
          </a:xfrm>
        </p:grpSpPr>
        <p:sp>
          <p:nvSpPr>
            <p:cNvPr id="5" name="椭圆 4"/>
            <p:cNvSpPr/>
            <p:nvPr/>
          </p:nvSpPr>
          <p:spPr>
            <a:xfrm>
              <a:off x="1585889" y="4153937"/>
              <a:ext cx="1994654" cy="1994654"/>
            </a:xfrm>
            <a:prstGeom prst="ellipse">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 name="椭圆 8"/>
            <p:cNvSpPr/>
            <p:nvPr/>
          </p:nvSpPr>
          <p:spPr>
            <a:xfrm>
              <a:off x="3947592" y="4153937"/>
              <a:ext cx="1994654" cy="1994654"/>
            </a:xfrm>
            <a:prstGeom prst="ellipse">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 name="椭圆 9"/>
            <p:cNvSpPr/>
            <p:nvPr/>
          </p:nvSpPr>
          <p:spPr>
            <a:xfrm>
              <a:off x="6309295" y="4153937"/>
              <a:ext cx="1994654" cy="1994654"/>
            </a:xfrm>
            <a:prstGeom prst="ellipse">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1" name="椭圆 10"/>
            <p:cNvSpPr/>
            <p:nvPr/>
          </p:nvSpPr>
          <p:spPr>
            <a:xfrm>
              <a:off x="8670998" y="4153937"/>
              <a:ext cx="1994654" cy="1994654"/>
            </a:xfrm>
            <a:prstGeom prst="ellipse">
              <a:avLst/>
            </a:prstGeom>
            <a:blipFill>
              <a:blip r:embed="rId6"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2" name="任意多边形 9"/>
            <p:cNvSpPr/>
            <p:nvPr/>
          </p:nvSpPr>
          <p:spPr>
            <a:xfrm>
              <a:off x="1585889" y="1906416"/>
              <a:ext cx="1980000" cy="2029522"/>
            </a:xfrm>
            <a:custGeom>
              <a:avLst/>
              <a:gdLst>
                <a:gd name="connsiteX0" fmla="*/ 127235 w 1980000"/>
                <a:gd name="connsiteY0" fmla="*/ 0 h 2827279"/>
                <a:gd name="connsiteX1" fmla="*/ 1852765 w 1980000"/>
                <a:gd name="connsiteY1" fmla="*/ 0 h 2827279"/>
                <a:gd name="connsiteX2" fmla="*/ 1980000 w 1980000"/>
                <a:gd name="connsiteY2" fmla="*/ 127235 h 2827279"/>
                <a:gd name="connsiteX3" fmla="*/ 1980000 w 1980000"/>
                <a:gd name="connsiteY3" fmla="*/ 2572765 h 2827279"/>
                <a:gd name="connsiteX4" fmla="*/ 1852765 w 1980000"/>
                <a:gd name="connsiteY4" fmla="*/ 2700000 h 2827279"/>
                <a:gd name="connsiteX5" fmla="*/ 1117279 w 1980000"/>
                <a:gd name="connsiteY5" fmla="*/ 2700000 h 2827279"/>
                <a:gd name="connsiteX6" fmla="*/ 990000 w 1980000"/>
                <a:gd name="connsiteY6" fmla="*/ 2827279 h 2827279"/>
                <a:gd name="connsiteX7" fmla="*/ 862721 w 1980000"/>
                <a:gd name="connsiteY7" fmla="*/ 2700000 h 2827279"/>
                <a:gd name="connsiteX8" fmla="*/ 127235 w 1980000"/>
                <a:gd name="connsiteY8" fmla="*/ 2700000 h 2827279"/>
                <a:gd name="connsiteX9" fmla="*/ 0 w 1980000"/>
                <a:gd name="connsiteY9" fmla="*/ 2572765 h 2827279"/>
                <a:gd name="connsiteX10" fmla="*/ 0 w 1980000"/>
                <a:gd name="connsiteY10" fmla="*/ 127235 h 2827279"/>
                <a:gd name="connsiteX11" fmla="*/ 127235 w 1980000"/>
                <a:gd name="connsiteY11" fmla="*/ 0 h 282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0000" h="2827279">
                  <a:moveTo>
                    <a:pt x="127235" y="0"/>
                  </a:moveTo>
                  <a:lnTo>
                    <a:pt x="1852765" y="0"/>
                  </a:lnTo>
                  <a:cubicBezTo>
                    <a:pt x="1923035" y="0"/>
                    <a:pt x="1980000" y="56965"/>
                    <a:pt x="1980000" y="127235"/>
                  </a:cubicBezTo>
                  <a:lnTo>
                    <a:pt x="1980000" y="2572765"/>
                  </a:lnTo>
                  <a:cubicBezTo>
                    <a:pt x="1980000" y="2643035"/>
                    <a:pt x="1923035" y="2700000"/>
                    <a:pt x="1852765" y="2700000"/>
                  </a:cubicBezTo>
                  <a:lnTo>
                    <a:pt x="1117279" y="2700000"/>
                  </a:lnTo>
                  <a:lnTo>
                    <a:pt x="990000" y="2827279"/>
                  </a:lnTo>
                  <a:lnTo>
                    <a:pt x="862721" y="2700000"/>
                  </a:lnTo>
                  <a:lnTo>
                    <a:pt x="127235" y="2700000"/>
                  </a:lnTo>
                  <a:cubicBezTo>
                    <a:pt x="56965" y="2700000"/>
                    <a:pt x="0" y="2643035"/>
                    <a:pt x="0" y="2572765"/>
                  </a:cubicBezTo>
                  <a:lnTo>
                    <a:pt x="0" y="127235"/>
                  </a:lnTo>
                  <a:cubicBezTo>
                    <a:pt x="0" y="56965"/>
                    <a:pt x="56965" y="0"/>
                    <a:pt x="127235" y="0"/>
                  </a:cubicBezTo>
                  <a:close/>
                </a:path>
              </a:pathLst>
            </a:cu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3" name="任意多边形 10"/>
            <p:cNvSpPr/>
            <p:nvPr/>
          </p:nvSpPr>
          <p:spPr>
            <a:xfrm>
              <a:off x="3947592" y="1906416"/>
              <a:ext cx="1980000" cy="2029522"/>
            </a:xfrm>
            <a:custGeom>
              <a:avLst/>
              <a:gdLst>
                <a:gd name="connsiteX0" fmla="*/ 127235 w 1980000"/>
                <a:gd name="connsiteY0" fmla="*/ 0 h 2827279"/>
                <a:gd name="connsiteX1" fmla="*/ 1852765 w 1980000"/>
                <a:gd name="connsiteY1" fmla="*/ 0 h 2827279"/>
                <a:gd name="connsiteX2" fmla="*/ 1980000 w 1980000"/>
                <a:gd name="connsiteY2" fmla="*/ 127235 h 2827279"/>
                <a:gd name="connsiteX3" fmla="*/ 1980000 w 1980000"/>
                <a:gd name="connsiteY3" fmla="*/ 2572765 h 2827279"/>
                <a:gd name="connsiteX4" fmla="*/ 1852765 w 1980000"/>
                <a:gd name="connsiteY4" fmla="*/ 2700000 h 2827279"/>
                <a:gd name="connsiteX5" fmla="*/ 1117279 w 1980000"/>
                <a:gd name="connsiteY5" fmla="*/ 2700000 h 2827279"/>
                <a:gd name="connsiteX6" fmla="*/ 990000 w 1980000"/>
                <a:gd name="connsiteY6" fmla="*/ 2827279 h 2827279"/>
                <a:gd name="connsiteX7" fmla="*/ 862721 w 1980000"/>
                <a:gd name="connsiteY7" fmla="*/ 2700000 h 2827279"/>
                <a:gd name="connsiteX8" fmla="*/ 127235 w 1980000"/>
                <a:gd name="connsiteY8" fmla="*/ 2700000 h 2827279"/>
                <a:gd name="connsiteX9" fmla="*/ 0 w 1980000"/>
                <a:gd name="connsiteY9" fmla="*/ 2572765 h 2827279"/>
                <a:gd name="connsiteX10" fmla="*/ 0 w 1980000"/>
                <a:gd name="connsiteY10" fmla="*/ 127235 h 2827279"/>
                <a:gd name="connsiteX11" fmla="*/ 127235 w 1980000"/>
                <a:gd name="connsiteY11" fmla="*/ 0 h 282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0000" h="2827279">
                  <a:moveTo>
                    <a:pt x="127235" y="0"/>
                  </a:moveTo>
                  <a:lnTo>
                    <a:pt x="1852765" y="0"/>
                  </a:lnTo>
                  <a:cubicBezTo>
                    <a:pt x="1923035" y="0"/>
                    <a:pt x="1980000" y="56965"/>
                    <a:pt x="1980000" y="127235"/>
                  </a:cubicBezTo>
                  <a:lnTo>
                    <a:pt x="1980000" y="2572765"/>
                  </a:lnTo>
                  <a:cubicBezTo>
                    <a:pt x="1980000" y="2643035"/>
                    <a:pt x="1923035" y="2700000"/>
                    <a:pt x="1852765" y="2700000"/>
                  </a:cubicBezTo>
                  <a:lnTo>
                    <a:pt x="1117279" y="2700000"/>
                  </a:lnTo>
                  <a:lnTo>
                    <a:pt x="990000" y="2827279"/>
                  </a:lnTo>
                  <a:lnTo>
                    <a:pt x="862721" y="2700000"/>
                  </a:lnTo>
                  <a:lnTo>
                    <a:pt x="127235" y="2700000"/>
                  </a:lnTo>
                  <a:cubicBezTo>
                    <a:pt x="56965" y="2700000"/>
                    <a:pt x="0" y="2643035"/>
                    <a:pt x="0" y="2572765"/>
                  </a:cubicBezTo>
                  <a:lnTo>
                    <a:pt x="0" y="127235"/>
                  </a:lnTo>
                  <a:cubicBezTo>
                    <a:pt x="0" y="56965"/>
                    <a:pt x="56965" y="0"/>
                    <a:pt x="127235" y="0"/>
                  </a:cubicBezTo>
                  <a:close/>
                </a:path>
              </a:pathLst>
            </a:custGeom>
            <a:solidFill>
              <a:srgbClr val="B6CF8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 name="任意多边形 11"/>
            <p:cNvSpPr/>
            <p:nvPr/>
          </p:nvSpPr>
          <p:spPr>
            <a:xfrm>
              <a:off x="6309295" y="1906416"/>
              <a:ext cx="1980000" cy="2029522"/>
            </a:xfrm>
            <a:custGeom>
              <a:avLst/>
              <a:gdLst>
                <a:gd name="connsiteX0" fmla="*/ 127235 w 1980000"/>
                <a:gd name="connsiteY0" fmla="*/ 0 h 2827279"/>
                <a:gd name="connsiteX1" fmla="*/ 1852765 w 1980000"/>
                <a:gd name="connsiteY1" fmla="*/ 0 h 2827279"/>
                <a:gd name="connsiteX2" fmla="*/ 1980000 w 1980000"/>
                <a:gd name="connsiteY2" fmla="*/ 127235 h 2827279"/>
                <a:gd name="connsiteX3" fmla="*/ 1980000 w 1980000"/>
                <a:gd name="connsiteY3" fmla="*/ 2572765 h 2827279"/>
                <a:gd name="connsiteX4" fmla="*/ 1852765 w 1980000"/>
                <a:gd name="connsiteY4" fmla="*/ 2700000 h 2827279"/>
                <a:gd name="connsiteX5" fmla="*/ 1117279 w 1980000"/>
                <a:gd name="connsiteY5" fmla="*/ 2700000 h 2827279"/>
                <a:gd name="connsiteX6" fmla="*/ 990000 w 1980000"/>
                <a:gd name="connsiteY6" fmla="*/ 2827279 h 2827279"/>
                <a:gd name="connsiteX7" fmla="*/ 862721 w 1980000"/>
                <a:gd name="connsiteY7" fmla="*/ 2700000 h 2827279"/>
                <a:gd name="connsiteX8" fmla="*/ 127235 w 1980000"/>
                <a:gd name="connsiteY8" fmla="*/ 2700000 h 2827279"/>
                <a:gd name="connsiteX9" fmla="*/ 0 w 1980000"/>
                <a:gd name="connsiteY9" fmla="*/ 2572765 h 2827279"/>
                <a:gd name="connsiteX10" fmla="*/ 0 w 1980000"/>
                <a:gd name="connsiteY10" fmla="*/ 127235 h 2827279"/>
                <a:gd name="connsiteX11" fmla="*/ 127235 w 1980000"/>
                <a:gd name="connsiteY11" fmla="*/ 0 h 282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0000" h="2827279">
                  <a:moveTo>
                    <a:pt x="127235" y="0"/>
                  </a:moveTo>
                  <a:lnTo>
                    <a:pt x="1852765" y="0"/>
                  </a:lnTo>
                  <a:cubicBezTo>
                    <a:pt x="1923035" y="0"/>
                    <a:pt x="1980000" y="56965"/>
                    <a:pt x="1980000" y="127235"/>
                  </a:cubicBezTo>
                  <a:lnTo>
                    <a:pt x="1980000" y="2572765"/>
                  </a:lnTo>
                  <a:cubicBezTo>
                    <a:pt x="1980000" y="2643035"/>
                    <a:pt x="1923035" y="2700000"/>
                    <a:pt x="1852765" y="2700000"/>
                  </a:cubicBezTo>
                  <a:lnTo>
                    <a:pt x="1117279" y="2700000"/>
                  </a:lnTo>
                  <a:lnTo>
                    <a:pt x="990000" y="2827279"/>
                  </a:lnTo>
                  <a:lnTo>
                    <a:pt x="862721" y="2700000"/>
                  </a:lnTo>
                  <a:lnTo>
                    <a:pt x="127235" y="2700000"/>
                  </a:lnTo>
                  <a:cubicBezTo>
                    <a:pt x="56965" y="2700000"/>
                    <a:pt x="0" y="2643035"/>
                    <a:pt x="0" y="2572765"/>
                  </a:cubicBezTo>
                  <a:lnTo>
                    <a:pt x="0" y="127235"/>
                  </a:lnTo>
                  <a:cubicBezTo>
                    <a:pt x="0" y="56965"/>
                    <a:pt x="56965" y="0"/>
                    <a:pt x="127235" y="0"/>
                  </a:cubicBezTo>
                  <a:close/>
                </a:path>
              </a:pathLst>
            </a:cu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5" name="任意多边形 12"/>
            <p:cNvSpPr/>
            <p:nvPr/>
          </p:nvSpPr>
          <p:spPr>
            <a:xfrm>
              <a:off x="8670998" y="1906416"/>
              <a:ext cx="1980000" cy="2029522"/>
            </a:xfrm>
            <a:custGeom>
              <a:avLst/>
              <a:gdLst>
                <a:gd name="connsiteX0" fmla="*/ 127235 w 1980000"/>
                <a:gd name="connsiteY0" fmla="*/ 0 h 2827279"/>
                <a:gd name="connsiteX1" fmla="*/ 1852765 w 1980000"/>
                <a:gd name="connsiteY1" fmla="*/ 0 h 2827279"/>
                <a:gd name="connsiteX2" fmla="*/ 1980000 w 1980000"/>
                <a:gd name="connsiteY2" fmla="*/ 127235 h 2827279"/>
                <a:gd name="connsiteX3" fmla="*/ 1980000 w 1980000"/>
                <a:gd name="connsiteY3" fmla="*/ 2572765 h 2827279"/>
                <a:gd name="connsiteX4" fmla="*/ 1852765 w 1980000"/>
                <a:gd name="connsiteY4" fmla="*/ 2700000 h 2827279"/>
                <a:gd name="connsiteX5" fmla="*/ 1117279 w 1980000"/>
                <a:gd name="connsiteY5" fmla="*/ 2700000 h 2827279"/>
                <a:gd name="connsiteX6" fmla="*/ 990000 w 1980000"/>
                <a:gd name="connsiteY6" fmla="*/ 2827279 h 2827279"/>
                <a:gd name="connsiteX7" fmla="*/ 862721 w 1980000"/>
                <a:gd name="connsiteY7" fmla="*/ 2700000 h 2827279"/>
                <a:gd name="connsiteX8" fmla="*/ 127235 w 1980000"/>
                <a:gd name="connsiteY8" fmla="*/ 2700000 h 2827279"/>
                <a:gd name="connsiteX9" fmla="*/ 0 w 1980000"/>
                <a:gd name="connsiteY9" fmla="*/ 2572765 h 2827279"/>
                <a:gd name="connsiteX10" fmla="*/ 0 w 1980000"/>
                <a:gd name="connsiteY10" fmla="*/ 127235 h 2827279"/>
                <a:gd name="connsiteX11" fmla="*/ 127235 w 1980000"/>
                <a:gd name="connsiteY11" fmla="*/ 0 h 282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0000" h="2827279">
                  <a:moveTo>
                    <a:pt x="127235" y="0"/>
                  </a:moveTo>
                  <a:lnTo>
                    <a:pt x="1852765" y="0"/>
                  </a:lnTo>
                  <a:cubicBezTo>
                    <a:pt x="1923035" y="0"/>
                    <a:pt x="1980000" y="56965"/>
                    <a:pt x="1980000" y="127235"/>
                  </a:cubicBezTo>
                  <a:lnTo>
                    <a:pt x="1980000" y="2572765"/>
                  </a:lnTo>
                  <a:cubicBezTo>
                    <a:pt x="1980000" y="2643035"/>
                    <a:pt x="1923035" y="2700000"/>
                    <a:pt x="1852765" y="2700000"/>
                  </a:cubicBezTo>
                  <a:lnTo>
                    <a:pt x="1117279" y="2700000"/>
                  </a:lnTo>
                  <a:lnTo>
                    <a:pt x="990000" y="2827279"/>
                  </a:lnTo>
                  <a:lnTo>
                    <a:pt x="862721" y="2700000"/>
                  </a:lnTo>
                  <a:lnTo>
                    <a:pt x="127235" y="2700000"/>
                  </a:lnTo>
                  <a:cubicBezTo>
                    <a:pt x="56965" y="2700000"/>
                    <a:pt x="0" y="2643035"/>
                    <a:pt x="0" y="2572765"/>
                  </a:cubicBezTo>
                  <a:lnTo>
                    <a:pt x="0" y="127235"/>
                  </a:lnTo>
                  <a:cubicBezTo>
                    <a:pt x="0" y="56965"/>
                    <a:pt x="56965" y="0"/>
                    <a:pt x="127235" y="0"/>
                  </a:cubicBezTo>
                  <a:close/>
                </a:path>
              </a:pathLst>
            </a:custGeom>
            <a:solidFill>
              <a:srgbClr val="87B6E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6" name="文本框 31"/>
            <p:cNvSpPr txBox="1"/>
            <p:nvPr/>
          </p:nvSpPr>
          <p:spPr>
            <a:xfrm>
              <a:off x="1994159" y="2175434"/>
              <a:ext cx="1163460" cy="369653"/>
            </a:xfrm>
            <a:prstGeom prst="rect">
              <a:avLst/>
            </a:prstGeom>
            <a:noFill/>
          </p:spPr>
          <p:txBody>
            <a:bodyPr wrap="none" rtlCol="0">
              <a:spAutoFit/>
            </a:bodyPr>
            <a:lstStyle/>
            <a:p>
              <a:pPr algn="ctr">
                <a:lnSpc>
                  <a:spcPct val="125000"/>
                </a:lnSpc>
                <a:spcAft>
                  <a:spcPts val="1000"/>
                </a:spcAft>
              </a:pPr>
              <a:r>
                <a:rPr lang="en-US" altLang="zh-CN" sz="1600" dirty="0">
                  <a:solidFill>
                    <a:schemeClr val="bg1"/>
                  </a:solidFill>
                </a:rPr>
                <a:t>TEXT HERE</a:t>
              </a:r>
              <a:endParaRPr lang="zh-CN" altLang="en-US" sz="1600" dirty="0">
                <a:solidFill>
                  <a:schemeClr val="bg1"/>
                </a:solidFill>
              </a:endParaRPr>
            </a:p>
          </p:txBody>
        </p:sp>
        <p:sp>
          <p:nvSpPr>
            <p:cNvPr id="17" name="文本框 32"/>
            <p:cNvSpPr txBox="1"/>
            <p:nvPr/>
          </p:nvSpPr>
          <p:spPr>
            <a:xfrm>
              <a:off x="4355862" y="2175434"/>
              <a:ext cx="1163460" cy="369653"/>
            </a:xfrm>
            <a:prstGeom prst="rect">
              <a:avLst/>
            </a:prstGeom>
            <a:noFill/>
          </p:spPr>
          <p:txBody>
            <a:bodyPr wrap="none" rtlCol="0">
              <a:spAutoFit/>
            </a:bodyPr>
            <a:lstStyle/>
            <a:p>
              <a:pPr algn="ctr">
                <a:lnSpc>
                  <a:spcPct val="125000"/>
                </a:lnSpc>
                <a:spcAft>
                  <a:spcPts val="1000"/>
                </a:spcAft>
              </a:pPr>
              <a:r>
                <a:rPr lang="en-US" altLang="zh-CN" sz="1600" dirty="0">
                  <a:solidFill>
                    <a:schemeClr val="bg1"/>
                  </a:solidFill>
                </a:rPr>
                <a:t>TEXT HERE</a:t>
              </a:r>
              <a:endParaRPr lang="zh-CN" altLang="en-US" sz="1600" dirty="0">
                <a:solidFill>
                  <a:schemeClr val="bg1"/>
                </a:solidFill>
              </a:endParaRPr>
            </a:p>
          </p:txBody>
        </p:sp>
        <p:sp>
          <p:nvSpPr>
            <p:cNvPr id="18" name="文本框 33"/>
            <p:cNvSpPr txBox="1"/>
            <p:nvPr/>
          </p:nvSpPr>
          <p:spPr>
            <a:xfrm>
              <a:off x="6716184" y="2175434"/>
              <a:ext cx="1163460" cy="369653"/>
            </a:xfrm>
            <a:prstGeom prst="rect">
              <a:avLst/>
            </a:prstGeom>
            <a:noFill/>
          </p:spPr>
          <p:txBody>
            <a:bodyPr wrap="none" rtlCol="0">
              <a:spAutoFit/>
            </a:bodyPr>
            <a:lstStyle/>
            <a:p>
              <a:pPr algn="ctr">
                <a:lnSpc>
                  <a:spcPct val="125000"/>
                </a:lnSpc>
                <a:spcAft>
                  <a:spcPts val="1000"/>
                </a:spcAft>
              </a:pPr>
              <a:r>
                <a:rPr lang="en-US" altLang="zh-CN" sz="1600" dirty="0">
                  <a:solidFill>
                    <a:schemeClr val="bg1"/>
                  </a:solidFill>
                </a:rPr>
                <a:t>TEXT HERE</a:t>
              </a:r>
              <a:endParaRPr lang="zh-CN" altLang="en-US" sz="1600" dirty="0">
                <a:solidFill>
                  <a:schemeClr val="bg1"/>
                </a:solidFill>
              </a:endParaRPr>
            </a:p>
          </p:txBody>
        </p:sp>
        <p:sp>
          <p:nvSpPr>
            <p:cNvPr id="19" name="文本框 34"/>
            <p:cNvSpPr txBox="1"/>
            <p:nvPr/>
          </p:nvSpPr>
          <p:spPr>
            <a:xfrm>
              <a:off x="9079268" y="2175434"/>
              <a:ext cx="1163460" cy="369653"/>
            </a:xfrm>
            <a:prstGeom prst="rect">
              <a:avLst/>
            </a:prstGeom>
            <a:noFill/>
          </p:spPr>
          <p:txBody>
            <a:bodyPr wrap="none" rtlCol="0">
              <a:spAutoFit/>
            </a:bodyPr>
            <a:lstStyle/>
            <a:p>
              <a:pPr algn="ctr">
                <a:lnSpc>
                  <a:spcPct val="125000"/>
                </a:lnSpc>
                <a:spcAft>
                  <a:spcPts val="1000"/>
                </a:spcAft>
              </a:pPr>
              <a:r>
                <a:rPr lang="en-US" altLang="zh-CN" sz="1600" dirty="0">
                  <a:solidFill>
                    <a:schemeClr val="bg1"/>
                  </a:solidFill>
                </a:rPr>
                <a:t>TEXT HERE</a:t>
              </a:r>
              <a:endParaRPr lang="zh-CN" altLang="en-US" sz="1600" dirty="0">
                <a:solidFill>
                  <a:schemeClr val="bg1"/>
                </a:solidFill>
              </a:endParaRPr>
            </a:p>
          </p:txBody>
        </p:sp>
        <p:sp>
          <p:nvSpPr>
            <p:cNvPr id="20" name="文本框 35"/>
            <p:cNvSpPr txBox="1"/>
            <p:nvPr/>
          </p:nvSpPr>
          <p:spPr>
            <a:xfrm>
              <a:off x="1706915" y="2603945"/>
              <a:ext cx="1737950" cy="714816"/>
            </a:xfrm>
            <a:prstGeom prst="rect">
              <a:avLst/>
            </a:prstGeom>
            <a:noFill/>
          </p:spPr>
          <p:txBody>
            <a:bodyPr wrap="square" rtlCol="0">
              <a:spAutoFit/>
            </a:bodyPr>
            <a:lstStyle/>
            <a:p>
              <a:pPr algn="ctr">
                <a:lnSpc>
                  <a:spcPct val="114000"/>
                </a:lnSpc>
                <a:spcAft>
                  <a:spcPts val="1000"/>
                </a:spcAft>
              </a:pPr>
              <a:r>
                <a:rPr lang="en-US" altLang="zh-CN" sz="1200" dirty="0">
                  <a:solidFill>
                    <a:schemeClr val="bg1"/>
                  </a:solidFill>
                </a:rPr>
                <a:t>It looks even better with you using this text. </a:t>
              </a:r>
              <a:r>
                <a:rPr lang="en-US" altLang="zh-CN" sz="1200" dirty="0" smtClean="0">
                  <a:solidFill>
                    <a:schemeClr val="bg1"/>
                  </a:solidFill>
                </a:rPr>
                <a:t>Whoever</a:t>
              </a:r>
              <a:endParaRPr lang="zh-CN" altLang="en-US" sz="1200" dirty="0">
                <a:solidFill>
                  <a:schemeClr val="bg1"/>
                </a:solidFill>
              </a:endParaRPr>
            </a:p>
          </p:txBody>
        </p:sp>
        <p:sp>
          <p:nvSpPr>
            <p:cNvPr id="21" name="文本框 36"/>
            <p:cNvSpPr txBox="1"/>
            <p:nvPr/>
          </p:nvSpPr>
          <p:spPr>
            <a:xfrm>
              <a:off x="4068616" y="2603945"/>
              <a:ext cx="1737950" cy="714816"/>
            </a:xfrm>
            <a:prstGeom prst="rect">
              <a:avLst/>
            </a:prstGeom>
            <a:noFill/>
          </p:spPr>
          <p:txBody>
            <a:bodyPr wrap="square" rtlCol="0">
              <a:spAutoFit/>
            </a:bodyPr>
            <a:lstStyle/>
            <a:p>
              <a:pPr algn="ctr">
                <a:lnSpc>
                  <a:spcPct val="114000"/>
                </a:lnSpc>
                <a:spcAft>
                  <a:spcPts val="1000"/>
                </a:spcAft>
              </a:pPr>
              <a:r>
                <a:rPr lang="en-US" altLang="zh-CN" sz="1200" dirty="0">
                  <a:solidFill>
                    <a:schemeClr val="bg1"/>
                  </a:solidFill>
                </a:rPr>
                <a:t>It looks even better with you using this text. </a:t>
              </a:r>
              <a:r>
                <a:rPr lang="en-US" altLang="zh-CN" sz="1200" dirty="0" smtClean="0">
                  <a:solidFill>
                    <a:schemeClr val="bg1"/>
                  </a:solidFill>
                </a:rPr>
                <a:t>Whoever</a:t>
              </a:r>
              <a:endParaRPr lang="zh-CN" altLang="en-US" sz="1200" dirty="0">
                <a:solidFill>
                  <a:schemeClr val="bg1"/>
                </a:solidFill>
              </a:endParaRPr>
            </a:p>
          </p:txBody>
        </p:sp>
        <p:sp>
          <p:nvSpPr>
            <p:cNvPr id="22" name="文本框 37"/>
            <p:cNvSpPr txBox="1"/>
            <p:nvPr/>
          </p:nvSpPr>
          <p:spPr>
            <a:xfrm>
              <a:off x="6428939" y="2603945"/>
              <a:ext cx="1737950" cy="922693"/>
            </a:xfrm>
            <a:prstGeom prst="rect">
              <a:avLst/>
            </a:prstGeom>
            <a:noFill/>
          </p:spPr>
          <p:txBody>
            <a:bodyPr wrap="square" rtlCol="0">
              <a:spAutoFit/>
            </a:bodyPr>
            <a:lstStyle/>
            <a:p>
              <a:pPr algn="ctr">
                <a:lnSpc>
                  <a:spcPct val="114000"/>
                </a:lnSpc>
                <a:spcAft>
                  <a:spcPts val="1000"/>
                </a:spcAft>
              </a:pPr>
              <a:r>
                <a:rPr lang="en-US" altLang="zh-CN" sz="1200" dirty="0">
                  <a:solidFill>
                    <a:schemeClr val="bg1"/>
                  </a:solidFill>
                </a:rPr>
                <a:t>It looks even better with you using this text. Whoever evaluates </a:t>
              </a:r>
              <a:r>
                <a:rPr lang="en-US" altLang="zh-CN" sz="1200" dirty="0" smtClean="0">
                  <a:solidFill>
                    <a:schemeClr val="bg1"/>
                  </a:solidFill>
                </a:rPr>
                <a:t>your</a:t>
              </a:r>
              <a:endParaRPr lang="zh-CN" altLang="en-US" sz="1200" dirty="0">
                <a:solidFill>
                  <a:schemeClr val="bg1"/>
                </a:solidFill>
              </a:endParaRPr>
            </a:p>
          </p:txBody>
        </p:sp>
        <p:sp>
          <p:nvSpPr>
            <p:cNvPr id="23" name="文本框 38"/>
            <p:cNvSpPr txBox="1"/>
            <p:nvPr/>
          </p:nvSpPr>
          <p:spPr>
            <a:xfrm>
              <a:off x="8789261" y="2603945"/>
              <a:ext cx="1737950" cy="688537"/>
            </a:xfrm>
            <a:prstGeom prst="rect">
              <a:avLst/>
            </a:prstGeom>
            <a:noFill/>
          </p:spPr>
          <p:txBody>
            <a:bodyPr wrap="square" rtlCol="0">
              <a:spAutoFit/>
            </a:bodyPr>
            <a:lstStyle/>
            <a:p>
              <a:pPr algn="ctr">
                <a:lnSpc>
                  <a:spcPct val="114000"/>
                </a:lnSpc>
                <a:spcAft>
                  <a:spcPts val="1000"/>
                </a:spcAft>
              </a:pPr>
              <a:r>
                <a:rPr lang="en-US" altLang="zh-CN" sz="1200" dirty="0">
                  <a:solidFill>
                    <a:schemeClr val="bg1"/>
                  </a:solidFill>
                </a:rPr>
                <a:t>It looks even better with you using this text. </a:t>
              </a:r>
              <a:r>
                <a:rPr lang="en-US" altLang="zh-CN" sz="1200" dirty="0" smtClean="0">
                  <a:solidFill>
                    <a:schemeClr val="bg1"/>
                  </a:solidFill>
                </a:rPr>
                <a:t>Whoever</a:t>
              </a:r>
              <a:endParaRPr lang="zh-CN" altLang="en-US" sz="1200" dirty="0">
                <a:solidFill>
                  <a:schemeClr val="bg1"/>
                </a:solidFill>
              </a:endParaRPr>
            </a:p>
          </p:txBody>
        </p:sp>
      </p:grpSp>
    </p:spTree>
    <p:extLst>
      <p:ext uri="{BB962C8B-B14F-4D97-AF65-F5344CB8AC3E}">
        <p14:creationId xmlns:p14="http://schemas.microsoft.com/office/powerpoint/2010/main" val="393969220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942517" y="820960"/>
            <a:ext cx="6350000" cy="601494"/>
            <a:chOff x="3364550" y="733036"/>
            <a:chExt cx="6350000" cy="601494"/>
          </a:xfrm>
        </p:grpSpPr>
        <p:sp>
          <p:nvSpPr>
            <p:cNvPr id="6" name="TextBox 2"/>
            <p:cNvSpPr txBox="1"/>
            <p:nvPr/>
          </p:nvSpPr>
          <p:spPr>
            <a:xfrm>
              <a:off x="4901276" y="733036"/>
              <a:ext cx="3276549" cy="461666"/>
            </a:xfrm>
            <a:prstGeom prst="rect">
              <a:avLst/>
            </a:prstGeom>
            <a:noFill/>
          </p:spPr>
          <p:txBody>
            <a:bodyPr wrap="none" rtlCol="0">
              <a:spAutoFit/>
            </a:bodyPr>
            <a:lstStyle/>
            <a:p>
              <a:r>
                <a:rPr lang="zh-CN" altLang="en-US" sz="2400" dirty="0">
                  <a:solidFill>
                    <a:srgbClr val="EFA292"/>
                  </a:solidFill>
                  <a:latin typeface="微软雅黑" panose="020B0503020204020204" pitchFamily="34" charset="-122"/>
                  <a:ea typeface="微软雅黑" panose="020B0503020204020204" pitchFamily="34" charset="-122"/>
                </a:rPr>
                <a:t>点击输入相关文字标题</a:t>
              </a:r>
            </a:p>
          </p:txBody>
        </p:sp>
        <p:cxnSp>
          <p:nvCxnSpPr>
            <p:cNvPr id="7" name="直接连接符 6"/>
            <p:cNvCxnSpPr/>
            <p:nvPr/>
          </p:nvCxnSpPr>
          <p:spPr>
            <a:xfrm>
              <a:off x="3364550" y="1334530"/>
              <a:ext cx="6350000" cy="0"/>
            </a:xfrm>
            <a:prstGeom prst="line">
              <a:avLst/>
            </a:prstGeom>
            <a:ln w="3175">
              <a:solidFill>
                <a:srgbClr val="EFA292"/>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1767016" y="1864886"/>
            <a:ext cx="8701002" cy="4354931"/>
            <a:chOff x="1026690" y="1519430"/>
            <a:chExt cx="10149108" cy="5079722"/>
          </a:xfrm>
        </p:grpSpPr>
        <p:sp>
          <p:nvSpPr>
            <p:cNvPr id="5" name="1_1"/>
            <p:cNvSpPr/>
            <p:nvPr>
              <p:custDataLst>
                <p:tags r:id="rId1"/>
              </p:custDataLst>
            </p:nvPr>
          </p:nvSpPr>
          <p:spPr>
            <a:xfrm>
              <a:off x="1026690" y="2821658"/>
              <a:ext cx="2479687" cy="2650935"/>
            </a:xfrm>
            <a:custGeom>
              <a:avLst/>
              <a:gdLst/>
              <a:ahLst/>
              <a:cxnLst/>
              <a:rect l="l" t="t" r="r" b="b"/>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solidFill>
                  <a:schemeClr val="bg1"/>
                </a:solidFill>
              </a:endParaRPr>
            </a:p>
          </p:txBody>
        </p:sp>
        <p:sp>
          <p:nvSpPr>
            <p:cNvPr id="9" name="品 2"/>
            <p:cNvSpPr/>
            <p:nvPr>
              <p:custDataLst>
                <p:tags r:id="rId2"/>
              </p:custDataLst>
            </p:nvPr>
          </p:nvSpPr>
          <p:spPr>
            <a:xfrm>
              <a:off x="8469699" y="2843318"/>
              <a:ext cx="2650935" cy="2650935"/>
            </a:xfrm>
            <a:prstGeom prst="ellipse">
              <a:avLst/>
            </a:prstGeom>
            <a:solidFill>
              <a:srgbClr val="87B6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p>
          </p:txBody>
        </p:sp>
        <p:sp>
          <p:nvSpPr>
            <p:cNvPr id="10" name="1"/>
            <p:cNvSpPr/>
            <p:nvPr>
              <p:custDataLst>
                <p:tags r:id="rId3"/>
              </p:custDataLst>
            </p:nvPr>
          </p:nvSpPr>
          <p:spPr>
            <a:xfrm>
              <a:off x="3506377" y="2843318"/>
              <a:ext cx="2479687" cy="2650935"/>
            </a:xfrm>
            <a:custGeom>
              <a:avLst/>
              <a:gdLst/>
              <a:ahLst/>
              <a:cxnLst/>
              <a:rect l="l" t="t" r="r" b="b"/>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B6C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p>
          </p:txBody>
        </p:sp>
        <p:sp>
          <p:nvSpPr>
            <p:cNvPr id="11" name="品 1_4"/>
            <p:cNvSpPr/>
            <p:nvPr>
              <p:custDataLst>
                <p:tags r:id="rId4"/>
              </p:custDataLst>
            </p:nvPr>
          </p:nvSpPr>
          <p:spPr>
            <a:xfrm>
              <a:off x="5986064" y="2843318"/>
              <a:ext cx="2479687" cy="2650935"/>
            </a:xfrm>
            <a:custGeom>
              <a:avLst/>
              <a:gdLst/>
              <a:ahLst/>
              <a:cxnLst/>
              <a:rect l="l" t="t" r="r" b="b"/>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solidFill>
                  <a:schemeClr val="bg1"/>
                </a:solidFill>
              </a:endParaRPr>
            </a:p>
          </p:txBody>
        </p:sp>
        <p:sp>
          <p:nvSpPr>
            <p:cNvPr id="12" name="14"/>
            <p:cNvSpPr txBox="1"/>
            <p:nvPr>
              <p:custDataLst>
                <p:tags r:id="rId5"/>
              </p:custDataLst>
            </p:nvPr>
          </p:nvSpPr>
          <p:spPr>
            <a:xfrm>
              <a:off x="2017223" y="2836544"/>
              <a:ext cx="601447" cy="754694"/>
            </a:xfrm>
            <a:prstGeom prst="rect">
              <a:avLst/>
            </a:prstGeom>
            <a:noFill/>
          </p:spPr>
          <p:txBody>
            <a:bodyPr wrap="none" rtlCol="0">
              <a:spAutoFit/>
            </a:bodyPr>
            <a:lstStyle/>
            <a:p>
              <a:pPr algn="ctr">
                <a:lnSpc>
                  <a:spcPct val="150000"/>
                </a:lnSpc>
              </a:pPr>
              <a:r>
                <a:rPr lang="en-US" altLang="zh-CN" sz="3200" b="1" dirty="0">
                  <a:solidFill>
                    <a:schemeClr val="bg1"/>
                  </a:solidFill>
                </a:rPr>
                <a:t>01</a:t>
              </a:r>
              <a:endParaRPr lang="zh-CN" altLang="en-US" sz="3200" b="1" dirty="0">
                <a:solidFill>
                  <a:schemeClr val="bg1"/>
                </a:solidFill>
              </a:endParaRPr>
            </a:p>
          </p:txBody>
        </p:sp>
        <p:sp>
          <p:nvSpPr>
            <p:cNvPr id="13" name="品 15"/>
            <p:cNvSpPr txBox="1"/>
            <p:nvPr>
              <p:custDataLst>
                <p:tags r:id="rId6"/>
              </p:custDataLst>
            </p:nvPr>
          </p:nvSpPr>
          <p:spPr>
            <a:xfrm>
              <a:off x="4537789" y="2836544"/>
              <a:ext cx="601448" cy="830997"/>
            </a:xfrm>
            <a:prstGeom prst="rect">
              <a:avLst/>
            </a:prstGeom>
            <a:noFill/>
          </p:spPr>
          <p:txBody>
            <a:bodyPr wrap="none" rtlCol="0">
              <a:spAutoFit/>
            </a:bodyPr>
            <a:lstStyle/>
            <a:p>
              <a:pPr algn="ctr">
                <a:lnSpc>
                  <a:spcPct val="150000"/>
                </a:lnSpc>
              </a:pPr>
              <a:r>
                <a:rPr lang="en-US" altLang="zh-CN" sz="3200" b="1" dirty="0">
                  <a:solidFill>
                    <a:schemeClr val="bg1"/>
                  </a:solidFill>
                </a:rPr>
                <a:t>02</a:t>
              </a:r>
              <a:endParaRPr lang="zh-CN" altLang="en-US" sz="3200" b="1" dirty="0">
                <a:solidFill>
                  <a:schemeClr val="bg1"/>
                </a:solidFill>
              </a:endParaRPr>
            </a:p>
          </p:txBody>
        </p:sp>
        <p:sp>
          <p:nvSpPr>
            <p:cNvPr id="14" name="品 16"/>
            <p:cNvSpPr txBox="1"/>
            <p:nvPr>
              <p:custDataLst>
                <p:tags r:id="rId7"/>
              </p:custDataLst>
            </p:nvPr>
          </p:nvSpPr>
          <p:spPr>
            <a:xfrm>
              <a:off x="6961183" y="2836544"/>
              <a:ext cx="601447" cy="754694"/>
            </a:xfrm>
            <a:prstGeom prst="rect">
              <a:avLst/>
            </a:prstGeom>
            <a:noFill/>
          </p:spPr>
          <p:txBody>
            <a:bodyPr wrap="none" rtlCol="0">
              <a:spAutoFit/>
            </a:bodyPr>
            <a:lstStyle/>
            <a:p>
              <a:pPr algn="ctr">
                <a:lnSpc>
                  <a:spcPct val="150000"/>
                </a:lnSpc>
              </a:pPr>
              <a:r>
                <a:rPr lang="en-US" altLang="zh-CN" sz="3200" b="1" dirty="0">
                  <a:solidFill>
                    <a:schemeClr val="bg1"/>
                  </a:solidFill>
                </a:rPr>
                <a:t>03</a:t>
              </a:r>
              <a:endParaRPr lang="zh-CN" altLang="en-US" sz="3200" b="1" dirty="0">
                <a:solidFill>
                  <a:schemeClr val="bg1"/>
                </a:solidFill>
              </a:endParaRPr>
            </a:p>
          </p:txBody>
        </p:sp>
        <p:sp>
          <p:nvSpPr>
            <p:cNvPr id="15" name="17"/>
            <p:cNvSpPr txBox="1"/>
            <p:nvPr>
              <p:custDataLst>
                <p:tags r:id="rId8"/>
              </p:custDataLst>
            </p:nvPr>
          </p:nvSpPr>
          <p:spPr>
            <a:xfrm>
              <a:off x="9530442" y="2836544"/>
              <a:ext cx="601448" cy="830997"/>
            </a:xfrm>
            <a:prstGeom prst="rect">
              <a:avLst/>
            </a:prstGeom>
            <a:noFill/>
          </p:spPr>
          <p:txBody>
            <a:bodyPr wrap="none" rtlCol="0">
              <a:spAutoFit/>
            </a:bodyPr>
            <a:lstStyle/>
            <a:p>
              <a:pPr algn="ctr">
                <a:lnSpc>
                  <a:spcPct val="150000"/>
                </a:lnSpc>
              </a:pPr>
              <a:r>
                <a:rPr lang="en-US" altLang="zh-CN" sz="3200" b="1" dirty="0">
                  <a:solidFill>
                    <a:schemeClr val="bg1"/>
                  </a:solidFill>
                </a:rPr>
                <a:t>04</a:t>
              </a:r>
              <a:endParaRPr lang="zh-CN" altLang="en-US" sz="3200" b="1" dirty="0">
                <a:solidFill>
                  <a:schemeClr val="bg1"/>
                </a:solidFill>
              </a:endParaRPr>
            </a:p>
          </p:txBody>
        </p:sp>
        <p:cxnSp>
          <p:nvCxnSpPr>
            <p:cNvPr id="16" name="品 9"/>
            <p:cNvCxnSpPr/>
            <p:nvPr>
              <p:custDataLst>
                <p:tags r:id="rId9"/>
              </p:custDataLst>
            </p:nvPr>
          </p:nvCxnSpPr>
          <p:spPr>
            <a:xfrm>
              <a:off x="1332566" y="3664550"/>
              <a:ext cx="1819467"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7" name="品 10"/>
            <p:cNvCxnSpPr/>
            <p:nvPr>
              <p:custDataLst>
                <p:tags r:id="rId10"/>
              </p:custDataLst>
            </p:nvPr>
          </p:nvCxnSpPr>
          <p:spPr>
            <a:xfrm>
              <a:off x="3836487" y="3664550"/>
              <a:ext cx="1819467"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8" name="11"/>
            <p:cNvCxnSpPr/>
            <p:nvPr>
              <p:custDataLst>
                <p:tags r:id="rId11"/>
              </p:custDataLst>
            </p:nvPr>
          </p:nvCxnSpPr>
          <p:spPr>
            <a:xfrm>
              <a:off x="6316172" y="3664550"/>
              <a:ext cx="1819467"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9" name="品 12"/>
            <p:cNvCxnSpPr/>
            <p:nvPr>
              <p:custDataLst>
                <p:tags r:id="rId12"/>
              </p:custDataLst>
            </p:nvPr>
          </p:nvCxnSpPr>
          <p:spPr>
            <a:xfrm>
              <a:off x="8808364" y="3664550"/>
              <a:ext cx="2031283"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0" name="22"/>
            <p:cNvSpPr txBox="1"/>
            <p:nvPr>
              <p:custDataLst>
                <p:tags r:id="rId13"/>
              </p:custDataLst>
            </p:nvPr>
          </p:nvSpPr>
          <p:spPr>
            <a:xfrm>
              <a:off x="1071297" y="3831399"/>
              <a:ext cx="2473754" cy="438518"/>
            </a:xfrm>
            <a:prstGeom prst="rect">
              <a:avLst/>
            </a:prstGeom>
            <a:noFill/>
          </p:spPr>
          <p:txBody>
            <a:bodyPr wrap="square" rtlCol="0">
              <a:spAutoFit/>
            </a:bodyPr>
            <a:lstStyle/>
            <a:p>
              <a:pPr algn="ctr">
                <a:lnSpc>
                  <a:spcPct val="150000"/>
                </a:lnSpc>
              </a:pPr>
              <a:r>
                <a:rPr lang="zh-CN" altLang="en-US" sz="1700" b="1" dirty="0">
                  <a:solidFill>
                    <a:schemeClr val="bg1"/>
                  </a:solidFill>
                  <a:latin typeface="微软雅黑" pitchFamily="34" charset="-122"/>
                  <a:ea typeface="微软雅黑" pitchFamily="34" charset="-122"/>
                </a:rPr>
                <a:t>点此输入标题</a:t>
              </a:r>
            </a:p>
          </p:txBody>
        </p:sp>
        <p:sp>
          <p:nvSpPr>
            <p:cNvPr id="21" name="23"/>
            <p:cNvSpPr txBox="1"/>
            <p:nvPr>
              <p:custDataLst>
                <p:tags r:id="rId14"/>
              </p:custDataLst>
            </p:nvPr>
          </p:nvSpPr>
          <p:spPr>
            <a:xfrm>
              <a:off x="1071297" y="4321204"/>
              <a:ext cx="2473754" cy="377411"/>
            </a:xfrm>
            <a:prstGeom prst="rect">
              <a:avLst/>
            </a:prstGeom>
            <a:noFill/>
          </p:spPr>
          <p:txBody>
            <a:bodyPr wrap="square" rtlCol="0">
              <a:spAutoFit/>
            </a:bodyPr>
            <a:lstStyle/>
            <a:p>
              <a:pPr algn="ctr">
                <a:lnSpc>
                  <a:spcPct val="150000"/>
                </a:lnSpc>
              </a:pPr>
              <a:r>
                <a:rPr lang="zh-CN" altLang="en-US" sz="1400" dirty="0">
                  <a:solidFill>
                    <a:schemeClr val="bg1"/>
                  </a:solidFill>
                  <a:latin typeface="微软雅黑" pitchFamily="34" charset="-122"/>
                  <a:ea typeface="微软雅黑" pitchFamily="34" charset="-122"/>
                </a:rPr>
                <a:t>点此输入文字</a:t>
              </a:r>
            </a:p>
          </p:txBody>
        </p:sp>
        <p:sp>
          <p:nvSpPr>
            <p:cNvPr id="22" name="24"/>
            <p:cNvSpPr txBox="1"/>
            <p:nvPr>
              <p:custDataLst>
                <p:tags r:id="rId15"/>
              </p:custDataLst>
            </p:nvPr>
          </p:nvSpPr>
          <p:spPr>
            <a:xfrm>
              <a:off x="3630892" y="3831399"/>
              <a:ext cx="2473754" cy="484749"/>
            </a:xfrm>
            <a:prstGeom prst="rect">
              <a:avLst/>
            </a:prstGeom>
            <a:noFill/>
          </p:spPr>
          <p:txBody>
            <a:bodyPr wrap="square" rtlCol="0">
              <a:spAutoFit/>
            </a:bodyPr>
            <a:lstStyle/>
            <a:p>
              <a:pPr algn="ctr">
                <a:lnSpc>
                  <a:spcPct val="150000"/>
                </a:lnSpc>
              </a:pPr>
              <a:r>
                <a:rPr lang="zh-CN" altLang="en-US" sz="1700" b="1" dirty="0">
                  <a:solidFill>
                    <a:schemeClr val="bg1"/>
                  </a:solidFill>
                  <a:latin typeface="微软雅黑" pitchFamily="34" charset="-122"/>
                  <a:ea typeface="微软雅黑" pitchFamily="34" charset="-122"/>
                </a:rPr>
                <a:t>点此输入标题</a:t>
              </a:r>
            </a:p>
          </p:txBody>
        </p:sp>
        <p:sp>
          <p:nvSpPr>
            <p:cNvPr id="23" name="25"/>
            <p:cNvSpPr txBox="1"/>
            <p:nvPr>
              <p:custDataLst>
                <p:tags r:id="rId16"/>
              </p:custDataLst>
            </p:nvPr>
          </p:nvSpPr>
          <p:spPr>
            <a:xfrm>
              <a:off x="3661886" y="4321204"/>
              <a:ext cx="2473754" cy="415498"/>
            </a:xfrm>
            <a:prstGeom prst="rect">
              <a:avLst/>
            </a:prstGeom>
            <a:noFill/>
          </p:spPr>
          <p:txBody>
            <a:bodyPr wrap="square" rtlCol="0">
              <a:spAutoFit/>
            </a:bodyPr>
            <a:lstStyle/>
            <a:p>
              <a:pPr algn="ctr">
                <a:lnSpc>
                  <a:spcPct val="150000"/>
                </a:lnSpc>
              </a:pPr>
              <a:r>
                <a:rPr lang="zh-CN" altLang="en-US" sz="1400" dirty="0">
                  <a:solidFill>
                    <a:schemeClr val="bg1"/>
                  </a:solidFill>
                  <a:latin typeface="微软雅黑" pitchFamily="34" charset="-122"/>
                  <a:ea typeface="微软雅黑" pitchFamily="34" charset="-122"/>
                </a:rPr>
                <a:t>点此输入文字</a:t>
              </a:r>
            </a:p>
          </p:txBody>
        </p:sp>
        <p:sp>
          <p:nvSpPr>
            <p:cNvPr id="24" name="26"/>
            <p:cNvSpPr txBox="1"/>
            <p:nvPr>
              <p:custDataLst>
                <p:tags r:id="rId17"/>
              </p:custDataLst>
            </p:nvPr>
          </p:nvSpPr>
          <p:spPr>
            <a:xfrm>
              <a:off x="6032140" y="3831399"/>
              <a:ext cx="2473754" cy="438518"/>
            </a:xfrm>
            <a:prstGeom prst="rect">
              <a:avLst/>
            </a:prstGeom>
            <a:noFill/>
          </p:spPr>
          <p:txBody>
            <a:bodyPr wrap="square" rtlCol="0">
              <a:spAutoFit/>
            </a:bodyPr>
            <a:lstStyle/>
            <a:p>
              <a:pPr algn="ctr">
                <a:lnSpc>
                  <a:spcPct val="150000"/>
                </a:lnSpc>
              </a:pPr>
              <a:r>
                <a:rPr lang="zh-CN" altLang="en-US" sz="1700" b="1" dirty="0">
                  <a:solidFill>
                    <a:schemeClr val="bg1"/>
                  </a:solidFill>
                  <a:latin typeface="微软雅黑" pitchFamily="34" charset="-122"/>
                  <a:ea typeface="微软雅黑" pitchFamily="34" charset="-122"/>
                </a:rPr>
                <a:t>点此输入标题</a:t>
              </a:r>
            </a:p>
          </p:txBody>
        </p:sp>
        <p:sp>
          <p:nvSpPr>
            <p:cNvPr id="25" name="出品 27"/>
            <p:cNvSpPr txBox="1"/>
            <p:nvPr>
              <p:custDataLst>
                <p:tags r:id="rId18"/>
              </p:custDataLst>
            </p:nvPr>
          </p:nvSpPr>
          <p:spPr>
            <a:xfrm>
              <a:off x="6032140" y="4321204"/>
              <a:ext cx="2473754" cy="377411"/>
            </a:xfrm>
            <a:prstGeom prst="rect">
              <a:avLst/>
            </a:prstGeom>
            <a:noFill/>
          </p:spPr>
          <p:txBody>
            <a:bodyPr wrap="square" rtlCol="0">
              <a:spAutoFit/>
            </a:bodyPr>
            <a:lstStyle/>
            <a:p>
              <a:pPr algn="ctr">
                <a:lnSpc>
                  <a:spcPct val="150000"/>
                </a:lnSpc>
              </a:pPr>
              <a:r>
                <a:rPr lang="zh-CN" altLang="en-US" sz="1400" dirty="0">
                  <a:solidFill>
                    <a:schemeClr val="bg1"/>
                  </a:solidFill>
                  <a:latin typeface="微软雅黑" pitchFamily="34" charset="-122"/>
                  <a:ea typeface="微软雅黑" pitchFamily="34" charset="-122"/>
                </a:rPr>
                <a:t>点此输入文字</a:t>
              </a:r>
            </a:p>
          </p:txBody>
        </p:sp>
        <p:sp>
          <p:nvSpPr>
            <p:cNvPr id="26" name="28"/>
            <p:cNvSpPr txBox="1"/>
            <p:nvPr>
              <p:custDataLst>
                <p:tags r:id="rId19"/>
              </p:custDataLst>
            </p:nvPr>
          </p:nvSpPr>
          <p:spPr>
            <a:xfrm>
              <a:off x="8671050" y="3871395"/>
              <a:ext cx="2473754" cy="484749"/>
            </a:xfrm>
            <a:prstGeom prst="rect">
              <a:avLst/>
            </a:prstGeom>
            <a:noFill/>
          </p:spPr>
          <p:txBody>
            <a:bodyPr wrap="square" rtlCol="0">
              <a:spAutoFit/>
            </a:bodyPr>
            <a:lstStyle/>
            <a:p>
              <a:pPr algn="ctr">
                <a:lnSpc>
                  <a:spcPct val="150000"/>
                </a:lnSpc>
              </a:pPr>
              <a:r>
                <a:rPr lang="zh-CN" altLang="en-US" sz="1700" b="1" dirty="0">
                  <a:solidFill>
                    <a:schemeClr val="bg1"/>
                  </a:solidFill>
                  <a:latin typeface="微软雅黑" pitchFamily="34" charset="-122"/>
                  <a:ea typeface="微软雅黑" pitchFamily="34" charset="-122"/>
                </a:rPr>
                <a:t>点此输入标题</a:t>
              </a:r>
            </a:p>
          </p:txBody>
        </p:sp>
        <p:sp>
          <p:nvSpPr>
            <p:cNvPr id="27" name="品 29_20"/>
            <p:cNvSpPr txBox="1"/>
            <p:nvPr>
              <p:custDataLst>
                <p:tags r:id="rId20"/>
              </p:custDataLst>
            </p:nvPr>
          </p:nvSpPr>
          <p:spPr>
            <a:xfrm>
              <a:off x="8702044" y="4361200"/>
              <a:ext cx="2473754" cy="415498"/>
            </a:xfrm>
            <a:prstGeom prst="rect">
              <a:avLst/>
            </a:prstGeom>
            <a:noFill/>
          </p:spPr>
          <p:txBody>
            <a:bodyPr wrap="square" rtlCol="0">
              <a:spAutoFit/>
            </a:bodyPr>
            <a:lstStyle/>
            <a:p>
              <a:pPr algn="ctr">
                <a:lnSpc>
                  <a:spcPct val="150000"/>
                </a:lnSpc>
              </a:pPr>
              <a:r>
                <a:rPr lang="zh-CN" altLang="en-US" sz="1400" dirty="0">
                  <a:solidFill>
                    <a:schemeClr val="bg1"/>
                  </a:solidFill>
                  <a:latin typeface="微软雅黑" pitchFamily="34" charset="-122"/>
                  <a:ea typeface="微软雅黑" pitchFamily="34" charset="-122"/>
                </a:rPr>
                <a:t>点此输入文字</a:t>
              </a:r>
            </a:p>
          </p:txBody>
        </p:sp>
        <p:sp>
          <p:nvSpPr>
            <p:cNvPr id="32" name="品 25"/>
            <p:cNvSpPr txBox="1"/>
            <p:nvPr>
              <p:custDataLst>
                <p:tags r:id="rId21"/>
              </p:custDataLst>
            </p:nvPr>
          </p:nvSpPr>
          <p:spPr>
            <a:xfrm>
              <a:off x="2424967" y="1519430"/>
              <a:ext cx="1407758" cy="369332"/>
            </a:xfrm>
            <a:prstGeom prst="rect">
              <a:avLst/>
            </a:prstGeom>
            <a:noFill/>
          </p:spPr>
          <p:txBody>
            <a:bodyPr wrap="none" rtlCol="0">
              <a:spAutoFit/>
            </a:bodyPr>
            <a:lstStyle/>
            <a:p>
              <a:r>
                <a:rPr lang="en-US" altLang="zh-CN" b="1" dirty="0">
                  <a:solidFill>
                    <a:schemeClr val="bg1">
                      <a:lumMod val="50000"/>
                    </a:schemeClr>
                  </a:solidFill>
                  <a:latin typeface="微软雅黑" panose="020B0503020204020204" pitchFamily="34" charset="-122"/>
                  <a:ea typeface="微软雅黑" panose="020B0503020204020204" pitchFamily="34" charset="-122"/>
                </a:rPr>
                <a:t>KEYWORD</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品 15"/>
            <p:cNvSpPr txBox="1"/>
            <p:nvPr>
              <p:custDataLst>
                <p:tags r:id="rId22"/>
              </p:custDataLst>
            </p:nvPr>
          </p:nvSpPr>
          <p:spPr>
            <a:xfrm>
              <a:off x="2184643" y="1790807"/>
              <a:ext cx="3535144" cy="673125"/>
            </a:xfrm>
            <a:prstGeom prst="rect">
              <a:avLst/>
            </a:prstGeom>
            <a:noFill/>
          </p:spPr>
          <p:txBody>
            <a:bodyPr wrap="square" rtlCol="0">
              <a:spAutoFit/>
            </a:bodyPr>
            <a:lstStyle/>
            <a:p>
              <a:pP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a:t>
              </a:r>
            </a:p>
          </p:txBody>
        </p:sp>
        <p:sp>
          <p:nvSpPr>
            <p:cNvPr id="34" name="27"/>
            <p:cNvSpPr txBox="1"/>
            <p:nvPr>
              <p:custDataLst>
                <p:tags r:id="rId23"/>
              </p:custDataLst>
            </p:nvPr>
          </p:nvSpPr>
          <p:spPr>
            <a:xfrm>
              <a:off x="2361134" y="5635944"/>
              <a:ext cx="1407758" cy="369332"/>
            </a:xfrm>
            <a:prstGeom prst="rect">
              <a:avLst/>
            </a:prstGeom>
            <a:noFill/>
          </p:spPr>
          <p:txBody>
            <a:bodyPr wrap="none" rtlCol="0">
              <a:spAutoFit/>
            </a:bodyPr>
            <a:lstStyle/>
            <a:p>
              <a:r>
                <a:rPr lang="en-US" altLang="zh-CN" b="1" dirty="0">
                  <a:solidFill>
                    <a:schemeClr val="bg1">
                      <a:lumMod val="50000"/>
                    </a:schemeClr>
                  </a:solidFill>
                  <a:latin typeface="微软雅黑" panose="020B0503020204020204" pitchFamily="34" charset="-122"/>
                  <a:ea typeface="微软雅黑" panose="020B0503020204020204" pitchFamily="34" charset="-122"/>
                </a:rPr>
                <a:t>KEYWORD</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5" name="15"/>
            <p:cNvSpPr txBox="1"/>
            <p:nvPr>
              <p:custDataLst>
                <p:tags r:id="rId24"/>
              </p:custDataLst>
            </p:nvPr>
          </p:nvSpPr>
          <p:spPr>
            <a:xfrm>
              <a:off x="2120809" y="5907321"/>
              <a:ext cx="3535144" cy="673125"/>
            </a:xfrm>
            <a:prstGeom prst="rect">
              <a:avLst/>
            </a:prstGeom>
            <a:noFill/>
          </p:spPr>
          <p:txBody>
            <a:bodyPr wrap="square" rtlCol="0">
              <a:spAutoFit/>
            </a:bodyPr>
            <a:lstStyle/>
            <a:p>
              <a:pP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a:t>
              </a:r>
            </a:p>
          </p:txBody>
        </p:sp>
        <p:sp>
          <p:nvSpPr>
            <p:cNvPr id="36" name="29"/>
            <p:cNvSpPr txBox="1"/>
            <p:nvPr>
              <p:custDataLst>
                <p:tags r:id="rId25"/>
              </p:custDataLst>
            </p:nvPr>
          </p:nvSpPr>
          <p:spPr>
            <a:xfrm>
              <a:off x="8787966" y="1519430"/>
              <a:ext cx="1407757" cy="369332"/>
            </a:xfrm>
            <a:prstGeom prst="rect">
              <a:avLst/>
            </a:prstGeom>
            <a:noFill/>
          </p:spPr>
          <p:txBody>
            <a:bodyPr wrap="none" rtlCol="0">
              <a:spAutoFit/>
            </a:bodyPr>
            <a:lstStyle/>
            <a:p>
              <a:pPr algn="r"/>
              <a:r>
                <a:rPr lang="en-US" altLang="zh-CN" b="1" dirty="0">
                  <a:solidFill>
                    <a:schemeClr val="bg1">
                      <a:lumMod val="50000"/>
                    </a:schemeClr>
                  </a:solidFill>
                  <a:latin typeface="微软雅黑" panose="020B0503020204020204" pitchFamily="34" charset="-122"/>
                  <a:ea typeface="微软雅黑" panose="020B0503020204020204" pitchFamily="34" charset="-122"/>
                </a:rPr>
                <a:t>KEYWORD</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7" name="15"/>
            <p:cNvSpPr txBox="1"/>
            <p:nvPr>
              <p:custDataLst>
                <p:tags r:id="rId26"/>
              </p:custDataLst>
            </p:nvPr>
          </p:nvSpPr>
          <p:spPr>
            <a:xfrm>
              <a:off x="6725255" y="1790807"/>
              <a:ext cx="3470468" cy="673125"/>
            </a:xfrm>
            <a:prstGeom prst="rect">
              <a:avLst/>
            </a:prstGeom>
            <a:noFill/>
          </p:spPr>
          <p:txBody>
            <a:bodyPr wrap="square" rtlCol="0">
              <a:spAutoFit/>
            </a:bodyPr>
            <a:lstStyle/>
            <a:p>
              <a:pPr algn="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a:t>
              </a:r>
            </a:p>
          </p:txBody>
        </p:sp>
        <p:sp>
          <p:nvSpPr>
            <p:cNvPr id="38" name="31"/>
            <p:cNvSpPr txBox="1"/>
            <p:nvPr>
              <p:custDataLst>
                <p:tags r:id="rId27"/>
              </p:custDataLst>
            </p:nvPr>
          </p:nvSpPr>
          <p:spPr>
            <a:xfrm>
              <a:off x="9134264" y="5654650"/>
              <a:ext cx="1407757" cy="369332"/>
            </a:xfrm>
            <a:prstGeom prst="rect">
              <a:avLst/>
            </a:prstGeom>
            <a:noFill/>
          </p:spPr>
          <p:txBody>
            <a:bodyPr wrap="none" rtlCol="0">
              <a:spAutoFit/>
            </a:bodyPr>
            <a:lstStyle/>
            <a:p>
              <a:pPr algn="r"/>
              <a:r>
                <a:rPr lang="en-US" altLang="zh-CN" b="1" dirty="0">
                  <a:solidFill>
                    <a:schemeClr val="bg1">
                      <a:lumMod val="50000"/>
                    </a:schemeClr>
                  </a:solidFill>
                  <a:latin typeface="微软雅黑" panose="020B0503020204020204" pitchFamily="34" charset="-122"/>
                  <a:ea typeface="微软雅黑" panose="020B0503020204020204" pitchFamily="34" charset="-122"/>
                </a:rPr>
                <a:t>KEYWORD</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9" name="15"/>
            <p:cNvSpPr txBox="1"/>
            <p:nvPr>
              <p:custDataLst>
                <p:tags r:id="rId28"/>
              </p:custDataLst>
            </p:nvPr>
          </p:nvSpPr>
          <p:spPr>
            <a:xfrm>
              <a:off x="7071553" y="5926027"/>
              <a:ext cx="3470468" cy="673125"/>
            </a:xfrm>
            <a:prstGeom prst="rect">
              <a:avLst/>
            </a:prstGeom>
            <a:noFill/>
          </p:spPr>
          <p:txBody>
            <a:bodyPr wrap="square" rtlCol="0">
              <a:spAutoFit/>
            </a:bodyPr>
            <a:lstStyle/>
            <a:p>
              <a:pPr algn="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a:t>
              </a:r>
            </a:p>
          </p:txBody>
        </p:sp>
      </p:grpSp>
    </p:spTree>
    <p:extLst>
      <p:ext uri="{BB962C8B-B14F-4D97-AF65-F5344CB8AC3E}">
        <p14:creationId xmlns:p14="http://schemas.microsoft.com/office/powerpoint/2010/main" val="390916525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942517" y="820960"/>
            <a:ext cx="6350000" cy="601494"/>
            <a:chOff x="3364550" y="733036"/>
            <a:chExt cx="6350000" cy="601494"/>
          </a:xfrm>
        </p:grpSpPr>
        <p:sp>
          <p:nvSpPr>
            <p:cNvPr id="6" name="TextBox 2"/>
            <p:cNvSpPr txBox="1"/>
            <p:nvPr/>
          </p:nvSpPr>
          <p:spPr>
            <a:xfrm>
              <a:off x="4901276" y="733036"/>
              <a:ext cx="3276549" cy="461666"/>
            </a:xfrm>
            <a:prstGeom prst="rect">
              <a:avLst/>
            </a:prstGeom>
            <a:noFill/>
          </p:spPr>
          <p:txBody>
            <a:bodyPr wrap="none" rtlCol="0">
              <a:spAutoFit/>
            </a:bodyPr>
            <a:lstStyle/>
            <a:p>
              <a:r>
                <a:rPr lang="zh-CN" altLang="en-US" sz="2400" dirty="0">
                  <a:solidFill>
                    <a:srgbClr val="EFA292"/>
                  </a:solidFill>
                  <a:latin typeface="微软雅黑" panose="020B0503020204020204" pitchFamily="34" charset="-122"/>
                  <a:ea typeface="微软雅黑" panose="020B0503020204020204" pitchFamily="34" charset="-122"/>
                </a:rPr>
                <a:t>点击输入相关文字标题</a:t>
              </a:r>
            </a:p>
          </p:txBody>
        </p:sp>
        <p:cxnSp>
          <p:nvCxnSpPr>
            <p:cNvPr id="7" name="直接连接符 6"/>
            <p:cNvCxnSpPr/>
            <p:nvPr/>
          </p:nvCxnSpPr>
          <p:spPr>
            <a:xfrm>
              <a:off x="3364550" y="1334530"/>
              <a:ext cx="6350000" cy="0"/>
            </a:xfrm>
            <a:prstGeom prst="line">
              <a:avLst/>
            </a:prstGeom>
            <a:ln w="3175">
              <a:solidFill>
                <a:srgbClr val="EFA292"/>
              </a:solidFill>
            </a:ln>
          </p:spPr>
          <p:style>
            <a:lnRef idx="1">
              <a:schemeClr val="accent1"/>
            </a:lnRef>
            <a:fillRef idx="0">
              <a:schemeClr val="accent1"/>
            </a:fillRef>
            <a:effectRef idx="0">
              <a:schemeClr val="accent1"/>
            </a:effectRef>
            <a:fontRef idx="minor">
              <a:schemeClr val="tx1"/>
            </a:fontRef>
          </p:style>
        </p:cxnSp>
      </p:grpSp>
      <p:grpSp>
        <p:nvGrpSpPr>
          <p:cNvPr id="44" name="Group 2"/>
          <p:cNvGrpSpPr>
            <a:grpSpLocks/>
          </p:cNvGrpSpPr>
          <p:nvPr/>
        </p:nvGrpSpPr>
        <p:grpSpPr bwMode="auto">
          <a:xfrm>
            <a:off x="2268223" y="1841922"/>
            <a:ext cx="3659550" cy="2100990"/>
            <a:chOff x="0" y="0"/>
            <a:chExt cx="3888432" cy="2232248"/>
          </a:xfrm>
          <a:solidFill>
            <a:srgbClr val="F58C65"/>
          </a:solidFill>
        </p:grpSpPr>
        <p:sp>
          <p:nvSpPr>
            <p:cNvPr id="45" name="矩形 3"/>
            <p:cNvSpPr>
              <a:spLocks noChangeArrowheads="1"/>
            </p:cNvSpPr>
            <p:nvPr/>
          </p:nvSpPr>
          <p:spPr bwMode="auto">
            <a:xfrm>
              <a:off x="0" y="0"/>
              <a:ext cx="3888432" cy="2232248"/>
            </a:xfrm>
            <a:prstGeom prst="rect">
              <a:avLst/>
            </a:prstGeom>
            <a:solidFill>
              <a:srgbClr val="EFA29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a:solidFill>
                  <a:srgbClr val="21A3D0"/>
                </a:solidFill>
                <a:ea typeface="造字工房悦黑体验版常规体" pitchFamily="50" charset="-122"/>
              </a:endParaRPr>
            </a:p>
          </p:txBody>
        </p:sp>
        <p:sp>
          <p:nvSpPr>
            <p:cNvPr id="46" name="Freeform 16"/>
            <p:cNvSpPr>
              <a:spLocks noEditPoints="1"/>
            </p:cNvSpPr>
            <p:nvPr/>
          </p:nvSpPr>
          <p:spPr bwMode="auto">
            <a:xfrm>
              <a:off x="146398" y="100657"/>
              <a:ext cx="715302" cy="775731"/>
            </a:xfrm>
            <a:custGeom>
              <a:avLst/>
              <a:gdLst>
                <a:gd name="T0" fmla="*/ 448 w 1053"/>
                <a:gd name="T1" fmla="*/ 1024 h 1145"/>
                <a:gd name="T2" fmla="*/ 432 w 1053"/>
                <a:gd name="T3" fmla="*/ 1076 h 1145"/>
                <a:gd name="T4" fmla="*/ 447 w 1053"/>
                <a:gd name="T5" fmla="*/ 1101 h 1145"/>
                <a:gd name="T6" fmla="*/ 462 w 1053"/>
                <a:gd name="T7" fmla="*/ 1108 h 1145"/>
                <a:gd name="T8" fmla="*/ 492 w 1053"/>
                <a:gd name="T9" fmla="*/ 1138 h 1145"/>
                <a:gd name="T10" fmla="*/ 523 w 1053"/>
                <a:gd name="T11" fmla="*/ 1145 h 1145"/>
                <a:gd name="T12" fmla="*/ 556 w 1053"/>
                <a:gd name="T13" fmla="*/ 1140 h 1145"/>
                <a:gd name="T14" fmla="*/ 590 w 1053"/>
                <a:gd name="T15" fmla="*/ 1109 h 1145"/>
                <a:gd name="T16" fmla="*/ 597 w 1053"/>
                <a:gd name="T17" fmla="*/ 1107 h 1145"/>
                <a:gd name="T18" fmla="*/ 619 w 1053"/>
                <a:gd name="T19" fmla="*/ 1086 h 1145"/>
                <a:gd name="T20" fmla="*/ 622 w 1053"/>
                <a:gd name="T21" fmla="*/ 1040 h 1145"/>
                <a:gd name="T22" fmla="*/ 527 w 1053"/>
                <a:gd name="T23" fmla="*/ 240 h 1145"/>
                <a:gd name="T24" fmla="*/ 303 w 1053"/>
                <a:gd name="T25" fmla="*/ 705 h 1145"/>
                <a:gd name="T26" fmla="*/ 428 w 1053"/>
                <a:gd name="T27" fmla="*/ 935 h 1145"/>
                <a:gd name="T28" fmla="*/ 437 w 1053"/>
                <a:gd name="T29" fmla="*/ 996 h 1145"/>
                <a:gd name="T30" fmla="*/ 648 w 1053"/>
                <a:gd name="T31" fmla="*/ 964 h 1145"/>
                <a:gd name="T32" fmla="*/ 724 w 1053"/>
                <a:gd name="T33" fmla="*/ 739 h 1145"/>
                <a:gd name="T34" fmla="*/ 807 w 1053"/>
                <a:gd name="T35" fmla="*/ 532 h 1145"/>
                <a:gd name="T36" fmla="*/ 527 w 1053"/>
                <a:gd name="T37" fmla="*/ 240 h 1145"/>
                <a:gd name="T38" fmla="*/ 912 w 1053"/>
                <a:gd name="T39" fmla="*/ 699 h 1145"/>
                <a:gd name="T40" fmla="*/ 868 w 1053"/>
                <a:gd name="T41" fmla="*/ 775 h 1145"/>
                <a:gd name="T42" fmla="*/ 982 w 1053"/>
                <a:gd name="T43" fmla="*/ 790 h 1145"/>
                <a:gd name="T44" fmla="*/ 338 w 1053"/>
                <a:gd name="T45" fmla="*/ 200 h 1145"/>
                <a:gd name="T46" fmla="*/ 323 w 1053"/>
                <a:gd name="T47" fmla="*/ 87 h 1145"/>
                <a:gd name="T48" fmla="*/ 247 w 1053"/>
                <a:gd name="T49" fmla="*/ 130 h 1145"/>
                <a:gd name="T50" fmla="*/ 338 w 1053"/>
                <a:gd name="T51" fmla="*/ 200 h 1145"/>
                <a:gd name="T52" fmla="*/ 730 w 1053"/>
                <a:gd name="T53" fmla="*/ 87 h 1145"/>
                <a:gd name="T54" fmla="*/ 715 w 1053"/>
                <a:gd name="T55" fmla="*/ 200 h 1145"/>
                <a:gd name="T56" fmla="*/ 806 w 1053"/>
                <a:gd name="T57" fmla="*/ 130 h 1145"/>
                <a:gd name="T58" fmla="*/ 1009 w 1053"/>
                <a:gd name="T59" fmla="*/ 483 h 1145"/>
                <a:gd name="T60" fmla="*/ 903 w 1053"/>
                <a:gd name="T61" fmla="*/ 526 h 1145"/>
                <a:gd name="T62" fmla="*/ 1009 w 1053"/>
                <a:gd name="T63" fmla="*/ 570 h 1145"/>
                <a:gd name="T64" fmla="*/ 1009 w 1053"/>
                <a:gd name="T65" fmla="*/ 483 h 1145"/>
                <a:gd name="T66" fmla="*/ 570 w 1053"/>
                <a:gd name="T67" fmla="*/ 106 h 1145"/>
                <a:gd name="T68" fmla="*/ 526 w 1053"/>
                <a:gd name="T69" fmla="*/ 0 h 1145"/>
                <a:gd name="T70" fmla="*/ 483 w 1053"/>
                <a:gd name="T71" fmla="*/ 106 h 1145"/>
                <a:gd name="T72" fmla="*/ 184 w 1053"/>
                <a:gd name="T73" fmla="*/ 278 h 1145"/>
                <a:gd name="T74" fmla="*/ 70 w 1053"/>
                <a:gd name="T75" fmla="*/ 263 h 1145"/>
                <a:gd name="T76" fmla="*/ 140 w 1053"/>
                <a:gd name="T77" fmla="*/ 354 h 1145"/>
                <a:gd name="T78" fmla="*/ 184 w 1053"/>
                <a:gd name="T79" fmla="*/ 278 h 1145"/>
                <a:gd name="T80" fmla="*/ 966 w 1053"/>
                <a:gd name="T81" fmla="*/ 323 h 1145"/>
                <a:gd name="T82" fmla="*/ 923 w 1053"/>
                <a:gd name="T83" fmla="*/ 247 h 1145"/>
                <a:gd name="T84" fmla="*/ 852 w 1053"/>
                <a:gd name="T85" fmla="*/ 338 h 1145"/>
                <a:gd name="T86" fmla="*/ 140 w 1053"/>
                <a:gd name="T87" fmla="*/ 699 h 1145"/>
                <a:gd name="T88" fmla="*/ 70 w 1053"/>
                <a:gd name="T89" fmla="*/ 790 h 1145"/>
                <a:gd name="T90" fmla="*/ 184 w 1053"/>
                <a:gd name="T91" fmla="*/ 775 h 1145"/>
                <a:gd name="T92" fmla="*/ 140 w 1053"/>
                <a:gd name="T93" fmla="*/ 699 h 1145"/>
                <a:gd name="T94" fmla="*/ 106 w 1053"/>
                <a:gd name="T95" fmla="*/ 483 h 1145"/>
                <a:gd name="T96" fmla="*/ 0 w 1053"/>
                <a:gd name="T97" fmla="*/ 526 h 1145"/>
                <a:gd name="T98" fmla="*/ 106 w 1053"/>
                <a:gd name="T99" fmla="*/ 57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53" h="1145">
                  <a:moveTo>
                    <a:pt x="606" y="1024"/>
                  </a:moveTo>
                  <a:lnTo>
                    <a:pt x="448" y="1024"/>
                  </a:lnTo>
                  <a:cubicBezTo>
                    <a:pt x="439" y="1024"/>
                    <a:pt x="432" y="1031"/>
                    <a:pt x="432" y="1040"/>
                  </a:cubicBezTo>
                  <a:lnTo>
                    <a:pt x="432" y="1076"/>
                  </a:lnTo>
                  <a:cubicBezTo>
                    <a:pt x="432" y="1079"/>
                    <a:pt x="433" y="1083"/>
                    <a:pt x="435" y="1086"/>
                  </a:cubicBezTo>
                  <a:lnTo>
                    <a:pt x="447" y="1101"/>
                  </a:lnTo>
                  <a:cubicBezTo>
                    <a:pt x="449" y="1103"/>
                    <a:pt x="452" y="1105"/>
                    <a:pt x="455" y="1106"/>
                  </a:cubicBezTo>
                  <a:cubicBezTo>
                    <a:pt x="457" y="1107"/>
                    <a:pt x="459" y="1107"/>
                    <a:pt x="462" y="1108"/>
                  </a:cubicBezTo>
                  <a:cubicBezTo>
                    <a:pt x="463" y="1108"/>
                    <a:pt x="464" y="1108"/>
                    <a:pt x="465" y="1109"/>
                  </a:cubicBezTo>
                  <a:lnTo>
                    <a:pt x="492" y="1138"/>
                  </a:lnTo>
                  <a:cubicBezTo>
                    <a:pt x="494" y="1139"/>
                    <a:pt x="496" y="1141"/>
                    <a:pt x="498" y="1142"/>
                  </a:cubicBezTo>
                  <a:cubicBezTo>
                    <a:pt x="504" y="1144"/>
                    <a:pt x="513" y="1145"/>
                    <a:pt x="523" y="1145"/>
                  </a:cubicBezTo>
                  <a:lnTo>
                    <a:pt x="525" y="1145"/>
                  </a:lnTo>
                  <a:cubicBezTo>
                    <a:pt x="542" y="1145"/>
                    <a:pt x="551" y="1142"/>
                    <a:pt x="556" y="1140"/>
                  </a:cubicBezTo>
                  <a:cubicBezTo>
                    <a:pt x="558" y="1139"/>
                    <a:pt x="560" y="1138"/>
                    <a:pt x="561" y="1137"/>
                  </a:cubicBezTo>
                  <a:cubicBezTo>
                    <a:pt x="561" y="1137"/>
                    <a:pt x="589" y="1109"/>
                    <a:pt x="590" y="1109"/>
                  </a:cubicBezTo>
                  <a:cubicBezTo>
                    <a:pt x="591" y="1108"/>
                    <a:pt x="592" y="1108"/>
                    <a:pt x="593" y="1108"/>
                  </a:cubicBezTo>
                  <a:cubicBezTo>
                    <a:pt x="595" y="1108"/>
                    <a:pt x="596" y="1108"/>
                    <a:pt x="597" y="1107"/>
                  </a:cubicBezTo>
                  <a:cubicBezTo>
                    <a:pt x="602" y="1107"/>
                    <a:pt x="606" y="1105"/>
                    <a:pt x="609" y="1101"/>
                  </a:cubicBezTo>
                  <a:lnTo>
                    <a:pt x="619" y="1086"/>
                  </a:lnTo>
                  <a:cubicBezTo>
                    <a:pt x="621" y="1083"/>
                    <a:pt x="622" y="1080"/>
                    <a:pt x="622" y="1077"/>
                  </a:cubicBezTo>
                  <a:lnTo>
                    <a:pt x="622" y="1040"/>
                  </a:lnTo>
                  <a:cubicBezTo>
                    <a:pt x="622" y="1031"/>
                    <a:pt x="615" y="1024"/>
                    <a:pt x="606" y="1024"/>
                  </a:cubicBezTo>
                  <a:close/>
                  <a:moveTo>
                    <a:pt x="527" y="240"/>
                  </a:moveTo>
                  <a:cubicBezTo>
                    <a:pt x="373" y="240"/>
                    <a:pt x="248" y="370"/>
                    <a:pt x="247" y="531"/>
                  </a:cubicBezTo>
                  <a:cubicBezTo>
                    <a:pt x="247" y="594"/>
                    <a:pt x="266" y="654"/>
                    <a:pt x="303" y="705"/>
                  </a:cubicBezTo>
                  <a:cubicBezTo>
                    <a:pt x="304" y="707"/>
                    <a:pt x="322" y="730"/>
                    <a:pt x="331" y="740"/>
                  </a:cubicBezTo>
                  <a:cubicBezTo>
                    <a:pt x="396" y="820"/>
                    <a:pt x="428" y="884"/>
                    <a:pt x="428" y="935"/>
                  </a:cubicBezTo>
                  <a:cubicBezTo>
                    <a:pt x="415" y="939"/>
                    <a:pt x="406" y="950"/>
                    <a:pt x="406" y="964"/>
                  </a:cubicBezTo>
                  <a:cubicBezTo>
                    <a:pt x="406" y="982"/>
                    <a:pt x="420" y="996"/>
                    <a:pt x="437" y="996"/>
                  </a:cubicBezTo>
                  <a:lnTo>
                    <a:pt x="617" y="996"/>
                  </a:lnTo>
                  <a:cubicBezTo>
                    <a:pt x="634" y="996"/>
                    <a:pt x="648" y="982"/>
                    <a:pt x="648" y="964"/>
                  </a:cubicBezTo>
                  <a:cubicBezTo>
                    <a:pt x="648" y="954"/>
                    <a:pt x="643" y="944"/>
                    <a:pt x="635" y="939"/>
                  </a:cubicBezTo>
                  <a:cubicBezTo>
                    <a:pt x="634" y="881"/>
                    <a:pt x="663" y="815"/>
                    <a:pt x="724" y="739"/>
                  </a:cubicBezTo>
                  <a:cubicBezTo>
                    <a:pt x="733" y="729"/>
                    <a:pt x="750" y="707"/>
                    <a:pt x="751" y="706"/>
                  </a:cubicBezTo>
                  <a:cubicBezTo>
                    <a:pt x="787" y="655"/>
                    <a:pt x="807" y="595"/>
                    <a:pt x="807" y="532"/>
                  </a:cubicBezTo>
                  <a:cubicBezTo>
                    <a:pt x="807" y="454"/>
                    <a:pt x="778" y="381"/>
                    <a:pt x="726" y="326"/>
                  </a:cubicBezTo>
                  <a:cubicBezTo>
                    <a:pt x="673" y="271"/>
                    <a:pt x="603" y="240"/>
                    <a:pt x="527" y="240"/>
                  </a:cubicBezTo>
                  <a:close/>
                  <a:moveTo>
                    <a:pt x="966" y="730"/>
                  </a:moveTo>
                  <a:lnTo>
                    <a:pt x="912" y="699"/>
                  </a:lnTo>
                  <a:cubicBezTo>
                    <a:pt x="891" y="687"/>
                    <a:pt x="864" y="694"/>
                    <a:pt x="852" y="715"/>
                  </a:cubicBezTo>
                  <a:cubicBezTo>
                    <a:pt x="840" y="736"/>
                    <a:pt x="847" y="762"/>
                    <a:pt x="868" y="775"/>
                  </a:cubicBezTo>
                  <a:lnTo>
                    <a:pt x="923" y="806"/>
                  </a:lnTo>
                  <a:cubicBezTo>
                    <a:pt x="943" y="818"/>
                    <a:pt x="970" y="811"/>
                    <a:pt x="982" y="790"/>
                  </a:cubicBezTo>
                  <a:cubicBezTo>
                    <a:pt x="994" y="769"/>
                    <a:pt x="987" y="742"/>
                    <a:pt x="966" y="730"/>
                  </a:cubicBezTo>
                  <a:close/>
                  <a:moveTo>
                    <a:pt x="338" y="200"/>
                  </a:moveTo>
                  <a:cubicBezTo>
                    <a:pt x="359" y="188"/>
                    <a:pt x="366" y="162"/>
                    <a:pt x="354" y="141"/>
                  </a:cubicBezTo>
                  <a:lnTo>
                    <a:pt x="323" y="87"/>
                  </a:lnTo>
                  <a:cubicBezTo>
                    <a:pt x="311" y="66"/>
                    <a:pt x="284" y="58"/>
                    <a:pt x="263" y="71"/>
                  </a:cubicBezTo>
                  <a:cubicBezTo>
                    <a:pt x="242" y="83"/>
                    <a:pt x="235" y="109"/>
                    <a:pt x="247" y="130"/>
                  </a:cubicBezTo>
                  <a:lnTo>
                    <a:pt x="278" y="184"/>
                  </a:lnTo>
                  <a:cubicBezTo>
                    <a:pt x="290" y="205"/>
                    <a:pt x="317" y="213"/>
                    <a:pt x="338" y="200"/>
                  </a:cubicBezTo>
                  <a:close/>
                  <a:moveTo>
                    <a:pt x="790" y="71"/>
                  </a:moveTo>
                  <a:cubicBezTo>
                    <a:pt x="769" y="58"/>
                    <a:pt x="742" y="66"/>
                    <a:pt x="730" y="87"/>
                  </a:cubicBezTo>
                  <a:lnTo>
                    <a:pt x="699" y="141"/>
                  </a:lnTo>
                  <a:cubicBezTo>
                    <a:pt x="686" y="162"/>
                    <a:pt x="694" y="188"/>
                    <a:pt x="715" y="200"/>
                  </a:cubicBezTo>
                  <a:cubicBezTo>
                    <a:pt x="735" y="213"/>
                    <a:pt x="762" y="205"/>
                    <a:pt x="774" y="184"/>
                  </a:cubicBezTo>
                  <a:lnTo>
                    <a:pt x="806" y="130"/>
                  </a:lnTo>
                  <a:cubicBezTo>
                    <a:pt x="818" y="109"/>
                    <a:pt x="811" y="83"/>
                    <a:pt x="790" y="71"/>
                  </a:cubicBezTo>
                  <a:close/>
                  <a:moveTo>
                    <a:pt x="1009" y="483"/>
                  </a:moveTo>
                  <a:lnTo>
                    <a:pt x="947" y="483"/>
                  </a:lnTo>
                  <a:cubicBezTo>
                    <a:pt x="922" y="483"/>
                    <a:pt x="903" y="502"/>
                    <a:pt x="903" y="526"/>
                  </a:cubicBezTo>
                  <a:cubicBezTo>
                    <a:pt x="903" y="551"/>
                    <a:pt x="922" y="570"/>
                    <a:pt x="947" y="570"/>
                  </a:cubicBezTo>
                  <a:lnTo>
                    <a:pt x="1009" y="570"/>
                  </a:lnTo>
                  <a:cubicBezTo>
                    <a:pt x="1033" y="570"/>
                    <a:pt x="1053" y="551"/>
                    <a:pt x="1053" y="526"/>
                  </a:cubicBezTo>
                  <a:cubicBezTo>
                    <a:pt x="1053" y="502"/>
                    <a:pt x="1033" y="483"/>
                    <a:pt x="1009" y="483"/>
                  </a:cubicBezTo>
                  <a:close/>
                  <a:moveTo>
                    <a:pt x="526" y="150"/>
                  </a:moveTo>
                  <a:cubicBezTo>
                    <a:pt x="550" y="150"/>
                    <a:pt x="570" y="130"/>
                    <a:pt x="570" y="106"/>
                  </a:cubicBezTo>
                  <a:lnTo>
                    <a:pt x="570" y="44"/>
                  </a:lnTo>
                  <a:cubicBezTo>
                    <a:pt x="570" y="20"/>
                    <a:pt x="550" y="0"/>
                    <a:pt x="526" y="0"/>
                  </a:cubicBezTo>
                  <a:cubicBezTo>
                    <a:pt x="502" y="0"/>
                    <a:pt x="483" y="20"/>
                    <a:pt x="483" y="44"/>
                  </a:cubicBezTo>
                  <a:lnTo>
                    <a:pt x="483" y="106"/>
                  </a:lnTo>
                  <a:cubicBezTo>
                    <a:pt x="483" y="130"/>
                    <a:pt x="502" y="150"/>
                    <a:pt x="526" y="150"/>
                  </a:cubicBezTo>
                  <a:close/>
                  <a:moveTo>
                    <a:pt x="184" y="278"/>
                  </a:moveTo>
                  <a:lnTo>
                    <a:pt x="130" y="247"/>
                  </a:lnTo>
                  <a:cubicBezTo>
                    <a:pt x="109" y="235"/>
                    <a:pt x="82" y="242"/>
                    <a:pt x="70" y="263"/>
                  </a:cubicBezTo>
                  <a:cubicBezTo>
                    <a:pt x="58" y="284"/>
                    <a:pt x="65" y="311"/>
                    <a:pt x="86" y="323"/>
                  </a:cubicBezTo>
                  <a:lnTo>
                    <a:pt x="140" y="354"/>
                  </a:lnTo>
                  <a:cubicBezTo>
                    <a:pt x="161" y="366"/>
                    <a:pt x="188" y="359"/>
                    <a:pt x="200" y="338"/>
                  </a:cubicBezTo>
                  <a:cubicBezTo>
                    <a:pt x="212" y="317"/>
                    <a:pt x="205" y="291"/>
                    <a:pt x="184" y="278"/>
                  </a:cubicBezTo>
                  <a:close/>
                  <a:moveTo>
                    <a:pt x="912" y="354"/>
                  </a:moveTo>
                  <a:lnTo>
                    <a:pt x="966" y="323"/>
                  </a:lnTo>
                  <a:cubicBezTo>
                    <a:pt x="987" y="311"/>
                    <a:pt x="994" y="284"/>
                    <a:pt x="982" y="263"/>
                  </a:cubicBezTo>
                  <a:cubicBezTo>
                    <a:pt x="970" y="242"/>
                    <a:pt x="943" y="235"/>
                    <a:pt x="923" y="247"/>
                  </a:cubicBezTo>
                  <a:lnTo>
                    <a:pt x="868" y="278"/>
                  </a:lnTo>
                  <a:cubicBezTo>
                    <a:pt x="847" y="291"/>
                    <a:pt x="840" y="317"/>
                    <a:pt x="852" y="338"/>
                  </a:cubicBezTo>
                  <a:cubicBezTo>
                    <a:pt x="864" y="359"/>
                    <a:pt x="891" y="366"/>
                    <a:pt x="912" y="354"/>
                  </a:cubicBezTo>
                  <a:close/>
                  <a:moveTo>
                    <a:pt x="140" y="699"/>
                  </a:moveTo>
                  <a:lnTo>
                    <a:pt x="86" y="730"/>
                  </a:lnTo>
                  <a:cubicBezTo>
                    <a:pt x="65" y="742"/>
                    <a:pt x="58" y="769"/>
                    <a:pt x="70" y="790"/>
                  </a:cubicBezTo>
                  <a:cubicBezTo>
                    <a:pt x="82" y="811"/>
                    <a:pt x="109" y="818"/>
                    <a:pt x="130" y="806"/>
                  </a:cubicBezTo>
                  <a:lnTo>
                    <a:pt x="184" y="775"/>
                  </a:lnTo>
                  <a:cubicBezTo>
                    <a:pt x="205" y="762"/>
                    <a:pt x="212" y="736"/>
                    <a:pt x="200" y="715"/>
                  </a:cubicBezTo>
                  <a:cubicBezTo>
                    <a:pt x="188" y="694"/>
                    <a:pt x="161" y="687"/>
                    <a:pt x="140" y="699"/>
                  </a:cubicBezTo>
                  <a:close/>
                  <a:moveTo>
                    <a:pt x="150" y="526"/>
                  </a:moveTo>
                  <a:cubicBezTo>
                    <a:pt x="150" y="502"/>
                    <a:pt x="130" y="483"/>
                    <a:pt x="106" y="483"/>
                  </a:cubicBezTo>
                  <a:lnTo>
                    <a:pt x="44" y="483"/>
                  </a:lnTo>
                  <a:cubicBezTo>
                    <a:pt x="19" y="483"/>
                    <a:pt x="0" y="502"/>
                    <a:pt x="0" y="526"/>
                  </a:cubicBezTo>
                  <a:cubicBezTo>
                    <a:pt x="0" y="551"/>
                    <a:pt x="19" y="570"/>
                    <a:pt x="44" y="570"/>
                  </a:cubicBezTo>
                  <a:lnTo>
                    <a:pt x="106" y="570"/>
                  </a:lnTo>
                  <a:cubicBezTo>
                    <a:pt x="130" y="570"/>
                    <a:pt x="150" y="551"/>
                    <a:pt x="150" y="52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48" name="矩形 4"/>
          <p:cNvSpPr>
            <a:spLocks noChangeArrowheads="1"/>
          </p:cNvSpPr>
          <p:nvPr/>
        </p:nvSpPr>
        <p:spPr bwMode="auto">
          <a:xfrm>
            <a:off x="6219557" y="1841922"/>
            <a:ext cx="3661044" cy="2100990"/>
          </a:xfrm>
          <a:prstGeom prst="rect">
            <a:avLst/>
          </a:prstGeom>
          <a:blipFill dpi="0" rotWithShape="1">
            <a:blip r:embed="rId3" cstate="screen">
              <a:extLst>
                <a:ext uri="{28A0092B-C50C-407E-A947-70E740481C1C}">
                  <a14:useLocalDpi xmlns:a14="http://schemas.microsoft.com/office/drawing/2010/main"/>
                </a:ext>
              </a:extLst>
            </a:blip>
            <a:srcRect/>
            <a:tile tx="0" ty="635000" sx="38000" sy="38000" flip="none" algn="b"/>
          </a:blipFill>
          <a:ln>
            <a:noFill/>
          </a:ln>
          <a:extLst/>
        </p:spPr>
        <p:txBody>
          <a:bodyPr anchor="ctr"/>
          <a:lstStyle/>
          <a:p>
            <a:pPr algn="ctr"/>
            <a:endParaRPr lang="zh-CN" altLang="en-US">
              <a:solidFill>
                <a:srgbClr val="21A3D0"/>
              </a:solidFill>
              <a:ea typeface="造字工房悦黑体验版常规体" pitchFamily="50" charset="-122"/>
            </a:endParaRPr>
          </a:p>
        </p:txBody>
      </p:sp>
      <p:sp>
        <p:nvSpPr>
          <p:cNvPr id="51" name="矩形 5"/>
          <p:cNvSpPr>
            <a:spLocks noChangeArrowheads="1"/>
          </p:cNvSpPr>
          <p:nvPr/>
        </p:nvSpPr>
        <p:spPr bwMode="auto">
          <a:xfrm>
            <a:off x="2158498" y="4156497"/>
            <a:ext cx="3659550" cy="2100990"/>
          </a:xfrm>
          <a:prstGeom prst="rect">
            <a:avLst/>
          </a:prstGeom>
          <a:blipFill dpi="0" rotWithShape="1">
            <a:blip r:embed="rId4" cstate="screen">
              <a:extLst>
                <a:ext uri="{28A0092B-C50C-407E-A947-70E740481C1C}">
                  <a14:useLocalDpi xmlns:a14="http://schemas.microsoft.com/office/drawing/2010/main"/>
                </a:ext>
              </a:extLst>
            </a:blip>
            <a:srcRect/>
            <a:tile tx="0" ty="635000" sx="38000" sy="38000" flip="none" algn="b"/>
          </a:blipFill>
          <a:ln>
            <a:noFill/>
          </a:ln>
          <a:extLst/>
        </p:spPr>
        <p:txBody>
          <a:bodyPr anchor="ctr"/>
          <a:lstStyle/>
          <a:p>
            <a:pPr algn="ctr"/>
            <a:endParaRPr lang="zh-CN" altLang="en-US">
              <a:solidFill>
                <a:srgbClr val="21A3D0"/>
              </a:solidFill>
              <a:ea typeface="造字工房悦黑体验版常规体" pitchFamily="50" charset="-122"/>
            </a:endParaRPr>
          </a:p>
        </p:txBody>
      </p:sp>
      <p:grpSp>
        <p:nvGrpSpPr>
          <p:cNvPr id="53" name="Group 11"/>
          <p:cNvGrpSpPr>
            <a:grpSpLocks/>
          </p:cNvGrpSpPr>
          <p:nvPr/>
        </p:nvGrpSpPr>
        <p:grpSpPr bwMode="auto">
          <a:xfrm>
            <a:off x="6219557" y="4156497"/>
            <a:ext cx="3661044" cy="2100990"/>
            <a:chOff x="0" y="0"/>
            <a:chExt cx="3888432" cy="2232248"/>
          </a:xfrm>
          <a:solidFill>
            <a:srgbClr val="F58C65"/>
          </a:solidFill>
        </p:grpSpPr>
        <p:sp>
          <p:nvSpPr>
            <p:cNvPr id="54" name="矩形 6"/>
            <p:cNvSpPr>
              <a:spLocks noChangeArrowheads="1"/>
            </p:cNvSpPr>
            <p:nvPr/>
          </p:nvSpPr>
          <p:spPr bwMode="auto">
            <a:xfrm>
              <a:off x="0" y="0"/>
              <a:ext cx="3888432" cy="2232248"/>
            </a:xfrm>
            <a:prstGeom prst="rect">
              <a:avLst/>
            </a:prstGeom>
            <a:solidFill>
              <a:srgbClr val="B6CF8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a:solidFill>
                  <a:srgbClr val="21A3D0"/>
                </a:solidFill>
                <a:ea typeface="造字工房悦黑体验版常规体" pitchFamily="50" charset="-122"/>
              </a:endParaRPr>
            </a:p>
          </p:txBody>
        </p:sp>
        <p:sp>
          <p:nvSpPr>
            <p:cNvPr id="55" name="Freeform 34"/>
            <p:cNvSpPr>
              <a:spLocks noEditPoints="1"/>
            </p:cNvSpPr>
            <p:nvPr/>
          </p:nvSpPr>
          <p:spPr bwMode="auto">
            <a:xfrm>
              <a:off x="2954318" y="1304287"/>
              <a:ext cx="866775" cy="822325"/>
            </a:xfrm>
            <a:custGeom>
              <a:avLst/>
              <a:gdLst>
                <a:gd name="T0" fmla="*/ 1071 w 1131"/>
                <a:gd name="T1" fmla="*/ 191 h 1073"/>
                <a:gd name="T2" fmla="*/ 821 w 1131"/>
                <a:gd name="T3" fmla="*/ 233 h 1073"/>
                <a:gd name="T4" fmla="*/ 818 w 1131"/>
                <a:gd name="T5" fmla="*/ 304 h 1073"/>
                <a:gd name="T6" fmla="*/ 916 w 1131"/>
                <a:gd name="T7" fmla="*/ 327 h 1073"/>
                <a:gd name="T8" fmla="*/ 934 w 1131"/>
                <a:gd name="T9" fmla="*/ 325 h 1073"/>
                <a:gd name="T10" fmla="*/ 1124 w 1131"/>
                <a:gd name="T11" fmla="*/ 217 h 1073"/>
                <a:gd name="T12" fmla="*/ 262 w 1131"/>
                <a:gd name="T13" fmla="*/ 315 h 1073"/>
                <a:gd name="T14" fmla="*/ 212 w 1131"/>
                <a:gd name="T15" fmla="*/ 247 h 1073"/>
                <a:gd name="T16" fmla="*/ 229 w 1131"/>
                <a:gd name="T17" fmla="*/ 260 h 1073"/>
                <a:gd name="T18" fmla="*/ 273 w 1131"/>
                <a:gd name="T19" fmla="*/ 282 h 1073"/>
                <a:gd name="T20" fmla="*/ 278 w 1131"/>
                <a:gd name="T21" fmla="*/ 291 h 1073"/>
                <a:gd name="T22" fmla="*/ 178 w 1131"/>
                <a:gd name="T23" fmla="*/ 394 h 1073"/>
                <a:gd name="T24" fmla="*/ 166 w 1131"/>
                <a:gd name="T25" fmla="*/ 322 h 1073"/>
                <a:gd name="T26" fmla="*/ 178 w 1131"/>
                <a:gd name="T27" fmla="*/ 394 h 1073"/>
                <a:gd name="T28" fmla="*/ 621 w 1131"/>
                <a:gd name="T29" fmla="*/ 507 h 1073"/>
                <a:gd name="T30" fmla="*/ 590 w 1131"/>
                <a:gd name="T31" fmla="*/ 496 h 1073"/>
                <a:gd name="T32" fmla="*/ 608 w 1131"/>
                <a:gd name="T33" fmla="*/ 452 h 1073"/>
                <a:gd name="T34" fmla="*/ 772 w 1131"/>
                <a:gd name="T35" fmla="*/ 287 h 1073"/>
                <a:gd name="T36" fmla="*/ 682 w 1131"/>
                <a:gd name="T37" fmla="*/ 313 h 1073"/>
                <a:gd name="T38" fmla="*/ 616 w 1131"/>
                <a:gd name="T39" fmla="*/ 161 h 1073"/>
                <a:gd name="T40" fmla="*/ 432 w 1131"/>
                <a:gd name="T41" fmla="*/ 112 h 1073"/>
                <a:gd name="T42" fmla="*/ 239 w 1131"/>
                <a:gd name="T43" fmla="*/ 210 h 1073"/>
                <a:gd name="T44" fmla="*/ 172 w 1131"/>
                <a:gd name="T45" fmla="*/ 238 h 1073"/>
                <a:gd name="T46" fmla="*/ 145 w 1131"/>
                <a:gd name="T47" fmla="*/ 216 h 1073"/>
                <a:gd name="T48" fmla="*/ 12 w 1131"/>
                <a:gd name="T49" fmla="*/ 322 h 1073"/>
                <a:gd name="T50" fmla="*/ 25 w 1131"/>
                <a:gd name="T51" fmla="*/ 376 h 1073"/>
                <a:gd name="T52" fmla="*/ 187 w 1131"/>
                <a:gd name="T53" fmla="*/ 513 h 1073"/>
                <a:gd name="T54" fmla="*/ 320 w 1131"/>
                <a:gd name="T55" fmla="*/ 407 h 1073"/>
                <a:gd name="T56" fmla="*/ 307 w 1131"/>
                <a:gd name="T57" fmla="*/ 354 h 1073"/>
                <a:gd name="T58" fmla="*/ 302 w 1131"/>
                <a:gd name="T59" fmla="*/ 324 h 1073"/>
                <a:gd name="T60" fmla="*/ 307 w 1131"/>
                <a:gd name="T61" fmla="*/ 268 h 1073"/>
                <a:gd name="T62" fmla="*/ 553 w 1131"/>
                <a:gd name="T63" fmla="*/ 228 h 1073"/>
                <a:gd name="T64" fmla="*/ 444 w 1131"/>
                <a:gd name="T65" fmla="*/ 531 h 1073"/>
                <a:gd name="T66" fmla="*/ 712 w 1131"/>
                <a:gd name="T67" fmla="*/ 654 h 1073"/>
                <a:gd name="T68" fmla="*/ 586 w 1131"/>
                <a:gd name="T69" fmla="*/ 920 h 1073"/>
                <a:gd name="T70" fmla="*/ 662 w 1131"/>
                <a:gd name="T71" fmla="*/ 908 h 1073"/>
                <a:gd name="T72" fmla="*/ 849 w 1131"/>
                <a:gd name="T73" fmla="*/ 611 h 1073"/>
                <a:gd name="T74" fmla="*/ 416 w 1131"/>
                <a:gd name="T75" fmla="*/ 578 h 1073"/>
                <a:gd name="T76" fmla="*/ 108 w 1131"/>
                <a:gd name="T77" fmla="*/ 980 h 1073"/>
                <a:gd name="T78" fmla="*/ 146 w 1131"/>
                <a:gd name="T79" fmla="*/ 1073 h 1073"/>
                <a:gd name="T80" fmla="*/ 425 w 1131"/>
                <a:gd name="T81" fmla="*/ 828 h 1073"/>
                <a:gd name="T82" fmla="*/ 513 w 1131"/>
                <a:gd name="T83" fmla="*/ 624 h 1073"/>
                <a:gd name="T84" fmla="*/ 416 w 1131"/>
                <a:gd name="T85" fmla="*/ 578 h 1073"/>
                <a:gd name="T86" fmla="*/ 871 w 1131"/>
                <a:gd name="T87" fmla="*/ 154 h 1073"/>
                <a:gd name="T88" fmla="*/ 700 w 1131"/>
                <a:gd name="T89" fmla="*/ 66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31" h="1073">
                  <a:moveTo>
                    <a:pt x="1124" y="217"/>
                  </a:moveTo>
                  <a:cubicBezTo>
                    <a:pt x="1116" y="195"/>
                    <a:pt x="1093" y="183"/>
                    <a:pt x="1071" y="191"/>
                  </a:cubicBezTo>
                  <a:lnTo>
                    <a:pt x="916" y="243"/>
                  </a:lnTo>
                  <a:lnTo>
                    <a:pt x="821" y="233"/>
                  </a:lnTo>
                  <a:cubicBezTo>
                    <a:pt x="835" y="262"/>
                    <a:pt x="827" y="287"/>
                    <a:pt x="821" y="299"/>
                  </a:cubicBezTo>
                  <a:cubicBezTo>
                    <a:pt x="820" y="301"/>
                    <a:pt x="819" y="302"/>
                    <a:pt x="818" y="304"/>
                  </a:cubicBezTo>
                  <a:lnTo>
                    <a:pt x="809" y="316"/>
                  </a:lnTo>
                  <a:lnTo>
                    <a:pt x="916" y="327"/>
                  </a:lnTo>
                  <a:cubicBezTo>
                    <a:pt x="918" y="327"/>
                    <a:pt x="919" y="327"/>
                    <a:pt x="921" y="327"/>
                  </a:cubicBezTo>
                  <a:cubicBezTo>
                    <a:pt x="925" y="327"/>
                    <a:pt x="930" y="327"/>
                    <a:pt x="934" y="325"/>
                  </a:cubicBezTo>
                  <a:lnTo>
                    <a:pt x="1098" y="270"/>
                  </a:lnTo>
                  <a:cubicBezTo>
                    <a:pt x="1119" y="263"/>
                    <a:pt x="1131" y="239"/>
                    <a:pt x="1124" y="217"/>
                  </a:cubicBezTo>
                  <a:close/>
                  <a:moveTo>
                    <a:pt x="275" y="301"/>
                  </a:moveTo>
                  <a:lnTo>
                    <a:pt x="262" y="315"/>
                  </a:lnTo>
                  <a:lnTo>
                    <a:pt x="199" y="262"/>
                  </a:lnTo>
                  <a:lnTo>
                    <a:pt x="212" y="247"/>
                  </a:lnTo>
                  <a:cubicBezTo>
                    <a:pt x="215" y="243"/>
                    <a:pt x="220" y="241"/>
                    <a:pt x="225" y="243"/>
                  </a:cubicBezTo>
                  <a:cubicBezTo>
                    <a:pt x="225" y="249"/>
                    <a:pt x="227" y="254"/>
                    <a:pt x="229" y="260"/>
                  </a:cubicBezTo>
                  <a:cubicBezTo>
                    <a:pt x="237" y="274"/>
                    <a:pt x="251" y="283"/>
                    <a:pt x="267" y="283"/>
                  </a:cubicBezTo>
                  <a:cubicBezTo>
                    <a:pt x="269" y="283"/>
                    <a:pt x="271" y="282"/>
                    <a:pt x="273" y="282"/>
                  </a:cubicBezTo>
                  <a:lnTo>
                    <a:pt x="274" y="283"/>
                  </a:lnTo>
                  <a:cubicBezTo>
                    <a:pt x="276" y="285"/>
                    <a:pt x="278" y="288"/>
                    <a:pt x="278" y="291"/>
                  </a:cubicBezTo>
                  <a:cubicBezTo>
                    <a:pt x="278" y="295"/>
                    <a:pt x="277" y="298"/>
                    <a:pt x="275" y="301"/>
                  </a:cubicBezTo>
                  <a:close/>
                  <a:moveTo>
                    <a:pt x="178" y="394"/>
                  </a:moveTo>
                  <a:lnTo>
                    <a:pt x="135" y="358"/>
                  </a:lnTo>
                  <a:lnTo>
                    <a:pt x="166" y="322"/>
                  </a:lnTo>
                  <a:lnTo>
                    <a:pt x="208" y="358"/>
                  </a:lnTo>
                  <a:lnTo>
                    <a:pt x="178" y="394"/>
                  </a:lnTo>
                  <a:close/>
                  <a:moveTo>
                    <a:pt x="816" y="577"/>
                  </a:moveTo>
                  <a:lnTo>
                    <a:pt x="621" y="507"/>
                  </a:lnTo>
                  <a:lnTo>
                    <a:pt x="613" y="504"/>
                  </a:lnTo>
                  <a:lnTo>
                    <a:pt x="590" y="496"/>
                  </a:lnTo>
                  <a:cubicBezTo>
                    <a:pt x="579" y="491"/>
                    <a:pt x="573" y="479"/>
                    <a:pt x="577" y="467"/>
                  </a:cubicBezTo>
                  <a:cubicBezTo>
                    <a:pt x="582" y="454"/>
                    <a:pt x="595" y="447"/>
                    <a:pt x="608" y="452"/>
                  </a:cubicBezTo>
                  <a:lnTo>
                    <a:pt x="649" y="466"/>
                  </a:lnTo>
                  <a:lnTo>
                    <a:pt x="772" y="287"/>
                  </a:lnTo>
                  <a:lnTo>
                    <a:pt x="746" y="275"/>
                  </a:lnTo>
                  <a:lnTo>
                    <a:pt x="682" y="313"/>
                  </a:lnTo>
                  <a:lnTo>
                    <a:pt x="693" y="193"/>
                  </a:lnTo>
                  <a:cubicBezTo>
                    <a:pt x="672" y="182"/>
                    <a:pt x="641" y="166"/>
                    <a:pt x="616" y="161"/>
                  </a:cubicBezTo>
                  <a:lnTo>
                    <a:pt x="464" y="110"/>
                  </a:lnTo>
                  <a:cubicBezTo>
                    <a:pt x="454" y="106"/>
                    <a:pt x="442" y="107"/>
                    <a:pt x="432" y="112"/>
                  </a:cubicBezTo>
                  <a:lnTo>
                    <a:pt x="248" y="203"/>
                  </a:lnTo>
                  <a:cubicBezTo>
                    <a:pt x="245" y="205"/>
                    <a:pt x="242" y="207"/>
                    <a:pt x="239" y="210"/>
                  </a:cubicBezTo>
                  <a:cubicBezTo>
                    <a:pt x="220" y="203"/>
                    <a:pt x="198" y="207"/>
                    <a:pt x="184" y="223"/>
                  </a:cubicBezTo>
                  <a:lnTo>
                    <a:pt x="172" y="238"/>
                  </a:lnTo>
                  <a:lnTo>
                    <a:pt x="154" y="224"/>
                  </a:lnTo>
                  <a:lnTo>
                    <a:pt x="145" y="216"/>
                  </a:lnTo>
                  <a:cubicBezTo>
                    <a:pt x="131" y="204"/>
                    <a:pt x="111" y="206"/>
                    <a:pt x="99" y="219"/>
                  </a:cubicBezTo>
                  <a:lnTo>
                    <a:pt x="12" y="322"/>
                  </a:lnTo>
                  <a:cubicBezTo>
                    <a:pt x="0" y="336"/>
                    <a:pt x="2" y="356"/>
                    <a:pt x="16" y="368"/>
                  </a:cubicBezTo>
                  <a:lnTo>
                    <a:pt x="25" y="376"/>
                  </a:lnTo>
                  <a:lnTo>
                    <a:pt x="178" y="506"/>
                  </a:lnTo>
                  <a:lnTo>
                    <a:pt x="187" y="513"/>
                  </a:lnTo>
                  <a:cubicBezTo>
                    <a:pt x="200" y="525"/>
                    <a:pt x="221" y="523"/>
                    <a:pt x="232" y="510"/>
                  </a:cubicBezTo>
                  <a:lnTo>
                    <a:pt x="320" y="407"/>
                  </a:lnTo>
                  <a:cubicBezTo>
                    <a:pt x="331" y="393"/>
                    <a:pt x="330" y="373"/>
                    <a:pt x="316" y="361"/>
                  </a:cubicBezTo>
                  <a:lnTo>
                    <a:pt x="307" y="354"/>
                  </a:lnTo>
                  <a:lnTo>
                    <a:pt x="290" y="339"/>
                  </a:lnTo>
                  <a:lnTo>
                    <a:pt x="302" y="324"/>
                  </a:lnTo>
                  <a:cubicBezTo>
                    <a:pt x="311" y="314"/>
                    <a:pt x="315" y="301"/>
                    <a:pt x="314" y="289"/>
                  </a:cubicBezTo>
                  <a:cubicBezTo>
                    <a:pt x="313" y="281"/>
                    <a:pt x="311" y="274"/>
                    <a:pt x="307" y="268"/>
                  </a:cubicBezTo>
                  <a:lnTo>
                    <a:pt x="454" y="195"/>
                  </a:lnTo>
                  <a:lnTo>
                    <a:pt x="553" y="228"/>
                  </a:lnTo>
                  <a:lnTo>
                    <a:pt x="454" y="473"/>
                  </a:lnTo>
                  <a:cubicBezTo>
                    <a:pt x="445" y="494"/>
                    <a:pt x="439" y="513"/>
                    <a:pt x="444" y="531"/>
                  </a:cubicBezTo>
                  <a:cubicBezTo>
                    <a:pt x="448" y="549"/>
                    <a:pt x="460" y="564"/>
                    <a:pt x="479" y="571"/>
                  </a:cubicBezTo>
                  <a:lnTo>
                    <a:pt x="712" y="654"/>
                  </a:lnTo>
                  <a:lnTo>
                    <a:pt x="574" y="845"/>
                  </a:lnTo>
                  <a:cubicBezTo>
                    <a:pt x="557" y="869"/>
                    <a:pt x="562" y="903"/>
                    <a:pt x="586" y="920"/>
                  </a:cubicBezTo>
                  <a:cubicBezTo>
                    <a:pt x="596" y="927"/>
                    <a:pt x="607" y="931"/>
                    <a:pt x="618" y="931"/>
                  </a:cubicBezTo>
                  <a:cubicBezTo>
                    <a:pt x="635" y="931"/>
                    <a:pt x="651" y="923"/>
                    <a:pt x="662" y="908"/>
                  </a:cubicBezTo>
                  <a:lnTo>
                    <a:pt x="842" y="659"/>
                  </a:lnTo>
                  <a:cubicBezTo>
                    <a:pt x="851" y="645"/>
                    <a:pt x="854" y="628"/>
                    <a:pt x="849" y="611"/>
                  </a:cubicBezTo>
                  <a:cubicBezTo>
                    <a:pt x="844" y="595"/>
                    <a:pt x="832" y="582"/>
                    <a:pt x="816" y="577"/>
                  </a:cubicBezTo>
                  <a:close/>
                  <a:moveTo>
                    <a:pt x="416" y="578"/>
                  </a:moveTo>
                  <a:lnTo>
                    <a:pt x="343" y="758"/>
                  </a:lnTo>
                  <a:lnTo>
                    <a:pt x="108" y="980"/>
                  </a:lnTo>
                  <a:cubicBezTo>
                    <a:pt x="87" y="1001"/>
                    <a:pt x="86" y="1035"/>
                    <a:pt x="106" y="1056"/>
                  </a:cubicBezTo>
                  <a:cubicBezTo>
                    <a:pt x="117" y="1067"/>
                    <a:pt x="131" y="1073"/>
                    <a:pt x="146" y="1073"/>
                  </a:cubicBezTo>
                  <a:cubicBezTo>
                    <a:pt x="159" y="1073"/>
                    <a:pt x="172" y="1068"/>
                    <a:pt x="183" y="1058"/>
                  </a:cubicBezTo>
                  <a:lnTo>
                    <a:pt x="425" y="828"/>
                  </a:lnTo>
                  <a:cubicBezTo>
                    <a:pt x="431" y="823"/>
                    <a:pt x="435" y="816"/>
                    <a:pt x="438" y="809"/>
                  </a:cubicBezTo>
                  <a:lnTo>
                    <a:pt x="513" y="624"/>
                  </a:lnTo>
                  <a:cubicBezTo>
                    <a:pt x="493" y="623"/>
                    <a:pt x="476" y="620"/>
                    <a:pt x="464" y="614"/>
                  </a:cubicBezTo>
                  <a:cubicBezTo>
                    <a:pt x="442" y="604"/>
                    <a:pt x="426" y="591"/>
                    <a:pt x="416" y="578"/>
                  </a:cubicBezTo>
                  <a:close/>
                  <a:moveTo>
                    <a:pt x="741" y="195"/>
                  </a:moveTo>
                  <a:cubicBezTo>
                    <a:pt x="789" y="220"/>
                    <a:pt x="847" y="201"/>
                    <a:pt x="871" y="154"/>
                  </a:cubicBezTo>
                  <a:cubicBezTo>
                    <a:pt x="895" y="107"/>
                    <a:pt x="877" y="49"/>
                    <a:pt x="830" y="24"/>
                  </a:cubicBezTo>
                  <a:cubicBezTo>
                    <a:pt x="782" y="0"/>
                    <a:pt x="724" y="19"/>
                    <a:pt x="700" y="66"/>
                  </a:cubicBezTo>
                  <a:cubicBezTo>
                    <a:pt x="676" y="113"/>
                    <a:pt x="694" y="171"/>
                    <a:pt x="741" y="19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56" name="Group 14"/>
          <p:cNvGrpSpPr>
            <a:grpSpLocks/>
          </p:cNvGrpSpPr>
          <p:nvPr/>
        </p:nvGrpSpPr>
        <p:grpSpPr bwMode="auto">
          <a:xfrm>
            <a:off x="3029243" y="2316612"/>
            <a:ext cx="2366976" cy="1276134"/>
            <a:chOff x="0" y="0"/>
            <a:chExt cx="2514497" cy="1355672"/>
          </a:xfrm>
        </p:grpSpPr>
        <p:sp>
          <p:nvSpPr>
            <p:cNvPr id="57" name="文本框 54"/>
            <p:cNvSpPr txBox="1">
              <a:spLocks noChangeArrowheads="1"/>
            </p:cNvSpPr>
            <p:nvPr/>
          </p:nvSpPr>
          <p:spPr bwMode="auto">
            <a:xfrm>
              <a:off x="0" y="0"/>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dirty="0">
                  <a:solidFill>
                    <a:srgbClr val="F8F8F8"/>
                  </a:solidFill>
                  <a:latin typeface="微软雅黑" pitchFamily="34" charset="-122"/>
                  <a:ea typeface="微软雅黑" pitchFamily="34" charset="-122"/>
                </a:rPr>
                <a:t>请输入您想要的文字</a:t>
              </a:r>
            </a:p>
          </p:txBody>
        </p:sp>
        <p:sp>
          <p:nvSpPr>
            <p:cNvPr id="58" name="文本框 55"/>
            <p:cNvSpPr txBox="1">
              <a:spLocks noChangeArrowheads="1"/>
            </p:cNvSpPr>
            <p:nvPr/>
          </p:nvSpPr>
          <p:spPr bwMode="auto">
            <a:xfrm>
              <a:off x="0" y="320690"/>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rgbClr val="F8F8F8"/>
                  </a:solidFill>
                  <a:latin typeface="微软雅黑" pitchFamily="34" charset="-122"/>
                  <a:ea typeface="微软雅黑" pitchFamily="34" charset="-122"/>
                </a:rPr>
                <a:t>请输入您想要的文字</a:t>
              </a:r>
            </a:p>
          </p:txBody>
        </p:sp>
        <p:sp>
          <p:nvSpPr>
            <p:cNvPr id="59" name="文本框 56"/>
            <p:cNvSpPr txBox="1">
              <a:spLocks noChangeArrowheads="1"/>
            </p:cNvSpPr>
            <p:nvPr/>
          </p:nvSpPr>
          <p:spPr bwMode="auto">
            <a:xfrm>
              <a:off x="0" y="669844"/>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dirty="0">
                  <a:solidFill>
                    <a:srgbClr val="F8F8F8"/>
                  </a:solidFill>
                  <a:latin typeface="微软雅黑" pitchFamily="34" charset="-122"/>
                  <a:ea typeface="微软雅黑" pitchFamily="34" charset="-122"/>
                </a:rPr>
                <a:t>请输入您想要的文字</a:t>
              </a:r>
            </a:p>
          </p:txBody>
        </p:sp>
        <p:sp>
          <p:nvSpPr>
            <p:cNvPr id="60" name="文本框 57"/>
            <p:cNvSpPr txBox="1">
              <a:spLocks noChangeArrowheads="1"/>
            </p:cNvSpPr>
            <p:nvPr/>
          </p:nvSpPr>
          <p:spPr bwMode="auto">
            <a:xfrm>
              <a:off x="0" y="986340"/>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rgbClr val="F8F8F8"/>
                  </a:solidFill>
                  <a:latin typeface="微软雅黑" pitchFamily="34" charset="-122"/>
                  <a:ea typeface="微软雅黑" pitchFamily="34" charset="-122"/>
                </a:rPr>
                <a:t>请输入您想要的文字</a:t>
              </a:r>
            </a:p>
          </p:txBody>
        </p:sp>
      </p:grpSp>
      <p:grpSp>
        <p:nvGrpSpPr>
          <p:cNvPr id="71" name="Group 29"/>
          <p:cNvGrpSpPr>
            <a:grpSpLocks/>
          </p:cNvGrpSpPr>
          <p:nvPr/>
        </p:nvGrpSpPr>
        <p:grpSpPr bwMode="auto">
          <a:xfrm>
            <a:off x="6634136" y="4532439"/>
            <a:ext cx="2366976" cy="1276134"/>
            <a:chOff x="0" y="0"/>
            <a:chExt cx="2514497" cy="1355672"/>
          </a:xfrm>
        </p:grpSpPr>
        <p:sp>
          <p:nvSpPr>
            <p:cNvPr id="72" name="文本框 54"/>
            <p:cNvSpPr txBox="1">
              <a:spLocks noChangeArrowheads="1"/>
            </p:cNvSpPr>
            <p:nvPr/>
          </p:nvSpPr>
          <p:spPr bwMode="auto">
            <a:xfrm>
              <a:off x="0" y="0"/>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rgbClr val="F8F8F8"/>
                  </a:solidFill>
                  <a:latin typeface="微软雅黑" pitchFamily="34" charset="-122"/>
                  <a:ea typeface="微软雅黑" pitchFamily="34" charset="-122"/>
                </a:rPr>
                <a:t>请输入您想要的文字</a:t>
              </a:r>
            </a:p>
          </p:txBody>
        </p:sp>
        <p:sp>
          <p:nvSpPr>
            <p:cNvPr id="73" name="文本框 55"/>
            <p:cNvSpPr txBox="1">
              <a:spLocks noChangeArrowheads="1"/>
            </p:cNvSpPr>
            <p:nvPr/>
          </p:nvSpPr>
          <p:spPr bwMode="auto">
            <a:xfrm>
              <a:off x="0" y="320690"/>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rgbClr val="F8F8F8"/>
                  </a:solidFill>
                  <a:latin typeface="微软雅黑" pitchFamily="34" charset="-122"/>
                  <a:ea typeface="微软雅黑" pitchFamily="34" charset="-122"/>
                </a:rPr>
                <a:t>请输入您想要的文字</a:t>
              </a:r>
            </a:p>
          </p:txBody>
        </p:sp>
        <p:sp>
          <p:nvSpPr>
            <p:cNvPr id="74" name="文本框 56"/>
            <p:cNvSpPr txBox="1">
              <a:spLocks noChangeArrowheads="1"/>
            </p:cNvSpPr>
            <p:nvPr/>
          </p:nvSpPr>
          <p:spPr bwMode="auto">
            <a:xfrm>
              <a:off x="0" y="669844"/>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dirty="0">
                  <a:solidFill>
                    <a:srgbClr val="F8F8F8"/>
                  </a:solidFill>
                  <a:latin typeface="微软雅黑" pitchFamily="34" charset="-122"/>
                  <a:ea typeface="微软雅黑" pitchFamily="34" charset="-122"/>
                </a:rPr>
                <a:t>请输入您想要的文字</a:t>
              </a:r>
            </a:p>
          </p:txBody>
        </p:sp>
        <p:sp>
          <p:nvSpPr>
            <p:cNvPr id="75" name="文本框 57"/>
            <p:cNvSpPr txBox="1">
              <a:spLocks noChangeArrowheads="1"/>
            </p:cNvSpPr>
            <p:nvPr/>
          </p:nvSpPr>
          <p:spPr bwMode="auto">
            <a:xfrm>
              <a:off x="0" y="986340"/>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rgbClr val="F8F8F8"/>
                  </a:solidFill>
                  <a:latin typeface="微软雅黑" pitchFamily="34" charset="-122"/>
                  <a:ea typeface="微软雅黑" pitchFamily="34" charset="-122"/>
                </a:rPr>
                <a:t>请输入您想要的文字</a:t>
              </a:r>
            </a:p>
          </p:txBody>
        </p:sp>
      </p:grpSp>
    </p:spTree>
    <p:extLst>
      <p:ext uri="{BB962C8B-B14F-4D97-AF65-F5344CB8AC3E}">
        <p14:creationId xmlns:p14="http://schemas.microsoft.com/office/powerpoint/2010/main" val="249288020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9" fill="hold" nodeType="afterEffect">
                                  <p:stCondLst>
                                    <p:cond delay="0"/>
                                  </p:stCondLst>
                                  <p:childTnLst>
                                    <p:set>
                                      <p:cBhvr>
                                        <p:cTn id="12" dur="1" fill="hold">
                                          <p:stCondLst>
                                            <p:cond delay="0"/>
                                          </p:stCondLst>
                                        </p:cTn>
                                        <p:tgtEl>
                                          <p:spTgt spid="44"/>
                                        </p:tgtEl>
                                        <p:attrNameLst>
                                          <p:attrName>style.visibility</p:attrName>
                                        </p:attrNameLst>
                                      </p:cBhvr>
                                      <p:to>
                                        <p:strVal val="visible"/>
                                      </p:to>
                                    </p:set>
                                    <p:anim calcmode="lin" valueType="num">
                                      <p:cBhvr additive="base">
                                        <p:cTn id="13" dur="500" fill="hold"/>
                                        <p:tgtEl>
                                          <p:spTgt spid="44"/>
                                        </p:tgtEl>
                                        <p:attrNameLst>
                                          <p:attrName>ppt_x</p:attrName>
                                        </p:attrNameLst>
                                      </p:cBhvr>
                                      <p:tavLst>
                                        <p:tav tm="0">
                                          <p:val>
                                            <p:strVal val="0-#ppt_w/2"/>
                                          </p:val>
                                        </p:tav>
                                        <p:tav tm="100000">
                                          <p:val>
                                            <p:strVal val="#ppt_x"/>
                                          </p:val>
                                        </p:tav>
                                      </p:tavLst>
                                    </p:anim>
                                    <p:anim calcmode="lin" valueType="num">
                                      <p:cBhvr additive="base">
                                        <p:cTn id="14" dur="500" fill="hold"/>
                                        <p:tgtEl>
                                          <p:spTgt spid="44"/>
                                        </p:tgtEl>
                                        <p:attrNameLst>
                                          <p:attrName>ppt_y</p:attrName>
                                        </p:attrNameLst>
                                      </p:cBhvr>
                                      <p:tavLst>
                                        <p:tav tm="0">
                                          <p:val>
                                            <p:strVal val="0-#ppt_h/2"/>
                                          </p:val>
                                        </p:tav>
                                        <p:tav tm="100000">
                                          <p:val>
                                            <p:strVal val="#ppt_y"/>
                                          </p:val>
                                        </p:tav>
                                      </p:tavLst>
                                    </p:anim>
                                  </p:childTnLst>
                                </p:cTn>
                              </p:par>
                              <p:par>
                                <p:cTn id="15" presetID="2" presetClass="entr" presetSubtype="6" fill="hold" nodeType="with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additive="base">
                                        <p:cTn id="17" dur="500" fill="hold"/>
                                        <p:tgtEl>
                                          <p:spTgt spid="53"/>
                                        </p:tgtEl>
                                        <p:attrNameLst>
                                          <p:attrName>ppt_x</p:attrName>
                                        </p:attrNameLst>
                                      </p:cBhvr>
                                      <p:tavLst>
                                        <p:tav tm="0">
                                          <p:val>
                                            <p:strVal val="1+#ppt_w/2"/>
                                          </p:val>
                                        </p:tav>
                                        <p:tav tm="100000">
                                          <p:val>
                                            <p:strVal val="#ppt_x"/>
                                          </p:val>
                                        </p:tav>
                                      </p:tavLst>
                                    </p:anim>
                                    <p:anim calcmode="lin" valueType="num">
                                      <p:cBhvr additive="base">
                                        <p:cTn id="18" dur="500" fill="hold"/>
                                        <p:tgtEl>
                                          <p:spTgt spid="53"/>
                                        </p:tgtEl>
                                        <p:attrNameLst>
                                          <p:attrName>ppt_y</p:attrName>
                                        </p:attrNameLst>
                                      </p:cBhvr>
                                      <p:tavLst>
                                        <p:tav tm="0">
                                          <p:val>
                                            <p:strVal val="1+#ppt_h/2"/>
                                          </p:val>
                                        </p:tav>
                                        <p:tav tm="100000">
                                          <p:val>
                                            <p:strVal val="#ppt_y"/>
                                          </p:val>
                                        </p:tav>
                                      </p:tavLst>
                                    </p:anim>
                                  </p:childTnLst>
                                </p:cTn>
                              </p:par>
                            </p:childTnLst>
                          </p:cTn>
                        </p:par>
                        <p:par>
                          <p:cTn id="19" fill="hold">
                            <p:stCondLst>
                              <p:cond delay="1250"/>
                            </p:stCondLst>
                            <p:childTnLst>
                              <p:par>
                                <p:cTn id="20" presetID="31" presetClass="entr" presetSubtype="0" fill="hold" nodeType="afterEffect">
                                  <p:stCondLst>
                                    <p:cond delay="0"/>
                                  </p:stCondLst>
                                  <p:childTnLst>
                                    <p:set>
                                      <p:cBhvr>
                                        <p:cTn id="21" dur="1" fill="hold">
                                          <p:stCondLst>
                                            <p:cond delay="0"/>
                                          </p:stCondLst>
                                        </p:cTn>
                                        <p:tgtEl>
                                          <p:spTgt spid="56"/>
                                        </p:tgtEl>
                                        <p:attrNameLst>
                                          <p:attrName>style.visibility</p:attrName>
                                        </p:attrNameLst>
                                      </p:cBhvr>
                                      <p:to>
                                        <p:strVal val="visible"/>
                                      </p:to>
                                    </p:set>
                                    <p:anim calcmode="lin" valueType="num">
                                      <p:cBhvr>
                                        <p:cTn id="22" dur="500" fill="hold"/>
                                        <p:tgtEl>
                                          <p:spTgt spid="56"/>
                                        </p:tgtEl>
                                        <p:attrNameLst>
                                          <p:attrName>ppt_w</p:attrName>
                                        </p:attrNameLst>
                                      </p:cBhvr>
                                      <p:tavLst>
                                        <p:tav tm="0">
                                          <p:val>
                                            <p:fltVal val="0"/>
                                          </p:val>
                                        </p:tav>
                                        <p:tav tm="100000">
                                          <p:val>
                                            <p:strVal val="#ppt_w"/>
                                          </p:val>
                                        </p:tav>
                                      </p:tavLst>
                                    </p:anim>
                                    <p:anim calcmode="lin" valueType="num">
                                      <p:cBhvr>
                                        <p:cTn id="23" dur="500" fill="hold"/>
                                        <p:tgtEl>
                                          <p:spTgt spid="56"/>
                                        </p:tgtEl>
                                        <p:attrNameLst>
                                          <p:attrName>ppt_h</p:attrName>
                                        </p:attrNameLst>
                                      </p:cBhvr>
                                      <p:tavLst>
                                        <p:tav tm="0">
                                          <p:val>
                                            <p:fltVal val="0"/>
                                          </p:val>
                                        </p:tav>
                                        <p:tav tm="100000">
                                          <p:val>
                                            <p:strVal val="#ppt_h"/>
                                          </p:val>
                                        </p:tav>
                                      </p:tavLst>
                                    </p:anim>
                                    <p:anim calcmode="lin" valueType="num">
                                      <p:cBhvr>
                                        <p:cTn id="24" dur="500" fill="hold"/>
                                        <p:tgtEl>
                                          <p:spTgt spid="56"/>
                                        </p:tgtEl>
                                        <p:attrNameLst>
                                          <p:attrName>style.rotation</p:attrName>
                                        </p:attrNameLst>
                                      </p:cBhvr>
                                      <p:tavLst>
                                        <p:tav tm="0">
                                          <p:val>
                                            <p:fltVal val="90"/>
                                          </p:val>
                                        </p:tav>
                                        <p:tav tm="100000">
                                          <p:val>
                                            <p:fltVal val="0"/>
                                          </p:val>
                                        </p:tav>
                                      </p:tavLst>
                                    </p:anim>
                                    <p:animEffect transition="in" filter="fade">
                                      <p:cBhvr>
                                        <p:cTn id="25" dur="500"/>
                                        <p:tgtEl>
                                          <p:spTgt spid="56"/>
                                        </p:tgtEl>
                                      </p:cBhvr>
                                    </p:animEffect>
                                  </p:childTnLst>
                                </p:cTn>
                              </p:par>
                            </p:childTnLst>
                          </p:cTn>
                        </p:par>
                        <p:par>
                          <p:cTn id="26" fill="hold">
                            <p:stCondLst>
                              <p:cond delay="1750"/>
                            </p:stCondLst>
                            <p:childTnLst>
                              <p:par>
                                <p:cTn id="27" presetID="31" presetClass="entr" presetSubtype="0" fill="hold" nodeType="afterEffect">
                                  <p:stCondLst>
                                    <p:cond delay="0"/>
                                  </p:stCondLst>
                                  <p:childTnLst>
                                    <p:set>
                                      <p:cBhvr>
                                        <p:cTn id="28" dur="1" fill="hold">
                                          <p:stCondLst>
                                            <p:cond delay="0"/>
                                          </p:stCondLst>
                                        </p:cTn>
                                        <p:tgtEl>
                                          <p:spTgt spid="71"/>
                                        </p:tgtEl>
                                        <p:attrNameLst>
                                          <p:attrName>style.visibility</p:attrName>
                                        </p:attrNameLst>
                                      </p:cBhvr>
                                      <p:to>
                                        <p:strVal val="visible"/>
                                      </p:to>
                                    </p:set>
                                    <p:anim calcmode="lin" valueType="num">
                                      <p:cBhvr>
                                        <p:cTn id="29" dur="500" fill="hold"/>
                                        <p:tgtEl>
                                          <p:spTgt spid="71"/>
                                        </p:tgtEl>
                                        <p:attrNameLst>
                                          <p:attrName>ppt_w</p:attrName>
                                        </p:attrNameLst>
                                      </p:cBhvr>
                                      <p:tavLst>
                                        <p:tav tm="0">
                                          <p:val>
                                            <p:fltVal val="0"/>
                                          </p:val>
                                        </p:tav>
                                        <p:tav tm="100000">
                                          <p:val>
                                            <p:strVal val="#ppt_w"/>
                                          </p:val>
                                        </p:tav>
                                      </p:tavLst>
                                    </p:anim>
                                    <p:anim calcmode="lin" valueType="num">
                                      <p:cBhvr>
                                        <p:cTn id="30" dur="500" fill="hold"/>
                                        <p:tgtEl>
                                          <p:spTgt spid="71"/>
                                        </p:tgtEl>
                                        <p:attrNameLst>
                                          <p:attrName>ppt_h</p:attrName>
                                        </p:attrNameLst>
                                      </p:cBhvr>
                                      <p:tavLst>
                                        <p:tav tm="0">
                                          <p:val>
                                            <p:fltVal val="0"/>
                                          </p:val>
                                        </p:tav>
                                        <p:tav tm="100000">
                                          <p:val>
                                            <p:strVal val="#ppt_h"/>
                                          </p:val>
                                        </p:tav>
                                      </p:tavLst>
                                    </p:anim>
                                    <p:anim calcmode="lin" valueType="num">
                                      <p:cBhvr>
                                        <p:cTn id="31" dur="500" fill="hold"/>
                                        <p:tgtEl>
                                          <p:spTgt spid="71"/>
                                        </p:tgtEl>
                                        <p:attrNameLst>
                                          <p:attrName>style.rotation</p:attrName>
                                        </p:attrNameLst>
                                      </p:cBhvr>
                                      <p:tavLst>
                                        <p:tav tm="0">
                                          <p:val>
                                            <p:fltVal val="90"/>
                                          </p:val>
                                        </p:tav>
                                        <p:tav tm="100000">
                                          <p:val>
                                            <p:fltVal val="0"/>
                                          </p:val>
                                        </p:tav>
                                      </p:tavLst>
                                    </p:anim>
                                    <p:animEffect transition="in" filter="fade">
                                      <p:cBhvr>
                                        <p:cTn id="32" dur="500"/>
                                        <p:tgtEl>
                                          <p:spTgt spid="71"/>
                                        </p:tgtEl>
                                      </p:cBhvr>
                                    </p:animEffect>
                                  </p:childTnLst>
                                </p:cTn>
                              </p:par>
                              <p:par>
                                <p:cTn id="33" presetID="42" presetClass="entr" presetSubtype="0" fill="hold" grpId="0" nodeType="with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fade">
                                      <p:cBhvr>
                                        <p:cTn id="35" dur="1000"/>
                                        <p:tgtEl>
                                          <p:spTgt spid="48"/>
                                        </p:tgtEl>
                                      </p:cBhvr>
                                    </p:animEffect>
                                    <p:anim calcmode="lin" valueType="num">
                                      <p:cBhvr>
                                        <p:cTn id="36" dur="1000" fill="hold"/>
                                        <p:tgtEl>
                                          <p:spTgt spid="48"/>
                                        </p:tgtEl>
                                        <p:attrNameLst>
                                          <p:attrName>ppt_x</p:attrName>
                                        </p:attrNameLst>
                                      </p:cBhvr>
                                      <p:tavLst>
                                        <p:tav tm="0">
                                          <p:val>
                                            <p:strVal val="#ppt_x"/>
                                          </p:val>
                                        </p:tav>
                                        <p:tav tm="100000">
                                          <p:val>
                                            <p:strVal val="#ppt_x"/>
                                          </p:val>
                                        </p:tav>
                                      </p:tavLst>
                                    </p:anim>
                                    <p:anim calcmode="lin" valueType="num">
                                      <p:cBhvr>
                                        <p:cTn id="37" dur="1000" fill="hold"/>
                                        <p:tgtEl>
                                          <p:spTgt spid="48"/>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51"/>
                                        </p:tgtEl>
                                        <p:attrNameLst>
                                          <p:attrName>style.visibility</p:attrName>
                                        </p:attrNameLst>
                                      </p:cBhvr>
                                      <p:to>
                                        <p:strVal val="visible"/>
                                      </p:to>
                                    </p:set>
                                    <p:animEffect transition="in" filter="fade">
                                      <p:cBhvr>
                                        <p:cTn id="40" dur="1000"/>
                                        <p:tgtEl>
                                          <p:spTgt spid="51"/>
                                        </p:tgtEl>
                                      </p:cBhvr>
                                    </p:animEffect>
                                    <p:anim calcmode="lin" valueType="num">
                                      <p:cBhvr>
                                        <p:cTn id="41" dur="1000" fill="hold"/>
                                        <p:tgtEl>
                                          <p:spTgt spid="51"/>
                                        </p:tgtEl>
                                        <p:attrNameLst>
                                          <p:attrName>ppt_x</p:attrName>
                                        </p:attrNameLst>
                                      </p:cBhvr>
                                      <p:tavLst>
                                        <p:tav tm="0">
                                          <p:val>
                                            <p:strVal val="#ppt_x"/>
                                          </p:val>
                                        </p:tav>
                                        <p:tav tm="100000">
                                          <p:val>
                                            <p:strVal val="#ppt_x"/>
                                          </p:val>
                                        </p:tav>
                                      </p:tavLst>
                                    </p:anim>
                                    <p:anim calcmode="lin" valueType="num">
                                      <p:cBhvr>
                                        <p:cTn id="42"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a:ext>
            </a:extLst>
          </a:blip>
          <a:stretch>
            <a:fillRect/>
          </a:stretch>
        </p:blipFill>
        <p:spPr>
          <a:xfrm flipH="1">
            <a:off x="0" y="1240"/>
            <a:ext cx="12190413" cy="6857107"/>
          </a:xfrm>
          <a:prstGeom prst="rect">
            <a:avLst/>
          </a:prstGeom>
        </p:spPr>
      </p:pic>
      <p:sp>
        <p:nvSpPr>
          <p:cNvPr id="3" name="梯形 2"/>
          <p:cNvSpPr/>
          <p:nvPr/>
        </p:nvSpPr>
        <p:spPr>
          <a:xfrm rot="10800000">
            <a:off x="5178986" y="1143664"/>
            <a:ext cx="1834028" cy="2030214"/>
          </a:xfrm>
          <a:prstGeom prst="trapezoid">
            <a:avLst>
              <a:gd name="adj" fmla="val 0"/>
            </a:avLst>
          </a:prstGeom>
          <a:solidFill>
            <a:srgbClr val="B6C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5016180" y="1578557"/>
            <a:ext cx="2159640" cy="1160429"/>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a:solidFill>
                  <a:schemeClr val="bg1"/>
                </a:solidFill>
                <a:latin typeface="方正细谭黑简体" panose="02000000000000000000" pitchFamily="2" charset="-122"/>
                <a:ea typeface="方正细谭黑简体" panose="02000000000000000000" pitchFamily="2" charset="-122"/>
              </a:rPr>
              <a:t>04</a:t>
            </a:r>
            <a:endParaRPr lang="zh-CN" altLang="en-US" sz="4800" b="1" dirty="0">
              <a:solidFill>
                <a:schemeClr val="bg1"/>
              </a:solidFill>
              <a:latin typeface="方正细谭黑简体" panose="02000000000000000000" pitchFamily="2" charset="-122"/>
              <a:ea typeface="方正细谭黑简体" panose="02000000000000000000" pitchFamily="2" charset="-122"/>
            </a:endParaRPr>
          </a:p>
        </p:txBody>
      </p:sp>
      <p:sp>
        <p:nvSpPr>
          <p:cNvPr id="5" name="标题 1"/>
          <p:cNvSpPr txBox="1">
            <a:spLocks/>
          </p:cNvSpPr>
          <p:nvPr/>
        </p:nvSpPr>
        <p:spPr>
          <a:xfrm>
            <a:off x="2580779" y="3354712"/>
            <a:ext cx="7053942" cy="1193800"/>
          </a:xfrm>
          <a:prstGeom prst="rect">
            <a:avLst/>
          </a:prstGeom>
        </p:spPr>
        <p:txBody>
          <a:bodyPr rtlCol="0"/>
          <a:lstStyle>
            <a:lvl1pPr algn="ctr" defTabSz="1219170" rtl="0" eaLnBrk="1" latinLnBrk="0" hangingPunct="1">
              <a:spcBef>
                <a:spcPct val="0"/>
              </a:spcBef>
              <a:buNone/>
              <a:defRPr sz="5900" kern="1200">
                <a:solidFill>
                  <a:schemeClr val="tx1"/>
                </a:solidFill>
                <a:latin typeface="+mj-lt"/>
                <a:ea typeface="+mj-ea"/>
                <a:cs typeface="+mj-cs"/>
              </a:defRPr>
            </a:lvl1pPr>
          </a:lstStyle>
          <a:p>
            <a:pPr>
              <a:defRPr/>
            </a:pPr>
            <a:r>
              <a:rPr lang="zh-CN" altLang="en-US" sz="5400" spc="300" dirty="0">
                <a:solidFill>
                  <a:srgbClr val="B6CF8D"/>
                </a:solidFill>
                <a:latin typeface="微软雅黑" panose="020B0503020204020204" pitchFamily="34" charset="-122"/>
                <a:ea typeface="微软雅黑" panose="020B0503020204020204" pitchFamily="34" charset="-122"/>
              </a:rPr>
              <a:t>点击加入你标题</a:t>
            </a:r>
          </a:p>
        </p:txBody>
      </p:sp>
      <p:sp>
        <p:nvSpPr>
          <p:cNvPr id="6" name="副标题 2"/>
          <p:cNvSpPr txBox="1">
            <a:spLocks/>
          </p:cNvSpPr>
          <p:nvPr/>
        </p:nvSpPr>
        <p:spPr>
          <a:xfrm>
            <a:off x="849950" y="4651953"/>
            <a:ext cx="10515600" cy="519112"/>
          </a:xfrm>
          <a:prstGeom prst="rect">
            <a:avLst/>
          </a:prstGeom>
        </p:spPr>
        <p:txBody>
          <a:bodyPr rtlCol="0"/>
          <a:lst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marL="0" indent="0" algn="ctr">
              <a:buNone/>
              <a:defRPr/>
            </a:pPr>
            <a:r>
              <a:rPr lang="zh-CN" altLang="en-US" sz="2000" dirty="0">
                <a:solidFill>
                  <a:schemeClr val="bg1">
                    <a:lumMod val="65000"/>
                  </a:schemeClr>
                </a:solidFill>
                <a:latin typeface="微软雅黑" pitchFamily="34" charset="-122"/>
                <a:ea typeface="微软雅黑" pitchFamily="34" charset="-122"/>
              </a:rPr>
              <a:t>简洁大气</a:t>
            </a:r>
            <a:r>
              <a:rPr lang="en-US" altLang="zh-CN" sz="2000" dirty="0">
                <a:solidFill>
                  <a:schemeClr val="bg1">
                    <a:lumMod val="65000"/>
                  </a:schemeClr>
                </a:solidFill>
                <a:latin typeface="微软雅黑" pitchFamily="34" charset="-122"/>
                <a:ea typeface="微软雅黑" pitchFamily="34" charset="-122"/>
              </a:rPr>
              <a:t>|</a:t>
            </a:r>
            <a:r>
              <a:rPr lang="zh-CN" altLang="en-US" sz="2000" dirty="0">
                <a:solidFill>
                  <a:schemeClr val="bg1">
                    <a:lumMod val="65000"/>
                  </a:schemeClr>
                </a:solidFill>
                <a:latin typeface="微软雅黑" pitchFamily="34" charset="-122"/>
                <a:ea typeface="微软雅黑" pitchFamily="34" charset="-122"/>
              </a:rPr>
              <a:t>易编辑</a:t>
            </a:r>
            <a:r>
              <a:rPr lang="en-US" altLang="zh-CN" sz="2000" dirty="0">
                <a:solidFill>
                  <a:schemeClr val="bg1">
                    <a:lumMod val="65000"/>
                  </a:schemeClr>
                </a:solidFill>
                <a:latin typeface="微软雅黑" pitchFamily="34" charset="-122"/>
                <a:ea typeface="微软雅黑" pitchFamily="34" charset="-122"/>
              </a:rPr>
              <a:t>|</a:t>
            </a:r>
            <a:r>
              <a:rPr lang="zh-CN" altLang="en-US" sz="2000" dirty="0">
                <a:solidFill>
                  <a:schemeClr val="bg1">
                    <a:lumMod val="65000"/>
                  </a:schemeClr>
                </a:solidFill>
                <a:latin typeface="微软雅黑" pitchFamily="34" charset="-122"/>
                <a:ea typeface="微软雅黑" pitchFamily="34" charset="-122"/>
              </a:rPr>
              <a:t>任意替换内容</a:t>
            </a:r>
          </a:p>
        </p:txBody>
      </p:sp>
      <p:cxnSp>
        <p:nvCxnSpPr>
          <p:cNvPr id="8" name="直接连接符 7"/>
          <p:cNvCxnSpPr/>
          <p:nvPr/>
        </p:nvCxnSpPr>
        <p:spPr>
          <a:xfrm>
            <a:off x="2932750" y="4369830"/>
            <a:ext cx="6350000" cy="0"/>
          </a:xfrm>
          <a:prstGeom prst="line">
            <a:avLst/>
          </a:prstGeom>
          <a:ln w="3175">
            <a:solidFill>
              <a:srgbClr val="B6CF8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5095788"/>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750"/>
                                        <p:tgtEl>
                                          <p:spTgt spid="7"/>
                                        </p:tgtEl>
                                      </p:cBhvr>
                                    </p:animEffect>
                                  </p:childTnLst>
                                </p:cTn>
                              </p:par>
                            </p:childTnLst>
                          </p:cTn>
                        </p:par>
                        <p:par>
                          <p:cTn id="8" fill="hold">
                            <p:stCondLst>
                              <p:cond delay="750"/>
                            </p:stCondLst>
                            <p:childTnLst>
                              <p:par>
                                <p:cTn id="9" presetID="2" presetClass="entr" presetSubtype="1" fill="hold" grpId="0" nodeType="afterEffect" nodePh="1">
                                  <p:stCondLst>
                                    <p:cond delay="0"/>
                                  </p:stCondLst>
                                  <p:endCondLst>
                                    <p:cond evt="begin" delay="0">
                                      <p:tn val="9"/>
                                    </p:cond>
                                  </p:end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childTnLst>
                          </p:cTn>
                        </p:par>
                        <p:par>
                          <p:cTn id="13" fill="hold">
                            <p:stCondLst>
                              <p:cond delay="1250"/>
                            </p:stCondLst>
                            <p:childTnLst>
                              <p:par>
                                <p:cTn id="14" presetID="42"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anim calcmode="lin" valueType="num">
                                      <p:cBhvr>
                                        <p:cTn id="17" dur="500" fill="hold"/>
                                        <p:tgtEl>
                                          <p:spTgt spid="4"/>
                                        </p:tgtEl>
                                        <p:attrNameLst>
                                          <p:attrName>ppt_x</p:attrName>
                                        </p:attrNameLst>
                                      </p:cBhvr>
                                      <p:tavLst>
                                        <p:tav tm="0">
                                          <p:val>
                                            <p:strVal val="#ppt_x"/>
                                          </p:val>
                                        </p:tav>
                                        <p:tav tm="100000">
                                          <p:val>
                                            <p:strVal val="#ppt_x"/>
                                          </p:val>
                                        </p:tav>
                                      </p:tavLst>
                                    </p:anim>
                                    <p:anim calcmode="lin" valueType="num">
                                      <p:cBhvr>
                                        <p:cTn id="18" dur="5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1750"/>
                            </p:stCondLst>
                            <p:childTnLst>
                              <p:par>
                                <p:cTn id="20" presetID="42" presetClass="entr" presetSubtype="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anim calcmode="lin" valueType="num">
                                      <p:cBhvr>
                                        <p:cTn id="23" dur="500" fill="hold"/>
                                        <p:tgtEl>
                                          <p:spTgt spid="5"/>
                                        </p:tgtEl>
                                        <p:attrNameLst>
                                          <p:attrName>ppt_x</p:attrName>
                                        </p:attrNameLst>
                                      </p:cBhvr>
                                      <p:tavLst>
                                        <p:tav tm="0">
                                          <p:val>
                                            <p:strVal val="#ppt_x"/>
                                          </p:val>
                                        </p:tav>
                                        <p:tav tm="100000">
                                          <p:val>
                                            <p:strVal val="#ppt_x"/>
                                          </p:val>
                                        </p:tav>
                                      </p:tavLst>
                                    </p:anim>
                                    <p:anim calcmode="lin" valueType="num">
                                      <p:cBhvr>
                                        <p:cTn id="24" dur="500" fill="hold"/>
                                        <p:tgtEl>
                                          <p:spTgt spid="5"/>
                                        </p:tgtEl>
                                        <p:attrNameLst>
                                          <p:attrName>ppt_y</p:attrName>
                                        </p:attrNameLst>
                                      </p:cBhvr>
                                      <p:tavLst>
                                        <p:tav tm="0">
                                          <p:val>
                                            <p:strVal val="#ppt_y+.1"/>
                                          </p:val>
                                        </p:tav>
                                        <p:tav tm="100000">
                                          <p:val>
                                            <p:strVal val="#ppt_y"/>
                                          </p:val>
                                        </p:tav>
                                      </p:tavLst>
                                    </p:anim>
                                  </p:childTnLst>
                                </p:cTn>
                              </p:par>
                            </p:childTnLst>
                          </p:cTn>
                        </p:par>
                        <p:par>
                          <p:cTn id="25" fill="hold">
                            <p:stCondLst>
                              <p:cond delay="2250"/>
                            </p:stCondLst>
                            <p:childTnLst>
                              <p:par>
                                <p:cTn id="26" presetID="42" presetClass="entr" presetSubtype="0"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anim calcmode="lin" valueType="num">
                                      <p:cBhvr>
                                        <p:cTn id="29" dur="500" fill="hold"/>
                                        <p:tgtEl>
                                          <p:spTgt spid="8"/>
                                        </p:tgtEl>
                                        <p:attrNameLst>
                                          <p:attrName>ppt_x</p:attrName>
                                        </p:attrNameLst>
                                      </p:cBhvr>
                                      <p:tavLst>
                                        <p:tav tm="0">
                                          <p:val>
                                            <p:strVal val="#ppt_x"/>
                                          </p:val>
                                        </p:tav>
                                        <p:tav tm="100000">
                                          <p:val>
                                            <p:strVal val="#ppt_x"/>
                                          </p:val>
                                        </p:tav>
                                      </p:tavLst>
                                    </p:anim>
                                    <p:anim calcmode="lin" valueType="num">
                                      <p:cBhvr>
                                        <p:cTn id="30" dur="500" fill="hold"/>
                                        <p:tgtEl>
                                          <p:spTgt spid="8"/>
                                        </p:tgtEl>
                                        <p:attrNameLst>
                                          <p:attrName>ppt_y</p:attrName>
                                        </p:attrNameLst>
                                      </p:cBhvr>
                                      <p:tavLst>
                                        <p:tav tm="0">
                                          <p:val>
                                            <p:strVal val="#ppt_y+.1"/>
                                          </p:val>
                                        </p:tav>
                                        <p:tav tm="100000">
                                          <p:val>
                                            <p:strVal val="#ppt_y"/>
                                          </p:val>
                                        </p:tav>
                                      </p:tavLst>
                                    </p:anim>
                                  </p:childTnLst>
                                </p:cTn>
                              </p:par>
                            </p:childTnLst>
                          </p:cTn>
                        </p:par>
                        <p:par>
                          <p:cTn id="31" fill="hold">
                            <p:stCondLst>
                              <p:cond delay="2750"/>
                            </p:stCondLst>
                            <p:childTnLst>
                              <p:par>
                                <p:cTn id="32" presetID="42" presetClass="entr" presetSubtype="0"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anim calcmode="lin" valueType="num">
                                      <p:cBhvr>
                                        <p:cTn id="35" dur="500" fill="hold"/>
                                        <p:tgtEl>
                                          <p:spTgt spid="6"/>
                                        </p:tgtEl>
                                        <p:attrNameLst>
                                          <p:attrName>ppt_x</p:attrName>
                                        </p:attrNameLst>
                                      </p:cBhvr>
                                      <p:tavLst>
                                        <p:tav tm="0">
                                          <p:val>
                                            <p:strVal val="#ppt_x"/>
                                          </p:val>
                                        </p:tav>
                                        <p:tav tm="100000">
                                          <p:val>
                                            <p:strVal val="#ppt_x"/>
                                          </p:val>
                                        </p:tav>
                                      </p:tavLst>
                                    </p:anim>
                                    <p:anim calcmode="lin" valueType="num">
                                      <p:cBhvr>
                                        <p:cTn id="36"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942517" y="820960"/>
            <a:ext cx="6350000" cy="601494"/>
            <a:chOff x="3364550" y="733036"/>
            <a:chExt cx="6350000" cy="601494"/>
          </a:xfrm>
        </p:grpSpPr>
        <p:sp>
          <p:nvSpPr>
            <p:cNvPr id="6" name="TextBox 2"/>
            <p:cNvSpPr txBox="1"/>
            <p:nvPr/>
          </p:nvSpPr>
          <p:spPr>
            <a:xfrm>
              <a:off x="4901276" y="733036"/>
              <a:ext cx="3276549" cy="461666"/>
            </a:xfrm>
            <a:prstGeom prst="rect">
              <a:avLst/>
            </a:prstGeom>
            <a:noFill/>
          </p:spPr>
          <p:txBody>
            <a:bodyPr wrap="none" rtlCol="0">
              <a:spAutoFit/>
            </a:bodyPr>
            <a:lstStyle/>
            <a:p>
              <a:r>
                <a:rPr lang="zh-CN" altLang="en-US" sz="2400" dirty="0">
                  <a:solidFill>
                    <a:srgbClr val="EFA292"/>
                  </a:solidFill>
                  <a:latin typeface="微软雅黑" panose="020B0503020204020204" pitchFamily="34" charset="-122"/>
                  <a:ea typeface="微软雅黑" panose="020B0503020204020204" pitchFamily="34" charset="-122"/>
                </a:rPr>
                <a:t>点击输入相关文字标题</a:t>
              </a:r>
            </a:p>
          </p:txBody>
        </p:sp>
        <p:cxnSp>
          <p:nvCxnSpPr>
            <p:cNvPr id="7" name="直接连接符 6"/>
            <p:cNvCxnSpPr/>
            <p:nvPr/>
          </p:nvCxnSpPr>
          <p:spPr>
            <a:xfrm>
              <a:off x="3364550" y="1334530"/>
              <a:ext cx="6350000" cy="0"/>
            </a:xfrm>
            <a:prstGeom prst="line">
              <a:avLst/>
            </a:prstGeom>
            <a:ln w="3175">
              <a:solidFill>
                <a:srgbClr val="EFA292"/>
              </a:solidFill>
            </a:ln>
          </p:spPr>
          <p:style>
            <a:lnRef idx="1">
              <a:schemeClr val="accent1"/>
            </a:lnRef>
            <a:fillRef idx="0">
              <a:schemeClr val="accent1"/>
            </a:fillRef>
            <a:effectRef idx="0">
              <a:schemeClr val="accent1"/>
            </a:effectRef>
            <a:fontRef idx="minor">
              <a:schemeClr val="tx1"/>
            </a:fontRef>
          </p:style>
        </p:cxnSp>
      </p:grpSp>
      <p:sp>
        <p:nvSpPr>
          <p:cNvPr id="5" name="矩形 10"/>
          <p:cNvSpPr>
            <a:spLocks noChangeArrowheads="1"/>
          </p:cNvSpPr>
          <p:nvPr/>
        </p:nvSpPr>
        <p:spPr bwMode="auto">
          <a:xfrm>
            <a:off x="5610301" y="2065631"/>
            <a:ext cx="4359100" cy="2939677"/>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xtLst/>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9" name="圆角矩形 14"/>
          <p:cNvSpPr/>
          <p:nvPr/>
        </p:nvSpPr>
        <p:spPr bwMode="auto">
          <a:xfrm>
            <a:off x="5610301" y="5049912"/>
            <a:ext cx="4359100" cy="940947"/>
          </a:xfrm>
          <a:prstGeom prst="roundRect">
            <a:avLst>
              <a:gd name="adj" fmla="val 0"/>
            </a:avLst>
          </a:prstGeom>
          <a:solidFill>
            <a:srgbClr val="EFA292"/>
          </a:solidFill>
          <a:ln>
            <a:noFill/>
          </a:ln>
        </p:spPr>
        <p:style>
          <a:lnRef idx="2">
            <a:schemeClr val="accent3"/>
          </a:lnRef>
          <a:fillRef idx="1">
            <a:schemeClr val="lt1"/>
          </a:fillRef>
          <a:effectRef idx="0">
            <a:schemeClr val="accent3"/>
          </a:effectRef>
          <a:fontRef idx="minor">
            <a:schemeClr val="dk1"/>
          </a:fontRef>
        </p:style>
        <p:txBody>
          <a:bodyPr lIns="91430" tIns="45716" rIns="91430" bIns="45716" anchor="ctr">
            <a:sp3d/>
          </a:bodyPr>
          <a:lstStyle/>
          <a:p>
            <a:pPr marL="0" lvl="2" algn="ctr" eaLnBrk="0" fontAlgn="ctr" hangingPunct="0">
              <a:buClr>
                <a:srgbClr val="FF0000"/>
              </a:buClr>
              <a:buSzPct val="70000"/>
              <a:buFont typeface="Wingdings" pitchFamily="2" charset="2"/>
              <a:buChar char="n"/>
              <a:tabLst>
                <a:tab pos="136509" algn="l"/>
              </a:tabLst>
              <a:defRPr/>
            </a:pPr>
            <a:endParaRPr lang="zh-CN" altLang="en-US" sz="1600" dirty="0">
              <a:solidFill>
                <a:schemeClr val="bg1">
                  <a:lumMod val="50000"/>
                </a:schemeClr>
              </a:solidFill>
              <a:latin typeface="微软雅黑" pitchFamily="34" charset="-122"/>
              <a:ea typeface="微软雅黑" pitchFamily="34" charset="-122"/>
            </a:endParaRPr>
          </a:p>
        </p:txBody>
      </p:sp>
      <p:sp>
        <p:nvSpPr>
          <p:cNvPr id="10" name="矩形 87"/>
          <p:cNvSpPr>
            <a:spLocks noChangeArrowheads="1"/>
          </p:cNvSpPr>
          <p:nvPr/>
        </p:nvSpPr>
        <p:spPr bwMode="auto">
          <a:xfrm>
            <a:off x="5651022" y="5246481"/>
            <a:ext cx="4277660" cy="584766"/>
          </a:xfrm>
          <a:prstGeom prst="rect">
            <a:avLst/>
          </a:prstGeom>
          <a:noFill/>
          <a:ln w="9525">
            <a:noFill/>
            <a:miter lim="800000"/>
            <a:headEnd/>
            <a:tailEnd/>
          </a:ln>
        </p:spPr>
        <p:txBody>
          <a:bodyPr lIns="91430" tIns="45716" rIns="91430" bIns="45716">
            <a:spAutoFit/>
          </a:bodyPr>
          <a:lstStyle/>
          <a:p>
            <a:pPr algn="ctr" eaLnBrk="0" fontAlgn="ctr" hangingPunct="0">
              <a:buClr>
                <a:srgbClr val="FF0000"/>
              </a:buClr>
              <a:buSzPct val="70000"/>
            </a:pPr>
            <a:r>
              <a:rPr lang="zh-CN" altLang="en-US" sz="1600" dirty="0">
                <a:solidFill>
                  <a:schemeClr val="bg1"/>
                </a:solidFill>
                <a:latin typeface="微软雅黑" pitchFamily="34" charset="-122"/>
                <a:ea typeface="微软雅黑" pitchFamily="34" charset="-122"/>
              </a:rPr>
              <a:t>点击添加文本 点击添加文本</a:t>
            </a:r>
          </a:p>
          <a:p>
            <a:pPr algn="ctr" eaLnBrk="0" fontAlgn="ctr" hangingPunct="0">
              <a:buClr>
                <a:srgbClr val="FF0000"/>
              </a:buClr>
              <a:buSzPct val="70000"/>
            </a:pPr>
            <a:r>
              <a:rPr lang="zh-CN" altLang="en-US" sz="1600" dirty="0">
                <a:solidFill>
                  <a:schemeClr val="bg1"/>
                </a:solidFill>
                <a:latin typeface="微软雅黑" pitchFamily="34" charset="-122"/>
                <a:ea typeface="微软雅黑" pitchFamily="34" charset="-122"/>
              </a:rPr>
              <a:t>点击添加文本 点击添加文本</a:t>
            </a:r>
          </a:p>
        </p:txBody>
      </p:sp>
      <p:grpSp>
        <p:nvGrpSpPr>
          <p:cNvPr id="14" name="组合 13"/>
          <p:cNvGrpSpPr/>
          <p:nvPr/>
        </p:nvGrpSpPr>
        <p:grpSpPr>
          <a:xfrm>
            <a:off x="2212060" y="2072747"/>
            <a:ext cx="3172740" cy="3914745"/>
            <a:chOff x="4502438" y="875576"/>
            <a:chExt cx="3856759" cy="4758733"/>
          </a:xfrm>
        </p:grpSpPr>
        <p:sp>
          <p:nvSpPr>
            <p:cNvPr id="17" name="Rounded Rectangle 11"/>
            <p:cNvSpPr/>
            <p:nvPr/>
          </p:nvSpPr>
          <p:spPr>
            <a:xfrm>
              <a:off x="4502438" y="2821924"/>
              <a:ext cx="1188817" cy="1188817"/>
            </a:xfrm>
            <a:prstGeom prst="roundRect">
              <a:avLst/>
            </a:prstGeom>
            <a:solidFill>
              <a:srgbClr val="B6C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18" name="Text Box 10"/>
            <p:cNvSpPr txBox="1">
              <a:spLocks noChangeArrowheads="1"/>
            </p:cNvSpPr>
            <p:nvPr/>
          </p:nvSpPr>
          <p:spPr bwMode="auto">
            <a:xfrm>
              <a:off x="6015479" y="2573469"/>
              <a:ext cx="2343718" cy="1197218"/>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sz="1400" b="1">
                  <a:solidFill>
                    <a:schemeClr val="bg1">
                      <a:lumMod val="50000"/>
                    </a:schemeClr>
                  </a:solidFill>
                  <a:latin typeface="Open Sans" pitchFamily="34" charset="0"/>
                  <a:ea typeface="Open Sans" pitchFamily="34" charset="0"/>
                  <a:cs typeface="Open Sans" pitchFamily="34" charset="0"/>
                </a:rPr>
                <a:t>Moving </a:t>
              </a:r>
            </a:p>
            <a:p>
              <a:pPr defTabSz="1088232"/>
              <a:r>
                <a:rPr lang="en-US" sz="1100">
                  <a:solidFill>
                    <a:schemeClr val="bg1">
                      <a:lumMod val="50000"/>
                    </a:schemeClr>
                  </a:solidFill>
                  <a:latin typeface="Open Sans" pitchFamily="34" charset="0"/>
                  <a:ea typeface="Open Sans" pitchFamily="34" charset="0"/>
                  <a:cs typeface="Open Sans" pitchFamily="34" charset="0"/>
                </a:rPr>
                <a:t>Nullam eu tempor purus. Nunc a leo magna, consequat risus. Nullam eu.</a:t>
              </a:r>
            </a:p>
          </p:txBody>
        </p:sp>
        <p:sp>
          <p:nvSpPr>
            <p:cNvPr id="19" name="Rounded Rectangle 15"/>
            <p:cNvSpPr/>
            <p:nvPr/>
          </p:nvSpPr>
          <p:spPr>
            <a:xfrm>
              <a:off x="4502439" y="1124031"/>
              <a:ext cx="1188817" cy="1188817"/>
            </a:xfrm>
            <a:prstGeom prst="roundRect">
              <a:avLst/>
            </a:pr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20" name="Text Box 10"/>
            <p:cNvSpPr txBox="1">
              <a:spLocks noChangeArrowheads="1"/>
            </p:cNvSpPr>
            <p:nvPr/>
          </p:nvSpPr>
          <p:spPr bwMode="auto">
            <a:xfrm>
              <a:off x="6015479" y="875576"/>
              <a:ext cx="2343718" cy="1197218"/>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sz="1400" b="1" dirty="0">
                  <a:solidFill>
                    <a:schemeClr val="bg1">
                      <a:lumMod val="50000"/>
                    </a:schemeClr>
                  </a:solidFill>
                  <a:latin typeface="Open Sans" pitchFamily="34" charset="0"/>
                  <a:ea typeface="Open Sans" pitchFamily="34" charset="0"/>
                  <a:cs typeface="Open Sans" pitchFamily="34" charset="0"/>
                </a:rPr>
                <a:t>Champion</a:t>
              </a:r>
            </a:p>
            <a:p>
              <a:pPr defTabSz="1088232"/>
              <a:r>
                <a:rPr lang="en-US" sz="1100" dirty="0" err="1">
                  <a:solidFill>
                    <a:schemeClr val="bg1">
                      <a:lumMod val="50000"/>
                    </a:schemeClr>
                  </a:solidFill>
                  <a:latin typeface="Open Sans" pitchFamily="34" charset="0"/>
                  <a:ea typeface="Open Sans" pitchFamily="34" charset="0"/>
                  <a:cs typeface="Open Sans" pitchFamily="34" charset="0"/>
                </a:rPr>
                <a:t>Nullam</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eu</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tempor</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purus</a:t>
              </a:r>
              <a:r>
                <a:rPr lang="en-US" sz="1100" dirty="0">
                  <a:solidFill>
                    <a:schemeClr val="bg1">
                      <a:lumMod val="50000"/>
                    </a:schemeClr>
                  </a:solidFill>
                  <a:latin typeface="Open Sans" pitchFamily="34" charset="0"/>
                  <a:ea typeface="Open Sans" pitchFamily="34" charset="0"/>
                  <a:cs typeface="Open Sans" pitchFamily="34" charset="0"/>
                </a:rPr>
                <a:t>. Nunc a </a:t>
              </a:r>
              <a:r>
                <a:rPr lang="en-US" sz="1100" dirty="0" err="1">
                  <a:solidFill>
                    <a:schemeClr val="bg1">
                      <a:lumMod val="50000"/>
                    </a:schemeClr>
                  </a:solidFill>
                  <a:latin typeface="Open Sans" pitchFamily="34" charset="0"/>
                  <a:ea typeface="Open Sans" pitchFamily="34" charset="0"/>
                  <a:cs typeface="Open Sans" pitchFamily="34" charset="0"/>
                </a:rPr>
                <a:t>leo</a:t>
              </a:r>
              <a:r>
                <a:rPr lang="en-US" sz="1100" dirty="0">
                  <a:solidFill>
                    <a:schemeClr val="bg1">
                      <a:lumMod val="50000"/>
                    </a:schemeClr>
                  </a:solidFill>
                  <a:latin typeface="Open Sans" pitchFamily="34" charset="0"/>
                  <a:ea typeface="Open Sans" pitchFamily="34" charset="0"/>
                  <a:cs typeface="Open Sans" pitchFamily="34" charset="0"/>
                </a:rPr>
                <a:t> magna, </a:t>
              </a:r>
              <a:r>
                <a:rPr lang="en-US" sz="1100" dirty="0" err="1">
                  <a:solidFill>
                    <a:schemeClr val="bg1">
                      <a:lumMod val="50000"/>
                    </a:schemeClr>
                  </a:solidFill>
                  <a:latin typeface="Open Sans" pitchFamily="34" charset="0"/>
                  <a:ea typeface="Open Sans" pitchFamily="34" charset="0"/>
                  <a:cs typeface="Open Sans" pitchFamily="34" charset="0"/>
                </a:rPr>
                <a:t>consequat</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risus</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Nullam</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eu</a:t>
              </a:r>
              <a:r>
                <a:rPr lang="en-US" sz="1100" dirty="0">
                  <a:solidFill>
                    <a:schemeClr val="bg1">
                      <a:lumMod val="50000"/>
                    </a:schemeClr>
                  </a:solidFill>
                  <a:latin typeface="Open Sans" pitchFamily="34" charset="0"/>
                  <a:ea typeface="Open Sans" pitchFamily="34" charset="0"/>
                  <a:cs typeface="Open Sans" pitchFamily="34" charset="0"/>
                </a:rPr>
                <a:t>.</a:t>
              </a:r>
            </a:p>
          </p:txBody>
        </p:sp>
        <p:sp>
          <p:nvSpPr>
            <p:cNvPr id="21" name="Rounded Rectangle 17"/>
            <p:cNvSpPr/>
            <p:nvPr/>
          </p:nvSpPr>
          <p:spPr>
            <a:xfrm>
              <a:off x="4502438" y="4445492"/>
              <a:ext cx="1188817" cy="1188817"/>
            </a:xfrm>
            <a:prstGeom prst="roundRect">
              <a:avLst/>
            </a:prstGeom>
            <a:solidFill>
              <a:srgbClr val="87B6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22" name="Text Box 10"/>
            <p:cNvSpPr txBox="1">
              <a:spLocks noChangeArrowheads="1"/>
            </p:cNvSpPr>
            <p:nvPr/>
          </p:nvSpPr>
          <p:spPr bwMode="auto">
            <a:xfrm>
              <a:off x="6015479" y="4197037"/>
              <a:ext cx="2343718" cy="1197218"/>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sz="1400" b="1">
                  <a:solidFill>
                    <a:schemeClr val="bg1">
                      <a:lumMod val="50000"/>
                    </a:schemeClr>
                  </a:solidFill>
                  <a:latin typeface="Open Sans" pitchFamily="34" charset="0"/>
                  <a:ea typeface="Open Sans" pitchFamily="34" charset="0"/>
                  <a:cs typeface="Open Sans" pitchFamily="34" charset="0"/>
                </a:rPr>
                <a:t>Big Data</a:t>
              </a:r>
            </a:p>
            <a:p>
              <a:pPr defTabSz="1088232"/>
              <a:r>
                <a:rPr lang="en-US" sz="1100">
                  <a:solidFill>
                    <a:schemeClr val="bg1">
                      <a:lumMod val="50000"/>
                    </a:schemeClr>
                  </a:solidFill>
                  <a:latin typeface="Open Sans" pitchFamily="34" charset="0"/>
                  <a:ea typeface="Open Sans" pitchFamily="34" charset="0"/>
                  <a:cs typeface="Open Sans" pitchFamily="34" charset="0"/>
                </a:rPr>
                <a:t>Nullam eu tempor purus. Nunc a leo magna, consequat risus. Nullam eu.</a:t>
              </a:r>
            </a:p>
          </p:txBody>
        </p:sp>
        <p:grpSp>
          <p:nvGrpSpPr>
            <p:cNvPr id="23" name="Group 24"/>
            <p:cNvGrpSpPr/>
            <p:nvPr/>
          </p:nvGrpSpPr>
          <p:grpSpPr>
            <a:xfrm>
              <a:off x="4804815" y="3149076"/>
              <a:ext cx="584062" cy="534512"/>
              <a:chOff x="6726389" y="1690766"/>
              <a:chExt cx="411805" cy="376869"/>
            </a:xfrm>
            <a:solidFill>
              <a:schemeClr val="bg1"/>
            </a:solidFill>
          </p:grpSpPr>
          <p:sp>
            <p:nvSpPr>
              <p:cNvPr id="34" name="Oval 52"/>
              <p:cNvSpPr>
                <a:spLocks noChangeArrowheads="1"/>
              </p:cNvSpPr>
              <p:nvPr/>
            </p:nvSpPr>
            <p:spPr bwMode="auto">
              <a:xfrm>
                <a:off x="6773808" y="1990263"/>
                <a:ext cx="44924" cy="42429"/>
              </a:xfrm>
              <a:prstGeom prst="ellipse">
                <a:avLst/>
              </a:pr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35" name="Oval 53"/>
              <p:cNvSpPr>
                <a:spLocks noChangeArrowheads="1"/>
              </p:cNvSpPr>
              <p:nvPr/>
            </p:nvSpPr>
            <p:spPr bwMode="auto">
              <a:xfrm>
                <a:off x="6748851" y="2040181"/>
                <a:ext cx="24958" cy="2745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36" name="Freeform 54"/>
              <p:cNvSpPr>
                <a:spLocks/>
              </p:cNvSpPr>
              <p:nvPr/>
            </p:nvSpPr>
            <p:spPr bwMode="auto">
              <a:xfrm>
                <a:off x="6726389" y="1690766"/>
                <a:ext cx="411805" cy="292007"/>
              </a:xfrm>
              <a:custGeom>
                <a:avLst/>
                <a:gdLst>
                  <a:gd name="T0" fmla="*/ 124 w 124"/>
                  <a:gd name="T1" fmla="*/ 34 h 88"/>
                  <a:gd name="T2" fmla="*/ 99 w 124"/>
                  <a:gd name="T3" fmla="*/ 9 h 88"/>
                  <a:gd name="T4" fmla="*/ 93 w 124"/>
                  <a:gd name="T5" fmla="*/ 10 h 88"/>
                  <a:gd name="T6" fmla="*/ 74 w 124"/>
                  <a:gd name="T7" fmla="*/ 0 h 88"/>
                  <a:gd name="T8" fmla="*/ 60 w 124"/>
                  <a:gd name="T9" fmla="*/ 5 h 88"/>
                  <a:gd name="T10" fmla="*/ 46 w 124"/>
                  <a:gd name="T11" fmla="*/ 0 h 88"/>
                  <a:gd name="T12" fmla="*/ 31 w 124"/>
                  <a:gd name="T13" fmla="*/ 5 h 88"/>
                  <a:gd name="T14" fmla="*/ 25 w 124"/>
                  <a:gd name="T15" fmla="*/ 5 h 88"/>
                  <a:gd name="T16" fmla="*/ 0 w 124"/>
                  <a:gd name="T17" fmla="*/ 30 h 88"/>
                  <a:gd name="T18" fmla="*/ 3 w 124"/>
                  <a:gd name="T19" fmla="*/ 43 h 88"/>
                  <a:gd name="T20" fmla="*/ 0 w 124"/>
                  <a:gd name="T21" fmla="*/ 55 h 88"/>
                  <a:gd name="T22" fmla="*/ 25 w 124"/>
                  <a:gd name="T23" fmla="*/ 80 h 88"/>
                  <a:gd name="T24" fmla="*/ 28 w 124"/>
                  <a:gd name="T25" fmla="*/ 80 h 88"/>
                  <a:gd name="T26" fmla="*/ 46 w 124"/>
                  <a:gd name="T27" fmla="*/ 88 h 88"/>
                  <a:gd name="T28" fmla="*/ 64 w 124"/>
                  <a:gd name="T29" fmla="*/ 80 h 88"/>
                  <a:gd name="T30" fmla="*/ 79 w 124"/>
                  <a:gd name="T31" fmla="*/ 85 h 88"/>
                  <a:gd name="T32" fmla="*/ 104 w 124"/>
                  <a:gd name="T33" fmla="*/ 60 h 88"/>
                  <a:gd name="T34" fmla="*/ 104 w 124"/>
                  <a:gd name="T35" fmla="*/ 59 h 88"/>
                  <a:gd name="T36" fmla="*/ 124 w 124"/>
                  <a:gd name="T37" fmla="*/ 3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88">
                    <a:moveTo>
                      <a:pt x="124" y="34"/>
                    </a:moveTo>
                    <a:cubicBezTo>
                      <a:pt x="124" y="21"/>
                      <a:pt x="113" y="9"/>
                      <a:pt x="99" y="9"/>
                    </a:cubicBezTo>
                    <a:cubicBezTo>
                      <a:pt x="97" y="9"/>
                      <a:pt x="95" y="10"/>
                      <a:pt x="93" y="10"/>
                    </a:cubicBezTo>
                    <a:cubicBezTo>
                      <a:pt x="89" y="4"/>
                      <a:pt x="82" y="0"/>
                      <a:pt x="74" y="0"/>
                    </a:cubicBezTo>
                    <a:cubicBezTo>
                      <a:pt x="69" y="0"/>
                      <a:pt x="64" y="2"/>
                      <a:pt x="60" y="5"/>
                    </a:cubicBezTo>
                    <a:cubicBezTo>
                      <a:pt x="56" y="2"/>
                      <a:pt x="51" y="0"/>
                      <a:pt x="46" y="0"/>
                    </a:cubicBezTo>
                    <a:cubicBezTo>
                      <a:pt x="40" y="0"/>
                      <a:pt x="35" y="2"/>
                      <a:pt x="31" y="5"/>
                    </a:cubicBezTo>
                    <a:cubicBezTo>
                      <a:pt x="29" y="5"/>
                      <a:pt x="27" y="5"/>
                      <a:pt x="25" y="5"/>
                    </a:cubicBezTo>
                    <a:cubicBezTo>
                      <a:pt x="11" y="5"/>
                      <a:pt x="0" y="16"/>
                      <a:pt x="0" y="30"/>
                    </a:cubicBezTo>
                    <a:cubicBezTo>
                      <a:pt x="0" y="35"/>
                      <a:pt x="1" y="39"/>
                      <a:pt x="3" y="43"/>
                    </a:cubicBezTo>
                    <a:cubicBezTo>
                      <a:pt x="1" y="46"/>
                      <a:pt x="0" y="51"/>
                      <a:pt x="0" y="55"/>
                    </a:cubicBezTo>
                    <a:cubicBezTo>
                      <a:pt x="0" y="69"/>
                      <a:pt x="11" y="80"/>
                      <a:pt x="25" y="80"/>
                    </a:cubicBezTo>
                    <a:cubicBezTo>
                      <a:pt x="26" y="80"/>
                      <a:pt x="27" y="80"/>
                      <a:pt x="28" y="80"/>
                    </a:cubicBezTo>
                    <a:cubicBezTo>
                      <a:pt x="32" y="85"/>
                      <a:pt x="39" y="88"/>
                      <a:pt x="46" y="88"/>
                    </a:cubicBezTo>
                    <a:cubicBezTo>
                      <a:pt x="53" y="88"/>
                      <a:pt x="59" y="85"/>
                      <a:pt x="64" y="80"/>
                    </a:cubicBezTo>
                    <a:cubicBezTo>
                      <a:pt x="68" y="83"/>
                      <a:pt x="73" y="85"/>
                      <a:pt x="79" y="85"/>
                    </a:cubicBezTo>
                    <a:cubicBezTo>
                      <a:pt x="92" y="85"/>
                      <a:pt x="104" y="74"/>
                      <a:pt x="104" y="60"/>
                    </a:cubicBezTo>
                    <a:cubicBezTo>
                      <a:pt x="104" y="60"/>
                      <a:pt x="104" y="59"/>
                      <a:pt x="104" y="59"/>
                    </a:cubicBezTo>
                    <a:cubicBezTo>
                      <a:pt x="115" y="57"/>
                      <a:pt x="124" y="47"/>
                      <a:pt x="124" y="34"/>
                    </a:cubicBez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grpSp>
        <p:sp>
          <p:nvSpPr>
            <p:cNvPr id="24" name="Freeform 55"/>
            <p:cNvSpPr>
              <a:spLocks noEditPoints="1"/>
            </p:cNvSpPr>
            <p:nvPr/>
          </p:nvSpPr>
          <p:spPr bwMode="auto">
            <a:xfrm>
              <a:off x="4792428" y="1399861"/>
              <a:ext cx="608838" cy="637157"/>
            </a:xfrm>
            <a:custGeom>
              <a:avLst/>
              <a:gdLst>
                <a:gd name="T0" fmla="*/ 83 w 129"/>
                <a:gd name="T1" fmla="*/ 92 h 135"/>
                <a:gd name="T2" fmla="*/ 127 w 129"/>
                <a:gd name="T3" fmla="*/ 26 h 135"/>
                <a:gd name="T4" fmla="*/ 127 w 129"/>
                <a:gd name="T5" fmla="*/ 21 h 135"/>
                <a:gd name="T6" fmla="*/ 117 w 129"/>
                <a:gd name="T7" fmla="*/ 10 h 135"/>
                <a:gd name="T8" fmla="*/ 112 w 129"/>
                <a:gd name="T9" fmla="*/ 10 h 135"/>
                <a:gd name="T10" fmla="*/ 107 w 129"/>
                <a:gd name="T11" fmla="*/ 16 h 135"/>
                <a:gd name="T12" fmla="*/ 101 w 129"/>
                <a:gd name="T13" fmla="*/ 16 h 135"/>
                <a:gd name="T14" fmla="*/ 101 w 129"/>
                <a:gd name="T15" fmla="*/ 0 h 135"/>
                <a:gd name="T16" fmla="*/ 27 w 129"/>
                <a:gd name="T17" fmla="*/ 0 h 135"/>
                <a:gd name="T18" fmla="*/ 27 w 129"/>
                <a:gd name="T19" fmla="*/ 16 h 135"/>
                <a:gd name="T20" fmla="*/ 22 w 129"/>
                <a:gd name="T21" fmla="*/ 16 h 135"/>
                <a:gd name="T22" fmla="*/ 17 w 129"/>
                <a:gd name="T23" fmla="*/ 10 h 135"/>
                <a:gd name="T24" fmla="*/ 12 w 129"/>
                <a:gd name="T25" fmla="*/ 10 h 135"/>
                <a:gd name="T26" fmla="*/ 1 w 129"/>
                <a:gd name="T27" fmla="*/ 21 h 135"/>
                <a:gd name="T28" fmla="*/ 1 w 129"/>
                <a:gd name="T29" fmla="*/ 26 h 135"/>
                <a:gd name="T30" fmla="*/ 46 w 129"/>
                <a:gd name="T31" fmla="*/ 92 h 135"/>
                <a:gd name="T32" fmla="*/ 59 w 129"/>
                <a:gd name="T33" fmla="*/ 98 h 135"/>
                <a:gd name="T34" fmla="*/ 59 w 129"/>
                <a:gd name="T35" fmla="*/ 103 h 135"/>
                <a:gd name="T36" fmla="*/ 54 w 129"/>
                <a:gd name="T37" fmla="*/ 106 h 135"/>
                <a:gd name="T38" fmla="*/ 59 w 129"/>
                <a:gd name="T39" fmla="*/ 108 h 135"/>
                <a:gd name="T40" fmla="*/ 59 w 129"/>
                <a:gd name="T41" fmla="*/ 114 h 135"/>
                <a:gd name="T42" fmla="*/ 54 w 129"/>
                <a:gd name="T43" fmla="*/ 119 h 135"/>
                <a:gd name="T44" fmla="*/ 48 w 129"/>
                <a:gd name="T45" fmla="*/ 124 h 135"/>
                <a:gd name="T46" fmla="*/ 43 w 129"/>
                <a:gd name="T47" fmla="*/ 129 h 135"/>
                <a:gd name="T48" fmla="*/ 49 w 129"/>
                <a:gd name="T49" fmla="*/ 135 h 135"/>
                <a:gd name="T50" fmla="*/ 80 w 129"/>
                <a:gd name="T51" fmla="*/ 135 h 135"/>
                <a:gd name="T52" fmla="*/ 85 w 129"/>
                <a:gd name="T53" fmla="*/ 129 h 135"/>
                <a:gd name="T54" fmla="*/ 80 w 129"/>
                <a:gd name="T55" fmla="*/ 124 h 135"/>
                <a:gd name="T56" fmla="*/ 74 w 129"/>
                <a:gd name="T57" fmla="*/ 119 h 135"/>
                <a:gd name="T58" fmla="*/ 69 w 129"/>
                <a:gd name="T59" fmla="*/ 114 h 135"/>
                <a:gd name="T60" fmla="*/ 69 w 129"/>
                <a:gd name="T61" fmla="*/ 108 h 135"/>
                <a:gd name="T62" fmla="*/ 75 w 129"/>
                <a:gd name="T63" fmla="*/ 106 h 135"/>
                <a:gd name="T64" fmla="*/ 69 w 129"/>
                <a:gd name="T65" fmla="*/ 103 h 135"/>
                <a:gd name="T66" fmla="*/ 69 w 129"/>
                <a:gd name="T67" fmla="*/ 98 h 135"/>
                <a:gd name="T68" fmla="*/ 83 w 129"/>
                <a:gd name="T69" fmla="*/ 92 h 135"/>
                <a:gd name="T70" fmla="*/ 101 w 129"/>
                <a:gd name="T71" fmla="*/ 21 h 135"/>
                <a:gd name="T72" fmla="*/ 107 w 129"/>
                <a:gd name="T73" fmla="*/ 21 h 135"/>
                <a:gd name="T74" fmla="*/ 112 w 129"/>
                <a:gd name="T75" fmla="*/ 16 h 135"/>
                <a:gd name="T76" fmla="*/ 117 w 129"/>
                <a:gd name="T77" fmla="*/ 21 h 135"/>
                <a:gd name="T78" fmla="*/ 117 w 129"/>
                <a:gd name="T79" fmla="*/ 26 h 135"/>
                <a:gd name="T80" fmla="*/ 91 w 129"/>
                <a:gd name="T81" fmla="*/ 71 h 135"/>
                <a:gd name="T82" fmla="*/ 101 w 129"/>
                <a:gd name="T83" fmla="*/ 21 h 135"/>
                <a:gd name="T84" fmla="*/ 36 w 129"/>
                <a:gd name="T85" fmla="*/ 72 h 135"/>
                <a:gd name="T86" fmla="*/ 10 w 129"/>
                <a:gd name="T87" fmla="*/ 27 h 135"/>
                <a:gd name="T88" fmla="*/ 10 w 129"/>
                <a:gd name="T89" fmla="*/ 22 h 135"/>
                <a:gd name="T90" fmla="*/ 15 w 129"/>
                <a:gd name="T91" fmla="*/ 17 h 135"/>
                <a:gd name="T92" fmla="*/ 20 w 129"/>
                <a:gd name="T93" fmla="*/ 22 h 135"/>
                <a:gd name="T94" fmla="*/ 26 w 129"/>
                <a:gd name="T95" fmla="*/ 22 h 135"/>
                <a:gd name="T96" fmla="*/ 36 w 129"/>
                <a:gd name="T97" fmla="*/ 72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grpSp>
          <p:nvGrpSpPr>
            <p:cNvPr id="25" name="Group 29"/>
            <p:cNvGrpSpPr/>
            <p:nvPr/>
          </p:nvGrpSpPr>
          <p:grpSpPr>
            <a:xfrm>
              <a:off x="4866762" y="4761588"/>
              <a:ext cx="460170" cy="576982"/>
              <a:chOff x="5106627" y="2260366"/>
              <a:chExt cx="324452" cy="406813"/>
            </a:xfrm>
            <a:solidFill>
              <a:schemeClr val="bg1"/>
            </a:solidFill>
          </p:grpSpPr>
          <p:sp>
            <p:nvSpPr>
              <p:cNvPr id="30" name="Freeform 80"/>
              <p:cNvSpPr>
                <a:spLocks/>
              </p:cNvSpPr>
              <p:nvPr/>
            </p:nvSpPr>
            <p:spPr bwMode="auto">
              <a:xfrm>
                <a:off x="5106627" y="2430079"/>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31" name="Freeform 81"/>
              <p:cNvSpPr>
                <a:spLocks/>
              </p:cNvSpPr>
              <p:nvPr/>
            </p:nvSpPr>
            <p:spPr bwMode="auto">
              <a:xfrm>
                <a:off x="5106627" y="2534902"/>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32" name="Freeform 82"/>
              <p:cNvSpPr>
                <a:spLocks/>
              </p:cNvSpPr>
              <p:nvPr/>
            </p:nvSpPr>
            <p:spPr bwMode="auto">
              <a:xfrm>
                <a:off x="5106627" y="2330248"/>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33" name="Oval 83"/>
              <p:cNvSpPr>
                <a:spLocks noChangeArrowheads="1"/>
              </p:cNvSpPr>
              <p:nvPr/>
            </p:nvSpPr>
            <p:spPr bwMode="auto">
              <a:xfrm>
                <a:off x="5111618" y="2260366"/>
                <a:ext cx="316965" cy="107319"/>
              </a:xfrm>
              <a:prstGeom prst="ellipse">
                <a:avLst/>
              </a:pr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grpSp>
      </p:grpSp>
    </p:spTree>
    <p:extLst>
      <p:ext uri="{BB962C8B-B14F-4D97-AF65-F5344CB8AC3E}">
        <p14:creationId xmlns:p14="http://schemas.microsoft.com/office/powerpoint/2010/main" val="40005905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50"/>
                                        <p:tgtEl>
                                          <p:spTgt spid="5"/>
                                        </p:tgtEl>
                                      </p:cBhvr>
                                    </p:animEffect>
                                    <p:anim calcmode="lin" valueType="num">
                                      <p:cBhvr>
                                        <p:cTn id="14" dur="250" fill="hold"/>
                                        <p:tgtEl>
                                          <p:spTgt spid="5"/>
                                        </p:tgtEl>
                                        <p:attrNameLst>
                                          <p:attrName>ppt_x</p:attrName>
                                        </p:attrNameLst>
                                      </p:cBhvr>
                                      <p:tavLst>
                                        <p:tav tm="0">
                                          <p:val>
                                            <p:strVal val="#ppt_x"/>
                                          </p:val>
                                        </p:tav>
                                        <p:tav tm="100000">
                                          <p:val>
                                            <p:strVal val="#ppt_x"/>
                                          </p:val>
                                        </p:tav>
                                      </p:tavLst>
                                    </p:anim>
                                    <p:anim calcmode="lin" valueType="num">
                                      <p:cBhvr>
                                        <p:cTn id="15" dur="25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anim calcmode="lin" valueType="num">
                                      <p:cBhvr>
                                        <p:cTn id="25" dur="500" fill="hold"/>
                                        <p:tgtEl>
                                          <p:spTgt spid="9"/>
                                        </p:tgtEl>
                                        <p:attrNameLst>
                                          <p:attrName>ppt_x</p:attrName>
                                        </p:attrNameLst>
                                      </p:cBhvr>
                                      <p:tavLst>
                                        <p:tav tm="0">
                                          <p:val>
                                            <p:strVal val="#ppt_x"/>
                                          </p:val>
                                        </p:tav>
                                        <p:tav tm="100000">
                                          <p:val>
                                            <p:strVal val="#ppt_x"/>
                                          </p:val>
                                        </p:tav>
                                      </p:tavLst>
                                    </p:anim>
                                    <p:anim calcmode="lin" valueType="num">
                                      <p:cBhvr>
                                        <p:cTn id="26" dur="500" fill="hold"/>
                                        <p:tgtEl>
                                          <p:spTgt spid="9"/>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anim calcmode="lin" valueType="num">
                                      <p:cBhvr>
                                        <p:cTn id="30" dur="500" fill="hold"/>
                                        <p:tgtEl>
                                          <p:spTgt spid="10"/>
                                        </p:tgtEl>
                                        <p:attrNameLst>
                                          <p:attrName>ppt_x</p:attrName>
                                        </p:attrNameLst>
                                      </p:cBhvr>
                                      <p:tavLst>
                                        <p:tav tm="0">
                                          <p:val>
                                            <p:strVal val="#ppt_x"/>
                                          </p:val>
                                        </p:tav>
                                        <p:tav tm="100000">
                                          <p:val>
                                            <p:strVal val="#ppt_x"/>
                                          </p:val>
                                        </p:tav>
                                      </p:tavLst>
                                    </p:anim>
                                    <p:anim calcmode="lin" valueType="num">
                                      <p:cBhvr>
                                        <p:cTn id="31" dur="5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942517" y="820960"/>
            <a:ext cx="6350000" cy="601494"/>
            <a:chOff x="3364550" y="733036"/>
            <a:chExt cx="6350000" cy="601494"/>
          </a:xfrm>
        </p:grpSpPr>
        <p:sp>
          <p:nvSpPr>
            <p:cNvPr id="6" name="TextBox 2"/>
            <p:cNvSpPr txBox="1"/>
            <p:nvPr/>
          </p:nvSpPr>
          <p:spPr>
            <a:xfrm>
              <a:off x="4901276" y="733036"/>
              <a:ext cx="3276549" cy="461666"/>
            </a:xfrm>
            <a:prstGeom prst="rect">
              <a:avLst/>
            </a:prstGeom>
            <a:noFill/>
          </p:spPr>
          <p:txBody>
            <a:bodyPr wrap="none" rtlCol="0">
              <a:spAutoFit/>
            </a:bodyPr>
            <a:lstStyle/>
            <a:p>
              <a:r>
                <a:rPr lang="zh-CN" altLang="en-US" sz="2400" dirty="0">
                  <a:solidFill>
                    <a:srgbClr val="EFA292"/>
                  </a:solidFill>
                  <a:latin typeface="微软雅黑" panose="020B0503020204020204" pitchFamily="34" charset="-122"/>
                  <a:ea typeface="微软雅黑" panose="020B0503020204020204" pitchFamily="34" charset="-122"/>
                </a:rPr>
                <a:t>点击输入相关文字标题</a:t>
              </a:r>
            </a:p>
          </p:txBody>
        </p:sp>
        <p:cxnSp>
          <p:nvCxnSpPr>
            <p:cNvPr id="7" name="直接连接符 6"/>
            <p:cNvCxnSpPr/>
            <p:nvPr/>
          </p:nvCxnSpPr>
          <p:spPr>
            <a:xfrm>
              <a:off x="3364550" y="1334530"/>
              <a:ext cx="6350000" cy="0"/>
            </a:xfrm>
            <a:prstGeom prst="line">
              <a:avLst/>
            </a:prstGeom>
            <a:ln w="3175">
              <a:solidFill>
                <a:srgbClr val="EFA292"/>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1834368" y="1866254"/>
            <a:ext cx="9018642" cy="4336874"/>
            <a:chOff x="2835020" y="2598067"/>
            <a:chExt cx="6402360" cy="3078761"/>
          </a:xfrm>
        </p:grpSpPr>
        <p:sp>
          <p:nvSpPr>
            <p:cNvPr id="9" name="TextBox 33"/>
            <p:cNvSpPr txBox="1"/>
            <p:nvPr/>
          </p:nvSpPr>
          <p:spPr>
            <a:xfrm>
              <a:off x="3267058" y="5021353"/>
              <a:ext cx="5616000" cy="655475"/>
            </a:xfrm>
            <a:prstGeom prst="rect">
              <a:avLst/>
            </a:prstGeom>
            <a:noFill/>
            <a:ln>
              <a:noFill/>
            </a:ln>
          </p:spPr>
          <p:txBody>
            <a:bodyPr>
              <a:spAutoFit/>
            </a:bodyPr>
            <a:lstStyle>
              <a:defPPr>
                <a:defRPr lang="zh-CN"/>
              </a:defPPr>
              <a:lvl1pPr lvl="0">
                <a:lnSpc>
                  <a:spcPct val="150000"/>
                </a:lnSpc>
                <a:defRPr sz="1000">
                  <a:solidFill>
                    <a:prstClr val="black"/>
                  </a:solidFill>
                  <a:latin typeface="Arial"/>
                  <a:ea typeface="微软雅黑"/>
                  <a:cs typeface="+mn-ea"/>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r>
                <a:rPr lang="zh-CN" altLang="en-US" sz="1200" dirty="0">
                  <a:solidFill>
                    <a:schemeClr val="bg1">
                      <a:lumMod val="50000"/>
                    </a:schemeClr>
                  </a:solidFill>
                </a:rPr>
                <a:t>您的内容打在这里，或者通过复制您的文本后，在此框中选择粘贴，并选择只保留文字。</a:t>
              </a:r>
              <a:r>
                <a:rPr lang="zh-CN" altLang="en-US" sz="1200" dirty="0">
                  <a:solidFill>
                    <a:schemeClr val="bg1">
                      <a:lumMod val="50000"/>
                    </a:schemeClr>
                  </a:solidFill>
                  <a:sym typeface="+mn-lt"/>
                </a:rPr>
                <a:t>您的内容打在这里，或者通过复制您的文本后，在此框中选择粘贴，并选择只保留文字。</a:t>
              </a:r>
              <a:endParaRPr lang="en-US" altLang="zh-CN" sz="1200" dirty="0">
                <a:solidFill>
                  <a:schemeClr val="bg1">
                    <a:lumMod val="50000"/>
                  </a:schemeClr>
                </a:solidFill>
                <a:sym typeface="+mn-lt"/>
              </a:endParaRPr>
            </a:p>
            <a:p>
              <a:endParaRPr lang="zh-CN" altLang="en-US" sz="1200" dirty="0">
                <a:solidFill>
                  <a:schemeClr val="bg1">
                    <a:lumMod val="50000"/>
                  </a:schemeClr>
                </a:solidFill>
              </a:endParaRPr>
            </a:p>
          </p:txBody>
        </p:sp>
        <p:sp>
          <p:nvSpPr>
            <p:cNvPr id="10" name="五角星 18"/>
            <p:cNvSpPr/>
            <p:nvPr/>
          </p:nvSpPr>
          <p:spPr>
            <a:xfrm rot="2134838">
              <a:off x="2835020" y="2604417"/>
              <a:ext cx="1855575" cy="1883670"/>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grpSp>
          <p:nvGrpSpPr>
            <p:cNvPr id="11" name="淘宝店chenying0907出品 7"/>
            <p:cNvGrpSpPr/>
            <p:nvPr/>
          </p:nvGrpSpPr>
          <p:grpSpPr>
            <a:xfrm>
              <a:off x="3560137" y="3084834"/>
              <a:ext cx="421994" cy="424052"/>
              <a:chOff x="1912141" y="1824035"/>
              <a:chExt cx="488159" cy="490540"/>
            </a:xfrm>
            <a:solidFill>
              <a:srgbClr val="FFFFFF"/>
            </a:solidFill>
          </p:grpSpPr>
          <p:sp>
            <p:nvSpPr>
              <p:cNvPr id="23" name="饼形 21"/>
              <p:cNvSpPr/>
              <p:nvPr/>
            </p:nvSpPr>
            <p:spPr>
              <a:xfrm>
                <a:off x="1912141" y="1847847"/>
                <a:ext cx="466728" cy="466728"/>
              </a:xfrm>
              <a:prstGeom prst="pie">
                <a:avLst>
                  <a:gd name="adj1" fmla="val 2668795"/>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24" name="饼形 22"/>
              <p:cNvSpPr/>
              <p:nvPr/>
            </p:nvSpPr>
            <p:spPr>
              <a:xfrm>
                <a:off x="1933572" y="1824035"/>
                <a:ext cx="466728" cy="466728"/>
              </a:xfrm>
              <a:prstGeom prst="pie">
                <a:avLst>
                  <a:gd name="adj1" fmla="val 16168367"/>
                  <a:gd name="adj2" fmla="val 215999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777F"/>
                  </a:solidFill>
                  <a:latin typeface="微软雅黑" panose="020B0503020204020204" pitchFamily="34" charset="-122"/>
                  <a:ea typeface="微软雅黑" panose="020B0503020204020204" pitchFamily="34" charset="-122"/>
                </a:endParaRPr>
              </a:p>
            </p:txBody>
          </p:sp>
        </p:grpSp>
        <p:sp>
          <p:nvSpPr>
            <p:cNvPr id="12" name="TextBox 39"/>
            <p:cNvSpPr txBox="1"/>
            <p:nvPr/>
          </p:nvSpPr>
          <p:spPr>
            <a:xfrm>
              <a:off x="3155995" y="3564624"/>
              <a:ext cx="1226863" cy="584775"/>
            </a:xfrm>
            <a:prstGeom prst="rect">
              <a:avLst/>
            </a:prstGeom>
            <a:noFill/>
          </p:spPr>
          <p:txBody>
            <a:bodyPr wrap="square" rtlCol="0">
              <a:spAutoFit/>
            </a:bodyPr>
            <a:lstStyle/>
            <a:p>
              <a:pPr algn="ctr"/>
              <a:r>
                <a:rPr lang="zh-CN" altLang="en-US" sz="1600" b="1" dirty="0">
                  <a:solidFill>
                    <a:srgbClr val="F8F8F8"/>
                  </a:solidFill>
                  <a:latin typeface="微软雅黑" panose="020B0503020204020204" pitchFamily="34" charset="-122"/>
                  <a:ea typeface="微软雅黑" panose="020B0503020204020204" pitchFamily="34" charset="-122"/>
                </a:rPr>
                <a:t>标题</a:t>
              </a:r>
              <a:endParaRPr lang="en-US" altLang="zh-CN" sz="1600" b="1" dirty="0">
                <a:solidFill>
                  <a:srgbClr val="F8F8F8"/>
                </a:solidFill>
                <a:latin typeface="微软雅黑" panose="020B0503020204020204" pitchFamily="34" charset="-122"/>
                <a:ea typeface="微软雅黑" panose="020B0503020204020204" pitchFamily="34" charset="-122"/>
              </a:endParaRPr>
            </a:p>
            <a:p>
              <a:pPr algn="ctr"/>
              <a:r>
                <a:rPr lang="zh-CN" altLang="en-US" sz="1600" b="1" dirty="0">
                  <a:solidFill>
                    <a:srgbClr val="F8F8F8"/>
                  </a:solidFill>
                  <a:latin typeface="微软雅黑" panose="020B0503020204020204" pitchFamily="34" charset="-122"/>
                  <a:ea typeface="微软雅黑" panose="020B0503020204020204" pitchFamily="34" charset="-122"/>
                </a:rPr>
                <a:t>输入内容</a:t>
              </a:r>
            </a:p>
          </p:txBody>
        </p:sp>
        <p:sp>
          <p:nvSpPr>
            <p:cNvPr id="13" name="五角星 18"/>
            <p:cNvSpPr/>
            <p:nvPr/>
          </p:nvSpPr>
          <p:spPr>
            <a:xfrm rot="2134838">
              <a:off x="5034644" y="2598067"/>
              <a:ext cx="1855575" cy="1883670"/>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rgbClr val="B6C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14" name="TextBox 41"/>
            <p:cNvSpPr txBox="1"/>
            <p:nvPr/>
          </p:nvSpPr>
          <p:spPr>
            <a:xfrm>
              <a:off x="5397477" y="3563166"/>
              <a:ext cx="1120505" cy="584775"/>
            </a:xfrm>
            <a:prstGeom prst="rect">
              <a:avLst/>
            </a:prstGeom>
            <a:noFill/>
          </p:spPr>
          <p:txBody>
            <a:bodyPr wrap="square" rtlCol="0">
              <a:spAutoFit/>
            </a:bodyPr>
            <a:lstStyle/>
            <a:p>
              <a:pPr algn="ctr"/>
              <a:r>
                <a:rPr lang="zh-CN" altLang="en-US" sz="1600" b="1" dirty="0">
                  <a:solidFill>
                    <a:srgbClr val="F8F8F8"/>
                  </a:solidFill>
                  <a:latin typeface="微软雅黑" panose="020B0503020204020204" pitchFamily="34" charset="-122"/>
                  <a:ea typeface="微软雅黑" panose="020B0503020204020204" pitchFamily="34" charset="-122"/>
                </a:rPr>
                <a:t>标题</a:t>
              </a:r>
              <a:endParaRPr lang="en-US" altLang="zh-CN" sz="1600" b="1" dirty="0">
                <a:solidFill>
                  <a:srgbClr val="F8F8F8"/>
                </a:solidFill>
                <a:latin typeface="微软雅黑" panose="020B0503020204020204" pitchFamily="34" charset="-122"/>
                <a:ea typeface="微软雅黑" panose="020B0503020204020204" pitchFamily="34" charset="-122"/>
              </a:endParaRPr>
            </a:p>
            <a:p>
              <a:pPr algn="ctr"/>
              <a:r>
                <a:rPr lang="zh-CN" altLang="en-US" sz="1600" b="1" dirty="0">
                  <a:solidFill>
                    <a:srgbClr val="F8F8F8"/>
                  </a:solidFill>
                  <a:latin typeface="微软雅黑" panose="020B0503020204020204" pitchFamily="34" charset="-122"/>
                  <a:ea typeface="微软雅黑" panose="020B0503020204020204" pitchFamily="34" charset="-122"/>
                </a:rPr>
                <a:t>输入内容</a:t>
              </a:r>
            </a:p>
          </p:txBody>
        </p:sp>
        <p:grpSp>
          <p:nvGrpSpPr>
            <p:cNvPr id="15" name="淘宝店chenying0907出品 14"/>
            <p:cNvGrpSpPr/>
            <p:nvPr/>
          </p:nvGrpSpPr>
          <p:grpSpPr>
            <a:xfrm>
              <a:off x="5677458" y="3085501"/>
              <a:ext cx="577030" cy="405139"/>
              <a:chOff x="2409665" y="939861"/>
              <a:chExt cx="5638961" cy="3959164"/>
            </a:xfrm>
            <a:solidFill>
              <a:schemeClr val="bg2">
                <a:lumMod val="50000"/>
              </a:schemeClr>
            </a:solidFill>
          </p:grpSpPr>
          <p:sp>
            <p:nvSpPr>
              <p:cNvPr id="20" name="流程图: 联系 2"/>
              <p:cNvSpPr/>
              <p:nvPr/>
            </p:nvSpPr>
            <p:spPr>
              <a:xfrm>
                <a:off x="3884040" y="1024462"/>
                <a:ext cx="2680685" cy="3874563"/>
              </a:xfrm>
              <a:custGeom>
                <a:avLst/>
                <a:gdLst/>
                <a:ahLst/>
                <a:cxnLst/>
                <a:rect l="l" t="t" r="r" b="b"/>
                <a:pathLst>
                  <a:path w="2680685" h="3874563">
                    <a:moveTo>
                      <a:pt x="1049911" y="1326547"/>
                    </a:moveTo>
                    <a:lnTo>
                      <a:pt x="1130886" y="1416545"/>
                    </a:lnTo>
                    <a:lnTo>
                      <a:pt x="1130989" y="1416517"/>
                    </a:lnTo>
                    <a:lnTo>
                      <a:pt x="1312935" y="1622593"/>
                    </a:lnTo>
                    <a:lnTo>
                      <a:pt x="1164126" y="2754124"/>
                    </a:lnTo>
                    <a:lnTo>
                      <a:pt x="1330469" y="3179256"/>
                    </a:lnTo>
                    <a:cubicBezTo>
                      <a:pt x="1393318" y="3185424"/>
                      <a:pt x="1456167" y="2747966"/>
                      <a:pt x="1519023" y="2754127"/>
                    </a:cubicBezTo>
                    <a:lnTo>
                      <a:pt x="1368996" y="1613275"/>
                    </a:lnTo>
                    <a:lnTo>
                      <a:pt x="1547978" y="1410556"/>
                    </a:lnTo>
                    <a:lnTo>
                      <a:pt x="1549687" y="1411027"/>
                    </a:lnTo>
                    <a:lnTo>
                      <a:pt x="1625697" y="1326547"/>
                    </a:lnTo>
                    <a:lnTo>
                      <a:pt x="1740228" y="1463512"/>
                    </a:lnTo>
                    <a:lnTo>
                      <a:pt x="2163777" y="1580180"/>
                    </a:lnTo>
                    <a:lnTo>
                      <a:pt x="2163105" y="1571541"/>
                    </a:lnTo>
                    <a:lnTo>
                      <a:pt x="2369061" y="1628276"/>
                    </a:lnTo>
                    <a:lnTo>
                      <a:pt x="2376321" y="1626429"/>
                    </a:lnTo>
                    <a:lnTo>
                      <a:pt x="2619825" y="2583371"/>
                    </a:lnTo>
                    <a:lnTo>
                      <a:pt x="2622880" y="2582594"/>
                    </a:lnTo>
                    <a:lnTo>
                      <a:pt x="2678814" y="2802409"/>
                    </a:lnTo>
                    <a:lnTo>
                      <a:pt x="2680685" y="2803247"/>
                    </a:lnTo>
                    <a:lnTo>
                      <a:pt x="2208786" y="3856531"/>
                    </a:lnTo>
                    <a:lnTo>
                      <a:pt x="2208786" y="3871389"/>
                    </a:lnTo>
                    <a:lnTo>
                      <a:pt x="2049180" y="3871389"/>
                    </a:lnTo>
                    <a:lnTo>
                      <a:pt x="2049443" y="3874563"/>
                    </a:lnTo>
                    <a:lnTo>
                      <a:pt x="648500" y="3874563"/>
                    </a:lnTo>
                    <a:lnTo>
                      <a:pt x="648762" y="3871389"/>
                    </a:lnTo>
                    <a:lnTo>
                      <a:pt x="456186" y="3871389"/>
                    </a:lnTo>
                    <a:lnTo>
                      <a:pt x="456186" y="3867966"/>
                    </a:lnTo>
                    <a:lnTo>
                      <a:pt x="0" y="2849753"/>
                    </a:lnTo>
                    <a:lnTo>
                      <a:pt x="1070" y="2845549"/>
                    </a:lnTo>
                    <a:lnTo>
                      <a:pt x="3080" y="2844648"/>
                    </a:lnTo>
                    <a:lnTo>
                      <a:pt x="1407" y="2844222"/>
                    </a:lnTo>
                    <a:lnTo>
                      <a:pt x="309256" y="1634409"/>
                    </a:lnTo>
                    <a:lnTo>
                      <a:pt x="492252" y="1583998"/>
                    </a:lnTo>
                    <a:lnTo>
                      <a:pt x="491584" y="1592643"/>
                    </a:lnTo>
                    <a:lnTo>
                      <a:pt x="927899" y="1472458"/>
                    </a:lnTo>
                    <a:close/>
                    <a:moveTo>
                      <a:pt x="1330482" y="0"/>
                    </a:moveTo>
                    <a:cubicBezTo>
                      <a:pt x="1677575" y="0"/>
                      <a:pt x="1958952" y="281376"/>
                      <a:pt x="1958952" y="628469"/>
                    </a:cubicBezTo>
                    <a:cubicBezTo>
                      <a:pt x="1958952" y="975562"/>
                      <a:pt x="1677575" y="1256939"/>
                      <a:pt x="1330482" y="1256939"/>
                    </a:cubicBezTo>
                    <a:cubicBezTo>
                      <a:pt x="983390" y="1256939"/>
                      <a:pt x="702013" y="975562"/>
                      <a:pt x="702013" y="628469"/>
                    </a:cubicBezTo>
                    <a:cubicBezTo>
                      <a:pt x="702013" y="281376"/>
                      <a:pt x="983390" y="0"/>
                      <a:pt x="13304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3A6B2"/>
                  </a:solidFill>
                  <a:latin typeface="微软雅黑" panose="020B0503020204020204" pitchFamily="34" charset="-122"/>
                  <a:ea typeface="微软雅黑" panose="020B0503020204020204" pitchFamily="34" charset="-122"/>
                </a:endParaRPr>
              </a:p>
            </p:txBody>
          </p:sp>
          <p:sp>
            <p:nvSpPr>
              <p:cNvPr id="21" name="流程图: 联系 2"/>
              <p:cNvSpPr/>
              <p:nvPr/>
            </p:nvSpPr>
            <p:spPr>
              <a:xfrm>
                <a:off x="2409665" y="939861"/>
                <a:ext cx="1914686" cy="2767416"/>
              </a:xfrm>
              <a:custGeom>
                <a:avLst/>
                <a:gdLst/>
                <a:ahLst/>
                <a:cxnLst/>
                <a:rect l="l" t="t" r="r" b="b"/>
                <a:pathLst>
                  <a:path w="2680685" h="3874563">
                    <a:moveTo>
                      <a:pt x="1049911" y="1326547"/>
                    </a:moveTo>
                    <a:lnTo>
                      <a:pt x="1130886" y="1416545"/>
                    </a:lnTo>
                    <a:lnTo>
                      <a:pt x="1130989" y="1416517"/>
                    </a:lnTo>
                    <a:lnTo>
                      <a:pt x="1312935" y="1622593"/>
                    </a:lnTo>
                    <a:lnTo>
                      <a:pt x="1164126" y="2754124"/>
                    </a:lnTo>
                    <a:lnTo>
                      <a:pt x="1330469" y="3179256"/>
                    </a:lnTo>
                    <a:cubicBezTo>
                      <a:pt x="1393318" y="3185424"/>
                      <a:pt x="1456167" y="2747966"/>
                      <a:pt x="1519023" y="2754127"/>
                    </a:cubicBezTo>
                    <a:lnTo>
                      <a:pt x="1368996" y="1613275"/>
                    </a:lnTo>
                    <a:lnTo>
                      <a:pt x="1547978" y="1410556"/>
                    </a:lnTo>
                    <a:lnTo>
                      <a:pt x="1549687" y="1411027"/>
                    </a:lnTo>
                    <a:lnTo>
                      <a:pt x="1625697" y="1326547"/>
                    </a:lnTo>
                    <a:lnTo>
                      <a:pt x="1740228" y="1463512"/>
                    </a:lnTo>
                    <a:lnTo>
                      <a:pt x="2163777" y="1580180"/>
                    </a:lnTo>
                    <a:lnTo>
                      <a:pt x="2163105" y="1571541"/>
                    </a:lnTo>
                    <a:lnTo>
                      <a:pt x="2369061" y="1628276"/>
                    </a:lnTo>
                    <a:lnTo>
                      <a:pt x="2376321" y="1626429"/>
                    </a:lnTo>
                    <a:lnTo>
                      <a:pt x="2619825" y="2583371"/>
                    </a:lnTo>
                    <a:lnTo>
                      <a:pt x="2622880" y="2582594"/>
                    </a:lnTo>
                    <a:lnTo>
                      <a:pt x="2678814" y="2802409"/>
                    </a:lnTo>
                    <a:lnTo>
                      <a:pt x="2680685" y="2803247"/>
                    </a:lnTo>
                    <a:lnTo>
                      <a:pt x="2208786" y="3856531"/>
                    </a:lnTo>
                    <a:lnTo>
                      <a:pt x="2208786" y="3871389"/>
                    </a:lnTo>
                    <a:lnTo>
                      <a:pt x="2049180" y="3871389"/>
                    </a:lnTo>
                    <a:lnTo>
                      <a:pt x="2049443" y="3874563"/>
                    </a:lnTo>
                    <a:lnTo>
                      <a:pt x="648500" y="3874563"/>
                    </a:lnTo>
                    <a:lnTo>
                      <a:pt x="648762" y="3871389"/>
                    </a:lnTo>
                    <a:lnTo>
                      <a:pt x="456186" y="3871389"/>
                    </a:lnTo>
                    <a:lnTo>
                      <a:pt x="456186" y="3867966"/>
                    </a:lnTo>
                    <a:lnTo>
                      <a:pt x="0" y="2849753"/>
                    </a:lnTo>
                    <a:lnTo>
                      <a:pt x="1070" y="2845549"/>
                    </a:lnTo>
                    <a:lnTo>
                      <a:pt x="3080" y="2844648"/>
                    </a:lnTo>
                    <a:lnTo>
                      <a:pt x="1407" y="2844222"/>
                    </a:lnTo>
                    <a:lnTo>
                      <a:pt x="309256" y="1634409"/>
                    </a:lnTo>
                    <a:lnTo>
                      <a:pt x="492252" y="1583998"/>
                    </a:lnTo>
                    <a:lnTo>
                      <a:pt x="491584" y="1592643"/>
                    </a:lnTo>
                    <a:lnTo>
                      <a:pt x="927899" y="1472458"/>
                    </a:lnTo>
                    <a:close/>
                    <a:moveTo>
                      <a:pt x="1330482" y="0"/>
                    </a:moveTo>
                    <a:cubicBezTo>
                      <a:pt x="1677575" y="0"/>
                      <a:pt x="1958952" y="281376"/>
                      <a:pt x="1958952" y="628469"/>
                    </a:cubicBezTo>
                    <a:cubicBezTo>
                      <a:pt x="1958952" y="975562"/>
                      <a:pt x="1677575" y="1256939"/>
                      <a:pt x="1330482" y="1256939"/>
                    </a:cubicBezTo>
                    <a:cubicBezTo>
                      <a:pt x="983390" y="1256939"/>
                      <a:pt x="702013" y="975562"/>
                      <a:pt x="702013" y="628469"/>
                    </a:cubicBezTo>
                    <a:cubicBezTo>
                      <a:pt x="702013" y="281376"/>
                      <a:pt x="983390" y="0"/>
                      <a:pt x="13304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3A6B2"/>
                  </a:solidFill>
                  <a:latin typeface="微软雅黑" panose="020B0503020204020204" pitchFamily="34" charset="-122"/>
                  <a:ea typeface="微软雅黑" panose="020B0503020204020204" pitchFamily="34" charset="-122"/>
                </a:endParaRPr>
              </a:p>
            </p:txBody>
          </p:sp>
          <p:sp>
            <p:nvSpPr>
              <p:cNvPr id="22" name="流程图: 联系 2"/>
              <p:cNvSpPr/>
              <p:nvPr/>
            </p:nvSpPr>
            <p:spPr>
              <a:xfrm>
                <a:off x="6133940" y="939861"/>
                <a:ext cx="1914686" cy="2767416"/>
              </a:xfrm>
              <a:custGeom>
                <a:avLst/>
                <a:gdLst/>
                <a:ahLst/>
                <a:cxnLst/>
                <a:rect l="l" t="t" r="r" b="b"/>
                <a:pathLst>
                  <a:path w="2680685" h="3874563">
                    <a:moveTo>
                      <a:pt x="1049911" y="1326547"/>
                    </a:moveTo>
                    <a:lnTo>
                      <a:pt x="1130886" y="1416545"/>
                    </a:lnTo>
                    <a:lnTo>
                      <a:pt x="1130989" y="1416517"/>
                    </a:lnTo>
                    <a:lnTo>
                      <a:pt x="1312935" y="1622593"/>
                    </a:lnTo>
                    <a:lnTo>
                      <a:pt x="1164126" y="2754124"/>
                    </a:lnTo>
                    <a:lnTo>
                      <a:pt x="1330469" y="3179256"/>
                    </a:lnTo>
                    <a:cubicBezTo>
                      <a:pt x="1393318" y="3185424"/>
                      <a:pt x="1456167" y="2747966"/>
                      <a:pt x="1519023" y="2754127"/>
                    </a:cubicBezTo>
                    <a:lnTo>
                      <a:pt x="1368996" y="1613275"/>
                    </a:lnTo>
                    <a:lnTo>
                      <a:pt x="1547978" y="1410556"/>
                    </a:lnTo>
                    <a:lnTo>
                      <a:pt x="1549687" y="1411027"/>
                    </a:lnTo>
                    <a:lnTo>
                      <a:pt x="1625697" y="1326547"/>
                    </a:lnTo>
                    <a:lnTo>
                      <a:pt x="1740228" y="1463512"/>
                    </a:lnTo>
                    <a:lnTo>
                      <a:pt x="2163777" y="1580180"/>
                    </a:lnTo>
                    <a:lnTo>
                      <a:pt x="2163105" y="1571541"/>
                    </a:lnTo>
                    <a:lnTo>
                      <a:pt x="2369061" y="1628276"/>
                    </a:lnTo>
                    <a:lnTo>
                      <a:pt x="2376321" y="1626429"/>
                    </a:lnTo>
                    <a:lnTo>
                      <a:pt x="2619825" y="2583371"/>
                    </a:lnTo>
                    <a:lnTo>
                      <a:pt x="2622880" y="2582594"/>
                    </a:lnTo>
                    <a:lnTo>
                      <a:pt x="2678814" y="2802409"/>
                    </a:lnTo>
                    <a:lnTo>
                      <a:pt x="2680685" y="2803247"/>
                    </a:lnTo>
                    <a:lnTo>
                      <a:pt x="2208786" y="3856531"/>
                    </a:lnTo>
                    <a:lnTo>
                      <a:pt x="2208786" y="3871389"/>
                    </a:lnTo>
                    <a:lnTo>
                      <a:pt x="2049180" y="3871389"/>
                    </a:lnTo>
                    <a:lnTo>
                      <a:pt x="2049443" y="3874563"/>
                    </a:lnTo>
                    <a:lnTo>
                      <a:pt x="648500" y="3874563"/>
                    </a:lnTo>
                    <a:lnTo>
                      <a:pt x="648762" y="3871389"/>
                    </a:lnTo>
                    <a:lnTo>
                      <a:pt x="456186" y="3871389"/>
                    </a:lnTo>
                    <a:lnTo>
                      <a:pt x="456186" y="3867966"/>
                    </a:lnTo>
                    <a:lnTo>
                      <a:pt x="0" y="2849753"/>
                    </a:lnTo>
                    <a:lnTo>
                      <a:pt x="1070" y="2845549"/>
                    </a:lnTo>
                    <a:lnTo>
                      <a:pt x="3080" y="2844648"/>
                    </a:lnTo>
                    <a:lnTo>
                      <a:pt x="1407" y="2844222"/>
                    </a:lnTo>
                    <a:lnTo>
                      <a:pt x="309256" y="1634409"/>
                    </a:lnTo>
                    <a:lnTo>
                      <a:pt x="492252" y="1583998"/>
                    </a:lnTo>
                    <a:lnTo>
                      <a:pt x="491584" y="1592643"/>
                    </a:lnTo>
                    <a:lnTo>
                      <a:pt x="927899" y="1472458"/>
                    </a:lnTo>
                    <a:close/>
                    <a:moveTo>
                      <a:pt x="1330482" y="0"/>
                    </a:moveTo>
                    <a:cubicBezTo>
                      <a:pt x="1677575" y="0"/>
                      <a:pt x="1958952" y="281376"/>
                      <a:pt x="1958952" y="628469"/>
                    </a:cubicBezTo>
                    <a:cubicBezTo>
                      <a:pt x="1958952" y="975562"/>
                      <a:pt x="1677575" y="1256939"/>
                      <a:pt x="1330482" y="1256939"/>
                    </a:cubicBezTo>
                    <a:cubicBezTo>
                      <a:pt x="983390" y="1256939"/>
                      <a:pt x="702013" y="975562"/>
                      <a:pt x="702013" y="628469"/>
                    </a:cubicBezTo>
                    <a:cubicBezTo>
                      <a:pt x="702013" y="281376"/>
                      <a:pt x="983390" y="0"/>
                      <a:pt x="13304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3A6B2"/>
                  </a:solidFill>
                  <a:latin typeface="微软雅黑" panose="020B0503020204020204" pitchFamily="34" charset="-122"/>
                  <a:ea typeface="微软雅黑" panose="020B0503020204020204" pitchFamily="34" charset="-122"/>
                </a:endParaRPr>
              </a:p>
            </p:txBody>
          </p:sp>
        </p:grpSp>
        <p:sp>
          <p:nvSpPr>
            <p:cNvPr id="16" name="五角星 18"/>
            <p:cNvSpPr/>
            <p:nvPr/>
          </p:nvSpPr>
          <p:spPr>
            <a:xfrm rot="2134838">
              <a:off x="7381805" y="2598067"/>
              <a:ext cx="1855575" cy="1883670"/>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rgbClr val="87B6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17" name="TextBox 43"/>
            <p:cNvSpPr txBox="1"/>
            <p:nvPr/>
          </p:nvSpPr>
          <p:spPr>
            <a:xfrm>
              <a:off x="7731564" y="3563166"/>
              <a:ext cx="1226863" cy="584775"/>
            </a:xfrm>
            <a:prstGeom prst="rect">
              <a:avLst/>
            </a:prstGeom>
            <a:noFill/>
          </p:spPr>
          <p:txBody>
            <a:bodyPr wrap="square" rtlCol="0">
              <a:spAutoFit/>
            </a:bodyPr>
            <a:lstStyle/>
            <a:p>
              <a:pPr algn="ctr"/>
              <a:r>
                <a:rPr lang="zh-CN" altLang="en-US" sz="1600" b="1" dirty="0">
                  <a:solidFill>
                    <a:srgbClr val="F8F8F8"/>
                  </a:solidFill>
                  <a:latin typeface="微软雅黑" panose="020B0503020204020204" pitchFamily="34" charset="-122"/>
                  <a:ea typeface="微软雅黑" panose="020B0503020204020204" pitchFamily="34" charset="-122"/>
                </a:rPr>
                <a:t>标题</a:t>
              </a:r>
              <a:endParaRPr lang="en-US" altLang="zh-CN" sz="1600" b="1" dirty="0">
                <a:solidFill>
                  <a:srgbClr val="F8F8F8"/>
                </a:solidFill>
                <a:latin typeface="微软雅黑" panose="020B0503020204020204" pitchFamily="34" charset="-122"/>
                <a:ea typeface="微软雅黑" panose="020B0503020204020204" pitchFamily="34" charset="-122"/>
              </a:endParaRPr>
            </a:p>
            <a:p>
              <a:pPr algn="ctr"/>
              <a:r>
                <a:rPr lang="zh-CN" altLang="en-US" sz="1600" b="1" dirty="0">
                  <a:solidFill>
                    <a:srgbClr val="F8F8F8"/>
                  </a:solidFill>
                  <a:latin typeface="微软雅黑" panose="020B0503020204020204" pitchFamily="34" charset="-122"/>
                  <a:ea typeface="微软雅黑" panose="020B0503020204020204" pitchFamily="34" charset="-122"/>
                </a:rPr>
                <a:t>输入内容</a:t>
              </a:r>
            </a:p>
          </p:txBody>
        </p:sp>
        <p:sp>
          <p:nvSpPr>
            <p:cNvPr id="18" name="25"/>
            <p:cNvSpPr/>
            <p:nvPr/>
          </p:nvSpPr>
          <p:spPr>
            <a:xfrm>
              <a:off x="8138244" y="3063389"/>
              <a:ext cx="443513" cy="448797"/>
            </a:xfrm>
            <a:custGeom>
              <a:avLst/>
              <a:gdLst/>
              <a:ahLst/>
              <a:cxnLst/>
              <a:rect l="l" t="t" r="r" b="b"/>
              <a:pathLst>
                <a:path w="4210679" h="4260850">
                  <a:moveTo>
                    <a:pt x="83635" y="0"/>
                  </a:moveTo>
                  <a:lnTo>
                    <a:pt x="832931" y="0"/>
                  </a:lnTo>
                  <a:cubicBezTo>
                    <a:pt x="878523" y="0"/>
                    <a:pt x="915483" y="36960"/>
                    <a:pt x="915483" y="82552"/>
                  </a:cubicBezTo>
                  <a:lnTo>
                    <a:pt x="915483" y="412748"/>
                  </a:lnTo>
                  <a:cubicBezTo>
                    <a:pt x="915483" y="443274"/>
                    <a:pt x="898914" y="469930"/>
                    <a:pt x="873607" y="483053"/>
                  </a:cubicBezTo>
                  <a:lnTo>
                    <a:pt x="4210679" y="483053"/>
                  </a:lnTo>
                  <a:lnTo>
                    <a:pt x="4210679" y="1893780"/>
                  </a:lnTo>
                  <a:lnTo>
                    <a:pt x="1406022" y="2781301"/>
                  </a:lnTo>
                  <a:lnTo>
                    <a:pt x="4210679" y="2781301"/>
                  </a:lnTo>
                  <a:lnTo>
                    <a:pt x="4210679" y="3305175"/>
                  </a:lnTo>
                  <a:lnTo>
                    <a:pt x="3591246" y="3305175"/>
                  </a:lnTo>
                  <a:cubicBezTo>
                    <a:pt x="3812567" y="3348853"/>
                    <a:pt x="3979359" y="3544073"/>
                    <a:pt x="3979359" y="3778250"/>
                  </a:cubicBezTo>
                  <a:cubicBezTo>
                    <a:pt x="3979359" y="4044783"/>
                    <a:pt x="3763292" y="4260850"/>
                    <a:pt x="3496759" y="4260850"/>
                  </a:cubicBezTo>
                  <a:cubicBezTo>
                    <a:pt x="3230226" y="4260850"/>
                    <a:pt x="3014159" y="4044783"/>
                    <a:pt x="3014159" y="3778250"/>
                  </a:cubicBezTo>
                  <a:cubicBezTo>
                    <a:pt x="3014159" y="3544073"/>
                    <a:pt x="3180952" y="3348853"/>
                    <a:pt x="3402273" y="3305175"/>
                  </a:cubicBezTo>
                  <a:lnTo>
                    <a:pt x="1267146" y="3305175"/>
                  </a:lnTo>
                  <a:cubicBezTo>
                    <a:pt x="1488467" y="3348853"/>
                    <a:pt x="1655259" y="3544073"/>
                    <a:pt x="1655259" y="3778250"/>
                  </a:cubicBezTo>
                  <a:cubicBezTo>
                    <a:pt x="1655259" y="4044783"/>
                    <a:pt x="1439192" y="4260850"/>
                    <a:pt x="1172659" y="4260850"/>
                  </a:cubicBezTo>
                  <a:cubicBezTo>
                    <a:pt x="906126" y="4260850"/>
                    <a:pt x="690059" y="4044783"/>
                    <a:pt x="690059" y="3778250"/>
                  </a:cubicBezTo>
                  <a:cubicBezTo>
                    <a:pt x="690059" y="3544073"/>
                    <a:pt x="856851" y="3348853"/>
                    <a:pt x="1078173" y="3305175"/>
                  </a:cubicBezTo>
                  <a:lnTo>
                    <a:pt x="972633" y="3305175"/>
                  </a:lnTo>
                  <a:cubicBezTo>
                    <a:pt x="944058" y="3143250"/>
                    <a:pt x="972634" y="3276600"/>
                    <a:pt x="963109" y="2781300"/>
                  </a:cubicBezTo>
                  <a:cubicBezTo>
                    <a:pt x="451270" y="464482"/>
                    <a:pt x="618551" y="1241439"/>
                    <a:pt x="451247" y="494159"/>
                  </a:cubicBezTo>
                  <a:lnTo>
                    <a:pt x="36010" y="492918"/>
                  </a:lnTo>
                  <a:cubicBezTo>
                    <a:pt x="-9582" y="492918"/>
                    <a:pt x="1083" y="489297"/>
                    <a:pt x="1083" y="443705"/>
                  </a:cubicBezTo>
                  <a:lnTo>
                    <a:pt x="1083" y="82552"/>
                  </a:lnTo>
                  <a:cubicBezTo>
                    <a:pt x="1083" y="36960"/>
                    <a:pt x="38043" y="0"/>
                    <a:pt x="8363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19" name="TextBox 24"/>
            <p:cNvSpPr txBox="1"/>
            <p:nvPr/>
          </p:nvSpPr>
          <p:spPr>
            <a:xfrm>
              <a:off x="5316947" y="4748797"/>
              <a:ext cx="1433874" cy="320239"/>
            </a:xfrm>
            <a:prstGeom prst="rect">
              <a:avLst/>
            </a:prstGeom>
            <a:noFill/>
          </p:spPr>
          <p:txBody>
            <a:bodyPr wrap="none" lIns="80979" tIns="40490" rIns="80979" bIns="40490" rtlCol="0">
              <a:spAutoFit/>
            </a:bodyPr>
            <a:lstStyle>
              <a:defPPr>
                <a:defRPr lang="zh-CN"/>
              </a:defPPr>
              <a:lvl1pPr>
                <a:defRPr sz="1600" b="1">
                  <a:solidFill>
                    <a:schemeClr val="tx1">
                      <a:lumMod val="85000"/>
                      <a:lumOff val="15000"/>
                    </a:schemeClr>
                  </a:solidFill>
                  <a:cs typeface="+mn-ea"/>
                </a:defRPr>
              </a:lvl1pPr>
            </a:lstStyle>
            <a:p>
              <a:r>
                <a:rPr lang="zh-CN" altLang="en-US" sz="2400" dirty="0">
                  <a:solidFill>
                    <a:schemeClr val="bg1">
                      <a:lumMod val="50000"/>
                    </a:schemeClr>
                  </a:solidFill>
                </a:rPr>
                <a:t>标题文字内容</a:t>
              </a:r>
            </a:p>
          </p:txBody>
        </p:sp>
      </p:grpSp>
    </p:spTree>
    <p:extLst>
      <p:ext uri="{BB962C8B-B14F-4D97-AF65-F5344CB8AC3E}">
        <p14:creationId xmlns:p14="http://schemas.microsoft.com/office/powerpoint/2010/main" val="144392925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942517" y="820960"/>
            <a:ext cx="6350000" cy="601494"/>
            <a:chOff x="3364550" y="733036"/>
            <a:chExt cx="6350000" cy="601494"/>
          </a:xfrm>
        </p:grpSpPr>
        <p:sp>
          <p:nvSpPr>
            <p:cNvPr id="6" name="TextBox 2"/>
            <p:cNvSpPr txBox="1"/>
            <p:nvPr/>
          </p:nvSpPr>
          <p:spPr>
            <a:xfrm>
              <a:off x="4901276" y="733036"/>
              <a:ext cx="3276549" cy="461666"/>
            </a:xfrm>
            <a:prstGeom prst="rect">
              <a:avLst/>
            </a:prstGeom>
            <a:noFill/>
          </p:spPr>
          <p:txBody>
            <a:bodyPr wrap="none" rtlCol="0">
              <a:spAutoFit/>
            </a:bodyPr>
            <a:lstStyle/>
            <a:p>
              <a:r>
                <a:rPr lang="zh-CN" altLang="en-US" sz="2400" dirty="0">
                  <a:solidFill>
                    <a:srgbClr val="EFA292"/>
                  </a:solidFill>
                  <a:latin typeface="微软雅黑" panose="020B0503020204020204" pitchFamily="34" charset="-122"/>
                  <a:ea typeface="微软雅黑" panose="020B0503020204020204" pitchFamily="34" charset="-122"/>
                </a:rPr>
                <a:t>点击输入相关文字标题</a:t>
              </a:r>
            </a:p>
          </p:txBody>
        </p:sp>
        <p:cxnSp>
          <p:nvCxnSpPr>
            <p:cNvPr id="7" name="直接连接符 6"/>
            <p:cNvCxnSpPr/>
            <p:nvPr/>
          </p:nvCxnSpPr>
          <p:spPr>
            <a:xfrm>
              <a:off x="3364550" y="1334530"/>
              <a:ext cx="6350000" cy="0"/>
            </a:xfrm>
            <a:prstGeom prst="line">
              <a:avLst/>
            </a:prstGeom>
            <a:ln w="3175">
              <a:solidFill>
                <a:srgbClr val="EFA292"/>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1083813" y="2167021"/>
            <a:ext cx="10067408" cy="4326383"/>
            <a:chOff x="472422" y="1947769"/>
            <a:chExt cx="10985917" cy="4721103"/>
          </a:xfrm>
        </p:grpSpPr>
        <p:sp>
          <p:nvSpPr>
            <p:cNvPr id="9" name="矩形 8"/>
            <p:cNvSpPr/>
            <p:nvPr/>
          </p:nvSpPr>
          <p:spPr>
            <a:xfrm>
              <a:off x="3730112" y="1963419"/>
              <a:ext cx="4347996" cy="2854325"/>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bg1"/>
                </a:solidFill>
              </a:endParaRPr>
            </a:p>
          </p:txBody>
        </p:sp>
        <p:sp>
          <p:nvSpPr>
            <p:cNvPr id="10" name="矩形 9"/>
            <p:cNvSpPr>
              <a:spLocks noChangeArrowheads="1"/>
            </p:cNvSpPr>
            <p:nvPr/>
          </p:nvSpPr>
          <p:spPr bwMode="auto">
            <a:xfrm>
              <a:off x="617678" y="5157516"/>
              <a:ext cx="10601325" cy="1511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400" dirty="0">
                  <a:solidFill>
                    <a:schemeClr val="tx1">
                      <a:lumMod val="50000"/>
                      <a:lumOff val="50000"/>
                    </a:schemeClr>
                  </a:solidFill>
                </a:rPr>
                <a:t>此处添加详细文本描述，建议与风格，语言语言风格，语言描述尽量简洁生动。尽量将每页幻灯片的字数控制在  </a:t>
              </a:r>
              <a:r>
                <a:rPr lang="en-US" altLang="zh-CN" sz="1400" dirty="0">
                  <a:solidFill>
                    <a:schemeClr val="tx1">
                      <a:lumMod val="50000"/>
                      <a:lumOff val="50000"/>
                    </a:schemeClr>
                  </a:solidFill>
                </a:rPr>
                <a:t>200</a:t>
              </a:r>
              <a:r>
                <a:rPr lang="zh-CN" altLang="en-US" sz="1400" dirty="0">
                  <a:solidFill>
                    <a:schemeClr val="tx1">
                      <a:lumMod val="50000"/>
                      <a:lumOff val="50000"/>
                    </a:schemeClr>
                  </a:solidFill>
                </a:rPr>
                <a:t>字以内此处添加详细文本描述，建议与标题相关并符合将每页幻灯片的字数字以内此处添加详细文本描述，建议与标题相关并符合控制在  </a:t>
              </a:r>
              <a:r>
                <a:rPr lang="en-US" altLang="zh-CN" sz="1400" dirty="0">
                  <a:solidFill>
                    <a:schemeClr val="tx1">
                      <a:lumMod val="50000"/>
                      <a:lumOff val="50000"/>
                    </a:schemeClr>
                  </a:solidFill>
                </a:rPr>
                <a:t>200</a:t>
              </a:r>
              <a:r>
                <a:rPr lang="zh-CN" altLang="en-US" sz="1400" dirty="0">
                  <a:solidFill>
                    <a:schemeClr val="tx1">
                      <a:lumMod val="50000"/>
                      <a:lumOff val="50000"/>
                    </a:schemeClr>
                  </a:solidFill>
                </a:rPr>
                <a:t>字以内</a:t>
              </a:r>
            </a:p>
            <a:p>
              <a:pPr algn="ctr">
                <a:lnSpc>
                  <a:spcPct val="150000"/>
                </a:lnSpc>
              </a:pPr>
              <a:endParaRPr lang="zh-CN" altLang="en-US" sz="1400" dirty="0">
                <a:solidFill>
                  <a:schemeClr val="tx1">
                    <a:lumMod val="50000"/>
                    <a:lumOff val="50000"/>
                  </a:schemeClr>
                </a:solidFill>
              </a:endParaRPr>
            </a:p>
          </p:txBody>
        </p:sp>
        <p:sp>
          <p:nvSpPr>
            <p:cNvPr id="11" name="矩形 10"/>
            <p:cNvSpPr>
              <a:spLocks noChangeArrowheads="1"/>
            </p:cNvSpPr>
            <p:nvPr/>
          </p:nvSpPr>
          <p:spPr bwMode="auto">
            <a:xfrm>
              <a:off x="8215656" y="1947769"/>
              <a:ext cx="3132027" cy="2854325"/>
            </a:xfrm>
            <a:prstGeom prst="rect">
              <a:avLst/>
            </a:prstGeom>
            <a:solidFill>
              <a:srgbClr val="B6CF8D"/>
            </a:solidFill>
            <a:ln>
              <a:noFill/>
            </a:ln>
            <a:extLst/>
          </p:spPr>
          <p:txBody>
            <a:bodyPr anchor="ctr"/>
            <a:lstStyle/>
            <a:p>
              <a:pPr algn="ctr" eaLnBrk="1" hangingPunct="1">
                <a:buFont typeface="Arial" charset="0"/>
                <a:buNone/>
              </a:pPr>
              <a:endParaRPr lang="zh-CN" altLang="en-US" sz="1400">
                <a:solidFill>
                  <a:srgbClr val="FFFFFF"/>
                </a:solidFill>
                <a:latin typeface="宋体" charset="-122"/>
                <a:sym typeface="宋体" charset="-122"/>
              </a:endParaRPr>
            </a:p>
          </p:txBody>
        </p:sp>
        <p:sp>
          <p:nvSpPr>
            <p:cNvPr id="12" name="矩形 11"/>
            <p:cNvSpPr>
              <a:spLocks noChangeArrowheads="1"/>
            </p:cNvSpPr>
            <p:nvPr/>
          </p:nvSpPr>
          <p:spPr bwMode="auto">
            <a:xfrm>
              <a:off x="8325261" y="3324345"/>
              <a:ext cx="2990967" cy="1511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solidFill>
                </a:rPr>
                <a:t>此处添加详细文本描述，建议与标题相关并符合整体语言风格，语言描述尽量简洁生动。尽量将每页幻灯片的字数</a:t>
              </a:r>
            </a:p>
          </p:txBody>
        </p:sp>
        <p:sp>
          <p:nvSpPr>
            <p:cNvPr id="13" name="矩形 12"/>
            <p:cNvSpPr>
              <a:spLocks noChangeArrowheads="1"/>
            </p:cNvSpPr>
            <p:nvPr/>
          </p:nvSpPr>
          <p:spPr bwMode="auto">
            <a:xfrm>
              <a:off x="8326310" y="2149034"/>
              <a:ext cx="3132029" cy="570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en-US" altLang="zh-CN" sz="1400" dirty="0" err="1">
                  <a:solidFill>
                    <a:schemeClr val="bg1"/>
                  </a:solidFill>
                </a:rPr>
                <a:t>donec</a:t>
              </a:r>
              <a:r>
                <a:rPr lang="en-US" altLang="zh-CN" sz="1400" dirty="0">
                  <a:solidFill>
                    <a:schemeClr val="bg1"/>
                  </a:solidFill>
                </a:rPr>
                <a:t> </a:t>
              </a:r>
              <a:r>
                <a:rPr lang="en-US" altLang="zh-CN" sz="1400" dirty="0" err="1">
                  <a:solidFill>
                    <a:schemeClr val="bg1"/>
                  </a:solidFill>
                </a:rPr>
                <a:t>sollicitudin</a:t>
              </a:r>
              <a:r>
                <a:rPr lang="en-US" altLang="zh-CN" sz="1400" dirty="0">
                  <a:solidFill>
                    <a:schemeClr val="bg1"/>
                  </a:solidFill>
                </a:rPr>
                <a:t> </a:t>
              </a:r>
              <a:r>
                <a:rPr lang="en-US" altLang="zh-CN" sz="1400" dirty="0" err="1">
                  <a:solidFill>
                    <a:schemeClr val="bg1"/>
                  </a:solidFill>
                </a:rPr>
                <a:t>molestie</a:t>
              </a:r>
              <a:r>
                <a:rPr lang="en-US" altLang="zh-CN" sz="1400" dirty="0">
                  <a:solidFill>
                    <a:schemeClr val="bg1"/>
                  </a:solidFill>
                </a:rPr>
                <a:t> </a:t>
              </a:r>
              <a:r>
                <a:rPr lang="en-US" altLang="zh-CN" sz="1400" dirty="0" err="1">
                  <a:solidFill>
                    <a:schemeClr val="bg1"/>
                  </a:solidFill>
                </a:rPr>
                <a:t>malesuada</a:t>
              </a:r>
              <a:endParaRPr lang="zh-CN" altLang="en-US" sz="1400" dirty="0">
                <a:solidFill>
                  <a:schemeClr val="bg1"/>
                </a:solidFill>
              </a:endParaRPr>
            </a:p>
          </p:txBody>
        </p:sp>
        <p:sp>
          <p:nvSpPr>
            <p:cNvPr id="14" name="矩形 13"/>
            <p:cNvSpPr>
              <a:spLocks noChangeArrowheads="1"/>
            </p:cNvSpPr>
            <p:nvPr/>
          </p:nvSpPr>
          <p:spPr bwMode="auto">
            <a:xfrm>
              <a:off x="472422" y="1963419"/>
              <a:ext cx="3132027" cy="2854325"/>
            </a:xfrm>
            <a:prstGeom prst="rect">
              <a:avLst/>
            </a:prstGeom>
            <a:solidFill>
              <a:srgbClr val="EFA292"/>
            </a:solidFill>
            <a:ln>
              <a:noFill/>
            </a:ln>
            <a:extLst/>
          </p:spPr>
          <p:txBody>
            <a:bodyPr anchor="ctr"/>
            <a:lstStyle/>
            <a:p>
              <a:pPr algn="ctr" eaLnBrk="1" hangingPunct="1">
                <a:buFont typeface="Arial" charset="0"/>
                <a:buNone/>
              </a:pPr>
              <a:endParaRPr lang="zh-CN" altLang="en-US" sz="1400">
                <a:solidFill>
                  <a:srgbClr val="FFFFFF"/>
                </a:solidFill>
                <a:latin typeface="宋体" charset="-122"/>
                <a:sym typeface="宋体" charset="-122"/>
              </a:endParaRPr>
            </a:p>
          </p:txBody>
        </p:sp>
        <p:sp>
          <p:nvSpPr>
            <p:cNvPr id="15" name="矩形 14"/>
            <p:cNvSpPr>
              <a:spLocks noChangeArrowheads="1"/>
            </p:cNvSpPr>
            <p:nvPr/>
          </p:nvSpPr>
          <p:spPr bwMode="auto">
            <a:xfrm>
              <a:off x="570143" y="3339995"/>
              <a:ext cx="2990967" cy="1511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solidFill>
                </a:rPr>
                <a:t>此处添加详细文本描述，建议与标题相关并符合整体语言风格，语言描述尽量简洁生动。尽量将每页幻灯片的字数</a:t>
              </a:r>
            </a:p>
          </p:txBody>
        </p:sp>
        <p:sp>
          <p:nvSpPr>
            <p:cNvPr id="16" name="矩形 15"/>
            <p:cNvSpPr>
              <a:spLocks noChangeArrowheads="1"/>
            </p:cNvSpPr>
            <p:nvPr/>
          </p:nvSpPr>
          <p:spPr bwMode="auto">
            <a:xfrm>
              <a:off x="571192" y="2164684"/>
              <a:ext cx="3132029" cy="570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en-US" altLang="zh-CN" sz="1400" dirty="0" err="1">
                  <a:solidFill>
                    <a:schemeClr val="bg1"/>
                  </a:solidFill>
                </a:rPr>
                <a:t>donec</a:t>
              </a:r>
              <a:r>
                <a:rPr lang="en-US" altLang="zh-CN" sz="1400" dirty="0">
                  <a:solidFill>
                    <a:schemeClr val="bg1"/>
                  </a:solidFill>
                </a:rPr>
                <a:t> </a:t>
              </a:r>
              <a:r>
                <a:rPr lang="en-US" altLang="zh-CN" sz="1400" dirty="0" err="1">
                  <a:solidFill>
                    <a:schemeClr val="bg1"/>
                  </a:solidFill>
                </a:rPr>
                <a:t>sollicitudin</a:t>
              </a:r>
              <a:r>
                <a:rPr lang="en-US" altLang="zh-CN" sz="1400" dirty="0">
                  <a:solidFill>
                    <a:schemeClr val="bg1"/>
                  </a:solidFill>
                </a:rPr>
                <a:t> </a:t>
              </a:r>
              <a:r>
                <a:rPr lang="en-US" altLang="zh-CN" sz="1400" dirty="0" err="1">
                  <a:solidFill>
                    <a:schemeClr val="bg1"/>
                  </a:solidFill>
                </a:rPr>
                <a:t>molestie</a:t>
              </a:r>
              <a:r>
                <a:rPr lang="en-US" altLang="zh-CN" sz="1400" dirty="0">
                  <a:solidFill>
                    <a:schemeClr val="bg1"/>
                  </a:solidFill>
                </a:rPr>
                <a:t> </a:t>
              </a:r>
              <a:r>
                <a:rPr lang="en-US" altLang="zh-CN" sz="1400" dirty="0" err="1">
                  <a:solidFill>
                    <a:schemeClr val="bg1"/>
                  </a:solidFill>
                </a:rPr>
                <a:t>malesuada</a:t>
              </a:r>
              <a:endParaRPr lang="zh-CN" altLang="en-US" sz="1400" dirty="0">
                <a:solidFill>
                  <a:schemeClr val="bg1"/>
                </a:solidFill>
              </a:endParaRPr>
            </a:p>
          </p:txBody>
        </p:sp>
      </p:grpSp>
    </p:spTree>
    <p:extLst>
      <p:ext uri="{BB962C8B-B14F-4D97-AF65-F5344CB8AC3E}">
        <p14:creationId xmlns:p14="http://schemas.microsoft.com/office/powerpoint/2010/main" val="4282277279"/>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942517" y="820960"/>
            <a:ext cx="6350000" cy="601494"/>
            <a:chOff x="3364550" y="733036"/>
            <a:chExt cx="6350000" cy="601494"/>
          </a:xfrm>
        </p:grpSpPr>
        <p:sp>
          <p:nvSpPr>
            <p:cNvPr id="6" name="TextBox 2"/>
            <p:cNvSpPr txBox="1"/>
            <p:nvPr/>
          </p:nvSpPr>
          <p:spPr>
            <a:xfrm>
              <a:off x="4901276" y="733036"/>
              <a:ext cx="3276549" cy="461666"/>
            </a:xfrm>
            <a:prstGeom prst="rect">
              <a:avLst/>
            </a:prstGeom>
            <a:noFill/>
          </p:spPr>
          <p:txBody>
            <a:bodyPr wrap="none" rtlCol="0">
              <a:spAutoFit/>
            </a:bodyPr>
            <a:lstStyle/>
            <a:p>
              <a:r>
                <a:rPr lang="zh-CN" altLang="en-US" sz="2400" dirty="0">
                  <a:solidFill>
                    <a:srgbClr val="EFA292"/>
                  </a:solidFill>
                  <a:latin typeface="微软雅黑" panose="020B0503020204020204" pitchFamily="34" charset="-122"/>
                  <a:ea typeface="微软雅黑" panose="020B0503020204020204" pitchFamily="34" charset="-122"/>
                </a:rPr>
                <a:t>点击输入相关文字标题</a:t>
              </a:r>
            </a:p>
          </p:txBody>
        </p:sp>
        <p:cxnSp>
          <p:nvCxnSpPr>
            <p:cNvPr id="7" name="直接连接符 6"/>
            <p:cNvCxnSpPr/>
            <p:nvPr/>
          </p:nvCxnSpPr>
          <p:spPr>
            <a:xfrm>
              <a:off x="3364550" y="1334530"/>
              <a:ext cx="6350000" cy="0"/>
            </a:xfrm>
            <a:prstGeom prst="line">
              <a:avLst/>
            </a:prstGeom>
            <a:ln w="3175">
              <a:solidFill>
                <a:srgbClr val="EFA292"/>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1455382" y="1845607"/>
            <a:ext cx="9324270" cy="4539530"/>
            <a:chOff x="849218" y="1567420"/>
            <a:chExt cx="10414894" cy="5070503"/>
          </a:xfrm>
        </p:grpSpPr>
        <p:sp>
          <p:nvSpPr>
            <p:cNvPr id="9" name="PA_六边形 2"/>
            <p:cNvSpPr/>
            <p:nvPr>
              <p:custDataLst>
                <p:tags r:id="rId1"/>
              </p:custDataLst>
            </p:nvPr>
          </p:nvSpPr>
          <p:spPr>
            <a:xfrm>
              <a:off x="2522647" y="2731632"/>
              <a:ext cx="2047749" cy="1765300"/>
            </a:xfrm>
            <a:prstGeom prst="hexagon">
              <a:avLst/>
            </a:prstGeom>
            <a:noFill/>
            <a:ln>
              <a:solidFill>
                <a:srgbClr val="87B6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8CBF00"/>
                </a:solidFill>
              </a:endParaRPr>
            </a:p>
          </p:txBody>
        </p:sp>
        <p:sp>
          <p:nvSpPr>
            <p:cNvPr id="10" name="PA_六边形 3"/>
            <p:cNvSpPr/>
            <p:nvPr>
              <p:custDataLst>
                <p:tags r:id="rId2"/>
              </p:custDataLst>
            </p:nvPr>
          </p:nvSpPr>
          <p:spPr>
            <a:xfrm>
              <a:off x="4196076" y="3614282"/>
              <a:ext cx="2047749" cy="1765300"/>
            </a:xfrm>
            <a:prstGeom prst="hexagon">
              <a:avLst/>
            </a:prstGeom>
            <a:noFill/>
            <a:ln>
              <a:solidFill>
                <a:srgbClr val="B6CF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3B3B3B"/>
                </a:solidFill>
              </a:endParaRPr>
            </a:p>
          </p:txBody>
        </p:sp>
        <p:sp>
          <p:nvSpPr>
            <p:cNvPr id="11" name="PA_六边形 4"/>
            <p:cNvSpPr/>
            <p:nvPr>
              <p:custDataLst>
                <p:tags r:id="rId3"/>
              </p:custDataLst>
            </p:nvPr>
          </p:nvSpPr>
          <p:spPr>
            <a:xfrm>
              <a:off x="5869505" y="2731632"/>
              <a:ext cx="2047749" cy="1765300"/>
            </a:xfrm>
            <a:prstGeom prst="hexagon">
              <a:avLst/>
            </a:prstGeom>
            <a:noFill/>
            <a:ln>
              <a:solidFill>
                <a:srgbClr val="87B6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2" name="PA_六边形 5"/>
            <p:cNvSpPr/>
            <p:nvPr>
              <p:custDataLst>
                <p:tags r:id="rId4"/>
              </p:custDataLst>
            </p:nvPr>
          </p:nvSpPr>
          <p:spPr>
            <a:xfrm>
              <a:off x="7542934" y="3614282"/>
              <a:ext cx="2047749" cy="1765300"/>
            </a:xfrm>
            <a:prstGeom prst="hexagon">
              <a:avLst/>
            </a:prstGeom>
            <a:noFill/>
            <a:ln>
              <a:solidFill>
                <a:srgbClr val="EFA2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3B3B3B"/>
                </a:solidFill>
              </a:endParaRPr>
            </a:p>
          </p:txBody>
        </p:sp>
        <p:sp>
          <p:nvSpPr>
            <p:cNvPr id="13" name="PA_六边形 18"/>
            <p:cNvSpPr/>
            <p:nvPr>
              <p:custDataLst>
                <p:tags r:id="rId5"/>
              </p:custDataLst>
            </p:nvPr>
          </p:nvSpPr>
          <p:spPr>
            <a:xfrm>
              <a:off x="849218" y="3614282"/>
              <a:ext cx="2047749" cy="1765300"/>
            </a:xfrm>
            <a:prstGeom prst="hexagon">
              <a:avLst/>
            </a:pr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4" name="PA_六边形 19"/>
            <p:cNvSpPr/>
            <p:nvPr>
              <p:custDataLst>
                <p:tags r:id="rId6"/>
              </p:custDataLst>
            </p:nvPr>
          </p:nvSpPr>
          <p:spPr>
            <a:xfrm>
              <a:off x="9216363" y="2756169"/>
              <a:ext cx="2047749" cy="1765300"/>
            </a:xfrm>
            <a:prstGeom prst="hexagon">
              <a:avLst/>
            </a:prstGeom>
            <a:solidFill>
              <a:srgbClr val="B6C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5" name="20"/>
            <p:cNvSpPr txBox="1"/>
            <p:nvPr>
              <p:custDataLst>
                <p:tags r:id="rId7"/>
              </p:custDataLst>
            </p:nvPr>
          </p:nvSpPr>
          <p:spPr>
            <a:xfrm>
              <a:off x="3023324" y="3307949"/>
              <a:ext cx="1005403" cy="584775"/>
            </a:xfrm>
            <a:prstGeom prst="rect">
              <a:avLst/>
            </a:prstGeom>
            <a:noFill/>
          </p:spPr>
          <p:txBody>
            <a:bodyPr wrap="none" rtlCol="0">
              <a:spAutoFit/>
            </a:bodyPr>
            <a:lstStyle/>
            <a:p>
              <a:r>
                <a:rPr lang="zh-CN" altLang="en-US" sz="2800" b="1" dirty="0">
                  <a:solidFill>
                    <a:schemeClr val="bg1">
                      <a:lumMod val="50000"/>
                    </a:schemeClr>
                  </a:solidFill>
                  <a:latin typeface="微软雅黑" panose="020B0503020204020204" pitchFamily="34" charset="-122"/>
                  <a:ea typeface="微软雅黑" panose="020B0503020204020204" pitchFamily="34" charset="-122"/>
                </a:rPr>
                <a:t>标题</a:t>
              </a:r>
            </a:p>
          </p:txBody>
        </p:sp>
        <p:sp>
          <p:nvSpPr>
            <p:cNvPr id="16" name="21"/>
            <p:cNvSpPr txBox="1"/>
            <p:nvPr>
              <p:custDataLst>
                <p:tags r:id="rId8"/>
              </p:custDataLst>
            </p:nvPr>
          </p:nvSpPr>
          <p:spPr>
            <a:xfrm>
              <a:off x="4719831" y="4204544"/>
              <a:ext cx="1005404" cy="584775"/>
            </a:xfrm>
            <a:prstGeom prst="rect">
              <a:avLst/>
            </a:prstGeom>
            <a:noFill/>
          </p:spPr>
          <p:txBody>
            <a:bodyPr wrap="none" rtlCol="0">
              <a:spAutoFit/>
            </a:bodyPr>
            <a:lstStyle/>
            <a:p>
              <a:pPr algn="ctr"/>
              <a:r>
                <a:rPr lang="zh-CN" altLang="en-US" sz="2800" b="1" dirty="0">
                  <a:solidFill>
                    <a:schemeClr val="bg1">
                      <a:lumMod val="50000"/>
                    </a:schemeClr>
                  </a:solidFill>
                  <a:latin typeface="微软雅黑" panose="020B0503020204020204" pitchFamily="34" charset="-122"/>
                  <a:ea typeface="微软雅黑" panose="020B0503020204020204" pitchFamily="34" charset="-122"/>
                </a:rPr>
                <a:t>标题</a:t>
              </a:r>
            </a:p>
          </p:txBody>
        </p:sp>
        <p:sp>
          <p:nvSpPr>
            <p:cNvPr id="17" name="22"/>
            <p:cNvSpPr txBox="1"/>
            <p:nvPr>
              <p:custDataLst>
                <p:tags r:id="rId9"/>
              </p:custDataLst>
            </p:nvPr>
          </p:nvSpPr>
          <p:spPr>
            <a:xfrm>
              <a:off x="6388095" y="3307949"/>
              <a:ext cx="1005404" cy="584775"/>
            </a:xfrm>
            <a:prstGeom prst="rect">
              <a:avLst/>
            </a:prstGeom>
            <a:noFill/>
          </p:spPr>
          <p:txBody>
            <a:bodyPr wrap="none" rtlCol="0">
              <a:spAutoFit/>
            </a:bodyPr>
            <a:lstStyle/>
            <a:p>
              <a:pPr algn="ctr"/>
              <a:r>
                <a:rPr lang="zh-CN" altLang="en-US" sz="2800" b="1" dirty="0">
                  <a:solidFill>
                    <a:schemeClr val="bg1">
                      <a:lumMod val="50000"/>
                    </a:schemeClr>
                  </a:solidFill>
                  <a:latin typeface="微软雅黑" panose="020B0503020204020204" pitchFamily="34" charset="-122"/>
                  <a:ea typeface="微软雅黑" panose="020B0503020204020204" pitchFamily="34" charset="-122"/>
                </a:rPr>
                <a:t>标题</a:t>
              </a:r>
            </a:p>
          </p:txBody>
        </p:sp>
        <p:sp>
          <p:nvSpPr>
            <p:cNvPr id="18" name="23"/>
            <p:cNvSpPr txBox="1"/>
            <p:nvPr>
              <p:custDataLst>
                <p:tags r:id="rId10"/>
              </p:custDataLst>
            </p:nvPr>
          </p:nvSpPr>
          <p:spPr>
            <a:xfrm>
              <a:off x="8064106" y="4229081"/>
              <a:ext cx="1005404" cy="584775"/>
            </a:xfrm>
            <a:prstGeom prst="rect">
              <a:avLst/>
            </a:prstGeom>
            <a:noFill/>
          </p:spPr>
          <p:txBody>
            <a:bodyPr wrap="none" rtlCol="0">
              <a:spAutoFit/>
            </a:bodyPr>
            <a:lstStyle/>
            <a:p>
              <a:pPr algn="ctr"/>
              <a:r>
                <a:rPr lang="zh-CN" altLang="en-US" sz="2800" b="1" dirty="0">
                  <a:solidFill>
                    <a:schemeClr val="bg1">
                      <a:lumMod val="50000"/>
                    </a:schemeClr>
                  </a:solidFill>
                  <a:latin typeface="微软雅黑" panose="020B0503020204020204" pitchFamily="34" charset="-122"/>
                  <a:ea typeface="微软雅黑" panose="020B0503020204020204" pitchFamily="34" charset="-122"/>
                </a:rPr>
                <a:t>标题</a:t>
              </a:r>
            </a:p>
          </p:txBody>
        </p:sp>
        <p:sp>
          <p:nvSpPr>
            <p:cNvPr id="19" name="品 1"/>
            <p:cNvSpPr>
              <a:spLocks noChangeArrowheads="1"/>
            </p:cNvSpPr>
            <p:nvPr>
              <p:custDataLst>
                <p:tags r:id="rId11"/>
              </p:custDataLst>
            </p:nvPr>
          </p:nvSpPr>
          <p:spPr bwMode="auto">
            <a:xfrm>
              <a:off x="2896967" y="2067044"/>
              <a:ext cx="1837157" cy="523220"/>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点击添加文字说明</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点击添加文字说明</a:t>
              </a:r>
            </a:p>
          </p:txBody>
        </p:sp>
        <p:sp>
          <p:nvSpPr>
            <p:cNvPr id="20" name="品 27"/>
            <p:cNvSpPr/>
            <p:nvPr>
              <p:custDataLst>
                <p:tags r:id="rId12"/>
              </p:custDataLst>
            </p:nvPr>
          </p:nvSpPr>
          <p:spPr>
            <a:xfrm>
              <a:off x="2880761" y="1567420"/>
              <a:ext cx="2268922" cy="567230"/>
            </a:xfrm>
            <a:prstGeom prst="rect">
              <a:avLst/>
            </a:prstGeom>
          </p:spPr>
          <p:txBody>
            <a:bodyPr wrap="none">
              <a:spAutoFit/>
            </a:bodyPr>
            <a:lstStyle/>
            <a:p>
              <a:pPr algn="ctr">
                <a:lnSpc>
                  <a:spcPct val="150000"/>
                </a:lnSpc>
              </a:pPr>
              <a:r>
                <a:rPr lang="zh-CN" altLang="en-US" b="1" dirty="0">
                  <a:solidFill>
                    <a:schemeClr val="bg1">
                      <a:lumMod val="50000"/>
                    </a:schemeClr>
                  </a:solidFill>
                  <a:latin typeface="微软雅黑" panose="020B0503020204020204" pitchFamily="34" charset="-122"/>
                  <a:ea typeface="微软雅黑" panose="020B0503020204020204" pitchFamily="34" charset="-122"/>
                </a:rPr>
                <a:t>点击添加文字说明</a:t>
              </a:r>
              <a:endParaRPr lang="en-US" altLang="zh-CN"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品 1"/>
            <p:cNvSpPr>
              <a:spLocks noChangeArrowheads="1"/>
            </p:cNvSpPr>
            <p:nvPr>
              <p:custDataLst>
                <p:tags r:id="rId13"/>
              </p:custDataLst>
            </p:nvPr>
          </p:nvSpPr>
          <p:spPr bwMode="auto">
            <a:xfrm>
              <a:off x="6305185" y="2067044"/>
              <a:ext cx="1837157" cy="523220"/>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点击添加文字说明</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点击添加文字说明</a:t>
              </a:r>
            </a:p>
          </p:txBody>
        </p:sp>
        <p:sp>
          <p:nvSpPr>
            <p:cNvPr id="22" name="29"/>
            <p:cNvSpPr/>
            <p:nvPr>
              <p:custDataLst>
                <p:tags r:id="rId14"/>
              </p:custDataLst>
            </p:nvPr>
          </p:nvSpPr>
          <p:spPr>
            <a:xfrm>
              <a:off x="6288979" y="1567420"/>
              <a:ext cx="2268922" cy="567230"/>
            </a:xfrm>
            <a:prstGeom prst="rect">
              <a:avLst/>
            </a:prstGeom>
          </p:spPr>
          <p:txBody>
            <a:bodyPr wrap="none">
              <a:spAutoFit/>
            </a:bodyPr>
            <a:lstStyle/>
            <a:p>
              <a:pPr algn="ctr">
                <a:lnSpc>
                  <a:spcPct val="150000"/>
                </a:lnSpc>
              </a:pPr>
              <a:r>
                <a:rPr lang="zh-CN" altLang="en-US" b="1" dirty="0">
                  <a:solidFill>
                    <a:schemeClr val="bg1">
                      <a:lumMod val="50000"/>
                    </a:schemeClr>
                  </a:solidFill>
                  <a:latin typeface="微软雅黑" panose="020B0503020204020204" pitchFamily="34" charset="-122"/>
                  <a:ea typeface="微软雅黑" panose="020B0503020204020204" pitchFamily="34" charset="-122"/>
                </a:rPr>
                <a:t>点击添加文字说明</a:t>
              </a:r>
              <a:endParaRPr lang="en-US" altLang="zh-CN"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1"/>
            <p:cNvSpPr>
              <a:spLocks noChangeArrowheads="1"/>
            </p:cNvSpPr>
            <p:nvPr>
              <p:custDataLst>
                <p:tags r:id="rId15"/>
              </p:custDataLst>
            </p:nvPr>
          </p:nvSpPr>
          <p:spPr bwMode="auto">
            <a:xfrm>
              <a:off x="4580215" y="6114703"/>
              <a:ext cx="1837157" cy="523220"/>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点击添加文字说明</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点击添加文字说明</a:t>
              </a:r>
            </a:p>
          </p:txBody>
        </p:sp>
        <p:sp>
          <p:nvSpPr>
            <p:cNvPr id="24" name="31"/>
            <p:cNvSpPr/>
            <p:nvPr>
              <p:custDataLst>
                <p:tags r:id="rId16"/>
              </p:custDataLst>
            </p:nvPr>
          </p:nvSpPr>
          <p:spPr>
            <a:xfrm>
              <a:off x="4564008" y="5615079"/>
              <a:ext cx="2268922" cy="567230"/>
            </a:xfrm>
            <a:prstGeom prst="rect">
              <a:avLst/>
            </a:prstGeom>
          </p:spPr>
          <p:txBody>
            <a:bodyPr wrap="none">
              <a:spAutoFit/>
            </a:bodyPr>
            <a:lstStyle/>
            <a:p>
              <a:pPr algn="ctr">
                <a:lnSpc>
                  <a:spcPct val="150000"/>
                </a:lnSpc>
              </a:pPr>
              <a:r>
                <a:rPr lang="zh-CN" altLang="en-US" b="1" dirty="0">
                  <a:solidFill>
                    <a:schemeClr val="bg1">
                      <a:lumMod val="50000"/>
                    </a:schemeClr>
                  </a:solidFill>
                  <a:latin typeface="微软雅黑" panose="020B0503020204020204" pitchFamily="34" charset="-122"/>
                  <a:ea typeface="微软雅黑" panose="020B0503020204020204" pitchFamily="34" charset="-122"/>
                </a:rPr>
                <a:t>点击添加文字说明</a:t>
              </a:r>
              <a:endParaRPr lang="en-US" altLang="zh-CN"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1"/>
            <p:cNvSpPr>
              <a:spLocks noChangeArrowheads="1"/>
            </p:cNvSpPr>
            <p:nvPr>
              <p:custDataLst>
                <p:tags r:id="rId17"/>
              </p:custDataLst>
            </p:nvPr>
          </p:nvSpPr>
          <p:spPr bwMode="auto">
            <a:xfrm>
              <a:off x="7917254" y="6114703"/>
              <a:ext cx="1837157" cy="523220"/>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点击添加文字说明</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点击添加文字说明</a:t>
              </a:r>
            </a:p>
          </p:txBody>
        </p:sp>
        <p:sp>
          <p:nvSpPr>
            <p:cNvPr id="26" name="33"/>
            <p:cNvSpPr/>
            <p:nvPr>
              <p:custDataLst>
                <p:tags r:id="rId18"/>
              </p:custDataLst>
            </p:nvPr>
          </p:nvSpPr>
          <p:spPr>
            <a:xfrm>
              <a:off x="7901048" y="5615079"/>
              <a:ext cx="2268922" cy="567230"/>
            </a:xfrm>
            <a:prstGeom prst="rect">
              <a:avLst/>
            </a:prstGeom>
          </p:spPr>
          <p:txBody>
            <a:bodyPr wrap="none">
              <a:spAutoFit/>
            </a:bodyPr>
            <a:lstStyle/>
            <a:p>
              <a:pPr algn="ctr">
                <a:lnSpc>
                  <a:spcPct val="150000"/>
                </a:lnSpc>
              </a:pPr>
              <a:r>
                <a:rPr lang="zh-CN" altLang="en-US" b="1" dirty="0">
                  <a:solidFill>
                    <a:schemeClr val="bg1">
                      <a:lumMod val="50000"/>
                    </a:schemeClr>
                  </a:solidFill>
                  <a:latin typeface="微软雅黑" panose="020B0503020204020204" pitchFamily="34" charset="-122"/>
                  <a:ea typeface="微软雅黑" panose="020B0503020204020204" pitchFamily="34" charset="-122"/>
                </a:rPr>
                <a:t>点击添加文字说明</a:t>
              </a:r>
              <a:endParaRPr lang="en-US" altLang="zh-CN"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99"/>
            <p:cNvSpPr>
              <a:spLocks noEditPoints="1"/>
            </p:cNvSpPr>
            <p:nvPr>
              <p:custDataLst>
                <p:tags r:id="rId19"/>
              </p:custDataLst>
            </p:nvPr>
          </p:nvSpPr>
          <p:spPr bwMode="auto">
            <a:xfrm>
              <a:off x="10134144" y="3119657"/>
              <a:ext cx="641339" cy="641339"/>
            </a:xfrm>
            <a:custGeom>
              <a:avLst/>
              <a:gdLst>
                <a:gd name="T0" fmla="*/ 256 w 282"/>
                <a:gd name="T1" fmla="*/ 25 h 282"/>
                <a:gd name="T2" fmla="*/ 164 w 282"/>
                <a:gd name="T3" fmla="*/ 25 h 282"/>
                <a:gd name="T4" fmla="*/ 0 w 282"/>
                <a:gd name="T5" fmla="*/ 189 h 282"/>
                <a:gd name="T6" fmla="*/ 92 w 282"/>
                <a:gd name="T7" fmla="*/ 282 h 282"/>
                <a:gd name="T8" fmla="*/ 256 w 282"/>
                <a:gd name="T9" fmla="*/ 118 h 282"/>
                <a:gd name="T10" fmla="*/ 256 w 282"/>
                <a:gd name="T11" fmla="*/ 25 h 282"/>
                <a:gd name="T12" fmla="*/ 55 w 282"/>
                <a:gd name="T13" fmla="*/ 191 h 282"/>
                <a:gd name="T14" fmla="*/ 44 w 282"/>
                <a:gd name="T15" fmla="*/ 180 h 282"/>
                <a:gd name="T16" fmla="*/ 183 w 282"/>
                <a:gd name="T17" fmla="*/ 42 h 282"/>
                <a:gd name="T18" fmla="*/ 194 w 282"/>
                <a:gd name="T19" fmla="*/ 42 h 282"/>
                <a:gd name="T20" fmla="*/ 194 w 282"/>
                <a:gd name="T21" fmla="*/ 53 h 282"/>
                <a:gd name="T22" fmla="*/ 55 w 282"/>
                <a:gd name="T23" fmla="*/ 191 h 282"/>
                <a:gd name="T24" fmla="*/ 78 w 282"/>
                <a:gd name="T25" fmla="*/ 214 h 282"/>
                <a:gd name="T26" fmla="*/ 67 w 282"/>
                <a:gd name="T27" fmla="*/ 203 h 282"/>
                <a:gd name="T28" fmla="*/ 217 w 282"/>
                <a:gd name="T29" fmla="*/ 53 h 282"/>
                <a:gd name="T30" fmla="*/ 228 w 282"/>
                <a:gd name="T31" fmla="*/ 53 h 282"/>
                <a:gd name="T32" fmla="*/ 228 w 282"/>
                <a:gd name="T33" fmla="*/ 64 h 282"/>
                <a:gd name="T34" fmla="*/ 78 w 282"/>
                <a:gd name="T35" fmla="*/ 214 h 282"/>
                <a:gd name="T36" fmla="*/ 101 w 282"/>
                <a:gd name="T37" fmla="*/ 237 h 282"/>
                <a:gd name="T38" fmla="*/ 90 w 282"/>
                <a:gd name="T39" fmla="*/ 226 h 282"/>
                <a:gd name="T40" fmla="*/ 229 w 282"/>
                <a:gd name="T41" fmla="*/ 88 h 282"/>
                <a:gd name="T42" fmla="*/ 240 w 282"/>
                <a:gd name="T43" fmla="*/ 88 h 282"/>
                <a:gd name="T44" fmla="*/ 240 w 282"/>
                <a:gd name="T45" fmla="*/ 99 h 282"/>
                <a:gd name="T46" fmla="*/ 101 w 282"/>
                <a:gd name="T47" fmla="*/ 237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2" h="282">
                  <a:moveTo>
                    <a:pt x="256" y="25"/>
                  </a:moveTo>
                  <a:cubicBezTo>
                    <a:pt x="231" y="0"/>
                    <a:pt x="189" y="0"/>
                    <a:pt x="164" y="25"/>
                  </a:cubicBezTo>
                  <a:cubicBezTo>
                    <a:pt x="0" y="189"/>
                    <a:pt x="0" y="189"/>
                    <a:pt x="0" y="189"/>
                  </a:cubicBezTo>
                  <a:cubicBezTo>
                    <a:pt x="92" y="282"/>
                    <a:pt x="92" y="282"/>
                    <a:pt x="92" y="282"/>
                  </a:cubicBezTo>
                  <a:cubicBezTo>
                    <a:pt x="256" y="118"/>
                    <a:pt x="256" y="118"/>
                    <a:pt x="256" y="118"/>
                  </a:cubicBezTo>
                  <a:cubicBezTo>
                    <a:pt x="282" y="92"/>
                    <a:pt x="282" y="51"/>
                    <a:pt x="256" y="25"/>
                  </a:cubicBezTo>
                  <a:close/>
                  <a:moveTo>
                    <a:pt x="55" y="191"/>
                  </a:moveTo>
                  <a:cubicBezTo>
                    <a:pt x="44" y="180"/>
                    <a:pt x="44" y="180"/>
                    <a:pt x="44" y="180"/>
                  </a:cubicBezTo>
                  <a:cubicBezTo>
                    <a:pt x="183" y="42"/>
                    <a:pt x="183" y="42"/>
                    <a:pt x="183" y="42"/>
                  </a:cubicBezTo>
                  <a:cubicBezTo>
                    <a:pt x="186" y="39"/>
                    <a:pt x="191" y="39"/>
                    <a:pt x="194" y="42"/>
                  </a:cubicBezTo>
                  <a:cubicBezTo>
                    <a:pt x="197" y="45"/>
                    <a:pt x="197" y="50"/>
                    <a:pt x="194" y="53"/>
                  </a:cubicBezTo>
                  <a:lnTo>
                    <a:pt x="55" y="191"/>
                  </a:lnTo>
                  <a:close/>
                  <a:moveTo>
                    <a:pt x="78" y="214"/>
                  </a:moveTo>
                  <a:cubicBezTo>
                    <a:pt x="67" y="203"/>
                    <a:pt x="67" y="203"/>
                    <a:pt x="67" y="203"/>
                  </a:cubicBezTo>
                  <a:cubicBezTo>
                    <a:pt x="217" y="53"/>
                    <a:pt x="217" y="53"/>
                    <a:pt x="217" y="53"/>
                  </a:cubicBezTo>
                  <a:cubicBezTo>
                    <a:pt x="220" y="50"/>
                    <a:pt x="225" y="50"/>
                    <a:pt x="228" y="53"/>
                  </a:cubicBezTo>
                  <a:cubicBezTo>
                    <a:pt x="231" y="56"/>
                    <a:pt x="231" y="61"/>
                    <a:pt x="228" y="64"/>
                  </a:cubicBezTo>
                  <a:lnTo>
                    <a:pt x="78" y="214"/>
                  </a:lnTo>
                  <a:close/>
                  <a:moveTo>
                    <a:pt x="101" y="237"/>
                  </a:moveTo>
                  <a:cubicBezTo>
                    <a:pt x="90" y="226"/>
                    <a:pt x="90" y="226"/>
                    <a:pt x="90" y="226"/>
                  </a:cubicBezTo>
                  <a:cubicBezTo>
                    <a:pt x="229" y="88"/>
                    <a:pt x="229" y="88"/>
                    <a:pt x="229" y="88"/>
                  </a:cubicBezTo>
                  <a:cubicBezTo>
                    <a:pt x="232" y="85"/>
                    <a:pt x="237" y="85"/>
                    <a:pt x="240" y="88"/>
                  </a:cubicBezTo>
                  <a:cubicBezTo>
                    <a:pt x="243" y="91"/>
                    <a:pt x="243" y="96"/>
                    <a:pt x="240" y="99"/>
                  </a:cubicBezTo>
                  <a:lnTo>
                    <a:pt x="101" y="237"/>
                  </a:lnTo>
                  <a:close/>
                </a:path>
              </a:pathLst>
            </a:custGeom>
            <a:solidFill>
              <a:schemeClr val="bg1"/>
            </a:solidFill>
            <a:ln>
              <a:noFill/>
            </a:ln>
            <a:extLst/>
          </p:spPr>
          <p:txBody>
            <a:bodyPr/>
            <a:lstStyle/>
            <a:p>
              <a:pPr>
                <a:defRPr/>
              </a:pPr>
              <a:endParaRPr lang="zh-CN" altLang="en-US" sz="1600"/>
            </a:p>
          </p:txBody>
        </p:sp>
        <p:sp>
          <p:nvSpPr>
            <p:cNvPr id="28" name="100"/>
            <p:cNvSpPr>
              <a:spLocks/>
            </p:cNvSpPr>
            <p:nvPr>
              <p:custDataLst>
                <p:tags r:id="rId20"/>
              </p:custDataLst>
            </p:nvPr>
          </p:nvSpPr>
          <p:spPr bwMode="auto">
            <a:xfrm>
              <a:off x="9779543" y="3665417"/>
              <a:ext cx="443490" cy="443489"/>
            </a:xfrm>
            <a:custGeom>
              <a:avLst/>
              <a:gdLst>
                <a:gd name="T0" fmla="*/ 300 w 464"/>
                <a:gd name="T1" fmla="*/ 276 h 464"/>
                <a:gd name="T2" fmla="*/ 281 w 464"/>
                <a:gd name="T3" fmla="*/ 257 h 464"/>
                <a:gd name="T4" fmla="*/ 464 w 464"/>
                <a:gd name="T5" fmla="*/ 74 h 464"/>
                <a:gd name="T6" fmla="*/ 390 w 464"/>
                <a:gd name="T7" fmla="*/ 0 h 464"/>
                <a:gd name="T8" fmla="*/ 207 w 464"/>
                <a:gd name="T9" fmla="*/ 184 h 464"/>
                <a:gd name="T10" fmla="*/ 188 w 464"/>
                <a:gd name="T11" fmla="*/ 165 h 464"/>
                <a:gd name="T12" fmla="*/ 145 w 464"/>
                <a:gd name="T13" fmla="*/ 188 h 464"/>
                <a:gd name="T14" fmla="*/ 0 w 464"/>
                <a:gd name="T15" fmla="*/ 422 h 464"/>
                <a:gd name="T16" fmla="*/ 43 w 464"/>
                <a:gd name="T17" fmla="*/ 464 h 464"/>
                <a:gd name="T18" fmla="*/ 276 w 464"/>
                <a:gd name="T19" fmla="*/ 322 h 464"/>
                <a:gd name="T20" fmla="*/ 300 w 464"/>
                <a:gd name="T21" fmla="*/ 276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4" h="464">
                  <a:moveTo>
                    <a:pt x="300" y="276"/>
                  </a:moveTo>
                  <a:lnTo>
                    <a:pt x="281" y="257"/>
                  </a:lnTo>
                  <a:lnTo>
                    <a:pt x="464" y="74"/>
                  </a:lnTo>
                  <a:lnTo>
                    <a:pt x="390" y="0"/>
                  </a:lnTo>
                  <a:lnTo>
                    <a:pt x="207" y="184"/>
                  </a:lnTo>
                  <a:lnTo>
                    <a:pt x="188" y="165"/>
                  </a:lnTo>
                  <a:lnTo>
                    <a:pt x="145" y="188"/>
                  </a:lnTo>
                  <a:lnTo>
                    <a:pt x="0" y="422"/>
                  </a:lnTo>
                  <a:lnTo>
                    <a:pt x="43" y="464"/>
                  </a:lnTo>
                  <a:lnTo>
                    <a:pt x="276" y="322"/>
                  </a:lnTo>
                  <a:lnTo>
                    <a:pt x="300" y="276"/>
                  </a:lnTo>
                  <a:close/>
                </a:path>
              </a:pathLst>
            </a:custGeom>
            <a:solidFill>
              <a:schemeClr val="bg1"/>
            </a:solidFill>
            <a:ln>
              <a:noFill/>
            </a:ln>
            <a:extLst/>
          </p:spPr>
          <p:txBody>
            <a:bodyPr/>
            <a:lstStyle/>
            <a:p>
              <a:pPr>
                <a:defRPr/>
              </a:pPr>
              <a:endParaRPr lang="zh-CN" altLang="en-US" sz="1600"/>
            </a:p>
          </p:txBody>
        </p:sp>
        <p:sp>
          <p:nvSpPr>
            <p:cNvPr id="29" name="101"/>
            <p:cNvSpPr>
              <a:spLocks/>
            </p:cNvSpPr>
            <p:nvPr>
              <p:custDataLst>
                <p:tags r:id="rId21"/>
              </p:custDataLst>
            </p:nvPr>
          </p:nvSpPr>
          <p:spPr bwMode="auto">
            <a:xfrm>
              <a:off x="9704991" y="3126348"/>
              <a:ext cx="468340" cy="471207"/>
            </a:xfrm>
            <a:custGeom>
              <a:avLst/>
              <a:gdLst>
                <a:gd name="T0" fmla="*/ 103 w 206"/>
                <a:gd name="T1" fmla="*/ 0 h 207"/>
                <a:gd name="T2" fmla="*/ 77 w 206"/>
                <a:gd name="T3" fmla="*/ 4 h 207"/>
                <a:gd name="T4" fmla="*/ 80 w 206"/>
                <a:gd name="T5" fmla="*/ 6 h 207"/>
                <a:gd name="T6" fmla="*/ 117 w 206"/>
                <a:gd name="T7" fmla="*/ 43 h 207"/>
                <a:gd name="T8" fmla="*/ 117 w 206"/>
                <a:gd name="T9" fmla="*/ 112 h 207"/>
                <a:gd name="T10" fmla="*/ 48 w 206"/>
                <a:gd name="T11" fmla="*/ 112 h 207"/>
                <a:gd name="T12" fmla="*/ 11 w 206"/>
                <a:gd name="T13" fmla="*/ 75 h 207"/>
                <a:gd name="T14" fmla="*/ 6 w 206"/>
                <a:gd name="T15" fmla="*/ 68 h 207"/>
                <a:gd name="T16" fmla="*/ 0 w 206"/>
                <a:gd name="T17" fmla="*/ 104 h 207"/>
                <a:gd name="T18" fmla="*/ 103 w 206"/>
                <a:gd name="T19" fmla="*/ 207 h 207"/>
                <a:gd name="T20" fmla="*/ 206 w 206"/>
                <a:gd name="T21" fmla="*/ 104 h 207"/>
                <a:gd name="T22" fmla="*/ 103 w 206"/>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6" h="207">
                  <a:moveTo>
                    <a:pt x="103" y="0"/>
                  </a:moveTo>
                  <a:cubicBezTo>
                    <a:pt x="94" y="0"/>
                    <a:pt x="86" y="2"/>
                    <a:pt x="77" y="4"/>
                  </a:cubicBezTo>
                  <a:cubicBezTo>
                    <a:pt x="78" y="4"/>
                    <a:pt x="79" y="5"/>
                    <a:pt x="80" y="6"/>
                  </a:cubicBezTo>
                  <a:cubicBezTo>
                    <a:pt x="117" y="43"/>
                    <a:pt x="117" y="43"/>
                    <a:pt x="117" y="43"/>
                  </a:cubicBezTo>
                  <a:cubicBezTo>
                    <a:pt x="136" y="62"/>
                    <a:pt x="136" y="93"/>
                    <a:pt x="117" y="112"/>
                  </a:cubicBezTo>
                  <a:cubicBezTo>
                    <a:pt x="98" y="131"/>
                    <a:pt x="67" y="131"/>
                    <a:pt x="48" y="112"/>
                  </a:cubicBezTo>
                  <a:cubicBezTo>
                    <a:pt x="11" y="75"/>
                    <a:pt x="11" y="75"/>
                    <a:pt x="11" y="75"/>
                  </a:cubicBezTo>
                  <a:cubicBezTo>
                    <a:pt x="9" y="73"/>
                    <a:pt x="8" y="71"/>
                    <a:pt x="6" y="68"/>
                  </a:cubicBezTo>
                  <a:cubicBezTo>
                    <a:pt x="2" y="79"/>
                    <a:pt x="0" y="91"/>
                    <a:pt x="0" y="104"/>
                  </a:cubicBezTo>
                  <a:cubicBezTo>
                    <a:pt x="0" y="161"/>
                    <a:pt x="46" y="207"/>
                    <a:pt x="103" y="207"/>
                  </a:cubicBezTo>
                  <a:cubicBezTo>
                    <a:pt x="160" y="207"/>
                    <a:pt x="206" y="161"/>
                    <a:pt x="206" y="104"/>
                  </a:cubicBezTo>
                  <a:cubicBezTo>
                    <a:pt x="206" y="47"/>
                    <a:pt x="160" y="0"/>
                    <a:pt x="103" y="0"/>
                  </a:cubicBezTo>
                  <a:close/>
                </a:path>
              </a:pathLst>
            </a:custGeom>
            <a:solidFill>
              <a:schemeClr val="bg1"/>
            </a:solidFill>
            <a:ln>
              <a:noFill/>
            </a:ln>
            <a:extLst/>
          </p:spPr>
          <p:txBody>
            <a:bodyPr/>
            <a:lstStyle/>
            <a:p>
              <a:pPr>
                <a:defRPr/>
              </a:pPr>
              <a:endParaRPr lang="zh-CN" altLang="en-US" sz="1600"/>
            </a:p>
          </p:txBody>
        </p:sp>
        <p:sp>
          <p:nvSpPr>
            <p:cNvPr id="30" name="102"/>
            <p:cNvSpPr>
              <a:spLocks noEditPoints="1"/>
            </p:cNvSpPr>
            <p:nvPr>
              <p:custDataLst>
                <p:tags r:id="rId22"/>
              </p:custDataLst>
            </p:nvPr>
          </p:nvSpPr>
          <p:spPr bwMode="auto">
            <a:xfrm>
              <a:off x="10284204" y="3686444"/>
              <a:ext cx="425329" cy="422462"/>
            </a:xfrm>
            <a:custGeom>
              <a:avLst/>
              <a:gdLst>
                <a:gd name="T0" fmla="*/ 164 w 187"/>
                <a:gd name="T1" fmla="*/ 163 h 186"/>
                <a:gd name="T2" fmla="*/ 164 w 187"/>
                <a:gd name="T3" fmla="*/ 82 h 186"/>
                <a:gd name="T4" fmla="*/ 81 w 187"/>
                <a:gd name="T5" fmla="*/ 0 h 186"/>
                <a:gd name="T6" fmla="*/ 0 w 187"/>
                <a:gd name="T7" fmla="*/ 81 h 186"/>
                <a:gd name="T8" fmla="*/ 83 w 187"/>
                <a:gd name="T9" fmla="*/ 163 h 186"/>
                <a:gd name="T10" fmla="*/ 164 w 187"/>
                <a:gd name="T11" fmla="*/ 163 h 186"/>
                <a:gd name="T12" fmla="*/ 109 w 187"/>
                <a:gd name="T13" fmla="*/ 108 h 186"/>
                <a:gd name="T14" fmla="*/ 143 w 187"/>
                <a:gd name="T15" fmla="*/ 108 h 186"/>
                <a:gd name="T16" fmla="*/ 143 w 187"/>
                <a:gd name="T17" fmla="*/ 142 h 186"/>
                <a:gd name="T18" fmla="*/ 109 w 187"/>
                <a:gd name="T19" fmla="*/ 142 h 186"/>
                <a:gd name="T20" fmla="*/ 109 w 187"/>
                <a:gd name="T21" fmla="*/ 10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7" h="186">
                  <a:moveTo>
                    <a:pt x="164" y="163"/>
                  </a:moveTo>
                  <a:cubicBezTo>
                    <a:pt x="187" y="141"/>
                    <a:pt x="187" y="105"/>
                    <a:pt x="164" y="82"/>
                  </a:cubicBezTo>
                  <a:cubicBezTo>
                    <a:pt x="81" y="0"/>
                    <a:pt x="81" y="0"/>
                    <a:pt x="81" y="0"/>
                  </a:cubicBezTo>
                  <a:cubicBezTo>
                    <a:pt x="0" y="81"/>
                    <a:pt x="0" y="81"/>
                    <a:pt x="0" y="81"/>
                  </a:cubicBezTo>
                  <a:cubicBezTo>
                    <a:pt x="83" y="163"/>
                    <a:pt x="83" y="163"/>
                    <a:pt x="83" y="163"/>
                  </a:cubicBezTo>
                  <a:cubicBezTo>
                    <a:pt x="105" y="186"/>
                    <a:pt x="142" y="186"/>
                    <a:pt x="164" y="163"/>
                  </a:cubicBezTo>
                  <a:close/>
                  <a:moveTo>
                    <a:pt x="109" y="108"/>
                  </a:moveTo>
                  <a:cubicBezTo>
                    <a:pt x="118" y="99"/>
                    <a:pt x="133" y="99"/>
                    <a:pt x="143" y="108"/>
                  </a:cubicBezTo>
                  <a:cubicBezTo>
                    <a:pt x="152" y="118"/>
                    <a:pt x="152" y="133"/>
                    <a:pt x="143" y="142"/>
                  </a:cubicBezTo>
                  <a:cubicBezTo>
                    <a:pt x="133" y="151"/>
                    <a:pt x="118" y="151"/>
                    <a:pt x="109" y="142"/>
                  </a:cubicBezTo>
                  <a:cubicBezTo>
                    <a:pt x="100" y="133"/>
                    <a:pt x="100" y="118"/>
                    <a:pt x="109" y="108"/>
                  </a:cubicBezTo>
                  <a:close/>
                </a:path>
              </a:pathLst>
            </a:custGeom>
            <a:solidFill>
              <a:schemeClr val="bg1"/>
            </a:solidFill>
            <a:ln>
              <a:noFill/>
            </a:ln>
            <a:extLst/>
          </p:spPr>
          <p:txBody>
            <a:bodyPr/>
            <a:lstStyle/>
            <a:p>
              <a:pPr>
                <a:defRPr/>
              </a:pPr>
              <a:endParaRPr lang="zh-CN" altLang="en-US" sz="1600"/>
            </a:p>
          </p:txBody>
        </p:sp>
        <p:sp>
          <p:nvSpPr>
            <p:cNvPr id="31" name="82"/>
            <p:cNvSpPr>
              <a:spLocks noEditPoints="1"/>
            </p:cNvSpPr>
            <p:nvPr>
              <p:custDataLst>
                <p:tags r:id="rId23"/>
              </p:custDataLst>
            </p:nvPr>
          </p:nvSpPr>
          <p:spPr bwMode="auto">
            <a:xfrm>
              <a:off x="1310192" y="4039588"/>
              <a:ext cx="806891" cy="801031"/>
            </a:xfrm>
            <a:custGeom>
              <a:avLst/>
              <a:gdLst>
                <a:gd name="T0" fmla="*/ 248 w 406"/>
                <a:gd name="T1" fmla="*/ 20 h 403"/>
                <a:gd name="T2" fmla="*/ 199 w 406"/>
                <a:gd name="T3" fmla="*/ 3 h 403"/>
                <a:gd name="T4" fmla="*/ 130 w 406"/>
                <a:gd name="T5" fmla="*/ 33 h 403"/>
                <a:gd name="T6" fmla="*/ 109 w 406"/>
                <a:gd name="T7" fmla="*/ 45 h 403"/>
                <a:gd name="T8" fmla="*/ 110 w 406"/>
                <a:gd name="T9" fmla="*/ 46 h 403"/>
                <a:gd name="T10" fmla="*/ 120 w 406"/>
                <a:gd name="T11" fmla="*/ 28 h 403"/>
                <a:gd name="T12" fmla="*/ 84 w 406"/>
                <a:gd name="T13" fmla="*/ 50 h 403"/>
                <a:gd name="T14" fmla="*/ 31 w 406"/>
                <a:gd name="T15" fmla="*/ 258 h 403"/>
                <a:gd name="T16" fmla="*/ 28 w 406"/>
                <a:gd name="T17" fmla="*/ 220 h 403"/>
                <a:gd name="T18" fmla="*/ 58 w 406"/>
                <a:gd name="T19" fmla="*/ 238 h 403"/>
                <a:gd name="T20" fmla="*/ 99 w 406"/>
                <a:gd name="T21" fmla="*/ 228 h 403"/>
                <a:gd name="T22" fmla="*/ 127 w 406"/>
                <a:gd name="T23" fmla="*/ 284 h 403"/>
                <a:gd name="T24" fmla="*/ 141 w 406"/>
                <a:gd name="T25" fmla="*/ 276 h 403"/>
                <a:gd name="T26" fmla="*/ 142 w 406"/>
                <a:gd name="T27" fmla="*/ 233 h 403"/>
                <a:gd name="T28" fmla="*/ 186 w 406"/>
                <a:gd name="T29" fmla="*/ 210 h 403"/>
                <a:gd name="T30" fmla="*/ 191 w 406"/>
                <a:gd name="T31" fmla="*/ 171 h 403"/>
                <a:gd name="T32" fmla="*/ 248 w 406"/>
                <a:gd name="T33" fmla="*/ 127 h 403"/>
                <a:gd name="T34" fmla="*/ 263 w 406"/>
                <a:gd name="T35" fmla="*/ 120 h 403"/>
                <a:gd name="T36" fmla="*/ 286 w 406"/>
                <a:gd name="T37" fmla="*/ 90 h 403"/>
                <a:gd name="T38" fmla="*/ 317 w 406"/>
                <a:gd name="T39" fmla="*/ 101 h 403"/>
                <a:gd name="T40" fmla="*/ 350 w 406"/>
                <a:gd name="T41" fmla="*/ 56 h 403"/>
                <a:gd name="T42" fmla="*/ 349 w 406"/>
                <a:gd name="T43" fmla="*/ 46 h 403"/>
                <a:gd name="T44" fmla="*/ 368 w 406"/>
                <a:gd name="T45" fmla="*/ 71 h 403"/>
                <a:gd name="T46" fmla="*/ 389 w 406"/>
                <a:gd name="T47" fmla="*/ 98 h 403"/>
                <a:gd name="T48" fmla="*/ 395 w 406"/>
                <a:gd name="T49" fmla="*/ 97 h 403"/>
                <a:gd name="T50" fmla="*/ 245 w 406"/>
                <a:gd name="T51" fmla="*/ 173 h 403"/>
                <a:gd name="T52" fmla="*/ 231 w 406"/>
                <a:gd name="T53" fmla="*/ 187 h 403"/>
                <a:gd name="T54" fmla="*/ 254 w 406"/>
                <a:gd name="T55" fmla="*/ 176 h 403"/>
                <a:gd name="T56" fmla="*/ 270 w 406"/>
                <a:gd name="T57" fmla="*/ 151 h 403"/>
                <a:gd name="T58" fmla="*/ 251 w 406"/>
                <a:gd name="T59" fmla="*/ 160 h 403"/>
                <a:gd name="T60" fmla="*/ 185 w 406"/>
                <a:gd name="T61" fmla="*/ 221 h 403"/>
                <a:gd name="T62" fmla="*/ 194 w 406"/>
                <a:gd name="T63" fmla="*/ 238 h 403"/>
                <a:gd name="T64" fmla="*/ 196 w 406"/>
                <a:gd name="T65" fmla="*/ 247 h 403"/>
                <a:gd name="T66" fmla="*/ 193 w 406"/>
                <a:gd name="T67" fmla="*/ 256 h 403"/>
                <a:gd name="T68" fmla="*/ 181 w 406"/>
                <a:gd name="T69" fmla="*/ 282 h 403"/>
                <a:gd name="T70" fmla="*/ 167 w 406"/>
                <a:gd name="T71" fmla="*/ 282 h 403"/>
                <a:gd name="T72" fmla="*/ 185 w 406"/>
                <a:gd name="T73" fmla="*/ 284 h 403"/>
                <a:gd name="T74" fmla="*/ 180 w 406"/>
                <a:gd name="T75" fmla="*/ 309 h 403"/>
                <a:gd name="T76" fmla="*/ 206 w 406"/>
                <a:gd name="T77" fmla="*/ 269 h 403"/>
                <a:gd name="T78" fmla="*/ 206 w 406"/>
                <a:gd name="T79" fmla="*/ 282 h 403"/>
                <a:gd name="T80" fmla="*/ 189 w 406"/>
                <a:gd name="T81" fmla="*/ 298 h 403"/>
                <a:gd name="T82" fmla="*/ 198 w 406"/>
                <a:gd name="T83" fmla="*/ 300 h 403"/>
                <a:gd name="T84" fmla="*/ 211 w 406"/>
                <a:gd name="T85" fmla="*/ 309 h 403"/>
                <a:gd name="T86" fmla="*/ 187 w 406"/>
                <a:gd name="T87" fmla="*/ 307 h 403"/>
                <a:gd name="T88" fmla="*/ 272 w 406"/>
                <a:gd name="T89" fmla="*/ 310 h 403"/>
                <a:gd name="T90" fmla="*/ 236 w 406"/>
                <a:gd name="T91" fmla="*/ 297 h 403"/>
                <a:gd name="T92" fmla="*/ 249 w 406"/>
                <a:gd name="T93" fmla="*/ 309 h 403"/>
                <a:gd name="T94" fmla="*/ 286 w 406"/>
                <a:gd name="T95" fmla="*/ 293 h 403"/>
                <a:gd name="T96" fmla="*/ 287 w 406"/>
                <a:gd name="T97" fmla="*/ 295 h 403"/>
                <a:gd name="T98" fmla="*/ 267 w 406"/>
                <a:gd name="T99" fmla="*/ 346 h 403"/>
                <a:gd name="T100" fmla="*/ 239 w 406"/>
                <a:gd name="T101" fmla="*/ 325 h 403"/>
                <a:gd name="T102" fmla="*/ 200 w 406"/>
                <a:gd name="T103" fmla="*/ 344 h 403"/>
                <a:gd name="T104" fmla="*/ 195 w 406"/>
                <a:gd name="T105" fmla="*/ 374 h 403"/>
                <a:gd name="T106" fmla="*/ 241 w 406"/>
                <a:gd name="T107" fmla="*/ 382 h 403"/>
                <a:gd name="T108" fmla="*/ 271 w 406"/>
                <a:gd name="T109" fmla="*/ 389 h 403"/>
                <a:gd name="T110" fmla="*/ 274 w 406"/>
                <a:gd name="T111" fmla="*/ 391 h 403"/>
                <a:gd name="T112" fmla="*/ 303 w 406"/>
                <a:gd name="T113" fmla="*/ 314 h 403"/>
                <a:gd name="T114" fmla="*/ 312 w 406"/>
                <a:gd name="T115" fmla="*/ 312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6" h="403">
                  <a:moveTo>
                    <a:pt x="338" y="53"/>
                  </a:moveTo>
                  <a:cubicBezTo>
                    <a:pt x="331" y="46"/>
                    <a:pt x="331" y="46"/>
                    <a:pt x="331" y="46"/>
                  </a:cubicBezTo>
                  <a:cubicBezTo>
                    <a:pt x="311" y="39"/>
                    <a:pt x="311" y="39"/>
                    <a:pt x="311" y="39"/>
                  </a:cubicBezTo>
                  <a:cubicBezTo>
                    <a:pt x="310" y="44"/>
                    <a:pt x="310" y="44"/>
                    <a:pt x="310" y="44"/>
                  </a:cubicBezTo>
                  <a:cubicBezTo>
                    <a:pt x="301" y="39"/>
                    <a:pt x="301" y="39"/>
                    <a:pt x="301" y="39"/>
                  </a:cubicBezTo>
                  <a:cubicBezTo>
                    <a:pt x="296" y="36"/>
                    <a:pt x="296" y="36"/>
                    <a:pt x="296" y="36"/>
                  </a:cubicBezTo>
                  <a:cubicBezTo>
                    <a:pt x="296" y="36"/>
                    <a:pt x="288" y="37"/>
                    <a:pt x="289" y="38"/>
                  </a:cubicBezTo>
                  <a:cubicBezTo>
                    <a:pt x="289" y="39"/>
                    <a:pt x="277" y="30"/>
                    <a:pt x="277" y="30"/>
                  </a:cubicBezTo>
                  <a:cubicBezTo>
                    <a:pt x="268" y="30"/>
                    <a:pt x="268" y="30"/>
                    <a:pt x="268" y="30"/>
                  </a:cubicBezTo>
                  <a:cubicBezTo>
                    <a:pt x="259" y="25"/>
                    <a:pt x="259" y="25"/>
                    <a:pt x="259" y="25"/>
                  </a:cubicBezTo>
                  <a:cubicBezTo>
                    <a:pt x="255" y="26"/>
                    <a:pt x="255" y="26"/>
                    <a:pt x="255" y="26"/>
                  </a:cubicBezTo>
                  <a:cubicBezTo>
                    <a:pt x="248" y="20"/>
                    <a:pt x="248" y="20"/>
                    <a:pt x="248" y="20"/>
                  </a:cubicBezTo>
                  <a:cubicBezTo>
                    <a:pt x="241" y="26"/>
                    <a:pt x="241" y="26"/>
                    <a:pt x="241" y="26"/>
                  </a:cubicBezTo>
                  <a:cubicBezTo>
                    <a:pt x="241" y="29"/>
                    <a:pt x="241" y="29"/>
                    <a:pt x="241" y="29"/>
                  </a:cubicBezTo>
                  <a:cubicBezTo>
                    <a:pt x="231" y="26"/>
                    <a:pt x="231" y="26"/>
                    <a:pt x="231" y="26"/>
                  </a:cubicBezTo>
                  <a:cubicBezTo>
                    <a:pt x="227" y="28"/>
                    <a:pt x="227" y="28"/>
                    <a:pt x="227" y="28"/>
                  </a:cubicBezTo>
                  <a:cubicBezTo>
                    <a:pt x="221" y="20"/>
                    <a:pt x="221" y="20"/>
                    <a:pt x="221" y="20"/>
                  </a:cubicBezTo>
                  <a:cubicBezTo>
                    <a:pt x="208" y="20"/>
                    <a:pt x="208" y="20"/>
                    <a:pt x="208" y="20"/>
                  </a:cubicBezTo>
                  <a:cubicBezTo>
                    <a:pt x="196" y="17"/>
                    <a:pt x="196" y="17"/>
                    <a:pt x="196" y="17"/>
                  </a:cubicBezTo>
                  <a:cubicBezTo>
                    <a:pt x="191" y="14"/>
                    <a:pt x="191" y="14"/>
                    <a:pt x="191" y="14"/>
                  </a:cubicBezTo>
                  <a:cubicBezTo>
                    <a:pt x="183" y="17"/>
                    <a:pt x="183" y="17"/>
                    <a:pt x="183" y="17"/>
                  </a:cubicBezTo>
                  <a:cubicBezTo>
                    <a:pt x="181" y="15"/>
                    <a:pt x="181" y="15"/>
                    <a:pt x="181" y="15"/>
                  </a:cubicBezTo>
                  <a:cubicBezTo>
                    <a:pt x="196" y="9"/>
                    <a:pt x="196" y="9"/>
                    <a:pt x="196" y="9"/>
                  </a:cubicBezTo>
                  <a:cubicBezTo>
                    <a:pt x="199" y="3"/>
                    <a:pt x="199" y="3"/>
                    <a:pt x="199" y="3"/>
                  </a:cubicBezTo>
                  <a:cubicBezTo>
                    <a:pt x="190" y="4"/>
                    <a:pt x="190" y="4"/>
                    <a:pt x="190" y="4"/>
                  </a:cubicBezTo>
                  <a:cubicBezTo>
                    <a:pt x="195" y="0"/>
                    <a:pt x="195" y="0"/>
                    <a:pt x="195" y="0"/>
                  </a:cubicBezTo>
                  <a:cubicBezTo>
                    <a:pt x="185" y="2"/>
                    <a:pt x="185" y="2"/>
                    <a:pt x="185" y="2"/>
                  </a:cubicBezTo>
                  <a:cubicBezTo>
                    <a:pt x="182" y="7"/>
                    <a:pt x="182" y="7"/>
                    <a:pt x="182" y="7"/>
                  </a:cubicBezTo>
                  <a:cubicBezTo>
                    <a:pt x="179" y="10"/>
                    <a:pt x="179" y="10"/>
                    <a:pt x="179" y="10"/>
                  </a:cubicBezTo>
                  <a:cubicBezTo>
                    <a:pt x="176" y="6"/>
                    <a:pt x="176" y="6"/>
                    <a:pt x="176" y="6"/>
                  </a:cubicBezTo>
                  <a:cubicBezTo>
                    <a:pt x="168" y="7"/>
                    <a:pt x="168" y="7"/>
                    <a:pt x="168" y="7"/>
                  </a:cubicBezTo>
                  <a:cubicBezTo>
                    <a:pt x="168" y="7"/>
                    <a:pt x="164" y="12"/>
                    <a:pt x="164" y="12"/>
                  </a:cubicBezTo>
                  <a:cubicBezTo>
                    <a:pt x="163" y="13"/>
                    <a:pt x="155" y="15"/>
                    <a:pt x="154" y="15"/>
                  </a:cubicBezTo>
                  <a:cubicBezTo>
                    <a:pt x="154" y="16"/>
                    <a:pt x="148" y="22"/>
                    <a:pt x="146" y="23"/>
                  </a:cubicBezTo>
                  <a:cubicBezTo>
                    <a:pt x="144" y="24"/>
                    <a:pt x="136" y="26"/>
                    <a:pt x="135" y="27"/>
                  </a:cubicBezTo>
                  <a:cubicBezTo>
                    <a:pt x="134" y="28"/>
                    <a:pt x="131" y="32"/>
                    <a:pt x="130" y="33"/>
                  </a:cubicBezTo>
                  <a:cubicBezTo>
                    <a:pt x="130" y="34"/>
                    <a:pt x="128" y="38"/>
                    <a:pt x="128" y="39"/>
                  </a:cubicBezTo>
                  <a:cubicBezTo>
                    <a:pt x="127" y="40"/>
                    <a:pt x="122" y="44"/>
                    <a:pt x="123" y="41"/>
                  </a:cubicBezTo>
                  <a:cubicBezTo>
                    <a:pt x="124" y="39"/>
                    <a:pt x="127" y="35"/>
                    <a:pt x="127" y="34"/>
                  </a:cubicBezTo>
                  <a:cubicBezTo>
                    <a:pt x="128" y="33"/>
                    <a:pt x="129" y="31"/>
                    <a:pt x="129" y="30"/>
                  </a:cubicBezTo>
                  <a:cubicBezTo>
                    <a:pt x="129" y="28"/>
                    <a:pt x="129" y="26"/>
                    <a:pt x="129" y="26"/>
                  </a:cubicBezTo>
                  <a:cubicBezTo>
                    <a:pt x="130" y="24"/>
                    <a:pt x="130" y="24"/>
                    <a:pt x="130" y="24"/>
                  </a:cubicBezTo>
                  <a:cubicBezTo>
                    <a:pt x="123" y="26"/>
                    <a:pt x="123" y="26"/>
                    <a:pt x="123" y="26"/>
                  </a:cubicBezTo>
                  <a:cubicBezTo>
                    <a:pt x="123" y="26"/>
                    <a:pt x="125" y="26"/>
                    <a:pt x="122" y="29"/>
                  </a:cubicBezTo>
                  <a:cubicBezTo>
                    <a:pt x="120" y="32"/>
                    <a:pt x="116" y="35"/>
                    <a:pt x="116" y="36"/>
                  </a:cubicBezTo>
                  <a:cubicBezTo>
                    <a:pt x="115" y="36"/>
                    <a:pt x="114" y="38"/>
                    <a:pt x="112" y="40"/>
                  </a:cubicBezTo>
                  <a:cubicBezTo>
                    <a:pt x="109" y="41"/>
                    <a:pt x="107" y="43"/>
                    <a:pt x="107" y="43"/>
                  </a:cubicBezTo>
                  <a:cubicBezTo>
                    <a:pt x="109" y="45"/>
                    <a:pt x="109" y="45"/>
                    <a:pt x="109" y="45"/>
                  </a:cubicBezTo>
                  <a:cubicBezTo>
                    <a:pt x="114" y="44"/>
                    <a:pt x="114" y="44"/>
                    <a:pt x="114" y="44"/>
                  </a:cubicBezTo>
                  <a:cubicBezTo>
                    <a:pt x="113" y="46"/>
                    <a:pt x="113" y="46"/>
                    <a:pt x="113" y="46"/>
                  </a:cubicBezTo>
                  <a:cubicBezTo>
                    <a:pt x="113" y="46"/>
                    <a:pt x="112" y="47"/>
                    <a:pt x="112" y="48"/>
                  </a:cubicBezTo>
                  <a:cubicBezTo>
                    <a:pt x="113" y="50"/>
                    <a:pt x="115" y="51"/>
                    <a:pt x="115" y="51"/>
                  </a:cubicBezTo>
                  <a:cubicBezTo>
                    <a:pt x="112" y="53"/>
                    <a:pt x="112" y="53"/>
                    <a:pt x="112" y="53"/>
                  </a:cubicBezTo>
                  <a:cubicBezTo>
                    <a:pt x="112" y="53"/>
                    <a:pt x="108" y="55"/>
                    <a:pt x="107" y="56"/>
                  </a:cubicBezTo>
                  <a:cubicBezTo>
                    <a:pt x="107" y="57"/>
                    <a:pt x="106" y="60"/>
                    <a:pt x="106" y="60"/>
                  </a:cubicBezTo>
                  <a:cubicBezTo>
                    <a:pt x="103" y="57"/>
                    <a:pt x="103" y="57"/>
                    <a:pt x="103" y="57"/>
                  </a:cubicBezTo>
                  <a:cubicBezTo>
                    <a:pt x="103" y="57"/>
                    <a:pt x="103" y="55"/>
                    <a:pt x="105" y="54"/>
                  </a:cubicBezTo>
                  <a:cubicBezTo>
                    <a:pt x="106" y="52"/>
                    <a:pt x="104" y="53"/>
                    <a:pt x="106" y="51"/>
                  </a:cubicBezTo>
                  <a:cubicBezTo>
                    <a:pt x="109" y="48"/>
                    <a:pt x="109" y="48"/>
                    <a:pt x="109" y="48"/>
                  </a:cubicBezTo>
                  <a:cubicBezTo>
                    <a:pt x="109" y="48"/>
                    <a:pt x="111" y="46"/>
                    <a:pt x="110" y="46"/>
                  </a:cubicBezTo>
                  <a:cubicBezTo>
                    <a:pt x="109" y="46"/>
                    <a:pt x="105" y="46"/>
                    <a:pt x="105" y="46"/>
                  </a:cubicBezTo>
                  <a:cubicBezTo>
                    <a:pt x="105" y="46"/>
                    <a:pt x="104" y="49"/>
                    <a:pt x="103" y="50"/>
                  </a:cubicBezTo>
                  <a:cubicBezTo>
                    <a:pt x="102" y="51"/>
                    <a:pt x="99" y="55"/>
                    <a:pt x="99" y="55"/>
                  </a:cubicBezTo>
                  <a:cubicBezTo>
                    <a:pt x="93" y="57"/>
                    <a:pt x="93" y="57"/>
                    <a:pt x="93" y="57"/>
                  </a:cubicBezTo>
                  <a:cubicBezTo>
                    <a:pt x="93" y="55"/>
                    <a:pt x="95" y="55"/>
                    <a:pt x="95" y="53"/>
                  </a:cubicBezTo>
                  <a:cubicBezTo>
                    <a:pt x="96" y="52"/>
                    <a:pt x="99" y="50"/>
                    <a:pt x="100" y="49"/>
                  </a:cubicBezTo>
                  <a:cubicBezTo>
                    <a:pt x="101" y="47"/>
                    <a:pt x="100" y="49"/>
                    <a:pt x="101" y="47"/>
                  </a:cubicBezTo>
                  <a:cubicBezTo>
                    <a:pt x="101" y="46"/>
                    <a:pt x="102" y="43"/>
                    <a:pt x="104" y="42"/>
                  </a:cubicBezTo>
                  <a:cubicBezTo>
                    <a:pt x="105" y="42"/>
                    <a:pt x="108" y="39"/>
                    <a:pt x="108" y="39"/>
                  </a:cubicBezTo>
                  <a:cubicBezTo>
                    <a:pt x="111" y="36"/>
                    <a:pt x="111" y="36"/>
                    <a:pt x="111" y="36"/>
                  </a:cubicBezTo>
                  <a:cubicBezTo>
                    <a:pt x="115" y="33"/>
                    <a:pt x="115" y="33"/>
                    <a:pt x="115" y="33"/>
                  </a:cubicBezTo>
                  <a:cubicBezTo>
                    <a:pt x="120" y="28"/>
                    <a:pt x="120" y="28"/>
                    <a:pt x="120" y="28"/>
                  </a:cubicBezTo>
                  <a:cubicBezTo>
                    <a:pt x="122" y="26"/>
                    <a:pt x="122" y="26"/>
                    <a:pt x="122" y="26"/>
                  </a:cubicBezTo>
                  <a:cubicBezTo>
                    <a:pt x="122" y="26"/>
                    <a:pt x="118" y="27"/>
                    <a:pt x="117" y="28"/>
                  </a:cubicBezTo>
                  <a:cubicBezTo>
                    <a:pt x="116" y="28"/>
                    <a:pt x="110" y="33"/>
                    <a:pt x="110" y="33"/>
                  </a:cubicBezTo>
                  <a:cubicBezTo>
                    <a:pt x="110" y="33"/>
                    <a:pt x="106" y="35"/>
                    <a:pt x="106" y="36"/>
                  </a:cubicBezTo>
                  <a:cubicBezTo>
                    <a:pt x="105" y="36"/>
                    <a:pt x="102" y="40"/>
                    <a:pt x="102" y="40"/>
                  </a:cubicBezTo>
                  <a:cubicBezTo>
                    <a:pt x="99" y="42"/>
                    <a:pt x="99" y="42"/>
                    <a:pt x="99" y="42"/>
                  </a:cubicBezTo>
                  <a:cubicBezTo>
                    <a:pt x="99" y="45"/>
                    <a:pt x="99" y="45"/>
                    <a:pt x="99" y="45"/>
                  </a:cubicBezTo>
                  <a:cubicBezTo>
                    <a:pt x="97" y="42"/>
                    <a:pt x="97" y="42"/>
                    <a:pt x="97" y="42"/>
                  </a:cubicBezTo>
                  <a:cubicBezTo>
                    <a:pt x="93" y="44"/>
                    <a:pt x="93" y="44"/>
                    <a:pt x="93" y="44"/>
                  </a:cubicBezTo>
                  <a:cubicBezTo>
                    <a:pt x="91" y="45"/>
                    <a:pt x="91" y="45"/>
                    <a:pt x="91" y="45"/>
                  </a:cubicBezTo>
                  <a:cubicBezTo>
                    <a:pt x="89" y="47"/>
                    <a:pt x="89" y="47"/>
                    <a:pt x="89" y="47"/>
                  </a:cubicBezTo>
                  <a:cubicBezTo>
                    <a:pt x="84" y="50"/>
                    <a:pt x="84" y="50"/>
                    <a:pt x="84" y="50"/>
                  </a:cubicBezTo>
                  <a:cubicBezTo>
                    <a:pt x="73" y="57"/>
                    <a:pt x="73" y="57"/>
                    <a:pt x="73" y="57"/>
                  </a:cubicBezTo>
                  <a:cubicBezTo>
                    <a:pt x="68" y="61"/>
                    <a:pt x="68" y="61"/>
                    <a:pt x="68" y="61"/>
                  </a:cubicBezTo>
                  <a:cubicBezTo>
                    <a:pt x="68" y="61"/>
                    <a:pt x="31" y="103"/>
                    <a:pt x="20" y="157"/>
                  </a:cubicBezTo>
                  <a:cubicBezTo>
                    <a:pt x="20" y="177"/>
                    <a:pt x="20" y="177"/>
                    <a:pt x="20" y="177"/>
                  </a:cubicBezTo>
                  <a:cubicBezTo>
                    <a:pt x="17" y="177"/>
                    <a:pt x="17" y="177"/>
                    <a:pt x="17" y="177"/>
                  </a:cubicBezTo>
                  <a:cubicBezTo>
                    <a:pt x="19" y="170"/>
                    <a:pt x="0" y="270"/>
                    <a:pt x="78" y="344"/>
                  </a:cubicBezTo>
                  <a:cubicBezTo>
                    <a:pt x="65" y="326"/>
                    <a:pt x="65" y="326"/>
                    <a:pt x="65" y="326"/>
                  </a:cubicBezTo>
                  <a:cubicBezTo>
                    <a:pt x="49" y="302"/>
                    <a:pt x="49" y="302"/>
                    <a:pt x="49" y="302"/>
                  </a:cubicBezTo>
                  <a:cubicBezTo>
                    <a:pt x="35" y="265"/>
                    <a:pt x="35" y="265"/>
                    <a:pt x="35" y="265"/>
                  </a:cubicBezTo>
                  <a:cubicBezTo>
                    <a:pt x="31" y="268"/>
                    <a:pt x="31" y="268"/>
                    <a:pt x="31" y="268"/>
                  </a:cubicBezTo>
                  <a:cubicBezTo>
                    <a:pt x="22" y="237"/>
                    <a:pt x="22" y="237"/>
                    <a:pt x="22" y="237"/>
                  </a:cubicBezTo>
                  <a:cubicBezTo>
                    <a:pt x="31" y="258"/>
                    <a:pt x="31" y="258"/>
                    <a:pt x="31" y="258"/>
                  </a:cubicBezTo>
                  <a:cubicBezTo>
                    <a:pt x="32" y="252"/>
                    <a:pt x="32" y="252"/>
                    <a:pt x="32" y="252"/>
                  </a:cubicBezTo>
                  <a:cubicBezTo>
                    <a:pt x="35" y="249"/>
                    <a:pt x="35" y="249"/>
                    <a:pt x="35" y="249"/>
                  </a:cubicBezTo>
                  <a:cubicBezTo>
                    <a:pt x="36" y="242"/>
                    <a:pt x="36" y="242"/>
                    <a:pt x="36" y="242"/>
                  </a:cubicBezTo>
                  <a:cubicBezTo>
                    <a:pt x="38" y="236"/>
                    <a:pt x="38" y="236"/>
                    <a:pt x="38" y="236"/>
                  </a:cubicBezTo>
                  <a:cubicBezTo>
                    <a:pt x="38" y="231"/>
                    <a:pt x="38" y="231"/>
                    <a:pt x="38" y="231"/>
                  </a:cubicBezTo>
                  <a:cubicBezTo>
                    <a:pt x="28" y="232"/>
                    <a:pt x="28" y="232"/>
                    <a:pt x="28" y="232"/>
                  </a:cubicBezTo>
                  <a:cubicBezTo>
                    <a:pt x="28" y="228"/>
                    <a:pt x="28" y="228"/>
                    <a:pt x="28" y="228"/>
                  </a:cubicBezTo>
                  <a:cubicBezTo>
                    <a:pt x="23" y="221"/>
                    <a:pt x="23" y="221"/>
                    <a:pt x="23" y="221"/>
                  </a:cubicBezTo>
                  <a:cubicBezTo>
                    <a:pt x="20" y="214"/>
                    <a:pt x="20" y="214"/>
                    <a:pt x="20" y="214"/>
                  </a:cubicBezTo>
                  <a:cubicBezTo>
                    <a:pt x="22" y="212"/>
                    <a:pt x="22" y="212"/>
                    <a:pt x="22" y="212"/>
                  </a:cubicBezTo>
                  <a:cubicBezTo>
                    <a:pt x="25" y="218"/>
                    <a:pt x="25" y="218"/>
                    <a:pt x="25" y="218"/>
                  </a:cubicBezTo>
                  <a:cubicBezTo>
                    <a:pt x="28" y="220"/>
                    <a:pt x="28" y="220"/>
                    <a:pt x="28" y="220"/>
                  </a:cubicBezTo>
                  <a:cubicBezTo>
                    <a:pt x="31" y="219"/>
                    <a:pt x="31" y="219"/>
                    <a:pt x="31" y="219"/>
                  </a:cubicBezTo>
                  <a:cubicBezTo>
                    <a:pt x="32" y="222"/>
                    <a:pt x="32" y="222"/>
                    <a:pt x="32" y="222"/>
                  </a:cubicBezTo>
                  <a:cubicBezTo>
                    <a:pt x="35" y="225"/>
                    <a:pt x="35" y="225"/>
                    <a:pt x="35" y="225"/>
                  </a:cubicBezTo>
                  <a:cubicBezTo>
                    <a:pt x="37" y="228"/>
                    <a:pt x="37" y="228"/>
                    <a:pt x="37" y="228"/>
                  </a:cubicBezTo>
                  <a:cubicBezTo>
                    <a:pt x="44" y="223"/>
                    <a:pt x="44" y="223"/>
                    <a:pt x="44" y="223"/>
                  </a:cubicBezTo>
                  <a:cubicBezTo>
                    <a:pt x="50" y="227"/>
                    <a:pt x="50" y="227"/>
                    <a:pt x="50" y="227"/>
                  </a:cubicBezTo>
                  <a:cubicBezTo>
                    <a:pt x="52" y="227"/>
                    <a:pt x="52" y="227"/>
                    <a:pt x="52" y="227"/>
                  </a:cubicBezTo>
                  <a:cubicBezTo>
                    <a:pt x="53" y="232"/>
                    <a:pt x="53" y="232"/>
                    <a:pt x="53" y="232"/>
                  </a:cubicBezTo>
                  <a:cubicBezTo>
                    <a:pt x="53" y="235"/>
                    <a:pt x="53" y="235"/>
                    <a:pt x="53" y="235"/>
                  </a:cubicBezTo>
                  <a:cubicBezTo>
                    <a:pt x="55" y="237"/>
                    <a:pt x="55" y="237"/>
                    <a:pt x="55" y="237"/>
                  </a:cubicBezTo>
                  <a:cubicBezTo>
                    <a:pt x="55" y="237"/>
                    <a:pt x="58" y="232"/>
                    <a:pt x="58" y="232"/>
                  </a:cubicBezTo>
                  <a:cubicBezTo>
                    <a:pt x="58" y="233"/>
                    <a:pt x="58" y="237"/>
                    <a:pt x="58" y="238"/>
                  </a:cubicBezTo>
                  <a:cubicBezTo>
                    <a:pt x="58" y="239"/>
                    <a:pt x="60" y="246"/>
                    <a:pt x="60" y="246"/>
                  </a:cubicBezTo>
                  <a:cubicBezTo>
                    <a:pt x="73" y="267"/>
                    <a:pt x="73" y="267"/>
                    <a:pt x="73" y="267"/>
                  </a:cubicBezTo>
                  <a:cubicBezTo>
                    <a:pt x="72" y="271"/>
                    <a:pt x="72" y="271"/>
                    <a:pt x="72" y="271"/>
                  </a:cubicBezTo>
                  <a:cubicBezTo>
                    <a:pt x="80" y="269"/>
                    <a:pt x="80" y="269"/>
                    <a:pt x="80" y="269"/>
                  </a:cubicBezTo>
                  <a:cubicBezTo>
                    <a:pt x="78" y="267"/>
                    <a:pt x="78" y="267"/>
                    <a:pt x="78" y="267"/>
                  </a:cubicBezTo>
                  <a:cubicBezTo>
                    <a:pt x="80" y="260"/>
                    <a:pt x="80" y="260"/>
                    <a:pt x="80" y="260"/>
                  </a:cubicBezTo>
                  <a:cubicBezTo>
                    <a:pt x="77" y="252"/>
                    <a:pt x="77" y="252"/>
                    <a:pt x="77" y="252"/>
                  </a:cubicBezTo>
                  <a:cubicBezTo>
                    <a:pt x="84" y="243"/>
                    <a:pt x="84" y="243"/>
                    <a:pt x="84" y="243"/>
                  </a:cubicBezTo>
                  <a:cubicBezTo>
                    <a:pt x="91" y="235"/>
                    <a:pt x="91" y="235"/>
                    <a:pt x="91" y="235"/>
                  </a:cubicBezTo>
                  <a:cubicBezTo>
                    <a:pt x="92" y="231"/>
                    <a:pt x="92" y="231"/>
                    <a:pt x="92" y="231"/>
                  </a:cubicBezTo>
                  <a:cubicBezTo>
                    <a:pt x="95" y="231"/>
                    <a:pt x="95" y="231"/>
                    <a:pt x="95" y="231"/>
                  </a:cubicBezTo>
                  <a:cubicBezTo>
                    <a:pt x="99" y="228"/>
                    <a:pt x="99" y="228"/>
                    <a:pt x="99" y="228"/>
                  </a:cubicBezTo>
                  <a:cubicBezTo>
                    <a:pt x="104" y="231"/>
                    <a:pt x="104" y="231"/>
                    <a:pt x="104" y="231"/>
                  </a:cubicBezTo>
                  <a:cubicBezTo>
                    <a:pt x="104" y="231"/>
                    <a:pt x="108" y="241"/>
                    <a:pt x="110" y="242"/>
                  </a:cubicBezTo>
                  <a:cubicBezTo>
                    <a:pt x="112" y="244"/>
                    <a:pt x="111" y="247"/>
                    <a:pt x="112" y="248"/>
                  </a:cubicBezTo>
                  <a:cubicBezTo>
                    <a:pt x="113" y="248"/>
                    <a:pt x="118" y="244"/>
                    <a:pt x="119" y="244"/>
                  </a:cubicBezTo>
                  <a:cubicBezTo>
                    <a:pt x="120" y="245"/>
                    <a:pt x="122" y="252"/>
                    <a:pt x="122" y="252"/>
                  </a:cubicBezTo>
                  <a:cubicBezTo>
                    <a:pt x="124" y="267"/>
                    <a:pt x="124" y="267"/>
                    <a:pt x="124" y="267"/>
                  </a:cubicBezTo>
                  <a:cubicBezTo>
                    <a:pt x="132" y="278"/>
                    <a:pt x="132" y="278"/>
                    <a:pt x="132" y="278"/>
                  </a:cubicBezTo>
                  <a:cubicBezTo>
                    <a:pt x="131" y="280"/>
                    <a:pt x="131" y="280"/>
                    <a:pt x="131" y="280"/>
                  </a:cubicBezTo>
                  <a:cubicBezTo>
                    <a:pt x="126" y="276"/>
                    <a:pt x="126" y="276"/>
                    <a:pt x="126" y="276"/>
                  </a:cubicBezTo>
                  <a:cubicBezTo>
                    <a:pt x="123" y="273"/>
                    <a:pt x="123" y="273"/>
                    <a:pt x="123" y="273"/>
                  </a:cubicBezTo>
                  <a:cubicBezTo>
                    <a:pt x="121" y="276"/>
                    <a:pt x="121" y="276"/>
                    <a:pt x="121" y="276"/>
                  </a:cubicBezTo>
                  <a:cubicBezTo>
                    <a:pt x="127" y="284"/>
                    <a:pt x="127" y="284"/>
                    <a:pt x="127" y="284"/>
                  </a:cubicBezTo>
                  <a:cubicBezTo>
                    <a:pt x="136" y="291"/>
                    <a:pt x="136" y="291"/>
                    <a:pt x="136" y="291"/>
                  </a:cubicBezTo>
                  <a:cubicBezTo>
                    <a:pt x="142" y="299"/>
                    <a:pt x="142" y="299"/>
                    <a:pt x="142" y="299"/>
                  </a:cubicBezTo>
                  <a:cubicBezTo>
                    <a:pt x="153" y="304"/>
                    <a:pt x="153" y="304"/>
                    <a:pt x="153" y="304"/>
                  </a:cubicBezTo>
                  <a:cubicBezTo>
                    <a:pt x="152" y="296"/>
                    <a:pt x="152" y="296"/>
                    <a:pt x="152" y="296"/>
                  </a:cubicBezTo>
                  <a:cubicBezTo>
                    <a:pt x="143" y="288"/>
                    <a:pt x="143" y="288"/>
                    <a:pt x="143" y="288"/>
                  </a:cubicBezTo>
                  <a:cubicBezTo>
                    <a:pt x="133" y="282"/>
                    <a:pt x="133" y="282"/>
                    <a:pt x="133" y="282"/>
                  </a:cubicBezTo>
                  <a:cubicBezTo>
                    <a:pt x="135" y="281"/>
                    <a:pt x="135" y="281"/>
                    <a:pt x="135" y="281"/>
                  </a:cubicBezTo>
                  <a:cubicBezTo>
                    <a:pt x="138" y="282"/>
                    <a:pt x="138" y="282"/>
                    <a:pt x="138" y="282"/>
                  </a:cubicBezTo>
                  <a:cubicBezTo>
                    <a:pt x="143" y="287"/>
                    <a:pt x="143" y="287"/>
                    <a:pt x="143" y="287"/>
                  </a:cubicBezTo>
                  <a:cubicBezTo>
                    <a:pt x="147" y="288"/>
                    <a:pt x="147" y="288"/>
                    <a:pt x="147" y="288"/>
                  </a:cubicBezTo>
                  <a:cubicBezTo>
                    <a:pt x="143" y="282"/>
                    <a:pt x="143" y="282"/>
                    <a:pt x="143" y="282"/>
                  </a:cubicBezTo>
                  <a:cubicBezTo>
                    <a:pt x="141" y="276"/>
                    <a:pt x="141" y="276"/>
                    <a:pt x="141" y="276"/>
                  </a:cubicBezTo>
                  <a:cubicBezTo>
                    <a:pt x="135" y="271"/>
                    <a:pt x="135" y="271"/>
                    <a:pt x="135" y="271"/>
                  </a:cubicBezTo>
                  <a:cubicBezTo>
                    <a:pt x="130" y="268"/>
                    <a:pt x="130" y="268"/>
                    <a:pt x="130" y="268"/>
                  </a:cubicBezTo>
                  <a:cubicBezTo>
                    <a:pt x="130" y="268"/>
                    <a:pt x="127" y="265"/>
                    <a:pt x="127" y="264"/>
                  </a:cubicBezTo>
                  <a:cubicBezTo>
                    <a:pt x="127" y="262"/>
                    <a:pt x="129" y="256"/>
                    <a:pt x="129" y="256"/>
                  </a:cubicBezTo>
                  <a:cubicBezTo>
                    <a:pt x="130" y="252"/>
                    <a:pt x="130" y="252"/>
                    <a:pt x="130" y="252"/>
                  </a:cubicBezTo>
                  <a:cubicBezTo>
                    <a:pt x="135" y="258"/>
                    <a:pt x="135" y="258"/>
                    <a:pt x="135" y="258"/>
                  </a:cubicBezTo>
                  <a:cubicBezTo>
                    <a:pt x="141" y="262"/>
                    <a:pt x="141" y="262"/>
                    <a:pt x="141" y="262"/>
                  </a:cubicBezTo>
                  <a:cubicBezTo>
                    <a:pt x="148" y="255"/>
                    <a:pt x="148" y="255"/>
                    <a:pt x="148" y="255"/>
                  </a:cubicBezTo>
                  <a:cubicBezTo>
                    <a:pt x="150" y="250"/>
                    <a:pt x="150" y="250"/>
                    <a:pt x="150" y="250"/>
                  </a:cubicBezTo>
                  <a:cubicBezTo>
                    <a:pt x="152" y="244"/>
                    <a:pt x="152" y="244"/>
                    <a:pt x="152" y="244"/>
                  </a:cubicBezTo>
                  <a:cubicBezTo>
                    <a:pt x="152" y="244"/>
                    <a:pt x="149" y="241"/>
                    <a:pt x="148" y="240"/>
                  </a:cubicBezTo>
                  <a:cubicBezTo>
                    <a:pt x="147" y="239"/>
                    <a:pt x="142" y="233"/>
                    <a:pt x="142" y="233"/>
                  </a:cubicBezTo>
                  <a:cubicBezTo>
                    <a:pt x="148" y="230"/>
                    <a:pt x="148" y="230"/>
                    <a:pt x="148" y="230"/>
                  </a:cubicBezTo>
                  <a:cubicBezTo>
                    <a:pt x="152" y="229"/>
                    <a:pt x="152" y="229"/>
                    <a:pt x="152" y="229"/>
                  </a:cubicBezTo>
                  <a:cubicBezTo>
                    <a:pt x="154" y="231"/>
                    <a:pt x="154" y="231"/>
                    <a:pt x="154" y="231"/>
                  </a:cubicBezTo>
                  <a:cubicBezTo>
                    <a:pt x="155" y="235"/>
                    <a:pt x="155" y="235"/>
                    <a:pt x="155" y="235"/>
                  </a:cubicBezTo>
                  <a:cubicBezTo>
                    <a:pt x="161" y="230"/>
                    <a:pt x="161" y="230"/>
                    <a:pt x="161" y="230"/>
                  </a:cubicBezTo>
                  <a:cubicBezTo>
                    <a:pt x="164" y="226"/>
                    <a:pt x="164" y="226"/>
                    <a:pt x="164" y="226"/>
                  </a:cubicBezTo>
                  <a:cubicBezTo>
                    <a:pt x="167" y="224"/>
                    <a:pt x="167" y="224"/>
                    <a:pt x="167" y="224"/>
                  </a:cubicBezTo>
                  <a:cubicBezTo>
                    <a:pt x="170" y="224"/>
                    <a:pt x="170" y="224"/>
                    <a:pt x="170" y="224"/>
                  </a:cubicBezTo>
                  <a:cubicBezTo>
                    <a:pt x="178" y="219"/>
                    <a:pt x="178" y="219"/>
                    <a:pt x="178" y="219"/>
                  </a:cubicBezTo>
                  <a:cubicBezTo>
                    <a:pt x="178" y="216"/>
                    <a:pt x="178" y="216"/>
                    <a:pt x="178" y="216"/>
                  </a:cubicBezTo>
                  <a:cubicBezTo>
                    <a:pt x="182" y="213"/>
                    <a:pt x="182" y="213"/>
                    <a:pt x="182" y="213"/>
                  </a:cubicBezTo>
                  <a:cubicBezTo>
                    <a:pt x="186" y="210"/>
                    <a:pt x="186" y="210"/>
                    <a:pt x="186" y="210"/>
                  </a:cubicBezTo>
                  <a:cubicBezTo>
                    <a:pt x="186" y="210"/>
                    <a:pt x="188" y="208"/>
                    <a:pt x="188" y="205"/>
                  </a:cubicBezTo>
                  <a:cubicBezTo>
                    <a:pt x="188" y="202"/>
                    <a:pt x="187" y="199"/>
                    <a:pt x="187" y="199"/>
                  </a:cubicBezTo>
                  <a:cubicBezTo>
                    <a:pt x="187" y="199"/>
                    <a:pt x="188" y="195"/>
                    <a:pt x="189" y="194"/>
                  </a:cubicBezTo>
                  <a:cubicBezTo>
                    <a:pt x="190" y="193"/>
                    <a:pt x="190" y="190"/>
                    <a:pt x="190" y="190"/>
                  </a:cubicBezTo>
                  <a:cubicBezTo>
                    <a:pt x="190" y="189"/>
                    <a:pt x="186" y="185"/>
                    <a:pt x="186" y="185"/>
                  </a:cubicBezTo>
                  <a:cubicBezTo>
                    <a:pt x="186" y="181"/>
                    <a:pt x="186" y="181"/>
                    <a:pt x="186" y="181"/>
                  </a:cubicBezTo>
                  <a:cubicBezTo>
                    <a:pt x="186" y="181"/>
                    <a:pt x="188" y="181"/>
                    <a:pt x="186" y="179"/>
                  </a:cubicBezTo>
                  <a:cubicBezTo>
                    <a:pt x="185" y="177"/>
                    <a:pt x="179" y="174"/>
                    <a:pt x="179" y="174"/>
                  </a:cubicBezTo>
                  <a:cubicBezTo>
                    <a:pt x="181" y="169"/>
                    <a:pt x="181" y="169"/>
                    <a:pt x="181" y="169"/>
                  </a:cubicBezTo>
                  <a:cubicBezTo>
                    <a:pt x="182" y="168"/>
                    <a:pt x="182" y="168"/>
                    <a:pt x="182" y="168"/>
                  </a:cubicBezTo>
                  <a:cubicBezTo>
                    <a:pt x="187" y="168"/>
                    <a:pt x="187" y="168"/>
                    <a:pt x="187" y="168"/>
                  </a:cubicBezTo>
                  <a:cubicBezTo>
                    <a:pt x="187" y="168"/>
                    <a:pt x="191" y="170"/>
                    <a:pt x="191" y="171"/>
                  </a:cubicBezTo>
                  <a:cubicBezTo>
                    <a:pt x="191" y="171"/>
                    <a:pt x="194" y="176"/>
                    <a:pt x="195" y="175"/>
                  </a:cubicBezTo>
                  <a:cubicBezTo>
                    <a:pt x="195" y="174"/>
                    <a:pt x="200" y="168"/>
                    <a:pt x="200" y="168"/>
                  </a:cubicBezTo>
                  <a:cubicBezTo>
                    <a:pt x="204" y="173"/>
                    <a:pt x="204" y="173"/>
                    <a:pt x="204" y="173"/>
                  </a:cubicBezTo>
                  <a:cubicBezTo>
                    <a:pt x="204" y="173"/>
                    <a:pt x="205" y="173"/>
                    <a:pt x="205" y="177"/>
                  </a:cubicBezTo>
                  <a:cubicBezTo>
                    <a:pt x="204" y="182"/>
                    <a:pt x="204" y="184"/>
                    <a:pt x="204" y="184"/>
                  </a:cubicBezTo>
                  <a:cubicBezTo>
                    <a:pt x="204" y="184"/>
                    <a:pt x="216" y="182"/>
                    <a:pt x="217" y="180"/>
                  </a:cubicBezTo>
                  <a:cubicBezTo>
                    <a:pt x="217" y="178"/>
                    <a:pt x="219" y="165"/>
                    <a:pt x="219" y="165"/>
                  </a:cubicBezTo>
                  <a:cubicBezTo>
                    <a:pt x="216" y="161"/>
                    <a:pt x="216" y="161"/>
                    <a:pt x="216" y="161"/>
                  </a:cubicBezTo>
                  <a:cubicBezTo>
                    <a:pt x="227" y="149"/>
                    <a:pt x="227" y="149"/>
                    <a:pt x="227" y="149"/>
                  </a:cubicBezTo>
                  <a:cubicBezTo>
                    <a:pt x="234" y="146"/>
                    <a:pt x="234" y="146"/>
                    <a:pt x="234" y="146"/>
                  </a:cubicBezTo>
                  <a:cubicBezTo>
                    <a:pt x="234" y="146"/>
                    <a:pt x="235" y="152"/>
                    <a:pt x="239" y="147"/>
                  </a:cubicBezTo>
                  <a:cubicBezTo>
                    <a:pt x="243" y="142"/>
                    <a:pt x="246" y="131"/>
                    <a:pt x="248" y="127"/>
                  </a:cubicBezTo>
                  <a:cubicBezTo>
                    <a:pt x="250" y="124"/>
                    <a:pt x="257" y="115"/>
                    <a:pt x="257" y="114"/>
                  </a:cubicBezTo>
                  <a:cubicBezTo>
                    <a:pt x="257" y="114"/>
                    <a:pt x="257" y="113"/>
                    <a:pt x="258" y="111"/>
                  </a:cubicBezTo>
                  <a:cubicBezTo>
                    <a:pt x="258" y="113"/>
                    <a:pt x="259" y="116"/>
                    <a:pt x="259" y="117"/>
                  </a:cubicBezTo>
                  <a:cubicBezTo>
                    <a:pt x="259" y="118"/>
                    <a:pt x="258" y="126"/>
                    <a:pt x="258" y="126"/>
                  </a:cubicBezTo>
                  <a:cubicBezTo>
                    <a:pt x="258" y="126"/>
                    <a:pt x="258" y="132"/>
                    <a:pt x="258" y="132"/>
                  </a:cubicBezTo>
                  <a:cubicBezTo>
                    <a:pt x="258" y="133"/>
                    <a:pt x="256" y="138"/>
                    <a:pt x="256" y="138"/>
                  </a:cubicBezTo>
                  <a:cubicBezTo>
                    <a:pt x="256" y="138"/>
                    <a:pt x="261" y="140"/>
                    <a:pt x="261" y="140"/>
                  </a:cubicBezTo>
                  <a:cubicBezTo>
                    <a:pt x="262" y="140"/>
                    <a:pt x="269" y="142"/>
                    <a:pt x="267" y="139"/>
                  </a:cubicBezTo>
                  <a:cubicBezTo>
                    <a:pt x="265" y="135"/>
                    <a:pt x="264" y="133"/>
                    <a:pt x="264" y="133"/>
                  </a:cubicBezTo>
                  <a:cubicBezTo>
                    <a:pt x="264" y="133"/>
                    <a:pt x="259" y="131"/>
                    <a:pt x="261" y="129"/>
                  </a:cubicBezTo>
                  <a:cubicBezTo>
                    <a:pt x="262" y="127"/>
                    <a:pt x="263" y="127"/>
                    <a:pt x="263" y="124"/>
                  </a:cubicBezTo>
                  <a:cubicBezTo>
                    <a:pt x="263" y="122"/>
                    <a:pt x="264" y="122"/>
                    <a:pt x="263" y="120"/>
                  </a:cubicBezTo>
                  <a:cubicBezTo>
                    <a:pt x="262" y="118"/>
                    <a:pt x="261" y="119"/>
                    <a:pt x="261" y="115"/>
                  </a:cubicBezTo>
                  <a:cubicBezTo>
                    <a:pt x="260" y="112"/>
                    <a:pt x="261" y="110"/>
                    <a:pt x="261" y="110"/>
                  </a:cubicBezTo>
                  <a:cubicBezTo>
                    <a:pt x="261" y="106"/>
                    <a:pt x="261" y="106"/>
                    <a:pt x="261" y="106"/>
                  </a:cubicBezTo>
                  <a:cubicBezTo>
                    <a:pt x="258" y="107"/>
                    <a:pt x="258" y="107"/>
                    <a:pt x="258" y="107"/>
                  </a:cubicBezTo>
                  <a:cubicBezTo>
                    <a:pt x="248" y="103"/>
                    <a:pt x="248" y="103"/>
                    <a:pt x="248" y="103"/>
                  </a:cubicBezTo>
                  <a:cubicBezTo>
                    <a:pt x="248" y="103"/>
                    <a:pt x="235" y="107"/>
                    <a:pt x="236" y="107"/>
                  </a:cubicBezTo>
                  <a:cubicBezTo>
                    <a:pt x="238" y="106"/>
                    <a:pt x="248" y="97"/>
                    <a:pt x="248" y="97"/>
                  </a:cubicBezTo>
                  <a:cubicBezTo>
                    <a:pt x="248" y="97"/>
                    <a:pt x="256" y="90"/>
                    <a:pt x="257" y="89"/>
                  </a:cubicBezTo>
                  <a:cubicBezTo>
                    <a:pt x="257" y="89"/>
                    <a:pt x="261" y="87"/>
                    <a:pt x="262" y="87"/>
                  </a:cubicBezTo>
                  <a:cubicBezTo>
                    <a:pt x="264" y="87"/>
                    <a:pt x="272" y="89"/>
                    <a:pt x="272" y="89"/>
                  </a:cubicBezTo>
                  <a:cubicBezTo>
                    <a:pt x="276" y="88"/>
                    <a:pt x="276" y="88"/>
                    <a:pt x="276" y="88"/>
                  </a:cubicBezTo>
                  <a:cubicBezTo>
                    <a:pt x="286" y="90"/>
                    <a:pt x="286" y="90"/>
                    <a:pt x="286" y="90"/>
                  </a:cubicBezTo>
                  <a:cubicBezTo>
                    <a:pt x="291" y="88"/>
                    <a:pt x="291" y="88"/>
                    <a:pt x="291" y="88"/>
                  </a:cubicBezTo>
                  <a:cubicBezTo>
                    <a:pt x="291" y="88"/>
                    <a:pt x="294" y="85"/>
                    <a:pt x="294" y="84"/>
                  </a:cubicBezTo>
                  <a:cubicBezTo>
                    <a:pt x="294" y="83"/>
                    <a:pt x="296" y="81"/>
                    <a:pt x="297" y="80"/>
                  </a:cubicBezTo>
                  <a:cubicBezTo>
                    <a:pt x="298" y="79"/>
                    <a:pt x="308" y="76"/>
                    <a:pt x="308" y="76"/>
                  </a:cubicBezTo>
                  <a:cubicBezTo>
                    <a:pt x="309" y="82"/>
                    <a:pt x="309" y="82"/>
                    <a:pt x="309" y="82"/>
                  </a:cubicBezTo>
                  <a:cubicBezTo>
                    <a:pt x="305" y="90"/>
                    <a:pt x="305" y="90"/>
                    <a:pt x="305" y="90"/>
                  </a:cubicBezTo>
                  <a:cubicBezTo>
                    <a:pt x="301" y="92"/>
                    <a:pt x="301" y="92"/>
                    <a:pt x="301" y="92"/>
                  </a:cubicBezTo>
                  <a:cubicBezTo>
                    <a:pt x="301" y="92"/>
                    <a:pt x="292" y="99"/>
                    <a:pt x="292" y="101"/>
                  </a:cubicBezTo>
                  <a:cubicBezTo>
                    <a:pt x="293" y="102"/>
                    <a:pt x="300" y="109"/>
                    <a:pt x="300" y="109"/>
                  </a:cubicBezTo>
                  <a:cubicBezTo>
                    <a:pt x="300" y="109"/>
                    <a:pt x="300" y="116"/>
                    <a:pt x="302" y="119"/>
                  </a:cubicBezTo>
                  <a:cubicBezTo>
                    <a:pt x="304" y="122"/>
                    <a:pt x="309" y="125"/>
                    <a:pt x="309" y="125"/>
                  </a:cubicBezTo>
                  <a:cubicBezTo>
                    <a:pt x="317" y="101"/>
                    <a:pt x="317" y="101"/>
                    <a:pt x="317" y="101"/>
                  </a:cubicBezTo>
                  <a:cubicBezTo>
                    <a:pt x="317" y="101"/>
                    <a:pt x="315" y="92"/>
                    <a:pt x="315" y="91"/>
                  </a:cubicBezTo>
                  <a:cubicBezTo>
                    <a:pt x="315" y="90"/>
                    <a:pt x="325" y="83"/>
                    <a:pt x="325" y="83"/>
                  </a:cubicBezTo>
                  <a:cubicBezTo>
                    <a:pt x="341" y="78"/>
                    <a:pt x="341" y="78"/>
                    <a:pt x="341" y="78"/>
                  </a:cubicBezTo>
                  <a:cubicBezTo>
                    <a:pt x="343" y="74"/>
                    <a:pt x="343" y="74"/>
                    <a:pt x="343" y="74"/>
                  </a:cubicBezTo>
                  <a:cubicBezTo>
                    <a:pt x="341" y="69"/>
                    <a:pt x="341" y="69"/>
                    <a:pt x="341" y="69"/>
                  </a:cubicBezTo>
                  <a:cubicBezTo>
                    <a:pt x="334" y="63"/>
                    <a:pt x="334" y="63"/>
                    <a:pt x="334" y="63"/>
                  </a:cubicBezTo>
                  <a:cubicBezTo>
                    <a:pt x="339" y="61"/>
                    <a:pt x="339" y="61"/>
                    <a:pt x="339" y="61"/>
                  </a:cubicBezTo>
                  <a:cubicBezTo>
                    <a:pt x="339" y="61"/>
                    <a:pt x="344" y="61"/>
                    <a:pt x="344" y="62"/>
                  </a:cubicBezTo>
                  <a:cubicBezTo>
                    <a:pt x="344" y="63"/>
                    <a:pt x="350" y="66"/>
                    <a:pt x="350" y="66"/>
                  </a:cubicBezTo>
                  <a:cubicBezTo>
                    <a:pt x="350" y="66"/>
                    <a:pt x="354" y="67"/>
                    <a:pt x="354" y="66"/>
                  </a:cubicBezTo>
                  <a:cubicBezTo>
                    <a:pt x="354" y="65"/>
                    <a:pt x="354" y="60"/>
                    <a:pt x="354" y="60"/>
                  </a:cubicBezTo>
                  <a:cubicBezTo>
                    <a:pt x="350" y="56"/>
                    <a:pt x="350" y="56"/>
                    <a:pt x="350" y="56"/>
                  </a:cubicBezTo>
                  <a:lnTo>
                    <a:pt x="338" y="53"/>
                  </a:lnTo>
                  <a:close/>
                  <a:moveTo>
                    <a:pt x="406" y="101"/>
                  </a:moveTo>
                  <a:cubicBezTo>
                    <a:pt x="406" y="101"/>
                    <a:pt x="398" y="87"/>
                    <a:pt x="388" y="73"/>
                  </a:cubicBezTo>
                  <a:cubicBezTo>
                    <a:pt x="377" y="59"/>
                    <a:pt x="360" y="43"/>
                    <a:pt x="360" y="43"/>
                  </a:cubicBezTo>
                  <a:cubicBezTo>
                    <a:pt x="359" y="42"/>
                    <a:pt x="359" y="42"/>
                    <a:pt x="359" y="42"/>
                  </a:cubicBezTo>
                  <a:cubicBezTo>
                    <a:pt x="357" y="42"/>
                    <a:pt x="357" y="42"/>
                    <a:pt x="357" y="42"/>
                  </a:cubicBezTo>
                  <a:cubicBezTo>
                    <a:pt x="354" y="38"/>
                    <a:pt x="354" y="38"/>
                    <a:pt x="354" y="38"/>
                  </a:cubicBezTo>
                  <a:cubicBezTo>
                    <a:pt x="350" y="39"/>
                    <a:pt x="350" y="39"/>
                    <a:pt x="350" y="39"/>
                  </a:cubicBezTo>
                  <a:cubicBezTo>
                    <a:pt x="351" y="41"/>
                    <a:pt x="351" y="41"/>
                    <a:pt x="351" y="41"/>
                  </a:cubicBezTo>
                  <a:cubicBezTo>
                    <a:pt x="353" y="45"/>
                    <a:pt x="353" y="45"/>
                    <a:pt x="353" y="45"/>
                  </a:cubicBezTo>
                  <a:cubicBezTo>
                    <a:pt x="352" y="45"/>
                    <a:pt x="352" y="45"/>
                    <a:pt x="352" y="45"/>
                  </a:cubicBezTo>
                  <a:cubicBezTo>
                    <a:pt x="349" y="46"/>
                    <a:pt x="349" y="46"/>
                    <a:pt x="349" y="46"/>
                  </a:cubicBezTo>
                  <a:cubicBezTo>
                    <a:pt x="349" y="48"/>
                    <a:pt x="349" y="48"/>
                    <a:pt x="349" y="48"/>
                  </a:cubicBezTo>
                  <a:cubicBezTo>
                    <a:pt x="353" y="51"/>
                    <a:pt x="353" y="51"/>
                    <a:pt x="353" y="51"/>
                  </a:cubicBezTo>
                  <a:cubicBezTo>
                    <a:pt x="356" y="53"/>
                    <a:pt x="356" y="53"/>
                    <a:pt x="356" y="53"/>
                  </a:cubicBezTo>
                  <a:cubicBezTo>
                    <a:pt x="361" y="56"/>
                    <a:pt x="361" y="56"/>
                    <a:pt x="361" y="56"/>
                  </a:cubicBezTo>
                  <a:cubicBezTo>
                    <a:pt x="364" y="57"/>
                    <a:pt x="364" y="57"/>
                    <a:pt x="364" y="57"/>
                  </a:cubicBezTo>
                  <a:cubicBezTo>
                    <a:pt x="366" y="60"/>
                    <a:pt x="366" y="60"/>
                    <a:pt x="366" y="60"/>
                  </a:cubicBezTo>
                  <a:cubicBezTo>
                    <a:pt x="368" y="62"/>
                    <a:pt x="368" y="62"/>
                    <a:pt x="368" y="62"/>
                  </a:cubicBezTo>
                  <a:cubicBezTo>
                    <a:pt x="365" y="62"/>
                    <a:pt x="365" y="62"/>
                    <a:pt x="365" y="62"/>
                  </a:cubicBezTo>
                  <a:cubicBezTo>
                    <a:pt x="364" y="59"/>
                    <a:pt x="364" y="59"/>
                    <a:pt x="364" y="59"/>
                  </a:cubicBezTo>
                  <a:cubicBezTo>
                    <a:pt x="360" y="61"/>
                    <a:pt x="360" y="61"/>
                    <a:pt x="360" y="61"/>
                  </a:cubicBezTo>
                  <a:cubicBezTo>
                    <a:pt x="363" y="65"/>
                    <a:pt x="363" y="65"/>
                    <a:pt x="363" y="65"/>
                  </a:cubicBezTo>
                  <a:cubicBezTo>
                    <a:pt x="363" y="65"/>
                    <a:pt x="367" y="70"/>
                    <a:pt x="368" y="71"/>
                  </a:cubicBezTo>
                  <a:cubicBezTo>
                    <a:pt x="369" y="71"/>
                    <a:pt x="370" y="72"/>
                    <a:pt x="370" y="72"/>
                  </a:cubicBezTo>
                  <a:cubicBezTo>
                    <a:pt x="370" y="72"/>
                    <a:pt x="372" y="70"/>
                    <a:pt x="373" y="70"/>
                  </a:cubicBezTo>
                  <a:cubicBezTo>
                    <a:pt x="374" y="69"/>
                    <a:pt x="374" y="71"/>
                    <a:pt x="374" y="71"/>
                  </a:cubicBezTo>
                  <a:cubicBezTo>
                    <a:pt x="376" y="72"/>
                    <a:pt x="376" y="72"/>
                    <a:pt x="376" y="72"/>
                  </a:cubicBezTo>
                  <a:cubicBezTo>
                    <a:pt x="376" y="74"/>
                    <a:pt x="376" y="74"/>
                    <a:pt x="376" y="74"/>
                  </a:cubicBezTo>
                  <a:cubicBezTo>
                    <a:pt x="376" y="74"/>
                    <a:pt x="377" y="77"/>
                    <a:pt x="377" y="78"/>
                  </a:cubicBezTo>
                  <a:cubicBezTo>
                    <a:pt x="377" y="79"/>
                    <a:pt x="375" y="80"/>
                    <a:pt x="375" y="81"/>
                  </a:cubicBezTo>
                  <a:cubicBezTo>
                    <a:pt x="375" y="83"/>
                    <a:pt x="376" y="85"/>
                    <a:pt x="376" y="85"/>
                  </a:cubicBezTo>
                  <a:cubicBezTo>
                    <a:pt x="376" y="86"/>
                    <a:pt x="380" y="89"/>
                    <a:pt x="380" y="89"/>
                  </a:cubicBezTo>
                  <a:cubicBezTo>
                    <a:pt x="380" y="89"/>
                    <a:pt x="383" y="91"/>
                    <a:pt x="383" y="92"/>
                  </a:cubicBezTo>
                  <a:cubicBezTo>
                    <a:pt x="383" y="93"/>
                    <a:pt x="384" y="96"/>
                    <a:pt x="384" y="96"/>
                  </a:cubicBezTo>
                  <a:cubicBezTo>
                    <a:pt x="389" y="98"/>
                    <a:pt x="389" y="98"/>
                    <a:pt x="389" y="98"/>
                  </a:cubicBezTo>
                  <a:cubicBezTo>
                    <a:pt x="393" y="102"/>
                    <a:pt x="393" y="102"/>
                    <a:pt x="393" y="102"/>
                  </a:cubicBezTo>
                  <a:cubicBezTo>
                    <a:pt x="394" y="100"/>
                    <a:pt x="394" y="100"/>
                    <a:pt x="394" y="100"/>
                  </a:cubicBezTo>
                  <a:cubicBezTo>
                    <a:pt x="396" y="101"/>
                    <a:pt x="396" y="101"/>
                    <a:pt x="396" y="101"/>
                  </a:cubicBezTo>
                  <a:cubicBezTo>
                    <a:pt x="397" y="105"/>
                    <a:pt x="397" y="105"/>
                    <a:pt x="397" y="105"/>
                  </a:cubicBezTo>
                  <a:cubicBezTo>
                    <a:pt x="396" y="108"/>
                    <a:pt x="396" y="108"/>
                    <a:pt x="396" y="108"/>
                  </a:cubicBezTo>
                  <a:cubicBezTo>
                    <a:pt x="395" y="115"/>
                    <a:pt x="395" y="115"/>
                    <a:pt x="395" y="115"/>
                  </a:cubicBezTo>
                  <a:cubicBezTo>
                    <a:pt x="395" y="117"/>
                    <a:pt x="395" y="117"/>
                    <a:pt x="395" y="117"/>
                  </a:cubicBezTo>
                  <a:cubicBezTo>
                    <a:pt x="395" y="117"/>
                    <a:pt x="398" y="114"/>
                    <a:pt x="398" y="113"/>
                  </a:cubicBezTo>
                  <a:cubicBezTo>
                    <a:pt x="398" y="113"/>
                    <a:pt x="399" y="108"/>
                    <a:pt x="399" y="107"/>
                  </a:cubicBezTo>
                  <a:cubicBezTo>
                    <a:pt x="399" y="107"/>
                    <a:pt x="399" y="102"/>
                    <a:pt x="399" y="102"/>
                  </a:cubicBezTo>
                  <a:cubicBezTo>
                    <a:pt x="398" y="100"/>
                    <a:pt x="398" y="100"/>
                    <a:pt x="398" y="100"/>
                  </a:cubicBezTo>
                  <a:cubicBezTo>
                    <a:pt x="398" y="100"/>
                    <a:pt x="395" y="98"/>
                    <a:pt x="395" y="97"/>
                  </a:cubicBezTo>
                  <a:cubicBezTo>
                    <a:pt x="395" y="97"/>
                    <a:pt x="394" y="94"/>
                    <a:pt x="394" y="93"/>
                  </a:cubicBezTo>
                  <a:cubicBezTo>
                    <a:pt x="394" y="92"/>
                    <a:pt x="397" y="90"/>
                    <a:pt x="397" y="90"/>
                  </a:cubicBezTo>
                  <a:cubicBezTo>
                    <a:pt x="398" y="93"/>
                    <a:pt x="398" y="93"/>
                    <a:pt x="398" y="93"/>
                  </a:cubicBezTo>
                  <a:cubicBezTo>
                    <a:pt x="401" y="97"/>
                    <a:pt x="401" y="97"/>
                    <a:pt x="401" y="97"/>
                  </a:cubicBezTo>
                  <a:cubicBezTo>
                    <a:pt x="401" y="96"/>
                    <a:pt x="401" y="95"/>
                    <a:pt x="401" y="95"/>
                  </a:cubicBezTo>
                  <a:cubicBezTo>
                    <a:pt x="401" y="94"/>
                    <a:pt x="406" y="101"/>
                    <a:pt x="406" y="101"/>
                  </a:cubicBezTo>
                  <a:close/>
                  <a:moveTo>
                    <a:pt x="401" y="100"/>
                  </a:moveTo>
                  <a:cubicBezTo>
                    <a:pt x="404" y="101"/>
                    <a:pt x="404" y="101"/>
                    <a:pt x="404" y="101"/>
                  </a:cubicBezTo>
                  <a:cubicBezTo>
                    <a:pt x="401" y="97"/>
                    <a:pt x="401" y="97"/>
                    <a:pt x="401" y="97"/>
                  </a:cubicBezTo>
                  <a:cubicBezTo>
                    <a:pt x="401" y="98"/>
                    <a:pt x="401" y="100"/>
                    <a:pt x="401" y="100"/>
                  </a:cubicBezTo>
                  <a:close/>
                  <a:moveTo>
                    <a:pt x="250" y="172"/>
                  </a:moveTo>
                  <a:cubicBezTo>
                    <a:pt x="248" y="172"/>
                    <a:pt x="245" y="173"/>
                    <a:pt x="245" y="173"/>
                  </a:cubicBezTo>
                  <a:cubicBezTo>
                    <a:pt x="245" y="173"/>
                    <a:pt x="242" y="174"/>
                    <a:pt x="241" y="174"/>
                  </a:cubicBezTo>
                  <a:cubicBezTo>
                    <a:pt x="241" y="175"/>
                    <a:pt x="241" y="175"/>
                    <a:pt x="238" y="177"/>
                  </a:cubicBezTo>
                  <a:cubicBezTo>
                    <a:pt x="236" y="179"/>
                    <a:pt x="237" y="176"/>
                    <a:pt x="236" y="179"/>
                  </a:cubicBezTo>
                  <a:cubicBezTo>
                    <a:pt x="235" y="181"/>
                    <a:pt x="236" y="181"/>
                    <a:pt x="233" y="181"/>
                  </a:cubicBezTo>
                  <a:cubicBezTo>
                    <a:pt x="231" y="181"/>
                    <a:pt x="229" y="181"/>
                    <a:pt x="227" y="181"/>
                  </a:cubicBezTo>
                  <a:cubicBezTo>
                    <a:pt x="225" y="181"/>
                    <a:pt x="225" y="180"/>
                    <a:pt x="223" y="181"/>
                  </a:cubicBezTo>
                  <a:cubicBezTo>
                    <a:pt x="222" y="183"/>
                    <a:pt x="221" y="184"/>
                    <a:pt x="220" y="184"/>
                  </a:cubicBezTo>
                  <a:cubicBezTo>
                    <a:pt x="220" y="185"/>
                    <a:pt x="220" y="186"/>
                    <a:pt x="221" y="186"/>
                  </a:cubicBezTo>
                  <a:cubicBezTo>
                    <a:pt x="221" y="186"/>
                    <a:pt x="226" y="186"/>
                    <a:pt x="227" y="186"/>
                  </a:cubicBezTo>
                  <a:cubicBezTo>
                    <a:pt x="227" y="189"/>
                    <a:pt x="227" y="189"/>
                    <a:pt x="227" y="189"/>
                  </a:cubicBezTo>
                  <a:cubicBezTo>
                    <a:pt x="229" y="188"/>
                    <a:pt x="229" y="188"/>
                    <a:pt x="229" y="188"/>
                  </a:cubicBezTo>
                  <a:cubicBezTo>
                    <a:pt x="229" y="188"/>
                    <a:pt x="231" y="188"/>
                    <a:pt x="231" y="187"/>
                  </a:cubicBezTo>
                  <a:cubicBezTo>
                    <a:pt x="231" y="187"/>
                    <a:pt x="231" y="186"/>
                    <a:pt x="231" y="186"/>
                  </a:cubicBezTo>
                  <a:cubicBezTo>
                    <a:pt x="228" y="186"/>
                    <a:pt x="228" y="186"/>
                    <a:pt x="228" y="186"/>
                  </a:cubicBezTo>
                  <a:cubicBezTo>
                    <a:pt x="228" y="186"/>
                    <a:pt x="229" y="186"/>
                    <a:pt x="232" y="185"/>
                  </a:cubicBezTo>
                  <a:cubicBezTo>
                    <a:pt x="236" y="184"/>
                    <a:pt x="237" y="183"/>
                    <a:pt x="237" y="183"/>
                  </a:cubicBezTo>
                  <a:cubicBezTo>
                    <a:pt x="234" y="186"/>
                    <a:pt x="234" y="186"/>
                    <a:pt x="234" y="186"/>
                  </a:cubicBezTo>
                  <a:cubicBezTo>
                    <a:pt x="234" y="186"/>
                    <a:pt x="237" y="188"/>
                    <a:pt x="239" y="187"/>
                  </a:cubicBezTo>
                  <a:cubicBezTo>
                    <a:pt x="240" y="186"/>
                    <a:pt x="240" y="186"/>
                    <a:pt x="243" y="184"/>
                  </a:cubicBezTo>
                  <a:cubicBezTo>
                    <a:pt x="246" y="183"/>
                    <a:pt x="246" y="183"/>
                    <a:pt x="247" y="183"/>
                  </a:cubicBezTo>
                  <a:cubicBezTo>
                    <a:pt x="247" y="182"/>
                    <a:pt x="249" y="184"/>
                    <a:pt x="249" y="184"/>
                  </a:cubicBezTo>
                  <a:cubicBezTo>
                    <a:pt x="250" y="184"/>
                    <a:pt x="252" y="184"/>
                    <a:pt x="253" y="182"/>
                  </a:cubicBezTo>
                  <a:cubicBezTo>
                    <a:pt x="254" y="180"/>
                    <a:pt x="254" y="179"/>
                    <a:pt x="254" y="178"/>
                  </a:cubicBezTo>
                  <a:cubicBezTo>
                    <a:pt x="254" y="177"/>
                    <a:pt x="254" y="177"/>
                    <a:pt x="254" y="176"/>
                  </a:cubicBezTo>
                  <a:cubicBezTo>
                    <a:pt x="254" y="175"/>
                    <a:pt x="253" y="174"/>
                    <a:pt x="254" y="173"/>
                  </a:cubicBezTo>
                  <a:cubicBezTo>
                    <a:pt x="255" y="172"/>
                    <a:pt x="256" y="172"/>
                    <a:pt x="256" y="171"/>
                  </a:cubicBezTo>
                  <a:cubicBezTo>
                    <a:pt x="256" y="170"/>
                    <a:pt x="256" y="169"/>
                    <a:pt x="256" y="168"/>
                  </a:cubicBezTo>
                  <a:cubicBezTo>
                    <a:pt x="257" y="167"/>
                    <a:pt x="257" y="166"/>
                    <a:pt x="257" y="165"/>
                  </a:cubicBezTo>
                  <a:cubicBezTo>
                    <a:pt x="257" y="163"/>
                    <a:pt x="257" y="161"/>
                    <a:pt x="256" y="160"/>
                  </a:cubicBezTo>
                  <a:cubicBezTo>
                    <a:pt x="256" y="160"/>
                    <a:pt x="254" y="160"/>
                    <a:pt x="255" y="159"/>
                  </a:cubicBezTo>
                  <a:cubicBezTo>
                    <a:pt x="256" y="158"/>
                    <a:pt x="257" y="156"/>
                    <a:pt x="257" y="156"/>
                  </a:cubicBezTo>
                  <a:cubicBezTo>
                    <a:pt x="257" y="156"/>
                    <a:pt x="259" y="157"/>
                    <a:pt x="260" y="158"/>
                  </a:cubicBezTo>
                  <a:cubicBezTo>
                    <a:pt x="260" y="159"/>
                    <a:pt x="261" y="159"/>
                    <a:pt x="262" y="159"/>
                  </a:cubicBezTo>
                  <a:cubicBezTo>
                    <a:pt x="263" y="159"/>
                    <a:pt x="264" y="158"/>
                    <a:pt x="265" y="157"/>
                  </a:cubicBezTo>
                  <a:cubicBezTo>
                    <a:pt x="266" y="156"/>
                    <a:pt x="268" y="154"/>
                    <a:pt x="268" y="153"/>
                  </a:cubicBezTo>
                  <a:cubicBezTo>
                    <a:pt x="269" y="152"/>
                    <a:pt x="270" y="152"/>
                    <a:pt x="270" y="151"/>
                  </a:cubicBezTo>
                  <a:cubicBezTo>
                    <a:pt x="270" y="151"/>
                    <a:pt x="268" y="151"/>
                    <a:pt x="267" y="149"/>
                  </a:cubicBezTo>
                  <a:cubicBezTo>
                    <a:pt x="266" y="147"/>
                    <a:pt x="266" y="144"/>
                    <a:pt x="265" y="144"/>
                  </a:cubicBezTo>
                  <a:cubicBezTo>
                    <a:pt x="265" y="145"/>
                    <a:pt x="263" y="147"/>
                    <a:pt x="263" y="148"/>
                  </a:cubicBezTo>
                  <a:cubicBezTo>
                    <a:pt x="262" y="149"/>
                    <a:pt x="261" y="150"/>
                    <a:pt x="261" y="150"/>
                  </a:cubicBezTo>
                  <a:cubicBezTo>
                    <a:pt x="258" y="147"/>
                    <a:pt x="258" y="147"/>
                    <a:pt x="258" y="147"/>
                  </a:cubicBezTo>
                  <a:cubicBezTo>
                    <a:pt x="259" y="144"/>
                    <a:pt x="259" y="144"/>
                    <a:pt x="259" y="144"/>
                  </a:cubicBezTo>
                  <a:cubicBezTo>
                    <a:pt x="257" y="144"/>
                    <a:pt x="257" y="144"/>
                    <a:pt x="257" y="144"/>
                  </a:cubicBezTo>
                  <a:cubicBezTo>
                    <a:pt x="258" y="146"/>
                    <a:pt x="256" y="151"/>
                    <a:pt x="256" y="151"/>
                  </a:cubicBezTo>
                  <a:cubicBezTo>
                    <a:pt x="253" y="152"/>
                    <a:pt x="253" y="152"/>
                    <a:pt x="253" y="152"/>
                  </a:cubicBezTo>
                  <a:cubicBezTo>
                    <a:pt x="253" y="152"/>
                    <a:pt x="252" y="155"/>
                    <a:pt x="251" y="156"/>
                  </a:cubicBezTo>
                  <a:cubicBezTo>
                    <a:pt x="251" y="156"/>
                    <a:pt x="251" y="159"/>
                    <a:pt x="251" y="159"/>
                  </a:cubicBezTo>
                  <a:cubicBezTo>
                    <a:pt x="251" y="159"/>
                    <a:pt x="251" y="160"/>
                    <a:pt x="251" y="160"/>
                  </a:cubicBezTo>
                  <a:cubicBezTo>
                    <a:pt x="252" y="161"/>
                    <a:pt x="253" y="166"/>
                    <a:pt x="253" y="168"/>
                  </a:cubicBezTo>
                  <a:cubicBezTo>
                    <a:pt x="252" y="170"/>
                    <a:pt x="252" y="171"/>
                    <a:pt x="250" y="172"/>
                  </a:cubicBezTo>
                  <a:close/>
                  <a:moveTo>
                    <a:pt x="223" y="191"/>
                  </a:moveTo>
                  <a:cubicBezTo>
                    <a:pt x="224" y="189"/>
                    <a:pt x="224" y="189"/>
                    <a:pt x="224" y="189"/>
                  </a:cubicBezTo>
                  <a:cubicBezTo>
                    <a:pt x="224" y="188"/>
                    <a:pt x="224" y="188"/>
                    <a:pt x="224" y="188"/>
                  </a:cubicBezTo>
                  <a:cubicBezTo>
                    <a:pt x="222" y="188"/>
                    <a:pt x="222" y="188"/>
                    <a:pt x="222" y="188"/>
                  </a:cubicBezTo>
                  <a:cubicBezTo>
                    <a:pt x="220" y="189"/>
                    <a:pt x="220" y="189"/>
                    <a:pt x="220" y="189"/>
                  </a:cubicBezTo>
                  <a:cubicBezTo>
                    <a:pt x="222" y="190"/>
                    <a:pt x="222" y="190"/>
                    <a:pt x="222" y="190"/>
                  </a:cubicBezTo>
                  <a:cubicBezTo>
                    <a:pt x="221" y="194"/>
                    <a:pt x="221" y="194"/>
                    <a:pt x="221" y="194"/>
                  </a:cubicBezTo>
                  <a:lnTo>
                    <a:pt x="223" y="191"/>
                  </a:lnTo>
                  <a:close/>
                  <a:moveTo>
                    <a:pt x="187" y="217"/>
                  </a:moveTo>
                  <a:cubicBezTo>
                    <a:pt x="185" y="221"/>
                    <a:pt x="185" y="221"/>
                    <a:pt x="185" y="221"/>
                  </a:cubicBezTo>
                  <a:cubicBezTo>
                    <a:pt x="188" y="225"/>
                    <a:pt x="188" y="225"/>
                    <a:pt x="188" y="225"/>
                  </a:cubicBezTo>
                  <a:cubicBezTo>
                    <a:pt x="188" y="225"/>
                    <a:pt x="191" y="225"/>
                    <a:pt x="192" y="224"/>
                  </a:cubicBezTo>
                  <a:cubicBezTo>
                    <a:pt x="192" y="223"/>
                    <a:pt x="192" y="219"/>
                    <a:pt x="193" y="218"/>
                  </a:cubicBezTo>
                  <a:cubicBezTo>
                    <a:pt x="193" y="217"/>
                    <a:pt x="195" y="214"/>
                    <a:pt x="195" y="214"/>
                  </a:cubicBezTo>
                  <a:cubicBezTo>
                    <a:pt x="195" y="212"/>
                    <a:pt x="195" y="212"/>
                    <a:pt x="195" y="212"/>
                  </a:cubicBezTo>
                  <a:cubicBezTo>
                    <a:pt x="192" y="211"/>
                    <a:pt x="192" y="211"/>
                    <a:pt x="192" y="211"/>
                  </a:cubicBezTo>
                  <a:lnTo>
                    <a:pt x="187" y="217"/>
                  </a:lnTo>
                  <a:close/>
                  <a:moveTo>
                    <a:pt x="196" y="247"/>
                  </a:moveTo>
                  <a:cubicBezTo>
                    <a:pt x="195" y="247"/>
                    <a:pt x="192" y="249"/>
                    <a:pt x="192" y="249"/>
                  </a:cubicBezTo>
                  <a:cubicBezTo>
                    <a:pt x="192" y="245"/>
                    <a:pt x="192" y="245"/>
                    <a:pt x="192" y="245"/>
                  </a:cubicBezTo>
                  <a:cubicBezTo>
                    <a:pt x="192" y="245"/>
                    <a:pt x="193" y="244"/>
                    <a:pt x="194" y="242"/>
                  </a:cubicBezTo>
                  <a:cubicBezTo>
                    <a:pt x="194" y="240"/>
                    <a:pt x="194" y="239"/>
                    <a:pt x="194" y="238"/>
                  </a:cubicBezTo>
                  <a:cubicBezTo>
                    <a:pt x="194" y="237"/>
                    <a:pt x="194" y="232"/>
                    <a:pt x="194" y="232"/>
                  </a:cubicBezTo>
                  <a:cubicBezTo>
                    <a:pt x="192" y="231"/>
                    <a:pt x="192" y="231"/>
                    <a:pt x="192" y="231"/>
                  </a:cubicBezTo>
                  <a:cubicBezTo>
                    <a:pt x="190" y="238"/>
                    <a:pt x="190" y="238"/>
                    <a:pt x="190" y="238"/>
                  </a:cubicBezTo>
                  <a:cubicBezTo>
                    <a:pt x="189" y="243"/>
                    <a:pt x="189" y="243"/>
                    <a:pt x="189" y="243"/>
                  </a:cubicBezTo>
                  <a:cubicBezTo>
                    <a:pt x="186" y="244"/>
                    <a:pt x="186" y="244"/>
                    <a:pt x="186" y="244"/>
                  </a:cubicBezTo>
                  <a:cubicBezTo>
                    <a:pt x="186" y="244"/>
                    <a:pt x="187" y="250"/>
                    <a:pt x="188" y="251"/>
                  </a:cubicBezTo>
                  <a:cubicBezTo>
                    <a:pt x="188" y="251"/>
                    <a:pt x="192" y="253"/>
                    <a:pt x="192" y="253"/>
                  </a:cubicBezTo>
                  <a:cubicBezTo>
                    <a:pt x="196" y="253"/>
                    <a:pt x="196" y="253"/>
                    <a:pt x="196" y="253"/>
                  </a:cubicBezTo>
                  <a:cubicBezTo>
                    <a:pt x="196" y="253"/>
                    <a:pt x="198" y="252"/>
                    <a:pt x="199" y="253"/>
                  </a:cubicBezTo>
                  <a:cubicBezTo>
                    <a:pt x="199" y="254"/>
                    <a:pt x="200" y="257"/>
                    <a:pt x="200" y="256"/>
                  </a:cubicBezTo>
                  <a:cubicBezTo>
                    <a:pt x="200" y="255"/>
                    <a:pt x="200" y="252"/>
                    <a:pt x="200" y="251"/>
                  </a:cubicBezTo>
                  <a:cubicBezTo>
                    <a:pt x="199" y="250"/>
                    <a:pt x="197" y="247"/>
                    <a:pt x="196" y="247"/>
                  </a:cubicBezTo>
                  <a:close/>
                  <a:moveTo>
                    <a:pt x="180" y="266"/>
                  </a:moveTo>
                  <a:cubicBezTo>
                    <a:pt x="181" y="266"/>
                    <a:pt x="187" y="266"/>
                    <a:pt x="187" y="266"/>
                  </a:cubicBezTo>
                  <a:cubicBezTo>
                    <a:pt x="187" y="266"/>
                    <a:pt x="186" y="263"/>
                    <a:pt x="187" y="261"/>
                  </a:cubicBezTo>
                  <a:cubicBezTo>
                    <a:pt x="188" y="260"/>
                    <a:pt x="189" y="259"/>
                    <a:pt x="189" y="259"/>
                  </a:cubicBezTo>
                  <a:cubicBezTo>
                    <a:pt x="188" y="258"/>
                    <a:pt x="187" y="257"/>
                    <a:pt x="187" y="257"/>
                  </a:cubicBezTo>
                  <a:cubicBezTo>
                    <a:pt x="186" y="257"/>
                    <a:pt x="186" y="257"/>
                    <a:pt x="186" y="257"/>
                  </a:cubicBezTo>
                  <a:cubicBezTo>
                    <a:pt x="180" y="261"/>
                    <a:pt x="180" y="261"/>
                    <a:pt x="180" y="261"/>
                  </a:cubicBezTo>
                  <a:cubicBezTo>
                    <a:pt x="180" y="261"/>
                    <a:pt x="179" y="266"/>
                    <a:pt x="180" y="266"/>
                  </a:cubicBezTo>
                  <a:close/>
                  <a:moveTo>
                    <a:pt x="197" y="261"/>
                  </a:moveTo>
                  <a:cubicBezTo>
                    <a:pt x="197" y="258"/>
                    <a:pt x="197" y="258"/>
                    <a:pt x="197" y="258"/>
                  </a:cubicBezTo>
                  <a:cubicBezTo>
                    <a:pt x="197" y="258"/>
                    <a:pt x="199" y="256"/>
                    <a:pt x="197" y="256"/>
                  </a:cubicBezTo>
                  <a:cubicBezTo>
                    <a:pt x="194" y="256"/>
                    <a:pt x="193" y="256"/>
                    <a:pt x="193" y="256"/>
                  </a:cubicBezTo>
                  <a:cubicBezTo>
                    <a:pt x="192" y="259"/>
                    <a:pt x="192" y="259"/>
                    <a:pt x="192" y="259"/>
                  </a:cubicBezTo>
                  <a:cubicBezTo>
                    <a:pt x="196" y="262"/>
                    <a:pt x="196" y="262"/>
                    <a:pt x="196" y="262"/>
                  </a:cubicBezTo>
                  <a:lnTo>
                    <a:pt x="197" y="261"/>
                  </a:lnTo>
                  <a:close/>
                  <a:moveTo>
                    <a:pt x="204" y="257"/>
                  </a:moveTo>
                  <a:cubicBezTo>
                    <a:pt x="205" y="254"/>
                    <a:pt x="205" y="254"/>
                    <a:pt x="205" y="254"/>
                  </a:cubicBezTo>
                  <a:cubicBezTo>
                    <a:pt x="202" y="255"/>
                    <a:pt x="202" y="255"/>
                    <a:pt x="202" y="255"/>
                  </a:cubicBezTo>
                  <a:cubicBezTo>
                    <a:pt x="202" y="257"/>
                    <a:pt x="202" y="257"/>
                    <a:pt x="202" y="257"/>
                  </a:cubicBezTo>
                  <a:cubicBezTo>
                    <a:pt x="203" y="259"/>
                    <a:pt x="203" y="259"/>
                    <a:pt x="203" y="259"/>
                  </a:cubicBezTo>
                  <a:cubicBezTo>
                    <a:pt x="204" y="259"/>
                    <a:pt x="204" y="259"/>
                    <a:pt x="204" y="259"/>
                  </a:cubicBezTo>
                  <a:lnTo>
                    <a:pt x="204" y="257"/>
                  </a:lnTo>
                  <a:close/>
                  <a:moveTo>
                    <a:pt x="185" y="284"/>
                  </a:moveTo>
                  <a:cubicBezTo>
                    <a:pt x="181" y="282"/>
                    <a:pt x="181" y="282"/>
                    <a:pt x="181" y="282"/>
                  </a:cubicBezTo>
                  <a:cubicBezTo>
                    <a:pt x="185" y="279"/>
                    <a:pt x="185" y="279"/>
                    <a:pt x="185" y="279"/>
                  </a:cubicBezTo>
                  <a:cubicBezTo>
                    <a:pt x="185" y="279"/>
                    <a:pt x="186" y="278"/>
                    <a:pt x="186" y="277"/>
                  </a:cubicBezTo>
                  <a:cubicBezTo>
                    <a:pt x="186" y="276"/>
                    <a:pt x="186" y="275"/>
                    <a:pt x="186" y="274"/>
                  </a:cubicBezTo>
                  <a:cubicBezTo>
                    <a:pt x="186" y="273"/>
                    <a:pt x="184" y="271"/>
                    <a:pt x="184" y="271"/>
                  </a:cubicBezTo>
                  <a:cubicBezTo>
                    <a:pt x="182" y="270"/>
                    <a:pt x="182" y="270"/>
                    <a:pt x="182" y="270"/>
                  </a:cubicBezTo>
                  <a:cubicBezTo>
                    <a:pt x="181" y="268"/>
                    <a:pt x="181" y="268"/>
                    <a:pt x="181" y="268"/>
                  </a:cubicBezTo>
                  <a:cubicBezTo>
                    <a:pt x="179" y="269"/>
                    <a:pt x="174" y="271"/>
                    <a:pt x="174" y="271"/>
                  </a:cubicBezTo>
                  <a:cubicBezTo>
                    <a:pt x="174" y="271"/>
                    <a:pt x="176" y="273"/>
                    <a:pt x="175" y="275"/>
                  </a:cubicBezTo>
                  <a:cubicBezTo>
                    <a:pt x="174" y="276"/>
                    <a:pt x="172" y="278"/>
                    <a:pt x="172" y="278"/>
                  </a:cubicBezTo>
                  <a:cubicBezTo>
                    <a:pt x="171" y="278"/>
                    <a:pt x="171" y="278"/>
                    <a:pt x="171" y="278"/>
                  </a:cubicBezTo>
                  <a:cubicBezTo>
                    <a:pt x="171" y="278"/>
                    <a:pt x="169" y="279"/>
                    <a:pt x="169" y="279"/>
                  </a:cubicBezTo>
                  <a:cubicBezTo>
                    <a:pt x="169" y="280"/>
                    <a:pt x="168" y="282"/>
                    <a:pt x="167" y="282"/>
                  </a:cubicBezTo>
                  <a:cubicBezTo>
                    <a:pt x="167" y="283"/>
                    <a:pt x="166" y="285"/>
                    <a:pt x="166" y="285"/>
                  </a:cubicBezTo>
                  <a:cubicBezTo>
                    <a:pt x="161" y="286"/>
                    <a:pt x="161" y="286"/>
                    <a:pt x="161" y="286"/>
                  </a:cubicBezTo>
                  <a:cubicBezTo>
                    <a:pt x="161" y="286"/>
                    <a:pt x="161" y="289"/>
                    <a:pt x="160" y="290"/>
                  </a:cubicBezTo>
                  <a:cubicBezTo>
                    <a:pt x="160" y="291"/>
                    <a:pt x="160" y="294"/>
                    <a:pt x="160" y="294"/>
                  </a:cubicBezTo>
                  <a:cubicBezTo>
                    <a:pt x="161" y="294"/>
                    <a:pt x="167" y="296"/>
                    <a:pt x="167" y="296"/>
                  </a:cubicBezTo>
                  <a:cubicBezTo>
                    <a:pt x="172" y="297"/>
                    <a:pt x="172" y="297"/>
                    <a:pt x="172" y="297"/>
                  </a:cubicBezTo>
                  <a:cubicBezTo>
                    <a:pt x="175" y="297"/>
                    <a:pt x="175" y="297"/>
                    <a:pt x="175" y="297"/>
                  </a:cubicBezTo>
                  <a:cubicBezTo>
                    <a:pt x="175" y="297"/>
                    <a:pt x="177" y="299"/>
                    <a:pt x="178" y="298"/>
                  </a:cubicBezTo>
                  <a:cubicBezTo>
                    <a:pt x="179" y="296"/>
                    <a:pt x="180" y="291"/>
                    <a:pt x="180" y="290"/>
                  </a:cubicBezTo>
                  <a:cubicBezTo>
                    <a:pt x="181" y="289"/>
                    <a:pt x="184" y="287"/>
                    <a:pt x="185" y="287"/>
                  </a:cubicBezTo>
                  <a:cubicBezTo>
                    <a:pt x="186" y="287"/>
                    <a:pt x="187" y="287"/>
                    <a:pt x="187" y="287"/>
                  </a:cubicBezTo>
                  <a:lnTo>
                    <a:pt x="185" y="284"/>
                  </a:lnTo>
                  <a:close/>
                  <a:moveTo>
                    <a:pt x="173" y="306"/>
                  </a:moveTo>
                  <a:cubicBezTo>
                    <a:pt x="172" y="304"/>
                    <a:pt x="172" y="304"/>
                    <a:pt x="172" y="304"/>
                  </a:cubicBezTo>
                  <a:cubicBezTo>
                    <a:pt x="169" y="306"/>
                    <a:pt x="169" y="306"/>
                    <a:pt x="169" y="306"/>
                  </a:cubicBezTo>
                  <a:cubicBezTo>
                    <a:pt x="164" y="305"/>
                    <a:pt x="164" y="305"/>
                    <a:pt x="164" y="305"/>
                  </a:cubicBezTo>
                  <a:cubicBezTo>
                    <a:pt x="154" y="305"/>
                    <a:pt x="154" y="305"/>
                    <a:pt x="154" y="305"/>
                  </a:cubicBezTo>
                  <a:cubicBezTo>
                    <a:pt x="153" y="305"/>
                    <a:pt x="153" y="305"/>
                    <a:pt x="153" y="305"/>
                  </a:cubicBezTo>
                  <a:cubicBezTo>
                    <a:pt x="155" y="306"/>
                    <a:pt x="155" y="306"/>
                    <a:pt x="155" y="306"/>
                  </a:cubicBezTo>
                  <a:cubicBezTo>
                    <a:pt x="154" y="307"/>
                    <a:pt x="154" y="307"/>
                    <a:pt x="154" y="307"/>
                  </a:cubicBezTo>
                  <a:cubicBezTo>
                    <a:pt x="154" y="307"/>
                    <a:pt x="164" y="309"/>
                    <a:pt x="165" y="309"/>
                  </a:cubicBezTo>
                  <a:cubicBezTo>
                    <a:pt x="166" y="309"/>
                    <a:pt x="172" y="311"/>
                    <a:pt x="174" y="311"/>
                  </a:cubicBezTo>
                  <a:cubicBezTo>
                    <a:pt x="176" y="311"/>
                    <a:pt x="177" y="311"/>
                    <a:pt x="177" y="311"/>
                  </a:cubicBezTo>
                  <a:cubicBezTo>
                    <a:pt x="180" y="309"/>
                    <a:pt x="180" y="309"/>
                    <a:pt x="180" y="309"/>
                  </a:cubicBezTo>
                  <a:cubicBezTo>
                    <a:pt x="180" y="309"/>
                    <a:pt x="176" y="308"/>
                    <a:pt x="176" y="308"/>
                  </a:cubicBezTo>
                  <a:cubicBezTo>
                    <a:pt x="175" y="308"/>
                    <a:pt x="173" y="306"/>
                    <a:pt x="173" y="306"/>
                  </a:cubicBezTo>
                  <a:close/>
                  <a:moveTo>
                    <a:pt x="197" y="266"/>
                  </a:moveTo>
                  <a:cubicBezTo>
                    <a:pt x="197" y="266"/>
                    <a:pt x="194" y="268"/>
                    <a:pt x="194" y="269"/>
                  </a:cubicBezTo>
                  <a:cubicBezTo>
                    <a:pt x="194" y="269"/>
                    <a:pt x="196" y="270"/>
                    <a:pt x="196" y="270"/>
                  </a:cubicBezTo>
                  <a:cubicBezTo>
                    <a:pt x="198" y="269"/>
                    <a:pt x="198" y="269"/>
                    <a:pt x="198" y="269"/>
                  </a:cubicBezTo>
                  <a:cubicBezTo>
                    <a:pt x="200" y="269"/>
                    <a:pt x="200" y="269"/>
                    <a:pt x="200" y="269"/>
                  </a:cubicBezTo>
                  <a:cubicBezTo>
                    <a:pt x="200" y="269"/>
                    <a:pt x="199" y="270"/>
                    <a:pt x="199" y="272"/>
                  </a:cubicBezTo>
                  <a:cubicBezTo>
                    <a:pt x="199" y="273"/>
                    <a:pt x="200" y="274"/>
                    <a:pt x="200" y="274"/>
                  </a:cubicBezTo>
                  <a:cubicBezTo>
                    <a:pt x="200" y="274"/>
                    <a:pt x="204" y="273"/>
                    <a:pt x="205" y="273"/>
                  </a:cubicBezTo>
                  <a:cubicBezTo>
                    <a:pt x="207" y="273"/>
                    <a:pt x="205" y="271"/>
                    <a:pt x="205" y="271"/>
                  </a:cubicBezTo>
                  <a:cubicBezTo>
                    <a:pt x="205" y="271"/>
                    <a:pt x="205" y="270"/>
                    <a:pt x="206" y="269"/>
                  </a:cubicBezTo>
                  <a:cubicBezTo>
                    <a:pt x="206" y="269"/>
                    <a:pt x="206" y="268"/>
                    <a:pt x="206" y="268"/>
                  </a:cubicBezTo>
                  <a:cubicBezTo>
                    <a:pt x="208" y="270"/>
                    <a:pt x="208" y="270"/>
                    <a:pt x="208" y="270"/>
                  </a:cubicBezTo>
                  <a:cubicBezTo>
                    <a:pt x="208" y="270"/>
                    <a:pt x="209" y="266"/>
                    <a:pt x="209" y="266"/>
                  </a:cubicBezTo>
                  <a:cubicBezTo>
                    <a:pt x="209" y="265"/>
                    <a:pt x="208" y="264"/>
                    <a:pt x="208" y="264"/>
                  </a:cubicBezTo>
                  <a:cubicBezTo>
                    <a:pt x="206" y="263"/>
                    <a:pt x="206" y="263"/>
                    <a:pt x="206" y="263"/>
                  </a:cubicBezTo>
                  <a:cubicBezTo>
                    <a:pt x="203" y="263"/>
                    <a:pt x="203" y="263"/>
                    <a:pt x="203" y="263"/>
                  </a:cubicBezTo>
                  <a:cubicBezTo>
                    <a:pt x="201" y="265"/>
                    <a:pt x="201" y="265"/>
                    <a:pt x="201" y="265"/>
                  </a:cubicBezTo>
                  <a:lnTo>
                    <a:pt x="197" y="266"/>
                  </a:lnTo>
                  <a:close/>
                  <a:moveTo>
                    <a:pt x="198" y="285"/>
                  </a:moveTo>
                  <a:cubicBezTo>
                    <a:pt x="200" y="284"/>
                    <a:pt x="200" y="284"/>
                    <a:pt x="200" y="284"/>
                  </a:cubicBezTo>
                  <a:cubicBezTo>
                    <a:pt x="204" y="285"/>
                    <a:pt x="204" y="285"/>
                    <a:pt x="204" y="285"/>
                  </a:cubicBezTo>
                  <a:cubicBezTo>
                    <a:pt x="206" y="282"/>
                    <a:pt x="206" y="282"/>
                    <a:pt x="206" y="282"/>
                  </a:cubicBezTo>
                  <a:cubicBezTo>
                    <a:pt x="206" y="280"/>
                    <a:pt x="206" y="280"/>
                    <a:pt x="206" y="280"/>
                  </a:cubicBezTo>
                  <a:cubicBezTo>
                    <a:pt x="204" y="280"/>
                    <a:pt x="204" y="280"/>
                    <a:pt x="204" y="280"/>
                  </a:cubicBezTo>
                  <a:cubicBezTo>
                    <a:pt x="200" y="281"/>
                    <a:pt x="200" y="281"/>
                    <a:pt x="200" y="281"/>
                  </a:cubicBezTo>
                  <a:cubicBezTo>
                    <a:pt x="197" y="282"/>
                    <a:pt x="197" y="282"/>
                    <a:pt x="197" y="282"/>
                  </a:cubicBezTo>
                  <a:cubicBezTo>
                    <a:pt x="191" y="282"/>
                    <a:pt x="191" y="282"/>
                    <a:pt x="191" y="282"/>
                  </a:cubicBezTo>
                  <a:cubicBezTo>
                    <a:pt x="191" y="282"/>
                    <a:pt x="189" y="282"/>
                    <a:pt x="189" y="283"/>
                  </a:cubicBezTo>
                  <a:cubicBezTo>
                    <a:pt x="189" y="283"/>
                    <a:pt x="188" y="286"/>
                    <a:pt x="188" y="286"/>
                  </a:cubicBezTo>
                  <a:cubicBezTo>
                    <a:pt x="188" y="289"/>
                    <a:pt x="188" y="289"/>
                    <a:pt x="188" y="289"/>
                  </a:cubicBezTo>
                  <a:cubicBezTo>
                    <a:pt x="188" y="291"/>
                    <a:pt x="188" y="291"/>
                    <a:pt x="188" y="291"/>
                  </a:cubicBezTo>
                  <a:cubicBezTo>
                    <a:pt x="188" y="293"/>
                    <a:pt x="188" y="293"/>
                    <a:pt x="188" y="293"/>
                  </a:cubicBezTo>
                  <a:cubicBezTo>
                    <a:pt x="189" y="295"/>
                    <a:pt x="189" y="295"/>
                    <a:pt x="189" y="295"/>
                  </a:cubicBezTo>
                  <a:cubicBezTo>
                    <a:pt x="189" y="295"/>
                    <a:pt x="189" y="297"/>
                    <a:pt x="189" y="298"/>
                  </a:cubicBezTo>
                  <a:cubicBezTo>
                    <a:pt x="189" y="299"/>
                    <a:pt x="190" y="300"/>
                    <a:pt x="191" y="300"/>
                  </a:cubicBezTo>
                  <a:cubicBezTo>
                    <a:pt x="192" y="300"/>
                    <a:pt x="193" y="301"/>
                    <a:pt x="193" y="301"/>
                  </a:cubicBezTo>
                  <a:cubicBezTo>
                    <a:pt x="193" y="301"/>
                    <a:pt x="193" y="302"/>
                    <a:pt x="193" y="303"/>
                  </a:cubicBezTo>
                  <a:cubicBezTo>
                    <a:pt x="193" y="304"/>
                    <a:pt x="193" y="306"/>
                    <a:pt x="194" y="305"/>
                  </a:cubicBezTo>
                  <a:cubicBezTo>
                    <a:pt x="195" y="304"/>
                    <a:pt x="196" y="302"/>
                    <a:pt x="196" y="302"/>
                  </a:cubicBezTo>
                  <a:cubicBezTo>
                    <a:pt x="193" y="299"/>
                    <a:pt x="193" y="299"/>
                    <a:pt x="193" y="299"/>
                  </a:cubicBezTo>
                  <a:cubicBezTo>
                    <a:pt x="193" y="299"/>
                    <a:pt x="193" y="298"/>
                    <a:pt x="193" y="297"/>
                  </a:cubicBezTo>
                  <a:cubicBezTo>
                    <a:pt x="193" y="296"/>
                    <a:pt x="193" y="294"/>
                    <a:pt x="193" y="294"/>
                  </a:cubicBezTo>
                  <a:cubicBezTo>
                    <a:pt x="194" y="294"/>
                    <a:pt x="194" y="294"/>
                    <a:pt x="194" y="294"/>
                  </a:cubicBezTo>
                  <a:cubicBezTo>
                    <a:pt x="194" y="294"/>
                    <a:pt x="196" y="295"/>
                    <a:pt x="196" y="296"/>
                  </a:cubicBezTo>
                  <a:cubicBezTo>
                    <a:pt x="196" y="298"/>
                    <a:pt x="196" y="298"/>
                    <a:pt x="197" y="299"/>
                  </a:cubicBezTo>
                  <a:cubicBezTo>
                    <a:pt x="197" y="300"/>
                    <a:pt x="198" y="302"/>
                    <a:pt x="198" y="300"/>
                  </a:cubicBezTo>
                  <a:cubicBezTo>
                    <a:pt x="199" y="298"/>
                    <a:pt x="199" y="297"/>
                    <a:pt x="198" y="296"/>
                  </a:cubicBezTo>
                  <a:cubicBezTo>
                    <a:pt x="198" y="295"/>
                    <a:pt x="198" y="294"/>
                    <a:pt x="197" y="293"/>
                  </a:cubicBezTo>
                  <a:cubicBezTo>
                    <a:pt x="196" y="291"/>
                    <a:pt x="195" y="290"/>
                    <a:pt x="195" y="290"/>
                  </a:cubicBezTo>
                  <a:cubicBezTo>
                    <a:pt x="195" y="288"/>
                    <a:pt x="195" y="288"/>
                    <a:pt x="195" y="288"/>
                  </a:cubicBezTo>
                  <a:cubicBezTo>
                    <a:pt x="196" y="286"/>
                    <a:pt x="196" y="286"/>
                    <a:pt x="196" y="286"/>
                  </a:cubicBezTo>
                  <a:lnTo>
                    <a:pt x="198" y="285"/>
                  </a:lnTo>
                  <a:close/>
                  <a:moveTo>
                    <a:pt x="206" y="312"/>
                  </a:moveTo>
                  <a:cubicBezTo>
                    <a:pt x="206" y="312"/>
                    <a:pt x="210" y="311"/>
                    <a:pt x="210" y="311"/>
                  </a:cubicBezTo>
                  <a:cubicBezTo>
                    <a:pt x="210" y="311"/>
                    <a:pt x="213" y="310"/>
                    <a:pt x="214" y="310"/>
                  </a:cubicBezTo>
                  <a:cubicBezTo>
                    <a:pt x="214" y="310"/>
                    <a:pt x="215" y="308"/>
                    <a:pt x="215" y="308"/>
                  </a:cubicBezTo>
                  <a:cubicBezTo>
                    <a:pt x="215" y="307"/>
                    <a:pt x="214" y="308"/>
                    <a:pt x="214" y="308"/>
                  </a:cubicBezTo>
                  <a:cubicBezTo>
                    <a:pt x="214" y="308"/>
                    <a:pt x="212" y="308"/>
                    <a:pt x="211" y="309"/>
                  </a:cubicBezTo>
                  <a:cubicBezTo>
                    <a:pt x="211" y="309"/>
                    <a:pt x="209" y="308"/>
                    <a:pt x="209" y="308"/>
                  </a:cubicBezTo>
                  <a:cubicBezTo>
                    <a:pt x="206" y="309"/>
                    <a:pt x="206" y="309"/>
                    <a:pt x="206" y="309"/>
                  </a:cubicBezTo>
                  <a:cubicBezTo>
                    <a:pt x="201" y="311"/>
                    <a:pt x="201" y="311"/>
                    <a:pt x="201" y="311"/>
                  </a:cubicBezTo>
                  <a:cubicBezTo>
                    <a:pt x="202" y="312"/>
                    <a:pt x="202" y="312"/>
                    <a:pt x="202" y="312"/>
                  </a:cubicBezTo>
                  <a:cubicBezTo>
                    <a:pt x="202" y="312"/>
                    <a:pt x="205" y="312"/>
                    <a:pt x="206" y="312"/>
                  </a:cubicBezTo>
                  <a:close/>
                  <a:moveTo>
                    <a:pt x="186" y="310"/>
                  </a:moveTo>
                  <a:cubicBezTo>
                    <a:pt x="186" y="311"/>
                    <a:pt x="186" y="311"/>
                    <a:pt x="186" y="311"/>
                  </a:cubicBezTo>
                  <a:cubicBezTo>
                    <a:pt x="190" y="311"/>
                    <a:pt x="190" y="311"/>
                    <a:pt x="190" y="311"/>
                  </a:cubicBezTo>
                  <a:cubicBezTo>
                    <a:pt x="194" y="309"/>
                    <a:pt x="194" y="309"/>
                    <a:pt x="194" y="309"/>
                  </a:cubicBezTo>
                  <a:cubicBezTo>
                    <a:pt x="191" y="307"/>
                    <a:pt x="191" y="307"/>
                    <a:pt x="191" y="307"/>
                  </a:cubicBezTo>
                  <a:cubicBezTo>
                    <a:pt x="189" y="306"/>
                    <a:pt x="189" y="306"/>
                    <a:pt x="189" y="306"/>
                  </a:cubicBezTo>
                  <a:cubicBezTo>
                    <a:pt x="189" y="306"/>
                    <a:pt x="187" y="306"/>
                    <a:pt x="187" y="307"/>
                  </a:cubicBezTo>
                  <a:cubicBezTo>
                    <a:pt x="187" y="307"/>
                    <a:pt x="186" y="308"/>
                    <a:pt x="186" y="308"/>
                  </a:cubicBezTo>
                  <a:cubicBezTo>
                    <a:pt x="186" y="309"/>
                    <a:pt x="186" y="309"/>
                    <a:pt x="186" y="309"/>
                  </a:cubicBezTo>
                  <a:cubicBezTo>
                    <a:pt x="186" y="309"/>
                    <a:pt x="186" y="309"/>
                    <a:pt x="186" y="310"/>
                  </a:cubicBezTo>
                  <a:close/>
                  <a:moveTo>
                    <a:pt x="216" y="296"/>
                  </a:moveTo>
                  <a:cubicBezTo>
                    <a:pt x="216" y="298"/>
                    <a:pt x="216" y="298"/>
                    <a:pt x="216" y="298"/>
                  </a:cubicBezTo>
                  <a:cubicBezTo>
                    <a:pt x="216" y="299"/>
                    <a:pt x="216" y="299"/>
                    <a:pt x="216" y="299"/>
                  </a:cubicBezTo>
                  <a:cubicBezTo>
                    <a:pt x="221" y="299"/>
                    <a:pt x="221" y="299"/>
                    <a:pt x="221" y="299"/>
                  </a:cubicBezTo>
                  <a:cubicBezTo>
                    <a:pt x="224" y="298"/>
                    <a:pt x="224" y="298"/>
                    <a:pt x="224" y="298"/>
                  </a:cubicBezTo>
                  <a:cubicBezTo>
                    <a:pt x="222" y="297"/>
                    <a:pt x="222" y="297"/>
                    <a:pt x="222" y="297"/>
                  </a:cubicBezTo>
                  <a:cubicBezTo>
                    <a:pt x="218" y="296"/>
                    <a:pt x="218" y="296"/>
                    <a:pt x="218" y="296"/>
                  </a:cubicBezTo>
                  <a:lnTo>
                    <a:pt x="216" y="296"/>
                  </a:lnTo>
                  <a:close/>
                  <a:moveTo>
                    <a:pt x="272" y="310"/>
                  </a:moveTo>
                  <a:cubicBezTo>
                    <a:pt x="272" y="310"/>
                    <a:pt x="270" y="306"/>
                    <a:pt x="270" y="306"/>
                  </a:cubicBezTo>
                  <a:cubicBezTo>
                    <a:pt x="270" y="306"/>
                    <a:pt x="268" y="305"/>
                    <a:pt x="269" y="305"/>
                  </a:cubicBezTo>
                  <a:cubicBezTo>
                    <a:pt x="270" y="305"/>
                    <a:pt x="272" y="305"/>
                    <a:pt x="272" y="304"/>
                  </a:cubicBezTo>
                  <a:cubicBezTo>
                    <a:pt x="271" y="304"/>
                    <a:pt x="268" y="302"/>
                    <a:pt x="268" y="302"/>
                  </a:cubicBezTo>
                  <a:cubicBezTo>
                    <a:pt x="264" y="299"/>
                    <a:pt x="264" y="299"/>
                    <a:pt x="264" y="299"/>
                  </a:cubicBezTo>
                  <a:cubicBezTo>
                    <a:pt x="261" y="297"/>
                    <a:pt x="261" y="297"/>
                    <a:pt x="261" y="297"/>
                  </a:cubicBezTo>
                  <a:cubicBezTo>
                    <a:pt x="257" y="296"/>
                    <a:pt x="257" y="296"/>
                    <a:pt x="257" y="296"/>
                  </a:cubicBezTo>
                  <a:cubicBezTo>
                    <a:pt x="252" y="294"/>
                    <a:pt x="252" y="294"/>
                    <a:pt x="252" y="294"/>
                  </a:cubicBezTo>
                  <a:cubicBezTo>
                    <a:pt x="247" y="293"/>
                    <a:pt x="247" y="293"/>
                    <a:pt x="247" y="293"/>
                  </a:cubicBezTo>
                  <a:cubicBezTo>
                    <a:pt x="241" y="291"/>
                    <a:pt x="241" y="291"/>
                    <a:pt x="241" y="291"/>
                  </a:cubicBezTo>
                  <a:cubicBezTo>
                    <a:pt x="241" y="291"/>
                    <a:pt x="241" y="293"/>
                    <a:pt x="241" y="294"/>
                  </a:cubicBezTo>
                  <a:cubicBezTo>
                    <a:pt x="241" y="295"/>
                    <a:pt x="236" y="297"/>
                    <a:pt x="236" y="297"/>
                  </a:cubicBezTo>
                  <a:cubicBezTo>
                    <a:pt x="233" y="292"/>
                    <a:pt x="233" y="292"/>
                    <a:pt x="233" y="292"/>
                  </a:cubicBezTo>
                  <a:cubicBezTo>
                    <a:pt x="233" y="290"/>
                    <a:pt x="233" y="290"/>
                    <a:pt x="233" y="290"/>
                  </a:cubicBezTo>
                  <a:cubicBezTo>
                    <a:pt x="225" y="288"/>
                    <a:pt x="225" y="288"/>
                    <a:pt x="225" y="288"/>
                  </a:cubicBezTo>
                  <a:cubicBezTo>
                    <a:pt x="223" y="289"/>
                    <a:pt x="223" y="289"/>
                    <a:pt x="223" y="289"/>
                  </a:cubicBezTo>
                  <a:cubicBezTo>
                    <a:pt x="223" y="289"/>
                    <a:pt x="224" y="294"/>
                    <a:pt x="224" y="295"/>
                  </a:cubicBezTo>
                  <a:cubicBezTo>
                    <a:pt x="224" y="295"/>
                    <a:pt x="227" y="296"/>
                    <a:pt x="228" y="297"/>
                  </a:cubicBezTo>
                  <a:cubicBezTo>
                    <a:pt x="228" y="297"/>
                    <a:pt x="230" y="298"/>
                    <a:pt x="230" y="298"/>
                  </a:cubicBezTo>
                  <a:cubicBezTo>
                    <a:pt x="231" y="299"/>
                    <a:pt x="236" y="299"/>
                    <a:pt x="236" y="299"/>
                  </a:cubicBezTo>
                  <a:cubicBezTo>
                    <a:pt x="237" y="299"/>
                    <a:pt x="240" y="299"/>
                    <a:pt x="241" y="300"/>
                  </a:cubicBezTo>
                  <a:cubicBezTo>
                    <a:pt x="241" y="301"/>
                    <a:pt x="243" y="304"/>
                    <a:pt x="243" y="304"/>
                  </a:cubicBezTo>
                  <a:cubicBezTo>
                    <a:pt x="245" y="306"/>
                    <a:pt x="245" y="306"/>
                    <a:pt x="245" y="306"/>
                  </a:cubicBezTo>
                  <a:cubicBezTo>
                    <a:pt x="249" y="309"/>
                    <a:pt x="249" y="309"/>
                    <a:pt x="249" y="309"/>
                  </a:cubicBezTo>
                  <a:cubicBezTo>
                    <a:pt x="254" y="310"/>
                    <a:pt x="254" y="310"/>
                    <a:pt x="254" y="310"/>
                  </a:cubicBezTo>
                  <a:cubicBezTo>
                    <a:pt x="256" y="308"/>
                    <a:pt x="256" y="308"/>
                    <a:pt x="256" y="308"/>
                  </a:cubicBezTo>
                  <a:cubicBezTo>
                    <a:pt x="261" y="307"/>
                    <a:pt x="261" y="307"/>
                    <a:pt x="261" y="307"/>
                  </a:cubicBezTo>
                  <a:cubicBezTo>
                    <a:pt x="261" y="307"/>
                    <a:pt x="263" y="308"/>
                    <a:pt x="264" y="308"/>
                  </a:cubicBezTo>
                  <a:cubicBezTo>
                    <a:pt x="264" y="308"/>
                    <a:pt x="265" y="309"/>
                    <a:pt x="266" y="310"/>
                  </a:cubicBezTo>
                  <a:cubicBezTo>
                    <a:pt x="266" y="311"/>
                    <a:pt x="267" y="313"/>
                    <a:pt x="267" y="313"/>
                  </a:cubicBezTo>
                  <a:cubicBezTo>
                    <a:pt x="274" y="314"/>
                    <a:pt x="274" y="314"/>
                    <a:pt x="274" y="314"/>
                  </a:cubicBezTo>
                  <a:cubicBezTo>
                    <a:pt x="276" y="314"/>
                    <a:pt x="276" y="314"/>
                    <a:pt x="276" y="314"/>
                  </a:cubicBezTo>
                  <a:cubicBezTo>
                    <a:pt x="276" y="314"/>
                    <a:pt x="272" y="311"/>
                    <a:pt x="272" y="310"/>
                  </a:cubicBezTo>
                  <a:close/>
                  <a:moveTo>
                    <a:pt x="287" y="295"/>
                  </a:moveTo>
                  <a:cubicBezTo>
                    <a:pt x="287" y="294"/>
                    <a:pt x="287" y="293"/>
                    <a:pt x="287" y="292"/>
                  </a:cubicBezTo>
                  <a:cubicBezTo>
                    <a:pt x="286" y="292"/>
                    <a:pt x="286" y="293"/>
                    <a:pt x="286" y="293"/>
                  </a:cubicBezTo>
                  <a:cubicBezTo>
                    <a:pt x="286" y="293"/>
                    <a:pt x="282" y="296"/>
                    <a:pt x="281" y="297"/>
                  </a:cubicBezTo>
                  <a:cubicBezTo>
                    <a:pt x="279" y="297"/>
                    <a:pt x="279" y="298"/>
                    <a:pt x="279" y="298"/>
                  </a:cubicBezTo>
                  <a:cubicBezTo>
                    <a:pt x="274" y="299"/>
                    <a:pt x="274" y="299"/>
                    <a:pt x="274" y="299"/>
                  </a:cubicBezTo>
                  <a:cubicBezTo>
                    <a:pt x="274" y="299"/>
                    <a:pt x="274" y="299"/>
                    <a:pt x="273" y="300"/>
                  </a:cubicBezTo>
                  <a:cubicBezTo>
                    <a:pt x="271" y="302"/>
                    <a:pt x="273" y="303"/>
                    <a:pt x="273" y="303"/>
                  </a:cubicBezTo>
                  <a:cubicBezTo>
                    <a:pt x="273" y="304"/>
                    <a:pt x="273" y="305"/>
                    <a:pt x="273" y="305"/>
                  </a:cubicBezTo>
                  <a:cubicBezTo>
                    <a:pt x="275" y="304"/>
                    <a:pt x="275" y="304"/>
                    <a:pt x="275" y="304"/>
                  </a:cubicBezTo>
                  <a:cubicBezTo>
                    <a:pt x="276" y="304"/>
                    <a:pt x="276" y="304"/>
                    <a:pt x="276" y="304"/>
                  </a:cubicBezTo>
                  <a:cubicBezTo>
                    <a:pt x="276" y="304"/>
                    <a:pt x="278" y="303"/>
                    <a:pt x="279" y="303"/>
                  </a:cubicBezTo>
                  <a:cubicBezTo>
                    <a:pt x="279" y="303"/>
                    <a:pt x="281" y="302"/>
                    <a:pt x="281" y="302"/>
                  </a:cubicBezTo>
                  <a:cubicBezTo>
                    <a:pt x="284" y="300"/>
                    <a:pt x="284" y="300"/>
                    <a:pt x="284" y="300"/>
                  </a:cubicBezTo>
                  <a:cubicBezTo>
                    <a:pt x="284" y="300"/>
                    <a:pt x="287" y="296"/>
                    <a:pt x="287" y="295"/>
                  </a:cubicBezTo>
                  <a:close/>
                  <a:moveTo>
                    <a:pt x="245" y="382"/>
                  </a:moveTo>
                  <a:cubicBezTo>
                    <a:pt x="246" y="382"/>
                    <a:pt x="251" y="379"/>
                    <a:pt x="251" y="378"/>
                  </a:cubicBezTo>
                  <a:cubicBezTo>
                    <a:pt x="252" y="377"/>
                    <a:pt x="255" y="376"/>
                    <a:pt x="256" y="376"/>
                  </a:cubicBezTo>
                  <a:cubicBezTo>
                    <a:pt x="257" y="375"/>
                    <a:pt x="258" y="374"/>
                    <a:pt x="258" y="373"/>
                  </a:cubicBezTo>
                  <a:cubicBezTo>
                    <a:pt x="258" y="372"/>
                    <a:pt x="261" y="370"/>
                    <a:pt x="261" y="369"/>
                  </a:cubicBezTo>
                  <a:cubicBezTo>
                    <a:pt x="261" y="368"/>
                    <a:pt x="265" y="367"/>
                    <a:pt x="266" y="366"/>
                  </a:cubicBezTo>
                  <a:cubicBezTo>
                    <a:pt x="266" y="366"/>
                    <a:pt x="267" y="363"/>
                    <a:pt x="267" y="363"/>
                  </a:cubicBezTo>
                  <a:cubicBezTo>
                    <a:pt x="269" y="360"/>
                    <a:pt x="269" y="360"/>
                    <a:pt x="269" y="360"/>
                  </a:cubicBezTo>
                  <a:cubicBezTo>
                    <a:pt x="269" y="360"/>
                    <a:pt x="269" y="357"/>
                    <a:pt x="269" y="356"/>
                  </a:cubicBezTo>
                  <a:cubicBezTo>
                    <a:pt x="270" y="355"/>
                    <a:pt x="268" y="351"/>
                    <a:pt x="268" y="351"/>
                  </a:cubicBezTo>
                  <a:cubicBezTo>
                    <a:pt x="267" y="350"/>
                    <a:pt x="266" y="350"/>
                    <a:pt x="266" y="348"/>
                  </a:cubicBezTo>
                  <a:cubicBezTo>
                    <a:pt x="266" y="347"/>
                    <a:pt x="267" y="346"/>
                    <a:pt x="267" y="346"/>
                  </a:cubicBezTo>
                  <a:cubicBezTo>
                    <a:pt x="262" y="343"/>
                    <a:pt x="262" y="343"/>
                    <a:pt x="262" y="343"/>
                  </a:cubicBezTo>
                  <a:cubicBezTo>
                    <a:pt x="262" y="343"/>
                    <a:pt x="261" y="338"/>
                    <a:pt x="260" y="337"/>
                  </a:cubicBezTo>
                  <a:cubicBezTo>
                    <a:pt x="260" y="336"/>
                    <a:pt x="257" y="334"/>
                    <a:pt x="257" y="333"/>
                  </a:cubicBezTo>
                  <a:cubicBezTo>
                    <a:pt x="257" y="331"/>
                    <a:pt x="258" y="328"/>
                    <a:pt x="258" y="326"/>
                  </a:cubicBezTo>
                  <a:cubicBezTo>
                    <a:pt x="258" y="324"/>
                    <a:pt x="252" y="323"/>
                    <a:pt x="251" y="323"/>
                  </a:cubicBezTo>
                  <a:cubicBezTo>
                    <a:pt x="250" y="323"/>
                    <a:pt x="251" y="325"/>
                    <a:pt x="251" y="326"/>
                  </a:cubicBezTo>
                  <a:cubicBezTo>
                    <a:pt x="251" y="327"/>
                    <a:pt x="250" y="327"/>
                    <a:pt x="248" y="330"/>
                  </a:cubicBezTo>
                  <a:cubicBezTo>
                    <a:pt x="246" y="332"/>
                    <a:pt x="246" y="331"/>
                    <a:pt x="246" y="332"/>
                  </a:cubicBezTo>
                  <a:cubicBezTo>
                    <a:pt x="245" y="333"/>
                    <a:pt x="244" y="337"/>
                    <a:pt x="244" y="337"/>
                  </a:cubicBezTo>
                  <a:cubicBezTo>
                    <a:pt x="244" y="337"/>
                    <a:pt x="240" y="336"/>
                    <a:pt x="239" y="335"/>
                  </a:cubicBezTo>
                  <a:cubicBezTo>
                    <a:pt x="239" y="334"/>
                    <a:pt x="235" y="332"/>
                    <a:pt x="235" y="332"/>
                  </a:cubicBezTo>
                  <a:cubicBezTo>
                    <a:pt x="235" y="332"/>
                    <a:pt x="238" y="326"/>
                    <a:pt x="239" y="325"/>
                  </a:cubicBezTo>
                  <a:cubicBezTo>
                    <a:pt x="239" y="325"/>
                    <a:pt x="235" y="324"/>
                    <a:pt x="234" y="324"/>
                  </a:cubicBezTo>
                  <a:cubicBezTo>
                    <a:pt x="232" y="324"/>
                    <a:pt x="232" y="325"/>
                    <a:pt x="230" y="325"/>
                  </a:cubicBezTo>
                  <a:cubicBezTo>
                    <a:pt x="228" y="325"/>
                    <a:pt x="225" y="326"/>
                    <a:pt x="222" y="328"/>
                  </a:cubicBezTo>
                  <a:cubicBezTo>
                    <a:pt x="218" y="329"/>
                    <a:pt x="221" y="331"/>
                    <a:pt x="221" y="332"/>
                  </a:cubicBezTo>
                  <a:cubicBezTo>
                    <a:pt x="221" y="333"/>
                    <a:pt x="221" y="334"/>
                    <a:pt x="221" y="336"/>
                  </a:cubicBezTo>
                  <a:cubicBezTo>
                    <a:pt x="221" y="337"/>
                    <a:pt x="219" y="336"/>
                    <a:pt x="218" y="335"/>
                  </a:cubicBezTo>
                  <a:cubicBezTo>
                    <a:pt x="217" y="335"/>
                    <a:pt x="215" y="333"/>
                    <a:pt x="215" y="332"/>
                  </a:cubicBezTo>
                  <a:cubicBezTo>
                    <a:pt x="215" y="331"/>
                    <a:pt x="213" y="331"/>
                    <a:pt x="213" y="331"/>
                  </a:cubicBezTo>
                  <a:cubicBezTo>
                    <a:pt x="212" y="330"/>
                    <a:pt x="210" y="332"/>
                    <a:pt x="209" y="333"/>
                  </a:cubicBezTo>
                  <a:cubicBezTo>
                    <a:pt x="208" y="334"/>
                    <a:pt x="207" y="336"/>
                    <a:pt x="206" y="336"/>
                  </a:cubicBezTo>
                  <a:cubicBezTo>
                    <a:pt x="205" y="337"/>
                    <a:pt x="202" y="339"/>
                    <a:pt x="202" y="340"/>
                  </a:cubicBezTo>
                  <a:cubicBezTo>
                    <a:pt x="201" y="340"/>
                    <a:pt x="202" y="341"/>
                    <a:pt x="200" y="344"/>
                  </a:cubicBezTo>
                  <a:cubicBezTo>
                    <a:pt x="198" y="347"/>
                    <a:pt x="199" y="345"/>
                    <a:pt x="198" y="347"/>
                  </a:cubicBezTo>
                  <a:cubicBezTo>
                    <a:pt x="198" y="348"/>
                    <a:pt x="196" y="348"/>
                    <a:pt x="196" y="348"/>
                  </a:cubicBezTo>
                  <a:cubicBezTo>
                    <a:pt x="196" y="348"/>
                    <a:pt x="192" y="346"/>
                    <a:pt x="191" y="346"/>
                  </a:cubicBezTo>
                  <a:cubicBezTo>
                    <a:pt x="190" y="346"/>
                    <a:pt x="186" y="348"/>
                    <a:pt x="186" y="348"/>
                  </a:cubicBezTo>
                  <a:cubicBezTo>
                    <a:pt x="186" y="350"/>
                    <a:pt x="186" y="350"/>
                    <a:pt x="186" y="350"/>
                  </a:cubicBezTo>
                  <a:cubicBezTo>
                    <a:pt x="186" y="350"/>
                    <a:pt x="188" y="352"/>
                    <a:pt x="188" y="353"/>
                  </a:cubicBezTo>
                  <a:cubicBezTo>
                    <a:pt x="188" y="354"/>
                    <a:pt x="188" y="356"/>
                    <a:pt x="188" y="357"/>
                  </a:cubicBezTo>
                  <a:cubicBezTo>
                    <a:pt x="188" y="358"/>
                    <a:pt x="189" y="359"/>
                    <a:pt x="189" y="360"/>
                  </a:cubicBezTo>
                  <a:cubicBezTo>
                    <a:pt x="189" y="361"/>
                    <a:pt x="190" y="363"/>
                    <a:pt x="190" y="364"/>
                  </a:cubicBezTo>
                  <a:cubicBezTo>
                    <a:pt x="190" y="365"/>
                    <a:pt x="193" y="367"/>
                    <a:pt x="194" y="368"/>
                  </a:cubicBezTo>
                  <a:cubicBezTo>
                    <a:pt x="195" y="369"/>
                    <a:pt x="194" y="369"/>
                    <a:pt x="194" y="371"/>
                  </a:cubicBezTo>
                  <a:cubicBezTo>
                    <a:pt x="194" y="373"/>
                    <a:pt x="195" y="374"/>
                    <a:pt x="195" y="374"/>
                  </a:cubicBezTo>
                  <a:cubicBezTo>
                    <a:pt x="195" y="374"/>
                    <a:pt x="198" y="374"/>
                    <a:pt x="199" y="374"/>
                  </a:cubicBezTo>
                  <a:cubicBezTo>
                    <a:pt x="200" y="374"/>
                    <a:pt x="199" y="374"/>
                    <a:pt x="203" y="375"/>
                  </a:cubicBezTo>
                  <a:cubicBezTo>
                    <a:pt x="206" y="376"/>
                    <a:pt x="207" y="376"/>
                    <a:pt x="210" y="375"/>
                  </a:cubicBezTo>
                  <a:cubicBezTo>
                    <a:pt x="213" y="374"/>
                    <a:pt x="212" y="374"/>
                    <a:pt x="213" y="372"/>
                  </a:cubicBezTo>
                  <a:cubicBezTo>
                    <a:pt x="214" y="371"/>
                    <a:pt x="215" y="370"/>
                    <a:pt x="216" y="369"/>
                  </a:cubicBezTo>
                  <a:cubicBezTo>
                    <a:pt x="217" y="369"/>
                    <a:pt x="221" y="369"/>
                    <a:pt x="222" y="369"/>
                  </a:cubicBezTo>
                  <a:cubicBezTo>
                    <a:pt x="222" y="369"/>
                    <a:pt x="225" y="369"/>
                    <a:pt x="226" y="369"/>
                  </a:cubicBezTo>
                  <a:cubicBezTo>
                    <a:pt x="226" y="369"/>
                    <a:pt x="228" y="370"/>
                    <a:pt x="231" y="371"/>
                  </a:cubicBezTo>
                  <a:cubicBezTo>
                    <a:pt x="233" y="372"/>
                    <a:pt x="233" y="373"/>
                    <a:pt x="233" y="373"/>
                  </a:cubicBezTo>
                  <a:cubicBezTo>
                    <a:pt x="233" y="373"/>
                    <a:pt x="235" y="374"/>
                    <a:pt x="237" y="374"/>
                  </a:cubicBezTo>
                  <a:cubicBezTo>
                    <a:pt x="238" y="375"/>
                    <a:pt x="238" y="376"/>
                    <a:pt x="238" y="378"/>
                  </a:cubicBezTo>
                  <a:cubicBezTo>
                    <a:pt x="238" y="379"/>
                    <a:pt x="240" y="381"/>
                    <a:pt x="241" y="382"/>
                  </a:cubicBezTo>
                  <a:cubicBezTo>
                    <a:pt x="241" y="384"/>
                    <a:pt x="244" y="383"/>
                    <a:pt x="245" y="382"/>
                  </a:cubicBezTo>
                  <a:close/>
                  <a:moveTo>
                    <a:pt x="246" y="385"/>
                  </a:moveTo>
                  <a:cubicBezTo>
                    <a:pt x="246" y="385"/>
                    <a:pt x="245" y="388"/>
                    <a:pt x="245" y="388"/>
                  </a:cubicBezTo>
                  <a:cubicBezTo>
                    <a:pt x="244" y="387"/>
                    <a:pt x="244" y="387"/>
                    <a:pt x="244" y="387"/>
                  </a:cubicBezTo>
                  <a:cubicBezTo>
                    <a:pt x="243" y="386"/>
                    <a:pt x="243" y="386"/>
                    <a:pt x="243" y="386"/>
                  </a:cubicBezTo>
                  <a:cubicBezTo>
                    <a:pt x="243" y="386"/>
                    <a:pt x="242" y="390"/>
                    <a:pt x="242" y="390"/>
                  </a:cubicBezTo>
                  <a:cubicBezTo>
                    <a:pt x="242" y="390"/>
                    <a:pt x="245" y="394"/>
                    <a:pt x="245" y="393"/>
                  </a:cubicBezTo>
                  <a:cubicBezTo>
                    <a:pt x="245" y="392"/>
                    <a:pt x="247" y="390"/>
                    <a:pt x="247" y="390"/>
                  </a:cubicBezTo>
                  <a:cubicBezTo>
                    <a:pt x="247" y="390"/>
                    <a:pt x="248" y="386"/>
                    <a:pt x="248" y="386"/>
                  </a:cubicBezTo>
                  <a:cubicBezTo>
                    <a:pt x="248" y="386"/>
                    <a:pt x="246" y="384"/>
                    <a:pt x="246" y="385"/>
                  </a:cubicBezTo>
                  <a:close/>
                  <a:moveTo>
                    <a:pt x="272" y="386"/>
                  </a:moveTo>
                  <a:cubicBezTo>
                    <a:pt x="272" y="386"/>
                    <a:pt x="271" y="388"/>
                    <a:pt x="271" y="389"/>
                  </a:cubicBezTo>
                  <a:cubicBezTo>
                    <a:pt x="271" y="390"/>
                    <a:pt x="269" y="391"/>
                    <a:pt x="269" y="391"/>
                  </a:cubicBezTo>
                  <a:cubicBezTo>
                    <a:pt x="269" y="392"/>
                    <a:pt x="265" y="393"/>
                    <a:pt x="264" y="394"/>
                  </a:cubicBezTo>
                  <a:cubicBezTo>
                    <a:pt x="263" y="394"/>
                    <a:pt x="259" y="396"/>
                    <a:pt x="259" y="396"/>
                  </a:cubicBezTo>
                  <a:cubicBezTo>
                    <a:pt x="258" y="396"/>
                    <a:pt x="255" y="399"/>
                    <a:pt x="255" y="399"/>
                  </a:cubicBezTo>
                  <a:cubicBezTo>
                    <a:pt x="249" y="401"/>
                    <a:pt x="249" y="401"/>
                    <a:pt x="249" y="401"/>
                  </a:cubicBezTo>
                  <a:cubicBezTo>
                    <a:pt x="248" y="403"/>
                    <a:pt x="251" y="402"/>
                    <a:pt x="251" y="402"/>
                  </a:cubicBezTo>
                  <a:cubicBezTo>
                    <a:pt x="251" y="402"/>
                    <a:pt x="253" y="401"/>
                    <a:pt x="254" y="401"/>
                  </a:cubicBezTo>
                  <a:cubicBezTo>
                    <a:pt x="255" y="400"/>
                    <a:pt x="256" y="400"/>
                    <a:pt x="257" y="399"/>
                  </a:cubicBezTo>
                  <a:cubicBezTo>
                    <a:pt x="257" y="399"/>
                    <a:pt x="260" y="399"/>
                    <a:pt x="260" y="399"/>
                  </a:cubicBezTo>
                  <a:cubicBezTo>
                    <a:pt x="260" y="399"/>
                    <a:pt x="266" y="396"/>
                    <a:pt x="267" y="395"/>
                  </a:cubicBezTo>
                  <a:cubicBezTo>
                    <a:pt x="268" y="394"/>
                    <a:pt x="270" y="393"/>
                    <a:pt x="270" y="392"/>
                  </a:cubicBezTo>
                  <a:cubicBezTo>
                    <a:pt x="271" y="392"/>
                    <a:pt x="272" y="392"/>
                    <a:pt x="274" y="391"/>
                  </a:cubicBezTo>
                  <a:cubicBezTo>
                    <a:pt x="275" y="391"/>
                    <a:pt x="274" y="390"/>
                    <a:pt x="274" y="390"/>
                  </a:cubicBezTo>
                  <a:cubicBezTo>
                    <a:pt x="274" y="390"/>
                    <a:pt x="274" y="390"/>
                    <a:pt x="273" y="389"/>
                  </a:cubicBezTo>
                  <a:cubicBezTo>
                    <a:pt x="273" y="388"/>
                    <a:pt x="275" y="388"/>
                    <a:pt x="275" y="388"/>
                  </a:cubicBezTo>
                  <a:cubicBezTo>
                    <a:pt x="275" y="388"/>
                    <a:pt x="275" y="384"/>
                    <a:pt x="275" y="383"/>
                  </a:cubicBezTo>
                  <a:cubicBezTo>
                    <a:pt x="275" y="383"/>
                    <a:pt x="272" y="385"/>
                    <a:pt x="272" y="386"/>
                  </a:cubicBezTo>
                  <a:close/>
                  <a:moveTo>
                    <a:pt x="302" y="314"/>
                  </a:moveTo>
                  <a:cubicBezTo>
                    <a:pt x="301" y="310"/>
                    <a:pt x="301" y="310"/>
                    <a:pt x="301" y="310"/>
                  </a:cubicBezTo>
                  <a:cubicBezTo>
                    <a:pt x="299" y="309"/>
                    <a:pt x="299" y="309"/>
                    <a:pt x="299" y="309"/>
                  </a:cubicBezTo>
                  <a:cubicBezTo>
                    <a:pt x="299" y="312"/>
                    <a:pt x="299" y="312"/>
                    <a:pt x="299" y="312"/>
                  </a:cubicBezTo>
                  <a:cubicBezTo>
                    <a:pt x="299" y="312"/>
                    <a:pt x="299" y="313"/>
                    <a:pt x="298" y="314"/>
                  </a:cubicBezTo>
                  <a:cubicBezTo>
                    <a:pt x="297" y="315"/>
                    <a:pt x="299" y="317"/>
                    <a:pt x="299" y="317"/>
                  </a:cubicBezTo>
                  <a:cubicBezTo>
                    <a:pt x="299" y="317"/>
                    <a:pt x="303" y="315"/>
                    <a:pt x="303" y="314"/>
                  </a:cubicBezTo>
                  <a:cubicBezTo>
                    <a:pt x="304" y="313"/>
                    <a:pt x="302" y="314"/>
                    <a:pt x="302" y="314"/>
                  </a:cubicBezTo>
                  <a:close/>
                  <a:moveTo>
                    <a:pt x="312" y="312"/>
                  </a:moveTo>
                  <a:cubicBezTo>
                    <a:pt x="312" y="315"/>
                    <a:pt x="312" y="315"/>
                    <a:pt x="312" y="315"/>
                  </a:cubicBezTo>
                  <a:cubicBezTo>
                    <a:pt x="311" y="316"/>
                    <a:pt x="311" y="316"/>
                    <a:pt x="311" y="316"/>
                  </a:cubicBezTo>
                  <a:cubicBezTo>
                    <a:pt x="310" y="315"/>
                    <a:pt x="310" y="315"/>
                    <a:pt x="310" y="315"/>
                  </a:cubicBezTo>
                  <a:cubicBezTo>
                    <a:pt x="309" y="316"/>
                    <a:pt x="309" y="316"/>
                    <a:pt x="309" y="316"/>
                  </a:cubicBezTo>
                  <a:cubicBezTo>
                    <a:pt x="309" y="316"/>
                    <a:pt x="310" y="317"/>
                    <a:pt x="310" y="318"/>
                  </a:cubicBezTo>
                  <a:cubicBezTo>
                    <a:pt x="310" y="319"/>
                    <a:pt x="313" y="319"/>
                    <a:pt x="313" y="319"/>
                  </a:cubicBezTo>
                  <a:cubicBezTo>
                    <a:pt x="313" y="319"/>
                    <a:pt x="316" y="316"/>
                    <a:pt x="316" y="316"/>
                  </a:cubicBezTo>
                  <a:cubicBezTo>
                    <a:pt x="317" y="316"/>
                    <a:pt x="317" y="314"/>
                    <a:pt x="317" y="314"/>
                  </a:cubicBezTo>
                  <a:cubicBezTo>
                    <a:pt x="315" y="312"/>
                    <a:pt x="315" y="312"/>
                    <a:pt x="315" y="312"/>
                  </a:cubicBezTo>
                  <a:lnTo>
                    <a:pt x="312" y="312"/>
                  </a:lnTo>
                  <a:close/>
                  <a:moveTo>
                    <a:pt x="286" y="310"/>
                  </a:moveTo>
                  <a:cubicBezTo>
                    <a:pt x="286" y="310"/>
                    <a:pt x="286" y="310"/>
                    <a:pt x="286" y="309"/>
                  </a:cubicBezTo>
                  <a:cubicBezTo>
                    <a:pt x="285" y="309"/>
                    <a:pt x="284" y="310"/>
                    <a:pt x="284" y="311"/>
                  </a:cubicBezTo>
                  <a:cubicBezTo>
                    <a:pt x="284" y="311"/>
                    <a:pt x="282" y="313"/>
                    <a:pt x="281" y="313"/>
                  </a:cubicBezTo>
                  <a:cubicBezTo>
                    <a:pt x="281" y="314"/>
                    <a:pt x="288" y="314"/>
                    <a:pt x="288" y="314"/>
                  </a:cubicBezTo>
                  <a:cubicBezTo>
                    <a:pt x="289" y="314"/>
                    <a:pt x="290" y="313"/>
                    <a:pt x="290" y="313"/>
                  </a:cubicBezTo>
                  <a:cubicBezTo>
                    <a:pt x="290" y="313"/>
                    <a:pt x="290" y="311"/>
                    <a:pt x="290" y="310"/>
                  </a:cubicBezTo>
                  <a:cubicBezTo>
                    <a:pt x="290" y="310"/>
                    <a:pt x="286" y="310"/>
                    <a:pt x="286" y="310"/>
                  </a:cubicBezTo>
                  <a:close/>
                </a:path>
              </a:pathLst>
            </a:custGeom>
            <a:solidFill>
              <a:schemeClr val="bg1"/>
            </a:solidFill>
            <a:ln>
              <a:noFill/>
            </a:ln>
            <a:extLst/>
          </p:spPr>
          <p:txBody>
            <a:bodyPr/>
            <a:lstStyle/>
            <a:p>
              <a:pPr>
                <a:defRPr/>
              </a:pPr>
              <a:endParaRPr lang="zh-CN" altLang="en-US" sz="1600"/>
            </a:p>
          </p:txBody>
        </p:sp>
        <p:sp>
          <p:nvSpPr>
            <p:cNvPr id="32" name="83"/>
            <p:cNvSpPr>
              <a:spLocks noEditPoints="1"/>
            </p:cNvSpPr>
            <p:nvPr>
              <p:custDataLst>
                <p:tags r:id="rId24"/>
              </p:custDataLst>
            </p:nvPr>
          </p:nvSpPr>
          <p:spPr bwMode="auto">
            <a:xfrm>
              <a:off x="1830821" y="4319991"/>
              <a:ext cx="435252" cy="435252"/>
            </a:xfrm>
            <a:custGeom>
              <a:avLst/>
              <a:gdLst>
                <a:gd name="T0" fmla="*/ 115 w 219"/>
                <a:gd name="T1" fmla="*/ 3 h 219"/>
                <a:gd name="T2" fmla="*/ 3 w 219"/>
                <a:gd name="T3" fmla="*/ 103 h 219"/>
                <a:gd name="T4" fmla="*/ 103 w 219"/>
                <a:gd name="T5" fmla="*/ 215 h 219"/>
                <a:gd name="T6" fmla="*/ 215 w 219"/>
                <a:gd name="T7" fmla="*/ 115 h 219"/>
                <a:gd name="T8" fmla="*/ 115 w 219"/>
                <a:gd name="T9" fmla="*/ 3 h 219"/>
                <a:gd name="T10" fmla="*/ 105 w 219"/>
                <a:gd name="T11" fmla="*/ 188 h 219"/>
                <a:gd name="T12" fmla="*/ 30 w 219"/>
                <a:gd name="T13" fmla="*/ 105 h 219"/>
                <a:gd name="T14" fmla="*/ 114 w 219"/>
                <a:gd name="T15" fmla="*/ 30 h 219"/>
                <a:gd name="T16" fmla="*/ 188 w 219"/>
                <a:gd name="T17" fmla="*/ 114 h 219"/>
                <a:gd name="T18" fmla="*/ 105 w 219"/>
                <a:gd name="T19" fmla="*/ 18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9" h="219">
                  <a:moveTo>
                    <a:pt x="115" y="3"/>
                  </a:moveTo>
                  <a:cubicBezTo>
                    <a:pt x="57" y="0"/>
                    <a:pt x="6" y="45"/>
                    <a:pt x="3" y="103"/>
                  </a:cubicBezTo>
                  <a:cubicBezTo>
                    <a:pt x="0" y="162"/>
                    <a:pt x="44" y="212"/>
                    <a:pt x="103" y="215"/>
                  </a:cubicBezTo>
                  <a:cubicBezTo>
                    <a:pt x="162" y="219"/>
                    <a:pt x="212" y="174"/>
                    <a:pt x="215" y="115"/>
                  </a:cubicBezTo>
                  <a:cubicBezTo>
                    <a:pt x="219" y="57"/>
                    <a:pt x="174" y="7"/>
                    <a:pt x="115" y="3"/>
                  </a:cubicBezTo>
                  <a:close/>
                  <a:moveTo>
                    <a:pt x="105" y="188"/>
                  </a:moveTo>
                  <a:cubicBezTo>
                    <a:pt x="61" y="186"/>
                    <a:pt x="28" y="148"/>
                    <a:pt x="30" y="105"/>
                  </a:cubicBezTo>
                  <a:cubicBezTo>
                    <a:pt x="33" y="61"/>
                    <a:pt x="70" y="28"/>
                    <a:pt x="114" y="30"/>
                  </a:cubicBezTo>
                  <a:cubicBezTo>
                    <a:pt x="157" y="33"/>
                    <a:pt x="191" y="70"/>
                    <a:pt x="188" y="114"/>
                  </a:cubicBezTo>
                  <a:cubicBezTo>
                    <a:pt x="186" y="158"/>
                    <a:pt x="148" y="191"/>
                    <a:pt x="105" y="188"/>
                  </a:cubicBezTo>
                  <a:close/>
                </a:path>
              </a:pathLst>
            </a:custGeom>
            <a:solidFill>
              <a:schemeClr val="bg1"/>
            </a:solidFill>
            <a:ln>
              <a:noFill/>
            </a:ln>
            <a:extLst/>
          </p:spPr>
          <p:txBody>
            <a:bodyPr/>
            <a:lstStyle/>
            <a:p>
              <a:pPr>
                <a:defRPr/>
              </a:pPr>
              <a:endParaRPr lang="zh-CN" altLang="en-US" sz="1600"/>
            </a:p>
          </p:txBody>
        </p:sp>
        <p:sp>
          <p:nvSpPr>
            <p:cNvPr id="33" name="4"/>
            <p:cNvSpPr>
              <a:spLocks/>
            </p:cNvSpPr>
            <p:nvPr>
              <p:custDataLst>
                <p:tags r:id="rId25"/>
              </p:custDataLst>
            </p:nvPr>
          </p:nvSpPr>
          <p:spPr bwMode="auto">
            <a:xfrm>
              <a:off x="2174837" y="4667355"/>
              <a:ext cx="43525" cy="43525"/>
            </a:xfrm>
            <a:custGeom>
              <a:avLst/>
              <a:gdLst>
                <a:gd name="T0" fmla="*/ 20 w 22"/>
                <a:gd name="T1" fmla="*/ 2 h 22"/>
                <a:gd name="T2" fmla="*/ 19 w 22"/>
                <a:gd name="T3" fmla="*/ 11 h 22"/>
                <a:gd name="T4" fmla="*/ 11 w 22"/>
                <a:gd name="T5" fmla="*/ 19 h 22"/>
                <a:gd name="T6" fmla="*/ 2 w 22"/>
                <a:gd name="T7" fmla="*/ 19 h 22"/>
                <a:gd name="T8" fmla="*/ 2 w 22"/>
                <a:gd name="T9" fmla="*/ 19 h 22"/>
                <a:gd name="T10" fmla="*/ 3 w 22"/>
                <a:gd name="T11" fmla="*/ 11 h 22"/>
                <a:gd name="T12" fmla="*/ 12 w 22"/>
                <a:gd name="T13" fmla="*/ 3 h 22"/>
                <a:gd name="T14" fmla="*/ 20 w 22"/>
                <a:gd name="T15" fmla="*/ 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2">
                  <a:moveTo>
                    <a:pt x="20" y="2"/>
                  </a:moveTo>
                  <a:cubicBezTo>
                    <a:pt x="22" y="4"/>
                    <a:pt x="22" y="8"/>
                    <a:pt x="19" y="11"/>
                  </a:cubicBezTo>
                  <a:cubicBezTo>
                    <a:pt x="11" y="19"/>
                    <a:pt x="11" y="19"/>
                    <a:pt x="11" y="19"/>
                  </a:cubicBezTo>
                  <a:cubicBezTo>
                    <a:pt x="8" y="21"/>
                    <a:pt x="4" y="22"/>
                    <a:pt x="2" y="19"/>
                  </a:cubicBezTo>
                  <a:cubicBezTo>
                    <a:pt x="2" y="19"/>
                    <a:pt x="2" y="19"/>
                    <a:pt x="2" y="19"/>
                  </a:cubicBezTo>
                  <a:cubicBezTo>
                    <a:pt x="0" y="17"/>
                    <a:pt x="0" y="13"/>
                    <a:pt x="3" y="11"/>
                  </a:cubicBezTo>
                  <a:cubicBezTo>
                    <a:pt x="12" y="3"/>
                    <a:pt x="12" y="3"/>
                    <a:pt x="12" y="3"/>
                  </a:cubicBezTo>
                  <a:cubicBezTo>
                    <a:pt x="14" y="0"/>
                    <a:pt x="18" y="0"/>
                    <a:pt x="20" y="2"/>
                  </a:cubicBezTo>
                  <a:close/>
                </a:path>
              </a:pathLst>
            </a:custGeom>
            <a:solidFill>
              <a:schemeClr val="accent2"/>
            </a:solidFill>
            <a:ln>
              <a:noFill/>
            </a:ln>
            <a:extLst/>
          </p:spPr>
          <p:txBody>
            <a:bodyPr/>
            <a:lstStyle/>
            <a:p>
              <a:pPr>
                <a:defRPr/>
              </a:pPr>
              <a:endParaRPr lang="zh-CN" altLang="en-US" sz="1600"/>
            </a:p>
          </p:txBody>
        </p:sp>
        <p:sp>
          <p:nvSpPr>
            <p:cNvPr id="34" name="85"/>
            <p:cNvSpPr>
              <a:spLocks/>
            </p:cNvSpPr>
            <p:nvPr>
              <p:custDataLst>
                <p:tags r:id="rId26"/>
              </p:custDataLst>
            </p:nvPr>
          </p:nvSpPr>
          <p:spPr bwMode="auto">
            <a:xfrm>
              <a:off x="2186556" y="4681585"/>
              <a:ext cx="186656" cy="188330"/>
            </a:xfrm>
            <a:custGeom>
              <a:avLst/>
              <a:gdLst>
                <a:gd name="T0" fmla="*/ 90 w 94"/>
                <a:gd name="T1" fmla="*/ 63 h 95"/>
                <a:gd name="T2" fmla="*/ 89 w 94"/>
                <a:gd name="T3" fmla="*/ 77 h 95"/>
                <a:gd name="T4" fmla="*/ 74 w 94"/>
                <a:gd name="T5" fmla="*/ 91 h 95"/>
                <a:gd name="T6" fmla="*/ 60 w 94"/>
                <a:gd name="T7" fmla="*/ 92 h 95"/>
                <a:gd name="T8" fmla="*/ 60 w 94"/>
                <a:gd name="T9" fmla="*/ 92 h 95"/>
                <a:gd name="T10" fmla="*/ 5 w 94"/>
                <a:gd name="T11" fmla="*/ 18 h 95"/>
                <a:gd name="T12" fmla="*/ 19 w 94"/>
                <a:gd name="T13" fmla="*/ 4 h 95"/>
                <a:gd name="T14" fmla="*/ 90 w 94"/>
                <a:gd name="T15" fmla="*/ 63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4" h="95">
                  <a:moveTo>
                    <a:pt x="90" y="63"/>
                  </a:moveTo>
                  <a:cubicBezTo>
                    <a:pt x="94" y="66"/>
                    <a:pt x="93" y="73"/>
                    <a:pt x="89" y="77"/>
                  </a:cubicBezTo>
                  <a:cubicBezTo>
                    <a:pt x="74" y="91"/>
                    <a:pt x="74" y="91"/>
                    <a:pt x="74" y="91"/>
                  </a:cubicBezTo>
                  <a:cubicBezTo>
                    <a:pt x="70" y="95"/>
                    <a:pt x="63" y="95"/>
                    <a:pt x="60" y="92"/>
                  </a:cubicBezTo>
                  <a:cubicBezTo>
                    <a:pt x="60" y="92"/>
                    <a:pt x="60" y="92"/>
                    <a:pt x="60" y="92"/>
                  </a:cubicBezTo>
                  <a:cubicBezTo>
                    <a:pt x="56" y="88"/>
                    <a:pt x="0" y="22"/>
                    <a:pt x="5" y="18"/>
                  </a:cubicBezTo>
                  <a:cubicBezTo>
                    <a:pt x="19" y="4"/>
                    <a:pt x="19" y="4"/>
                    <a:pt x="19" y="4"/>
                  </a:cubicBezTo>
                  <a:cubicBezTo>
                    <a:pt x="24" y="0"/>
                    <a:pt x="86" y="59"/>
                    <a:pt x="90" y="63"/>
                  </a:cubicBezTo>
                  <a:close/>
                </a:path>
              </a:pathLst>
            </a:custGeom>
            <a:solidFill>
              <a:schemeClr val="bg1"/>
            </a:solidFill>
            <a:ln>
              <a:noFill/>
            </a:ln>
            <a:extLst/>
          </p:spPr>
          <p:txBody>
            <a:bodyPr/>
            <a:lstStyle/>
            <a:p>
              <a:pPr>
                <a:defRPr/>
              </a:pPr>
              <a:endParaRPr lang="zh-CN" altLang="en-US" sz="1600"/>
            </a:p>
          </p:txBody>
        </p:sp>
        <p:sp>
          <p:nvSpPr>
            <p:cNvPr id="35" name="86"/>
            <p:cNvSpPr>
              <a:spLocks noEditPoints="1"/>
            </p:cNvSpPr>
            <p:nvPr>
              <p:custDataLst>
                <p:tags r:id="rId27"/>
              </p:custDataLst>
            </p:nvPr>
          </p:nvSpPr>
          <p:spPr bwMode="auto">
            <a:xfrm>
              <a:off x="1298474" y="3963419"/>
              <a:ext cx="937466" cy="940814"/>
            </a:xfrm>
            <a:custGeom>
              <a:avLst/>
              <a:gdLst>
                <a:gd name="T0" fmla="*/ 446 w 472"/>
                <a:gd name="T1" fmla="*/ 292 h 473"/>
                <a:gd name="T2" fmla="*/ 446 w 472"/>
                <a:gd name="T3" fmla="*/ 288 h 473"/>
                <a:gd name="T4" fmla="*/ 443 w 472"/>
                <a:gd name="T5" fmla="*/ 267 h 473"/>
                <a:gd name="T6" fmla="*/ 413 w 472"/>
                <a:gd name="T7" fmla="*/ 347 h 473"/>
                <a:gd name="T8" fmla="*/ 446 w 472"/>
                <a:gd name="T9" fmla="*/ 292 h 473"/>
                <a:gd name="T10" fmla="*/ 370 w 472"/>
                <a:gd name="T11" fmla="*/ 404 h 473"/>
                <a:gd name="T12" fmla="*/ 362 w 472"/>
                <a:gd name="T13" fmla="*/ 403 h 473"/>
                <a:gd name="T14" fmla="*/ 237 w 472"/>
                <a:gd name="T15" fmla="*/ 445 h 473"/>
                <a:gd name="T16" fmla="*/ 89 w 472"/>
                <a:gd name="T17" fmla="*/ 384 h 473"/>
                <a:gd name="T18" fmla="*/ 28 w 472"/>
                <a:gd name="T19" fmla="*/ 236 h 473"/>
                <a:gd name="T20" fmla="*/ 89 w 472"/>
                <a:gd name="T21" fmla="*/ 89 h 473"/>
                <a:gd name="T22" fmla="*/ 237 w 472"/>
                <a:gd name="T23" fmla="*/ 28 h 473"/>
                <a:gd name="T24" fmla="*/ 384 w 472"/>
                <a:gd name="T25" fmla="*/ 89 h 473"/>
                <a:gd name="T26" fmla="*/ 440 w 472"/>
                <a:gd name="T27" fmla="*/ 191 h 473"/>
                <a:gd name="T28" fmla="*/ 472 w 472"/>
                <a:gd name="T29" fmla="*/ 222 h 473"/>
                <a:gd name="T30" fmla="*/ 237 w 472"/>
                <a:gd name="T31" fmla="*/ 0 h 473"/>
                <a:gd name="T32" fmla="*/ 0 w 472"/>
                <a:gd name="T33" fmla="*/ 236 h 473"/>
                <a:gd name="T34" fmla="*/ 237 w 472"/>
                <a:gd name="T35" fmla="*/ 473 h 473"/>
                <a:gd name="T36" fmla="*/ 406 w 472"/>
                <a:gd name="T37" fmla="*/ 401 h 473"/>
                <a:gd name="T38" fmla="*/ 377 w 472"/>
                <a:gd name="T39" fmla="*/ 404 h 473"/>
                <a:gd name="T40" fmla="*/ 370 w 472"/>
                <a:gd name="T41" fmla="*/ 404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2" h="473">
                  <a:moveTo>
                    <a:pt x="446" y="292"/>
                  </a:moveTo>
                  <a:cubicBezTo>
                    <a:pt x="446" y="291"/>
                    <a:pt x="446" y="290"/>
                    <a:pt x="446" y="288"/>
                  </a:cubicBezTo>
                  <a:cubicBezTo>
                    <a:pt x="446" y="281"/>
                    <a:pt x="445" y="274"/>
                    <a:pt x="443" y="267"/>
                  </a:cubicBezTo>
                  <a:cubicBezTo>
                    <a:pt x="439" y="296"/>
                    <a:pt x="428" y="323"/>
                    <a:pt x="413" y="347"/>
                  </a:cubicBezTo>
                  <a:cubicBezTo>
                    <a:pt x="432" y="336"/>
                    <a:pt x="445" y="316"/>
                    <a:pt x="446" y="292"/>
                  </a:cubicBezTo>
                  <a:close/>
                  <a:moveTo>
                    <a:pt x="370" y="404"/>
                  </a:moveTo>
                  <a:cubicBezTo>
                    <a:pt x="368" y="404"/>
                    <a:pt x="365" y="404"/>
                    <a:pt x="362" y="403"/>
                  </a:cubicBezTo>
                  <a:cubicBezTo>
                    <a:pt x="327" y="430"/>
                    <a:pt x="284" y="445"/>
                    <a:pt x="237" y="445"/>
                  </a:cubicBezTo>
                  <a:cubicBezTo>
                    <a:pt x="179" y="445"/>
                    <a:pt x="127" y="422"/>
                    <a:pt x="89" y="384"/>
                  </a:cubicBezTo>
                  <a:cubicBezTo>
                    <a:pt x="51" y="346"/>
                    <a:pt x="28" y="294"/>
                    <a:pt x="28" y="236"/>
                  </a:cubicBezTo>
                  <a:cubicBezTo>
                    <a:pt x="28" y="179"/>
                    <a:pt x="51" y="127"/>
                    <a:pt x="89" y="89"/>
                  </a:cubicBezTo>
                  <a:cubicBezTo>
                    <a:pt x="127" y="51"/>
                    <a:pt x="179" y="28"/>
                    <a:pt x="237" y="28"/>
                  </a:cubicBezTo>
                  <a:cubicBezTo>
                    <a:pt x="294" y="28"/>
                    <a:pt x="346" y="51"/>
                    <a:pt x="384" y="89"/>
                  </a:cubicBezTo>
                  <a:cubicBezTo>
                    <a:pt x="412" y="116"/>
                    <a:pt x="432" y="152"/>
                    <a:pt x="440" y="191"/>
                  </a:cubicBezTo>
                  <a:cubicBezTo>
                    <a:pt x="453" y="199"/>
                    <a:pt x="464" y="210"/>
                    <a:pt x="472" y="222"/>
                  </a:cubicBezTo>
                  <a:cubicBezTo>
                    <a:pt x="465" y="98"/>
                    <a:pt x="362" y="0"/>
                    <a:pt x="237" y="0"/>
                  </a:cubicBezTo>
                  <a:cubicBezTo>
                    <a:pt x="106" y="0"/>
                    <a:pt x="0" y="106"/>
                    <a:pt x="0" y="236"/>
                  </a:cubicBezTo>
                  <a:cubicBezTo>
                    <a:pt x="0" y="367"/>
                    <a:pt x="106" y="473"/>
                    <a:pt x="237" y="473"/>
                  </a:cubicBezTo>
                  <a:cubicBezTo>
                    <a:pt x="303" y="473"/>
                    <a:pt x="363" y="445"/>
                    <a:pt x="406" y="401"/>
                  </a:cubicBezTo>
                  <a:cubicBezTo>
                    <a:pt x="397" y="403"/>
                    <a:pt x="387" y="404"/>
                    <a:pt x="377" y="404"/>
                  </a:cubicBezTo>
                  <a:cubicBezTo>
                    <a:pt x="375" y="404"/>
                    <a:pt x="373" y="404"/>
                    <a:pt x="370" y="404"/>
                  </a:cubicBezTo>
                  <a:close/>
                </a:path>
              </a:pathLst>
            </a:custGeom>
            <a:solidFill>
              <a:schemeClr val="bg1"/>
            </a:solidFill>
            <a:ln>
              <a:noFill/>
            </a:ln>
            <a:extLst/>
          </p:spPr>
          <p:txBody>
            <a:bodyPr/>
            <a:lstStyle/>
            <a:p>
              <a:pPr>
                <a:defRPr/>
              </a:pPr>
              <a:endParaRPr lang="zh-CN" altLang="en-US" sz="1600"/>
            </a:p>
          </p:txBody>
        </p:sp>
      </p:grpSp>
    </p:spTree>
    <p:extLst>
      <p:ext uri="{BB962C8B-B14F-4D97-AF65-F5344CB8AC3E}">
        <p14:creationId xmlns:p14="http://schemas.microsoft.com/office/powerpoint/2010/main" val="136122516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942517" y="820960"/>
            <a:ext cx="6350000" cy="601494"/>
            <a:chOff x="3364550" y="733036"/>
            <a:chExt cx="6350000" cy="601494"/>
          </a:xfrm>
        </p:grpSpPr>
        <p:sp>
          <p:nvSpPr>
            <p:cNvPr id="6" name="TextBox 2"/>
            <p:cNvSpPr txBox="1"/>
            <p:nvPr/>
          </p:nvSpPr>
          <p:spPr>
            <a:xfrm>
              <a:off x="4901276" y="733036"/>
              <a:ext cx="3276549" cy="461666"/>
            </a:xfrm>
            <a:prstGeom prst="rect">
              <a:avLst/>
            </a:prstGeom>
            <a:noFill/>
          </p:spPr>
          <p:txBody>
            <a:bodyPr wrap="none" rtlCol="0">
              <a:spAutoFit/>
            </a:bodyPr>
            <a:lstStyle/>
            <a:p>
              <a:r>
                <a:rPr lang="zh-CN" altLang="en-US" sz="2400" dirty="0">
                  <a:solidFill>
                    <a:srgbClr val="EFA292"/>
                  </a:solidFill>
                  <a:latin typeface="微软雅黑" panose="020B0503020204020204" pitchFamily="34" charset="-122"/>
                  <a:ea typeface="微软雅黑" panose="020B0503020204020204" pitchFamily="34" charset="-122"/>
                </a:rPr>
                <a:t>点击输入相关文字标题</a:t>
              </a:r>
            </a:p>
          </p:txBody>
        </p:sp>
        <p:cxnSp>
          <p:nvCxnSpPr>
            <p:cNvPr id="7" name="直接连接符 6"/>
            <p:cNvCxnSpPr/>
            <p:nvPr/>
          </p:nvCxnSpPr>
          <p:spPr>
            <a:xfrm>
              <a:off x="3364550" y="1334530"/>
              <a:ext cx="6350000" cy="0"/>
            </a:xfrm>
            <a:prstGeom prst="line">
              <a:avLst/>
            </a:prstGeom>
            <a:ln w="3175">
              <a:solidFill>
                <a:srgbClr val="EFA292"/>
              </a:solidFill>
            </a:ln>
          </p:spPr>
          <p:style>
            <a:lnRef idx="1">
              <a:schemeClr val="accent1"/>
            </a:lnRef>
            <a:fillRef idx="0">
              <a:schemeClr val="accent1"/>
            </a:fillRef>
            <a:effectRef idx="0">
              <a:schemeClr val="accent1"/>
            </a:effectRef>
            <a:fontRef idx="minor">
              <a:schemeClr val="tx1"/>
            </a:fontRef>
          </p:style>
        </p:cxnSp>
      </p:grpSp>
      <p:grpSp>
        <p:nvGrpSpPr>
          <p:cNvPr id="51" name="组合 50"/>
          <p:cNvGrpSpPr/>
          <p:nvPr/>
        </p:nvGrpSpPr>
        <p:grpSpPr>
          <a:xfrm>
            <a:off x="1104505" y="2132647"/>
            <a:ext cx="7077909" cy="3673203"/>
            <a:chOff x="226832" y="1973943"/>
            <a:chExt cx="8470441" cy="4395883"/>
          </a:xfrm>
        </p:grpSpPr>
        <p:grpSp>
          <p:nvGrpSpPr>
            <p:cNvPr id="52" name="Group 95"/>
            <p:cNvGrpSpPr/>
            <p:nvPr/>
          </p:nvGrpSpPr>
          <p:grpSpPr>
            <a:xfrm>
              <a:off x="226832" y="3526093"/>
              <a:ext cx="3169412" cy="1169525"/>
              <a:chOff x="1616380" y="2428874"/>
              <a:chExt cx="2377370" cy="877144"/>
            </a:xfrm>
          </p:grpSpPr>
          <p:grpSp>
            <p:nvGrpSpPr>
              <p:cNvPr id="71" name="Group 88"/>
              <p:cNvGrpSpPr/>
              <p:nvPr/>
            </p:nvGrpSpPr>
            <p:grpSpPr>
              <a:xfrm>
                <a:off x="1616380" y="2428874"/>
                <a:ext cx="1579956" cy="877144"/>
                <a:chOff x="1616380" y="2428874"/>
                <a:chExt cx="1579956" cy="877144"/>
              </a:xfrm>
            </p:grpSpPr>
            <p:sp>
              <p:nvSpPr>
                <p:cNvPr id="75" name="Rectangle 31"/>
                <p:cNvSpPr/>
                <p:nvPr/>
              </p:nvSpPr>
              <p:spPr>
                <a:xfrm>
                  <a:off x="1616380" y="2714626"/>
                  <a:ext cx="1579956" cy="591392"/>
                </a:xfrm>
                <a:prstGeom prst="rect">
                  <a:avLst/>
                </a:prstGeom>
              </p:spPr>
              <p:txBody>
                <a:bodyPr wrap="square">
                  <a:spAutoFit/>
                </a:bodyPr>
                <a:lstStyle/>
                <a:p>
                  <a:pPr algn="r"/>
                  <a:r>
                    <a:rPr lang="zh-CN" altLang="en-US" sz="1050" dirty="0">
                      <a:solidFill>
                        <a:schemeClr val="tx1">
                          <a:lumMod val="50000"/>
                          <a:lumOff val="50000"/>
                        </a:schemeClr>
                      </a:solidFill>
                      <a:latin typeface="+mn-ea"/>
                      <a:cs typeface="Open Sans Light" pitchFamily="34" charset="0"/>
                    </a:rPr>
                    <a:t>此处添加详细文本描述，建议与标题相关并符合整体描述尽量幻灯片。</a:t>
                  </a:r>
                </a:p>
              </p:txBody>
            </p:sp>
            <p:sp>
              <p:nvSpPr>
                <p:cNvPr id="76" name="Rectangle 32"/>
                <p:cNvSpPr/>
                <p:nvPr/>
              </p:nvSpPr>
              <p:spPr>
                <a:xfrm>
                  <a:off x="2234143" y="2428874"/>
                  <a:ext cx="925321" cy="315410"/>
                </a:xfrm>
                <a:prstGeom prst="rect">
                  <a:avLst/>
                </a:prstGeom>
              </p:spPr>
              <p:txBody>
                <a:bodyPr wrap="none">
                  <a:spAutoFit/>
                </a:bodyPr>
                <a:lstStyle/>
                <a:p>
                  <a:pPr algn="r"/>
                  <a:r>
                    <a:rPr lang="zh-CN" altLang="en-US" sz="1400" dirty="0">
                      <a:solidFill>
                        <a:schemeClr val="tx1">
                          <a:lumMod val="50000"/>
                          <a:lumOff val="50000"/>
                        </a:schemeClr>
                      </a:solidFill>
                      <a:latin typeface="+mn-ea"/>
                      <a:cs typeface="Open Sans" pitchFamily="34" charset="0"/>
                    </a:rPr>
                    <a:t>加入标题</a:t>
                  </a:r>
                  <a:endParaRPr lang="en-US" altLang="zh-CN" sz="1400" dirty="0">
                    <a:solidFill>
                      <a:schemeClr val="tx1">
                        <a:lumMod val="50000"/>
                        <a:lumOff val="50000"/>
                      </a:schemeClr>
                    </a:solidFill>
                    <a:latin typeface="+mn-ea"/>
                    <a:cs typeface="Open Sans" pitchFamily="34" charset="0"/>
                  </a:endParaRPr>
                </a:p>
              </p:txBody>
            </p:sp>
          </p:grpSp>
          <p:grpSp>
            <p:nvGrpSpPr>
              <p:cNvPr id="72" name="Group 84"/>
              <p:cNvGrpSpPr/>
              <p:nvPr/>
            </p:nvGrpSpPr>
            <p:grpSpPr>
              <a:xfrm>
                <a:off x="3357554" y="2500312"/>
                <a:ext cx="636196" cy="636164"/>
                <a:chOff x="3357554" y="2500312"/>
                <a:chExt cx="636196" cy="636164"/>
              </a:xfrm>
            </p:grpSpPr>
            <p:sp>
              <p:nvSpPr>
                <p:cNvPr id="73" name="Rectangle 22"/>
                <p:cNvSpPr/>
                <p:nvPr/>
              </p:nvSpPr>
              <p:spPr>
                <a:xfrm>
                  <a:off x="3357554" y="2500312"/>
                  <a:ext cx="636196" cy="636164"/>
                </a:xfrm>
                <a:prstGeom prst="rect">
                  <a:avLst/>
                </a:prstGeom>
                <a:solidFill>
                  <a:srgbClr val="87B6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lumMod val="50000"/>
                        <a:lumOff val="50000"/>
                      </a:schemeClr>
                    </a:solidFill>
                    <a:latin typeface="+mn-ea"/>
                  </a:endParaRPr>
                </a:p>
              </p:txBody>
            </p:sp>
            <p:sp>
              <p:nvSpPr>
                <p:cNvPr id="74" name="Freeform 23"/>
                <p:cNvSpPr>
                  <a:spLocks noEditPoints="1"/>
                </p:cNvSpPr>
                <p:nvPr/>
              </p:nvSpPr>
              <p:spPr bwMode="auto">
                <a:xfrm>
                  <a:off x="3477620" y="2660940"/>
                  <a:ext cx="389082" cy="322810"/>
                </a:xfrm>
                <a:custGeom>
                  <a:avLst/>
                  <a:gdLst/>
                  <a:ahLst/>
                  <a:cxnLst>
                    <a:cxn ang="0">
                      <a:pos x="312" y="110"/>
                    </a:cxn>
                    <a:cxn ang="0">
                      <a:pos x="323" y="138"/>
                    </a:cxn>
                    <a:cxn ang="0">
                      <a:pos x="350" y="127"/>
                    </a:cxn>
                    <a:cxn ang="0">
                      <a:pos x="339" y="100"/>
                    </a:cxn>
                    <a:cxn ang="0">
                      <a:pos x="25" y="100"/>
                    </a:cxn>
                    <a:cxn ang="0">
                      <a:pos x="15" y="127"/>
                    </a:cxn>
                    <a:cxn ang="0">
                      <a:pos x="42" y="138"/>
                    </a:cxn>
                    <a:cxn ang="0">
                      <a:pos x="53" y="110"/>
                    </a:cxn>
                    <a:cxn ang="0">
                      <a:pos x="270" y="60"/>
                    </a:cxn>
                    <a:cxn ang="0">
                      <a:pos x="248" y="69"/>
                    </a:cxn>
                    <a:cxn ang="0">
                      <a:pos x="239" y="91"/>
                    </a:cxn>
                    <a:cxn ang="0">
                      <a:pos x="252" y="116"/>
                    </a:cxn>
                    <a:cxn ang="0">
                      <a:pos x="276" y="121"/>
                    </a:cxn>
                    <a:cxn ang="0">
                      <a:pos x="297" y="103"/>
                    </a:cxn>
                    <a:cxn ang="0">
                      <a:pos x="297" y="80"/>
                    </a:cxn>
                    <a:cxn ang="0">
                      <a:pos x="276" y="62"/>
                    </a:cxn>
                    <a:cxn ang="0">
                      <a:pos x="330" y="183"/>
                    </a:cxn>
                    <a:cxn ang="0">
                      <a:pos x="321" y="152"/>
                    </a:cxn>
                    <a:cxn ang="0">
                      <a:pos x="350" y="158"/>
                    </a:cxn>
                    <a:cxn ang="0">
                      <a:pos x="364" y="185"/>
                    </a:cxn>
                    <a:cxn ang="0">
                      <a:pos x="83" y="63"/>
                    </a:cxn>
                    <a:cxn ang="0">
                      <a:pos x="65" y="85"/>
                    </a:cxn>
                    <a:cxn ang="0">
                      <a:pos x="71" y="109"/>
                    </a:cxn>
                    <a:cxn ang="0">
                      <a:pos x="96" y="121"/>
                    </a:cxn>
                    <a:cxn ang="0">
                      <a:pos x="118" y="112"/>
                    </a:cxn>
                    <a:cxn ang="0">
                      <a:pos x="127" y="91"/>
                    </a:cxn>
                    <a:cxn ang="0">
                      <a:pos x="112" y="65"/>
                    </a:cxn>
                    <a:cxn ang="0">
                      <a:pos x="35" y="150"/>
                    </a:cxn>
                    <a:cxn ang="0">
                      <a:pos x="36" y="176"/>
                    </a:cxn>
                    <a:cxn ang="0">
                      <a:pos x="0" y="185"/>
                    </a:cxn>
                    <a:cxn ang="0">
                      <a:pos x="15" y="158"/>
                    </a:cxn>
                    <a:cxn ang="0">
                      <a:pos x="183" y="0"/>
                    </a:cxn>
                    <a:cxn ang="0">
                      <a:pos x="151" y="13"/>
                    </a:cxn>
                    <a:cxn ang="0">
                      <a:pos x="138" y="45"/>
                    </a:cxn>
                    <a:cxn ang="0">
                      <a:pos x="158" y="81"/>
                    </a:cxn>
                    <a:cxn ang="0">
                      <a:pos x="192" y="89"/>
                    </a:cxn>
                    <a:cxn ang="0">
                      <a:pos x="225" y="62"/>
                    </a:cxn>
                    <a:cxn ang="0">
                      <a:pos x="225" y="27"/>
                    </a:cxn>
                    <a:cxn ang="0">
                      <a:pos x="192" y="0"/>
                    </a:cxn>
                    <a:cxn ang="0">
                      <a:pos x="265" y="174"/>
                    </a:cxn>
                    <a:cxn ang="0">
                      <a:pos x="256" y="136"/>
                    </a:cxn>
                    <a:cxn ang="0">
                      <a:pos x="279" y="136"/>
                    </a:cxn>
                    <a:cxn ang="0">
                      <a:pos x="316" y="165"/>
                    </a:cxn>
                    <a:cxn ang="0">
                      <a:pos x="100" y="272"/>
                    </a:cxn>
                    <a:cxn ang="0">
                      <a:pos x="51" y="165"/>
                    </a:cxn>
                    <a:cxn ang="0">
                      <a:pos x="85" y="136"/>
                    </a:cxn>
                    <a:cxn ang="0">
                      <a:pos x="109" y="136"/>
                    </a:cxn>
                    <a:cxn ang="0">
                      <a:pos x="100" y="174"/>
                    </a:cxn>
                    <a:cxn ang="0">
                      <a:pos x="252" y="159"/>
                    </a:cxn>
                    <a:cxn ang="0">
                      <a:pos x="210" y="109"/>
                    </a:cxn>
                    <a:cxn ang="0">
                      <a:pos x="154" y="109"/>
                    </a:cxn>
                    <a:cxn ang="0">
                      <a:pos x="112" y="159"/>
                    </a:cxn>
                  </a:cxnLst>
                  <a:rect l="0" t="0" r="r" b="b"/>
                  <a:pathLst>
                    <a:path w="364" h="301">
                      <a:moveTo>
                        <a:pt x="332" y="98"/>
                      </a:moveTo>
                      <a:lnTo>
                        <a:pt x="332" y="98"/>
                      </a:lnTo>
                      <a:lnTo>
                        <a:pt x="323" y="100"/>
                      </a:lnTo>
                      <a:lnTo>
                        <a:pt x="317" y="105"/>
                      </a:lnTo>
                      <a:lnTo>
                        <a:pt x="312" y="110"/>
                      </a:lnTo>
                      <a:lnTo>
                        <a:pt x="310" y="120"/>
                      </a:lnTo>
                      <a:lnTo>
                        <a:pt x="310" y="120"/>
                      </a:lnTo>
                      <a:lnTo>
                        <a:pt x="312" y="127"/>
                      </a:lnTo>
                      <a:lnTo>
                        <a:pt x="317" y="134"/>
                      </a:lnTo>
                      <a:lnTo>
                        <a:pt x="323" y="138"/>
                      </a:lnTo>
                      <a:lnTo>
                        <a:pt x="332" y="139"/>
                      </a:lnTo>
                      <a:lnTo>
                        <a:pt x="332" y="139"/>
                      </a:lnTo>
                      <a:lnTo>
                        <a:pt x="339" y="138"/>
                      </a:lnTo>
                      <a:lnTo>
                        <a:pt x="346" y="134"/>
                      </a:lnTo>
                      <a:lnTo>
                        <a:pt x="350" y="127"/>
                      </a:lnTo>
                      <a:lnTo>
                        <a:pt x="352" y="120"/>
                      </a:lnTo>
                      <a:lnTo>
                        <a:pt x="352" y="120"/>
                      </a:lnTo>
                      <a:lnTo>
                        <a:pt x="350" y="110"/>
                      </a:lnTo>
                      <a:lnTo>
                        <a:pt x="346" y="105"/>
                      </a:lnTo>
                      <a:lnTo>
                        <a:pt x="339" y="100"/>
                      </a:lnTo>
                      <a:lnTo>
                        <a:pt x="332" y="98"/>
                      </a:lnTo>
                      <a:lnTo>
                        <a:pt x="332" y="98"/>
                      </a:lnTo>
                      <a:close/>
                      <a:moveTo>
                        <a:pt x="35" y="98"/>
                      </a:moveTo>
                      <a:lnTo>
                        <a:pt x="35" y="98"/>
                      </a:lnTo>
                      <a:lnTo>
                        <a:pt x="25" y="100"/>
                      </a:lnTo>
                      <a:lnTo>
                        <a:pt x="20" y="105"/>
                      </a:lnTo>
                      <a:lnTo>
                        <a:pt x="15" y="110"/>
                      </a:lnTo>
                      <a:lnTo>
                        <a:pt x="13" y="120"/>
                      </a:lnTo>
                      <a:lnTo>
                        <a:pt x="13" y="120"/>
                      </a:lnTo>
                      <a:lnTo>
                        <a:pt x="15" y="127"/>
                      </a:lnTo>
                      <a:lnTo>
                        <a:pt x="20" y="134"/>
                      </a:lnTo>
                      <a:lnTo>
                        <a:pt x="25" y="138"/>
                      </a:lnTo>
                      <a:lnTo>
                        <a:pt x="35" y="139"/>
                      </a:lnTo>
                      <a:lnTo>
                        <a:pt x="35" y="139"/>
                      </a:lnTo>
                      <a:lnTo>
                        <a:pt x="42" y="138"/>
                      </a:lnTo>
                      <a:lnTo>
                        <a:pt x="49" y="134"/>
                      </a:lnTo>
                      <a:lnTo>
                        <a:pt x="53" y="127"/>
                      </a:lnTo>
                      <a:lnTo>
                        <a:pt x="54" y="120"/>
                      </a:lnTo>
                      <a:lnTo>
                        <a:pt x="54" y="120"/>
                      </a:lnTo>
                      <a:lnTo>
                        <a:pt x="53" y="110"/>
                      </a:lnTo>
                      <a:lnTo>
                        <a:pt x="49" y="105"/>
                      </a:lnTo>
                      <a:lnTo>
                        <a:pt x="42" y="100"/>
                      </a:lnTo>
                      <a:lnTo>
                        <a:pt x="35" y="98"/>
                      </a:lnTo>
                      <a:lnTo>
                        <a:pt x="35" y="98"/>
                      </a:lnTo>
                      <a:close/>
                      <a:moveTo>
                        <a:pt x="270" y="60"/>
                      </a:moveTo>
                      <a:lnTo>
                        <a:pt x="270" y="60"/>
                      </a:lnTo>
                      <a:lnTo>
                        <a:pt x="263" y="62"/>
                      </a:lnTo>
                      <a:lnTo>
                        <a:pt x="258" y="63"/>
                      </a:lnTo>
                      <a:lnTo>
                        <a:pt x="252" y="65"/>
                      </a:lnTo>
                      <a:lnTo>
                        <a:pt x="248" y="69"/>
                      </a:lnTo>
                      <a:lnTo>
                        <a:pt x="245" y="74"/>
                      </a:lnTo>
                      <a:lnTo>
                        <a:pt x="241" y="80"/>
                      </a:lnTo>
                      <a:lnTo>
                        <a:pt x="239" y="85"/>
                      </a:lnTo>
                      <a:lnTo>
                        <a:pt x="239" y="91"/>
                      </a:lnTo>
                      <a:lnTo>
                        <a:pt x="239" y="91"/>
                      </a:lnTo>
                      <a:lnTo>
                        <a:pt x="239" y="98"/>
                      </a:lnTo>
                      <a:lnTo>
                        <a:pt x="241" y="103"/>
                      </a:lnTo>
                      <a:lnTo>
                        <a:pt x="245" y="109"/>
                      </a:lnTo>
                      <a:lnTo>
                        <a:pt x="248" y="112"/>
                      </a:lnTo>
                      <a:lnTo>
                        <a:pt x="252" y="116"/>
                      </a:lnTo>
                      <a:lnTo>
                        <a:pt x="258" y="120"/>
                      </a:lnTo>
                      <a:lnTo>
                        <a:pt x="263" y="121"/>
                      </a:lnTo>
                      <a:lnTo>
                        <a:pt x="270" y="121"/>
                      </a:lnTo>
                      <a:lnTo>
                        <a:pt x="270" y="121"/>
                      </a:lnTo>
                      <a:lnTo>
                        <a:pt x="276" y="121"/>
                      </a:lnTo>
                      <a:lnTo>
                        <a:pt x="281" y="120"/>
                      </a:lnTo>
                      <a:lnTo>
                        <a:pt x="287" y="116"/>
                      </a:lnTo>
                      <a:lnTo>
                        <a:pt x="292" y="112"/>
                      </a:lnTo>
                      <a:lnTo>
                        <a:pt x="296" y="109"/>
                      </a:lnTo>
                      <a:lnTo>
                        <a:pt x="297" y="103"/>
                      </a:lnTo>
                      <a:lnTo>
                        <a:pt x="299" y="98"/>
                      </a:lnTo>
                      <a:lnTo>
                        <a:pt x="301" y="91"/>
                      </a:lnTo>
                      <a:lnTo>
                        <a:pt x="301" y="91"/>
                      </a:lnTo>
                      <a:lnTo>
                        <a:pt x="299" y="85"/>
                      </a:lnTo>
                      <a:lnTo>
                        <a:pt x="297" y="80"/>
                      </a:lnTo>
                      <a:lnTo>
                        <a:pt x="296" y="74"/>
                      </a:lnTo>
                      <a:lnTo>
                        <a:pt x="292" y="69"/>
                      </a:lnTo>
                      <a:lnTo>
                        <a:pt x="287" y="65"/>
                      </a:lnTo>
                      <a:lnTo>
                        <a:pt x="281" y="63"/>
                      </a:lnTo>
                      <a:lnTo>
                        <a:pt x="276" y="62"/>
                      </a:lnTo>
                      <a:lnTo>
                        <a:pt x="270" y="60"/>
                      </a:lnTo>
                      <a:lnTo>
                        <a:pt x="270" y="60"/>
                      </a:lnTo>
                      <a:close/>
                      <a:moveTo>
                        <a:pt x="364" y="248"/>
                      </a:moveTo>
                      <a:lnTo>
                        <a:pt x="330" y="248"/>
                      </a:lnTo>
                      <a:lnTo>
                        <a:pt x="330" y="183"/>
                      </a:lnTo>
                      <a:lnTo>
                        <a:pt x="330" y="183"/>
                      </a:lnTo>
                      <a:lnTo>
                        <a:pt x="330" y="176"/>
                      </a:lnTo>
                      <a:lnTo>
                        <a:pt x="328" y="167"/>
                      </a:lnTo>
                      <a:lnTo>
                        <a:pt x="321" y="152"/>
                      </a:lnTo>
                      <a:lnTo>
                        <a:pt x="321" y="152"/>
                      </a:lnTo>
                      <a:lnTo>
                        <a:pt x="332" y="150"/>
                      </a:lnTo>
                      <a:lnTo>
                        <a:pt x="332" y="150"/>
                      </a:lnTo>
                      <a:lnTo>
                        <a:pt x="337" y="152"/>
                      </a:lnTo>
                      <a:lnTo>
                        <a:pt x="345" y="154"/>
                      </a:lnTo>
                      <a:lnTo>
                        <a:pt x="350" y="158"/>
                      </a:lnTo>
                      <a:lnTo>
                        <a:pt x="355" y="161"/>
                      </a:lnTo>
                      <a:lnTo>
                        <a:pt x="359" y="167"/>
                      </a:lnTo>
                      <a:lnTo>
                        <a:pt x="363" y="172"/>
                      </a:lnTo>
                      <a:lnTo>
                        <a:pt x="364" y="178"/>
                      </a:lnTo>
                      <a:lnTo>
                        <a:pt x="364" y="185"/>
                      </a:lnTo>
                      <a:lnTo>
                        <a:pt x="364" y="248"/>
                      </a:lnTo>
                      <a:close/>
                      <a:moveTo>
                        <a:pt x="96" y="60"/>
                      </a:moveTo>
                      <a:lnTo>
                        <a:pt x="96" y="60"/>
                      </a:lnTo>
                      <a:lnTo>
                        <a:pt x="89" y="62"/>
                      </a:lnTo>
                      <a:lnTo>
                        <a:pt x="83" y="63"/>
                      </a:lnTo>
                      <a:lnTo>
                        <a:pt x="78" y="65"/>
                      </a:lnTo>
                      <a:lnTo>
                        <a:pt x="74" y="69"/>
                      </a:lnTo>
                      <a:lnTo>
                        <a:pt x="71" y="74"/>
                      </a:lnTo>
                      <a:lnTo>
                        <a:pt x="67" y="80"/>
                      </a:lnTo>
                      <a:lnTo>
                        <a:pt x="65" y="85"/>
                      </a:lnTo>
                      <a:lnTo>
                        <a:pt x="65" y="91"/>
                      </a:lnTo>
                      <a:lnTo>
                        <a:pt x="65" y="91"/>
                      </a:lnTo>
                      <a:lnTo>
                        <a:pt x="65" y="98"/>
                      </a:lnTo>
                      <a:lnTo>
                        <a:pt x="67" y="103"/>
                      </a:lnTo>
                      <a:lnTo>
                        <a:pt x="71" y="109"/>
                      </a:lnTo>
                      <a:lnTo>
                        <a:pt x="74" y="112"/>
                      </a:lnTo>
                      <a:lnTo>
                        <a:pt x="78" y="116"/>
                      </a:lnTo>
                      <a:lnTo>
                        <a:pt x="83" y="120"/>
                      </a:lnTo>
                      <a:lnTo>
                        <a:pt x="89" y="121"/>
                      </a:lnTo>
                      <a:lnTo>
                        <a:pt x="96" y="121"/>
                      </a:lnTo>
                      <a:lnTo>
                        <a:pt x="96" y="121"/>
                      </a:lnTo>
                      <a:lnTo>
                        <a:pt x="102" y="121"/>
                      </a:lnTo>
                      <a:lnTo>
                        <a:pt x="107" y="120"/>
                      </a:lnTo>
                      <a:lnTo>
                        <a:pt x="112" y="116"/>
                      </a:lnTo>
                      <a:lnTo>
                        <a:pt x="118" y="112"/>
                      </a:lnTo>
                      <a:lnTo>
                        <a:pt x="122" y="109"/>
                      </a:lnTo>
                      <a:lnTo>
                        <a:pt x="123" y="103"/>
                      </a:lnTo>
                      <a:lnTo>
                        <a:pt x="125" y="98"/>
                      </a:lnTo>
                      <a:lnTo>
                        <a:pt x="127" y="91"/>
                      </a:lnTo>
                      <a:lnTo>
                        <a:pt x="127" y="91"/>
                      </a:lnTo>
                      <a:lnTo>
                        <a:pt x="125" y="85"/>
                      </a:lnTo>
                      <a:lnTo>
                        <a:pt x="123" y="80"/>
                      </a:lnTo>
                      <a:lnTo>
                        <a:pt x="122" y="74"/>
                      </a:lnTo>
                      <a:lnTo>
                        <a:pt x="118" y="69"/>
                      </a:lnTo>
                      <a:lnTo>
                        <a:pt x="112" y="65"/>
                      </a:lnTo>
                      <a:lnTo>
                        <a:pt x="107" y="63"/>
                      </a:lnTo>
                      <a:lnTo>
                        <a:pt x="102" y="62"/>
                      </a:lnTo>
                      <a:lnTo>
                        <a:pt x="96" y="60"/>
                      </a:lnTo>
                      <a:lnTo>
                        <a:pt x="96" y="60"/>
                      </a:lnTo>
                      <a:close/>
                      <a:moveTo>
                        <a:pt x="35" y="150"/>
                      </a:moveTo>
                      <a:lnTo>
                        <a:pt x="35" y="150"/>
                      </a:lnTo>
                      <a:lnTo>
                        <a:pt x="44" y="152"/>
                      </a:lnTo>
                      <a:lnTo>
                        <a:pt x="44" y="152"/>
                      </a:lnTo>
                      <a:lnTo>
                        <a:pt x="38" y="167"/>
                      </a:lnTo>
                      <a:lnTo>
                        <a:pt x="36" y="176"/>
                      </a:lnTo>
                      <a:lnTo>
                        <a:pt x="35" y="183"/>
                      </a:lnTo>
                      <a:lnTo>
                        <a:pt x="35" y="248"/>
                      </a:lnTo>
                      <a:lnTo>
                        <a:pt x="0" y="248"/>
                      </a:lnTo>
                      <a:lnTo>
                        <a:pt x="0" y="185"/>
                      </a:lnTo>
                      <a:lnTo>
                        <a:pt x="0" y="185"/>
                      </a:lnTo>
                      <a:lnTo>
                        <a:pt x="0" y="178"/>
                      </a:lnTo>
                      <a:lnTo>
                        <a:pt x="2" y="172"/>
                      </a:lnTo>
                      <a:lnTo>
                        <a:pt x="6" y="167"/>
                      </a:lnTo>
                      <a:lnTo>
                        <a:pt x="9" y="161"/>
                      </a:lnTo>
                      <a:lnTo>
                        <a:pt x="15" y="158"/>
                      </a:lnTo>
                      <a:lnTo>
                        <a:pt x="20" y="154"/>
                      </a:lnTo>
                      <a:lnTo>
                        <a:pt x="27" y="152"/>
                      </a:lnTo>
                      <a:lnTo>
                        <a:pt x="35" y="150"/>
                      </a:lnTo>
                      <a:lnTo>
                        <a:pt x="35" y="150"/>
                      </a:lnTo>
                      <a:close/>
                      <a:moveTo>
                        <a:pt x="183" y="0"/>
                      </a:moveTo>
                      <a:lnTo>
                        <a:pt x="183" y="0"/>
                      </a:lnTo>
                      <a:lnTo>
                        <a:pt x="174" y="0"/>
                      </a:lnTo>
                      <a:lnTo>
                        <a:pt x="165" y="4"/>
                      </a:lnTo>
                      <a:lnTo>
                        <a:pt x="158" y="7"/>
                      </a:lnTo>
                      <a:lnTo>
                        <a:pt x="151" y="13"/>
                      </a:lnTo>
                      <a:lnTo>
                        <a:pt x="145" y="20"/>
                      </a:lnTo>
                      <a:lnTo>
                        <a:pt x="141" y="27"/>
                      </a:lnTo>
                      <a:lnTo>
                        <a:pt x="138" y="36"/>
                      </a:lnTo>
                      <a:lnTo>
                        <a:pt x="138" y="45"/>
                      </a:lnTo>
                      <a:lnTo>
                        <a:pt x="138" y="45"/>
                      </a:lnTo>
                      <a:lnTo>
                        <a:pt x="138" y="54"/>
                      </a:lnTo>
                      <a:lnTo>
                        <a:pt x="141" y="62"/>
                      </a:lnTo>
                      <a:lnTo>
                        <a:pt x="145" y="71"/>
                      </a:lnTo>
                      <a:lnTo>
                        <a:pt x="151" y="76"/>
                      </a:lnTo>
                      <a:lnTo>
                        <a:pt x="158" y="81"/>
                      </a:lnTo>
                      <a:lnTo>
                        <a:pt x="165" y="87"/>
                      </a:lnTo>
                      <a:lnTo>
                        <a:pt x="174" y="89"/>
                      </a:lnTo>
                      <a:lnTo>
                        <a:pt x="183" y="91"/>
                      </a:lnTo>
                      <a:lnTo>
                        <a:pt x="183" y="91"/>
                      </a:lnTo>
                      <a:lnTo>
                        <a:pt x="192" y="89"/>
                      </a:lnTo>
                      <a:lnTo>
                        <a:pt x="200" y="87"/>
                      </a:lnTo>
                      <a:lnTo>
                        <a:pt x="209" y="81"/>
                      </a:lnTo>
                      <a:lnTo>
                        <a:pt x="214" y="76"/>
                      </a:lnTo>
                      <a:lnTo>
                        <a:pt x="219" y="71"/>
                      </a:lnTo>
                      <a:lnTo>
                        <a:pt x="225" y="62"/>
                      </a:lnTo>
                      <a:lnTo>
                        <a:pt x="227" y="54"/>
                      </a:lnTo>
                      <a:lnTo>
                        <a:pt x="229" y="45"/>
                      </a:lnTo>
                      <a:lnTo>
                        <a:pt x="229" y="45"/>
                      </a:lnTo>
                      <a:lnTo>
                        <a:pt x="227" y="36"/>
                      </a:lnTo>
                      <a:lnTo>
                        <a:pt x="225" y="27"/>
                      </a:lnTo>
                      <a:lnTo>
                        <a:pt x="219" y="20"/>
                      </a:lnTo>
                      <a:lnTo>
                        <a:pt x="214" y="13"/>
                      </a:lnTo>
                      <a:lnTo>
                        <a:pt x="209" y="7"/>
                      </a:lnTo>
                      <a:lnTo>
                        <a:pt x="200" y="4"/>
                      </a:lnTo>
                      <a:lnTo>
                        <a:pt x="192" y="0"/>
                      </a:lnTo>
                      <a:lnTo>
                        <a:pt x="183" y="0"/>
                      </a:lnTo>
                      <a:lnTo>
                        <a:pt x="183" y="0"/>
                      </a:lnTo>
                      <a:close/>
                      <a:moveTo>
                        <a:pt x="319" y="272"/>
                      </a:moveTo>
                      <a:lnTo>
                        <a:pt x="265" y="272"/>
                      </a:lnTo>
                      <a:lnTo>
                        <a:pt x="265" y="174"/>
                      </a:lnTo>
                      <a:lnTo>
                        <a:pt x="265" y="174"/>
                      </a:lnTo>
                      <a:lnTo>
                        <a:pt x="265" y="163"/>
                      </a:lnTo>
                      <a:lnTo>
                        <a:pt x="263" y="154"/>
                      </a:lnTo>
                      <a:lnTo>
                        <a:pt x="259" y="145"/>
                      </a:lnTo>
                      <a:lnTo>
                        <a:pt x="256" y="136"/>
                      </a:lnTo>
                      <a:lnTo>
                        <a:pt x="256" y="136"/>
                      </a:lnTo>
                      <a:lnTo>
                        <a:pt x="263" y="134"/>
                      </a:lnTo>
                      <a:lnTo>
                        <a:pt x="270" y="134"/>
                      </a:lnTo>
                      <a:lnTo>
                        <a:pt x="270" y="134"/>
                      </a:lnTo>
                      <a:lnTo>
                        <a:pt x="279" y="136"/>
                      </a:lnTo>
                      <a:lnTo>
                        <a:pt x="288" y="138"/>
                      </a:lnTo>
                      <a:lnTo>
                        <a:pt x="297" y="143"/>
                      </a:lnTo>
                      <a:lnTo>
                        <a:pt x="305" y="149"/>
                      </a:lnTo>
                      <a:lnTo>
                        <a:pt x="310" y="156"/>
                      </a:lnTo>
                      <a:lnTo>
                        <a:pt x="316" y="165"/>
                      </a:lnTo>
                      <a:lnTo>
                        <a:pt x="317" y="174"/>
                      </a:lnTo>
                      <a:lnTo>
                        <a:pt x="319" y="183"/>
                      </a:lnTo>
                      <a:lnTo>
                        <a:pt x="319" y="272"/>
                      </a:lnTo>
                      <a:close/>
                      <a:moveTo>
                        <a:pt x="100" y="174"/>
                      </a:moveTo>
                      <a:lnTo>
                        <a:pt x="100" y="272"/>
                      </a:lnTo>
                      <a:lnTo>
                        <a:pt x="45" y="272"/>
                      </a:lnTo>
                      <a:lnTo>
                        <a:pt x="45" y="183"/>
                      </a:lnTo>
                      <a:lnTo>
                        <a:pt x="45" y="183"/>
                      </a:lnTo>
                      <a:lnTo>
                        <a:pt x="47" y="174"/>
                      </a:lnTo>
                      <a:lnTo>
                        <a:pt x="51" y="165"/>
                      </a:lnTo>
                      <a:lnTo>
                        <a:pt x="54" y="156"/>
                      </a:lnTo>
                      <a:lnTo>
                        <a:pt x="60" y="149"/>
                      </a:lnTo>
                      <a:lnTo>
                        <a:pt x="67" y="143"/>
                      </a:lnTo>
                      <a:lnTo>
                        <a:pt x="76" y="138"/>
                      </a:lnTo>
                      <a:lnTo>
                        <a:pt x="85" y="136"/>
                      </a:lnTo>
                      <a:lnTo>
                        <a:pt x="96" y="134"/>
                      </a:lnTo>
                      <a:lnTo>
                        <a:pt x="96" y="134"/>
                      </a:lnTo>
                      <a:lnTo>
                        <a:pt x="103" y="134"/>
                      </a:lnTo>
                      <a:lnTo>
                        <a:pt x="109" y="136"/>
                      </a:lnTo>
                      <a:lnTo>
                        <a:pt x="109" y="136"/>
                      </a:lnTo>
                      <a:lnTo>
                        <a:pt x="105" y="145"/>
                      </a:lnTo>
                      <a:lnTo>
                        <a:pt x="102" y="154"/>
                      </a:lnTo>
                      <a:lnTo>
                        <a:pt x="100" y="163"/>
                      </a:lnTo>
                      <a:lnTo>
                        <a:pt x="100" y="174"/>
                      </a:lnTo>
                      <a:lnTo>
                        <a:pt x="100" y="174"/>
                      </a:lnTo>
                      <a:close/>
                      <a:moveTo>
                        <a:pt x="111" y="301"/>
                      </a:moveTo>
                      <a:lnTo>
                        <a:pt x="254" y="301"/>
                      </a:lnTo>
                      <a:lnTo>
                        <a:pt x="254" y="174"/>
                      </a:lnTo>
                      <a:lnTo>
                        <a:pt x="254" y="174"/>
                      </a:lnTo>
                      <a:lnTo>
                        <a:pt x="252" y="159"/>
                      </a:lnTo>
                      <a:lnTo>
                        <a:pt x="248" y="145"/>
                      </a:lnTo>
                      <a:lnTo>
                        <a:pt x="241" y="134"/>
                      </a:lnTo>
                      <a:lnTo>
                        <a:pt x="232" y="123"/>
                      </a:lnTo>
                      <a:lnTo>
                        <a:pt x="223" y="114"/>
                      </a:lnTo>
                      <a:lnTo>
                        <a:pt x="210" y="109"/>
                      </a:lnTo>
                      <a:lnTo>
                        <a:pt x="198" y="103"/>
                      </a:lnTo>
                      <a:lnTo>
                        <a:pt x="183" y="101"/>
                      </a:lnTo>
                      <a:lnTo>
                        <a:pt x="183" y="101"/>
                      </a:lnTo>
                      <a:lnTo>
                        <a:pt x="169" y="103"/>
                      </a:lnTo>
                      <a:lnTo>
                        <a:pt x="154" y="109"/>
                      </a:lnTo>
                      <a:lnTo>
                        <a:pt x="143" y="114"/>
                      </a:lnTo>
                      <a:lnTo>
                        <a:pt x="132" y="123"/>
                      </a:lnTo>
                      <a:lnTo>
                        <a:pt x="123" y="134"/>
                      </a:lnTo>
                      <a:lnTo>
                        <a:pt x="116" y="145"/>
                      </a:lnTo>
                      <a:lnTo>
                        <a:pt x="112" y="159"/>
                      </a:lnTo>
                      <a:lnTo>
                        <a:pt x="111" y="174"/>
                      </a:lnTo>
                      <a:lnTo>
                        <a:pt x="111" y="301"/>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sz="1600">
                    <a:solidFill>
                      <a:schemeClr val="tx1">
                        <a:lumMod val="50000"/>
                        <a:lumOff val="50000"/>
                      </a:schemeClr>
                    </a:solidFill>
                    <a:latin typeface="+mn-ea"/>
                  </a:endParaRPr>
                </a:p>
              </p:txBody>
            </p:sp>
          </p:grpSp>
        </p:grpSp>
        <p:grpSp>
          <p:nvGrpSpPr>
            <p:cNvPr id="53" name="Group 93"/>
            <p:cNvGrpSpPr/>
            <p:nvPr/>
          </p:nvGrpSpPr>
          <p:grpSpPr>
            <a:xfrm>
              <a:off x="227372" y="2097335"/>
              <a:ext cx="3168873" cy="1169525"/>
              <a:chOff x="1616785" y="1357304"/>
              <a:chExt cx="2376965" cy="877144"/>
            </a:xfrm>
          </p:grpSpPr>
          <p:grpSp>
            <p:nvGrpSpPr>
              <p:cNvPr id="65" name="Group 89"/>
              <p:cNvGrpSpPr/>
              <p:nvPr/>
            </p:nvGrpSpPr>
            <p:grpSpPr>
              <a:xfrm>
                <a:off x="1616785" y="1357304"/>
                <a:ext cx="1590436" cy="877144"/>
                <a:chOff x="1616785" y="1357304"/>
                <a:chExt cx="1590436" cy="877144"/>
              </a:xfrm>
            </p:grpSpPr>
            <p:sp>
              <p:nvSpPr>
                <p:cNvPr id="69" name="Rectangle 29"/>
                <p:cNvSpPr/>
                <p:nvPr/>
              </p:nvSpPr>
              <p:spPr>
                <a:xfrm>
                  <a:off x="1616785" y="1643056"/>
                  <a:ext cx="1590436" cy="591392"/>
                </a:xfrm>
                <a:prstGeom prst="rect">
                  <a:avLst/>
                </a:prstGeom>
              </p:spPr>
              <p:txBody>
                <a:bodyPr wrap="square">
                  <a:spAutoFit/>
                </a:bodyPr>
                <a:lstStyle/>
                <a:p>
                  <a:pPr algn="r"/>
                  <a:r>
                    <a:rPr lang="zh-CN" altLang="en-US" sz="1050" dirty="0">
                      <a:solidFill>
                        <a:schemeClr val="tx1">
                          <a:lumMod val="50000"/>
                          <a:lumOff val="50000"/>
                        </a:schemeClr>
                      </a:solidFill>
                      <a:latin typeface="+mn-ea"/>
                      <a:cs typeface="Open Sans Light" pitchFamily="34" charset="0"/>
                    </a:rPr>
                    <a:t>此处添加详细文本描述，建议与标题相关并符合整体描述尽量幻灯片。</a:t>
                  </a:r>
                </a:p>
              </p:txBody>
            </p:sp>
            <p:sp>
              <p:nvSpPr>
                <p:cNvPr id="70" name="Rectangle 30"/>
                <p:cNvSpPr/>
                <p:nvPr/>
              </p:nvSpPr>
              <p:spPr>
                <a:xfrm>
                  <a:off x="2245031" y="1357304"/>
                  <a:ext cx="925321" cy="315410"/>
                </a:xfrm>
                <a:prstGeom prst="rect">
                  <a:avLst/>
                </a:prstGeom>
              </p:spPr>
              <p:txBody>
                <a:bodyPr wrap="none">
                  <a:spAutoFit/>
                </a:bodyPr>
                <a:lstStyle/>
                <a:p>
                  <a:pPr algn="r"/>
                  <a:r>
                    <a:rPr lang="zh-CN" altLang="en-US" sz="1400" dirty="0">
                      <a:solidFill>
                        <a:schemeClr val="tx1">
                          <a:lumMod val="50000"/>
                          <a:lumOff val="50000"/>
                        </a:schemeClr>
                      </a:solidFill>
                      <a:latin typeface="+mn-ea"/>
                      <a:cs typeface="Open Sans" pitchFamily="34" charset="0"/>
                    </a:rPr>
                    <a:t>加入标题</a:t>
                  </a:r>
                  <a:endParaRPr lang="en-US" sz="1400" dirty="0">
                    <a:solidFill>
                      <a:schemeClr val="tx1">
                        <a:lumMod val="50000"/>
                        <a:lumOff val="50000"/>
                      </a:schemeClr>
                    </a:solidFill>
                    <a:latin typeface="+mn-ea"/>
                    <a:cs typeface="Open Sans" pitchFamily="34" charset="0"/>
                  </a:endParaRPr>
                </a:p>
              </p:txBody>
            </p:sp>
          </p:grpSp>
          <p:grpSp>
            <p:nvGrpSpPr>
              <p:cNvPr id="66" name="Group 83"/>
              <p:cNvGrpSpPr/>
              <p:nvPr/>
            </p:nvGrpSpPr>
            <p:grpSpPr>
              <a:xfrm>
                <a:off x="3357554" y="1428742"/>
                <a:ext cx="636196" cy="636164"/>
                <a:chOff x="3357554" y="1428742"/>
                <a:chExt cx="636196" cy="636164"/>
              </a:xfrm>
            </p:grpSpPr>
            <p:sp>
              <p:nvSpPr>
                <p:cNvPr id="67" name="Rectangle 13"/>
                <p:cNvSpPr/>
                <p:nvPr/>
              </p:nvSpPr>
              <p:spPr>
                <a:xfrm>
                  <a:off x="3357554" y="1428742"/>
                  <a:ext cx="636196" cy="636164"/>
                </a:xfrm>
                <a:prstGeom prst="rect">
                  <a:avLst/>
                </a:pr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lumMod val="50000"/>
                        <a:lumOff val="50000"/>
                      </a:schemeClr>
                    </a:solidFill>
                    <a:latin typeface="+mn-ea"/>
                  </a:endParaRPr>
                </a:p>
              </p:txBody>
            </p:sp>
            <p:sp>
              <p:nvSpPr>
                <p:cNvPr id="68" name="Freeform 100"/>
                <p:cNvSpPr>
                  <a:spLocks/>
                </p:cNvSpPr>
                <p:nvPr/>
              </p:nvSpPr>
              <p:spPr bwMode="auto">
                <a:xfrm>
                  <a:off x="3500430" y="1571618"/>
                  <a:ext cx="303570" cy="342050"/>
                </a:xfrm>
                <a:custGeom>
                  <a:avLst/>
                  <a:gdLst/>
                  <a:ahLst/>
                  <a:cxnLst>
                    <a:cxn ang="0">
                      <a:pos x="230" y="212"/>
                    </a:cxn>
                    <a:cxn ang="0">
                      <a:pos x="212" y="216"/>
                    </a:cxn>
                    <a:cxn ang="0">
                      <a:pos x="197" y="223"/>
                    </a:cxn>
                    <a:cxn ang="0">
                      <a:pos x="105" y="169"/>
                    </a:cxn>
                    <a:cxn ang="0">
                      <a:pos x="105" y="160"/>
                    </a:cxn>
                    <a:cxn ang="0">
                      <a:pos x="197" y="96"/>
                    </a:cxn>
                    <a:cxn ang="0">
                      <a:pos x="204" y="100"/>
                    </a:cxn>
                    <a:cxn ang="0">
                      <a:pos x="221" y="105"/>
                    </a:cxn>
                    <a:cxn ang="0">
                      <a:pos x="230" y="107"/>
                    </a:cxn>
                    <a:cxn ang="0">
                      <a:pos x="250" y="102"/>
                    </a:cxn>
                    <a:cxn ang="0">
                      <a:pos x="266" y="91"/>
                    </a:cxn>
                    <a:cxn ang="0">
                      <a:pos x="277" y="75"/>
                    </a:cxn>
                    <a:cxn ang="0">
                      <a:pos x="282" y="53"/>
                    </a:cxn>
                    <a:cxn ang="0">
                      <a:pos x="281" y="44"/>
                    </a:cxn>
                    <a:cxn ang="0">
                      <a:pos x="273" y="24"/>
                    </a:cxn>
                    <a:cxn ang="0">
                      <a:pos x="259" y="9"/>
                    </a:cxn>
                    <a:cxn ang="0">
                      <a:pos x="239" y="2"/>
                    </a:cxn>
                    <a:cxn ang="0">
                      <a:pos x="230" y="0"/>
                    </a:cxn>
                    <a:cxn ang="0">
                      <a:pos x="208" y="4"/>
                    </a:cxn>
                    <a:cxn ang="0">
                      <a:pos x="192" y="17"/>
                    </a:cxn>
                    <a:cxn ang="0">
                      <a:pos x="181" y="33"/>
                    </a:cxn>
                    <a:cxn ang="0">
                      <a:pos x="175" y="53"/>
                    </a:cxn>
                    <a:cxn ang="0">
                      <a:pos x="177" y="62"/>
                    </a:cxn>
                    <a:cxn ang="0">
                      <a:pos x="85" y="118"/>
                    </a:cxn>
                    <a:cxn ang="0">
                      <a:pos x="68" y="109"/>
                    </a:cxn>
                    <a:cxn ang="0">
                      <a:pos x="52" y="107"/>
                    </a:cxn>
                    <a:cxn ang="0">
                      <a:pos x="41" y="107"/>
                    </a:cxn>
                    <a:cxn ang="0">
                      <a:pos x="23" y="116"/>
                    </a:cxn>
                    <a:cxn ang="0">
                      <a:pos x="9" y="131"/>
                    </a:cxn>
                    <a:cxn ang="0">
                      <a:pos x="0" y="149"/>
                    </a:cxn>
                    <a:cxn ang="0">
                      <a:pos x="0" y="160"/>
                    </a:cxn>
                    <a:cxn ang="0">
                      <a:pos x="3" y="180"/>
                    </a:cxn>
                    <a:cxn ang="0">
                      <a:pos x="14" y="198"/>
                    </a:cxn>
                    <a:cxn ang="0">
                      <a:pos x="30" y="209"/>
                    </a:cxn>
                    <a:cxn ang="0">
                      <a:pos x="52" y="212"/>
                    </a:cxn>
                    <a:cxn ang="0">
                      <a:pos x="61" y="212"/>
                    </a:cxn>
                    <a:cxn ang="0">
                      <a:pos x="78" y="207"/>
                    </a:cxn>
                    <a:cxn ang="0">
                      <a:pos x="177" y="258"/>
                    </a:cxn>
                    <a:cxn ang="0">
                      <a:pos x="175" y="267"/>
                    </a:cxn>
                    <a:cxn ang="0">
                      <a:pos x="177" y="278"/>
                    </a:cxn>
                    <a:cxn ang="0">
                      <a:pos x="184" y="296"/>
                    </a:cxn>
                    <a:cxn ang="0">
                      <a:pos x="199" y="310"/>
                    </a:cxn>
                    <a:cxn ang="0">
                      <a:pos x="219" y="318"/>
                    </a:cxn>
                    <a:cxn ang="0">
                      <a:pos x="230" y="319"/>
                    </a:cxn>
                    <a:cxn ang="0">
                      <a:pos x="250" y="316"/>
                    </a:cxn>
                    <a:cxn ang="0">
                      <a:pos x="266" y="303"/>
                    </a:cxn>
                    <a:cxn ang="0">
                      <a:pos x="277" y="287"/>
                    </a:cxn>
                    <a:cxn ang="0">
                      <a:pos x="282" y="267"/>
                    </a:cxn>
                    <a:cxn ang="0">
                      <a:pos x="281" y="256"/>
                    </a:cxn>
                    <a:cxn ang="0">
                      <a:pos x="273" y="236"/>
                    </a:cxn>
                    <a:cxn ang="0">
                      <a:pos x="259" y="221"/>
                    </a:cxn>
                    <a:cxn ang="0">
                      <a:pos x="239" y="214"/>
                    </a:cxn>
                    <a:cxn ang="0">
                      <a:pos x="230" y="212"/>
                    </a:cxn>
                  </a:cxnLst>
                  <a:rect l="0" t="0" r="r" b="b"/>
                  <a:pathLst>
                    <a:path w="282" h="319">
                      <a:moveTo>
                        <a:pt x="230" y="212"/>
                      </a:moveTo>
                      <a:lnTo>
                        <a:pt x="230" y="212"/>
                      </a:lnTo>
                      <a:lnTo>
                        <a:pt x="221" y="214"/>
                      </a:lnTo>
                      <a:lnTo>
                        <a:pt x="212" y="216"/>
                      </a:lnTo>
                      <a:lnTo>
                        <a:pt x="204" y="220"/>
                      </a:lnTo>
                      <a:lnTo>
                        <a:pt x="197" y="223"/>
                      </a:lnTo>
                      <a:lnTo>
                        <a:pt x="105" y="169"/>
                      </a:lnTo>
                      <a:lnTo>
                        <a:pt x="105" y="169"/>
                      </a:lnTo>
                      <a:lnTo>
                        <a:pt x="105" y="160"/>
                      </a:lnTo>
                      <a:lnTo>
                        <a:pt x="105" y="160"/>
                      </a:lnTo>
                      <a:lnTo>
                        <a:pt x="105" y="151"/>
                      </a:lnTo>
                      <a:lnTo>
                        <a:pt x="197" y="96"/>
                      </a:lnTo>
                      <a:lnTo>
                        <a:pt x="197" y="96"/>
                      </a:lnTo>
                      <a:lnTo>
                        <a:pt x="204" y="100"/>
                      </a:lnTo>
                      <a:lnTo>
                        <a:pt x="212" y="104"/>
                      </a:lnTo>
                      <a:lnTo>
                        <a:pt x="221" y="105"/>
                      </a:lnTo>
                      <a:lnTo>
                        <a:pt x="230" y="107"/>
                      </a:lnTo>
                      <a:lnTo>
                        <a:pt x="230" y="107"/>
                      </a:lnTo>
                      <a:lnTo>
                        <a:pt x="239" y="105"/>
                      </a:lnTo>
                      <a:lnTo>
                        <a:pt x="250" y="102"/>
                      </a:lnTo>
                      <a:lnTo>
                        <a:pt x="259" y="98"/>
                      </a:lnTo>
                      <a:lnTo>
                        <a:pt x="266" y="91"/>
                      </a:lnTo>
                      <a:lnTo>
                        <a:pt x="273" y="84"/>
                      </a:lnTo>
                      <a:lnTo>
                        <a:pt x="277" y="75"/>
                      </a:lnTo>
                      <a:lnTo>
                        <a:pt x="281" y="64"/>
                      </a:lnTo>
                      <a:lnTo>
                        <a:pt x="282" y="53"/>
                      </a:lnTo>
                      <a:lnTo>
                        <a:pt x="282" y="53"/>
                      </a:lnTo>
                      <a:lnTo>
                        <a:pt x="281" y="44"/>
                      </a:lnTo>
                      <a:lnTo>
                        <a:pt x="277" y="33"/>
                      </a:lnTo>
                      <a:lnTo>
                        <a:pt x="273" y="24"/>
                      </a:lnTo>
                      <a:lnTo>
                        <a:pt x="266" y="17"/>
                      </a:lnTo>
                      <a:lnTo>
                        <a:pt x="259" y="9"/>
                      </a:lnTo>
                      <a:lnTo>
                        <a:pt x="250" y="4"/>
                      </a:lnTo>
                      <a:lnTo>
                        <a:pt x="239" y="2"/>
                      </a:lnTo>
                      <a:lnTo>
                        <a:pt x="230" y="0"/>
                      </a:lnTo>
                      <a:lnTo>
                        <a:pt x="230" y="0"/>
                      </a:lnTo>
                      <a:lnTo>
                        <a:pt x="219" y="2"/>
                      </a:lnTo>
                      <a:lnTo>
                        <a:pt x="208" y="4"/>
                      </a:lnTo>
                      <a:lnTo>
                        <a:pt x="199" y="9"/>
                      </a:lnTo>
                      <a:lnTo>
                        <a:pt x="192" y="17"/>
                      </a:lnTo>
                      <a:lnTo>
                        <a:pt x="184" y="24"/>
                      </a:lnTo>
                      <a:lnTo>
                        <a:pt x="181" y="33"/>
                      </a:lnTo>
                      <a:lnTo>
                        <a:pt x="177" y="44"/>
                      </a:lnTo>
                      <a:lnTo>
                        <a:pt x="175" y="53"/>
                      </a:lnTo>
                      <a:lnTo>
                        <a:pt x="175" y="53"/>
                      </a:lnTo>
                      <a:lnTo>
                        <a:pt x="177" y="62"/>
                      </a:lnTo>
                      <a:lnTo>
                        <a:pt x="85" y="118"/>
                      </a:lnTo>
                      <a:lnTo>
                        <a:pt x="85" y="118"/>
                      </a:lnTo>
                      <a:lnTo>
                        <a:pt x="78" y="113"/>
                      </a:lnTo>
                      <a:lnTo>
                        <a:pt x="68" y="109"/>
                      </a:lnTo>
                      <a:lnTo>
                        <a:pt x="61" y="107"/>
                      </a:lnTo>
                      <a:lnTo>
                        <a:pt x="52" y="107"/>
                      </a:lnTo>
                      <a:lnTo>
                        <a:pt x="52" y="107"/>
                      </a:lnTo>
                      <a:lnTo>
                        <a:pt x="41" y="107"/>
                      </a:lnTo>
                      <a:lnTo>
                        <a:pt x="30" y="111"/>
                      </a:lnTo>
                      <a:lnTo>
                        <a:pt x="23" y="116"/>
                      </a:lnTo>
                      <a:lnTo>
                        <a:pt x="14" y="122"/>
                      </a:lnTo>
                      <a:lnTo>
                        <a:pt x="9" y="131"/>
                      </a:lnTo>
                      <a:lnTo>
                        <a:pt x="3" y="140"/>
                      </a:lnTo>
                      <a:lnTo>
                        <a:pt x="0" y="149"/>
                      </a:lnTo>
                      <a:lnTo>
                        <a:pt x="0" y="160"/>
                      </a:lnTo>
                      <a:lnTo>
                        <a:pt x="0" y="160"/>
                      </a:lnTo>
                      <a:lnTo>
                        <a:pt x="0" y="171"/>
                      </a:lnTo>
                      <a:lnTo>
                        <a:pt x="3" y="180"/>
                      </a:lnTo>
                      <a:lnTo>
                        <a:pt x="9" y="189"/>
                      </a:lnTo>
                      <a:lnTo>
                        <a:pt x="14" y="198"/>
                      </a:lnTo>
                      <a:lnTo>
                        <a:pt x="23" y="203"/>
                      </a:lnTo>
                      <a:lnTo>
                        <a:pt x="30" y="209"/>
                      </a:lnTo>
                      <a:lnTo>
                        <a:pt x="41" y="212"/>
                      </a:lnTo>
                      <a:lnTo>
                        <a:pt x="52" y="212"/>
                      </a:lnTo>
                      <a:lnTo>
                        <a:pt x="52" y="212"/>
                      </a:lnTo>
                      <a:lnTo>
                        <a:pt x="61" y="212"/>
                      </a:lnTo>
                      <a:lnTo>
                        <a:pt x="68" y="211"/>
                      </a:lnTo>
                      <a:lnTo>
                        <a:pt x="78" y="207"/>
                      </a:lnTo>
                      <a:lnTo>
                        <a:pt x="85" y="202"/>
                      </a:lnTo>
                      <a:lnTo>
                        <a:pt x="177" y="258"/>
                      </a:lnTo>
                      <a:lnTo>
                        <a:pt x="177" y="258"/>
                      </a:lnTo>
                      <a:lnTo>
                        <a:pt x="175" y="267"/>
                      </a:lnTo>
                      <a:lnTo>
                        <a:pt x="175" y="267"/>
                      </a:lnTo>
                      <a:lnTo>
                        <a:pt x="177" y="278"/>
                      </a:lnTo>
                      <a:lnTo>
                        <a:pt x="181" y="287"/>
                      </a:lnTo>
                      <a:lnTo>
                        <a:pt x="184" y="296"/>
                      </a:lnTo>
                      <a:lnTo>
                        <a:pt x="192" y="303"/>
                      </a:lnTo>
                      <a:lnTo>
                        <a:pt x="199" y="310"/>
                      </a:lnTo>
                      <a:lnTo>
                        <a:pt x="208" y="316"/>
                      </a:lnTo>
                      <a:lnTo>
                        <a:pt x="219" y="318"/>
                      </a:lnTo>
                      <a:lnTo>
                        <a:pt x="230" y="319"/>
                      </a:lnTo>
                      <a:lnTo>
                        <a:pt x="230" y="319"/>
                      </a:lnTo>
                      <a:lnTo>
                        <a:pt x="239" y="318"/>
                      </a:lnTo>
                      <a:lnTo>
                        <a:pt x="250" y="316"/>
                      </a:lnTo>
                      <a:lnTo>
                        <a:pt x="259" y="310"/>
                      </a:lnTo>
                      <a:lnTo>
                        <a:pt x="266" y="303"/>
                      </a:lnTo>
                      <a:lnTo>
                        <a:pt x="273" y="296"/>
                      </a:lnTo>
                      <a:lnTo>
                        <a:pt x="277" y="287"/>
                      </a:lnTo>
                      <a:lnTo>
                        <a:pt x="281" y="278"/>
                      </a:lnTo>
                      <a:lnTo>
                        <a:pt x="282" y="267"/>
                      </a:lnTo>
                      <a:lnTo>
                        <a:pt x="282" y="267"/>
                      </a:lnTo>
                      <a:lnTo>
                        <a:pt x="281" y="256"/>
                      </a:lnTo>
                      <a:lnTo>
                        <a:pt x="277" y="245"/>
                      </a:lnTo>
                      <a:lnTo>
                        <a:pt x="273" y="236"/>
                      </a:lnTo>
                      <a:lnTo>
                        <a:pt x="266" y="229"/>
                      </a:lnTo>
                      <a:lnTo>
                        <a:pt x="259" y="221"/>
                      </a:lnTo>
                      <a:lnTo>
                        <a:pt x="250" y="218"/>
                      </a:lnTo>
                      <a:lnTo>
                        <a:pt x="239" y="214"/>
                      </a:lnTo>
                      <a:lnTo>
                        <a:pt x="230" y="212"/>
                      </a:lnTo>
                      <a:lnTo>
                        <a:pt x="230" y="212"/>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sz="1600">
                    <a:solidFill>
                      <a:schemeClr val="tx1">
                        <a:lumMod val="50000"/>
                        <a:lumOff val="50000"/>
                      </a:schemeClr>
                    </a:solidFill>
                    <a:latin typeface="+mn-ea"/>
                  </a:endParaRPr>
                </a:p>
              </p:txBody>
            </p:sp>
          </p:grpSp>
        </p:grpSp>
        <p:grpSp>
          <p:nvGrpSpPr>
            <p:cNvPr id="54" name="Group 97"/>
            <p:cNvGrpSpPr/>
            <p:nvPr/>
          </p:nvGrpSpPr>
          <p:grpSpPr>
            <a:xfrm>
              <a:off x="227373" y="5050105"/>
              <a:ext cx="3168871" cy="1169525"/>
              <a:chOff x="1616786" y="3571882"/>
              <a:chExt cx="2376964" cy="877144"/>
            </a:xfrm>
          </p:grpSpPr>
          <p:grpSp>
            <p:nvGrpSpPr>
              <p:cNvPr id="56" name="Group 87"/>
              <p:cNvGrpSpPr/>
              <p:nvPr/>
            </p:nvGrpSpPr>
            <p:grpSpPr>
              <a:xfrm>
                <a:off x="1616786" y="3571882"/>
                <a:ext cx="1590436" cy="877144"/>
                <a:chOff x="1616786" y="3571882"/>
                <a:chExt cx="1590436" cy="877144"/>
              </a:xfrm>
            </p:grpSpPr>
            <p:sp>
              <p:nvSpPr>
                <p:cNvPr id="63" name="Rectangle 33"/>
                <p:cNvSpPr/>
                <p:nvPr/>
              </p:nvSpPr>
              <p:spPr>
                <a:xfrm>
                  <a:off x="1616786" y="3857634"/>
                  <a:ext cx="1590436" cy="591392"/>
                </a:xfrm>
                <a:prstGeom prst="rect">
                  <a:avLst/>
                </a:prstGeom>
              </p:spPr>
              <p:txBody>
                <a:bodyPr wrap="square">
                  <a:spAutoFit/>
                </a:bodyPr>
                <a:lstStyle/>
                <a:p>
                  <a:pPr algn="r"/>
                  <a:r>
                    <a:rPr lang="zh-CN" altLang="en-US" sz="1050" dirty="0">
                      <a:solidFill>
                        <a:schemeClr val="tx1">
                          <a:lumMod val="50000"/>
                          <a:lumOff val="50000"/>
                        </a:schemeClr>
                      </a:solidFill>
                      <a:latin typeface="+mn-ea"/>
                      <a:cs typeface="Open Sans Light" pitchFamily="34" charset="0"/>
                    </a:rPr>
                    <a:t>此处添加详细文本描述，建议与标题相关并符合整体描述尽量幻灯片。</a:t>
                  </a:r>
                </a:p>
              </p:txBody>
            </p:sp>
            <p:sp>
              <p:nvSpPr>
                <p:cNvPr id="64" name="Rectangle 34"/>
                <p:cNvSpPr/>
                <p:nvPr/>
              </p:nvSpPr>
              <p:spPr>
                <a:xfrm>
                  <a:off x="2245031" y="3571882"/>
                  <a:ext cx="925321" cy="315410"/>
                </a:xfrm>
                <a:prstGeom prst="rect">
                  <a:avLst/>
                </a:prstGeom>
              </p:spPr>
              <p:txBody>
                <a:bodyPr wrap="none">
                  <a:spAutoFit/>
                </a:bodyPr>
                <a:lstStyle/>
                <a:p>
                  <a:pPr algn="r"/>
                  <a:r>
                    <a:rPr lang="zh-CN" altLang="en-US" sz="1400" dirty="0">
                      <a:solidFill>
                        <a:schemeClr val="tx1">
                          <a:lumMod val="50000"/>
                          <a:lumOff val="50000"/>
                        </a:schemeClr>
                      </a:solidFill>
                      <a:latin typeface="+mn-ea"/>
                      <a:cs typeface="Open Sans" pitchFamily="34" charset="0"/>
                    </a:rPr>
                    <a:t>加入标题</a:t>
                  </a:r>
                  <a:endParaRPr lang="en-US" altLang="zh-CN" sz="1400" dirty="0">
                    <a:solidFill>
                      <a:schemeClr val="tx1">
                        <a:lumMod val="50000"/>
                        <a:lumOff val="50000"/>
                      </a:schemeClr>
                    </a:solidFill>
                    <a:latin typeface="+mn-ea"/>
                    <a:cs typeface="Open Sans" pitchFamily="34" charset="0"/>
                  </a:endParaRPr>
                </a:p>
              </p:txBody>
            </p:sp>
          </p:grpSp>
          <p:grpSp>
            <p:nvGrpSpPr>
              <p:cNvPr id="57" name="Group 86"/>
              <p:cNvGrpSpPr/>
              <p:nvPr/>
            </p:nvGrpSpPr>
            <p:grpSpPr>
              <a:xfrm>
                <a:off x="3357554" y="3643320"/>
                <a:ext cx="636196" cy="636164"/>
                <a:chOff x="3357554" y="3643320"/>
                <a:chExt cx="636196" cy="636164"/>
              </a:xfrm>
            </p:grpSpPr>
            <p:sp>
              <p:nvSpPr>
                <p:cNvPr id="58" name="Rectangle 26"/>
                <p:cNvSpPr/>
                <p:nvPr/>
              </p:nvSpPr>
              <p:spPr>
                <a:xfrm>
                  <a:off x="3357554" y="3643320"/>
                  <a:ext cx="636196" cy="636164"/>
                </a:xfrm>
                <a:prstGeom prst="rect">
                  <a:avLst/>
                </a:prstGeom>
                <a:solidFill>
                  <a:srgbClr val="B6C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lumMod val="50000"/>
                        <a:lumOff val="50000"/>
                      </a:schemeClr>
                    </a:solidFill>
                    <a:latin typeface="+mn-ea"/>
                  </a:endParaRPr>
                </a:p>
              </p:txBody>
            </p:sp>
            <p:grpSp>
              <p:nvGrpSpPr>
                <p:cNvPr id="59" name="Group 67"/>
                <p:cNvGrpSpPr/>
                <p:nvPr/>
              </p:nvGrpSpPr>
              <p:grpSpPr>
                <a:xfrm>
                  <a:off x="3428992" y="3857634"/>
                  <a:ext cx="503238" cy="177800"/>
                  <a:chOff x="1441430" y="4357700"/>
                  <a:chExt cx="503238" cy="177800"/>
                </a:xfrm>
                <a:solidFill>
                  <a:schemeClr val="bg1"/>
                </a:solidFill>
              </p:grpSpPr>
              <p:sp>
                <p:nvSpPr>
                  <p:cNvPr id="60" name="Freeform 19"/>
                  <p:cNvSpPr>
                    <a:spLocks/>
                  </p:cNvSpPr>
                  <p:nvPr/>
                </p:nvSpPr>
                <p:spPr bwMode="auto">
                  <a:xfrm>
                    <a:off x="1441430" y="4357700"/>
                    <a:ext cx="231775" cy="177800"/>
                  </a:xfrm>
                  <a:custGeom>
                    <a:avLst/>
                    <a:gdLst/>
                    <a:ahLst/>
                    <a:cxnLst>
                      <a:cxn ang="0">
                        <a:pos x="192" y="0"/>
                      </a:cxn>
                      <a:cxn ang="0">
                        <a:pos x="203" y="0"/>
                      </a:cxn>
                      <a:cxn ang="0">
                        <a:pos x="225" y="5"/>
                      </a:cxn>
                      <a:cxn ang="0">
                        <a:pos x="245" y="13"/>
                      </a:cxn>
                      <a:cxn ang="0">
                        <a:pos x="262" y="26"/>
                      </a:cxn>
                      <a:cxn ang="0">
                        <a:pos x="271" y="32"/>
                      </a:cxn>
                      <a:cxn ang="0">
                        <a:pos x="282" y="47"/>
                      </a:cxn>
                      <a:cxn ang="0">
                        <a:pos x="292" y="63"/>
                      </a:cxn>
                      <a:cxn ang="0">
                        <a:pos x="232" y="63"/>
                      </a:cxn>
                      <a:cxn ang="0">
                        <a:pos x="213" y="53"/>
                      </a:cxn>
                      <a:cxn ang="0">
                        <a:pos x="192" y="49"/>
                      </a:cxn>
                      <a:cxn ang="0">
                        <a:pos x="112" y="49"/>
                      </a:cxn>
                      <a:cxn ang="0">
                        <a:pos x="88" y="54"/>
                      </a:cxn>
                      <a:cxn ang="0">
                        <a:pos x="68" y="68"/>
                      </a:cxn>
                      <a:cxn ang="0">
                        <a:pos x="61" y="77"/>
                      </a:cxn>
                      <a:cxn ang="0">
                        <a:pos x="51" y="99"/>
                      </a:cxn>
                      <a:cxn ang="0">
                        <a:pos x="50" y="111"/>
                      </a:cxn>
                      <a:cxn ang="0">
                        <a:pos x="51" y="124"/>
                      </a:cxn>
                      <a:cxn ang="0">
                        <a:pos x="61" y="146"/>
                      </a:cxn>
                      <a:cxn ang="0">
                        <a:pos x="68" y="154"/>
                      </a:cxn>
                      <a:cxn ang="0">
                        <a:pos x="88" y="168"/>
                      </a:cxn>
                      <a:cxn ang="0">
                        <a:pos x="112" y="173"/>
                      </a:cxn>
                      <a:cxn ang="0">
                        <a:pos x="192" y="173"/>
                      </a:cxn>
                      <a:cxn ang="0">
                        <a:pos x="213" y="169"/>
                      </a:cxn>
                      <a:cxn ang="0">
                        <a:pos x="232" y="158"/>
                      </a:cxn>
                      <a:cxn ang="0">
                        <a:pos x="292" y="158"/>
                      </a:cxn>
                      <a:cxn ang="0">
                        <a:pos x="282" y="175"/>
                      </a:cxn>
                      <a:cxn ang="0">
                        <a:pos x="271" y="189"/>
                      </a:cxn>
                      <a:cxn ang="0">
                        <a:pos x="262" y="196"/>
                      </a:cxn>
                      <a:cxn ang="0">
                        <a:pos x="245" y="209"/>
                      </a:cxn>
                      <a:cxn ang="0">
                        <a:pos x="225" y="217"/>
                      </a:cxn>
                      <a:cxn ang="0">
                        <a:pos x="203" y="221"/>
                      </a:cxn>
                      <a:cxn ang="0">
                        <a:pos x="112" y="222"/>
                      </a:cxn>
                      <a:cxn ang="0">
                        <a:pos x="100" y="221"/>
                      </a:cxn>
                      <a:cxn ang="0">
                        <a:pos x="78" y="217"/>
                      </a:cxn>
                      <a:cxn ang="0">
                        <a:pos x="58" y="209"/>
                      </a:cxn>
                      <a:cxn ang="0">
                        <a:pos x="41" y="196"/>
                      </a:cxn>
                      <a:cxn ang="0">
                        <a:pos x="34" y="189"/>
                      </a:cxn>
                      <a:cxn ang="0">
                        <a:pos x="20" y="173"/>
                      </a:cxn>
                      <a:cxn ang="0">
                        <a:pos x="9" y="154"/>
                      </a:cxn>
                      <a:cxn ang="0">
                        <a:pos x="3" y="133"/>
                      </a:cxn>
                      <a:cxn ang="0">
                        <a:pos x="0" y="111"/>
                      </a:cxn>
                      <a:cxn ang="0">
                        <a:pos x="0" y="111"/>
                      </a:cxn>
                      <a:cxn ang="0">
                        <a:pos x="3" y="89"/>
                      </a:cxn>
                      <a:cxn ang="0">
                        <a:pos x="9" y="68"/>
                      </a:cxn>
                      <a:cxn ang="0">
                        <a:pos x="20" y="49"/>
                      </a:cxn>
                      <a:cxn ang="0">
                        <a:pos x="34" y="32"/>
                      </a:cxn>
                      <a:cxn ang="0">
                        <a:pos x="41" y="26"/>
                      </a:cxn>
                      <a:cxn ang="0">
                        <a:pos x="58" y="13"/>
                      </a:cxn>
                      <a:cxn ang="0">
                        <a:pos x="78" y="5"/>
                      </a:cxn>
                      <a:cxn ang="0">
                        <a:pos x="100" y="0"/>
                      </a:cxn>
                      <a:cxn ang="0">
                        <a:pos x="112" y="0"/>
                      </a:cxn>
                    </a:cxnLst>
                    <a:rect l="0" t="0" r="r" b="b"/>
                    <a:pathLst>
                      <a:path w="292" h="222">
                        <a:moveTo>
                          <a:pt x="112" y="0"/>
                        </a:moveTo>
                        <a:lnTo>
                          <a:pt x="192" y="0"/>
                        </a:lnTo>
                        <a:lnTo>
                          <a:pt x="192" y="0"/>
                        </a:lnTo>
                        <a:lnTo>
                          <a:pt x="203" y="0"/>
                        </a:lnTo>
                        <a:lnTo>
                          <a:pt x="214" y="2"/>
                        </a:lnTo>
                        <a:lnTo>
                          <a:pt x="225" y="5"/>
                        </a:lnTo>
                        <a:lnTo>
                          <a:pt x="235" y="9"/>
                        </a:lnTo>
                        <a:lnTo>
                          <a:pt x="245" y="13"/>
                        </a:lnTo>
                        <a:lnTo>
                          <a:pt x="254" y="18"/>
                        </a:lnTo>
                        <a:lnTo>
                          <a:pt x="262" y="26"/>
                        </a:lnTo>
                        <a:lnTo>
                          <a:pt x="271" y="32"/>
                        </a:lnTo>
                        <a:lnTo>
                          <a:pt x="271" y="32"/>
                        </a:lnTo>
                        <a:lnTo>
                          <a:pt x="277" y="39"/>
                        </a:lnTo>
                        <a:lnTo>
                          <a:pt x="282" y="47"/>
                        </a:lnTo>
                        <a:lnTo>
                          <a:pt x="288" y="56"/>
                        </a:lnTo>
                        <a:lnTo>
                          <a:pt x="292" y="63"/>
                        </a:lnTo>
                        <a:lnTo>
                          <a:pt x="232" y="63"/>
                        </a:lnTo>
                        <a:lnTo>
                          <a:pt x="232" y="63"/>
                        </a:lnTo>
                        <a:lnTo>
                          <a:pt x="223" y="58"/>
                        </a:lnTo>
                        <a:lnTo>
                          <a:pt x="213" y="53"/>
                        </a:lnTo>
                        <a:lnTo>
                          <a:pt x="203" y="51"/>
                        </a:lnTo>
                        <a:lnTo>
                          <a:pt x="192" y="49"/>
                        </a:lnTo>
                        <a:lnTo>
                          <a:pt x="112" y="49"/>
                        </a:lnTo>
                        <a:lnTo>
                          <a:pt x="112" y="49"/>
                        </a:lnTo>
                        <a:lnTo>
                          <a:pt x="99" y="51"/>
                        </a:lnTo>
                        <a:lnTo>
                          <a:pt x="88" y="54"/>
                        </a:lnTo>
                        <a:lnTo>
                          <a:pt x="77" y="60"/>
                        </a:lnTo>
                        <a:lnTo>
                          <a:pt x="68" y="68"/>
                        </a:lnTo>
                        <a:lnTo>
                          <a:pt x="68" y="68"/>
                        </a:lnTo>
                        <a:lnTo>
                          <a:pt x="61" y="77"/>
                        </a:lnTo>
                        <a:lnTo>
                          <a:pt x="55" y="86"/>
                        </a:lnTo>
                        <a:lnTo>
                          <a:pt x="51" y="99"/>
                        </a:lnTo>
                        <a:lnTo>
                          <a:pt x="50" y="111"/>
                        </a:lnTo>
                        <a:lnTo>
                          <a:pt x="50" y="111"/>
                        </a:lnTo>
                        <a:lnTo>
                          <a:pt x="50" y="111"/>
                        </a:lnTo>
                        <a:lnTo>
                          <a:pt x="51" y="124"/>
                        </a:lnTo>
                        <a:lnTo>
                          <a:pt x="55" y="135"/>
                        </a:lnTo>
                        <a:lnTo>
                          <a:pt x="61" y="146"/>
                        </a:lnTo>
                        <a:lnTo>
                          <a:pt x="68" y="154"/>
                        </a:lnTo>
                        <a:lnTo>
                          <a:pt x="68" y="154"/>
                        </a:lnTo>
                        <a:lnTo>
                          <a:pt x="77" y="162"/>
                        </a:lnTo>
                        <a:lnTo>
                          <a:pt x="88" y="168"/>
                        </a:lnTo>
                        <a:lnTo>
                          <a:pt x="99" y="172"/>
                        </a:lnTo>
                        <a:lnTo>
                          <a:pt x="112" y="173"/>
                        </a:lnTo>
                        <a:lnTo>
                          <a:pt x="192" y="173"/>
                        </a:lnTo>
                        <a:lnTo>
                          <a:pt x="192" y="173"/>
                        </a:lnTo>
                        <a:lnTo>
                          <a:pt x="203" y="172"/>
                        </a:lnTo>
                        <a:lnTo>
                          <a:pt x="213" y="169"/>
                        </a:lnTo>
                        <a:lnTo>
                          <a:pt x="223" y="164"/>
                        </a:lnTo>
                        <a:lnTo>
                          <a:pt x="232" y="158"/>
                        </a:lnTo>
                        <a:lnTo>
                          <a:pt x="292" y="158"/>
                        </a:lnTo>
                        <a:lnTo>
                          <a:pt x="292" y="158"/>
                        </a:lnTo>
                        <a:lnTo>
                          <a:pt x="288" y="167"/>
                        </a:lnTo>
                        <a:lnTo>
                          <a:pt x="282" y="175"/>
                        </a:lnTo>
                        <a:lnTo>
                          <a:pt x="277" y="183"/>
                        </a:lnTo>
                        <a:lnTo>
                          <a:pt x="271" y="189"/>
                        </a:lnTo>
                        <a:lnTo>
                          <a:pt x="271" y="189"/>
                        </a:lnTo>
                        <a:lnTo>
                          <a:pt x="262" y="196"/>
                        </a:lnTo>
                        <a:lnTo>
                          <a:pt x="254" y="203"/>
                        </a:lnTo>
                        <a:lnTo>
                          <a:pt x="245" y="209"/>
                        </a:lnTo>
                        <a:lnTo>
                          <a:pt x="235" y="214"/>
                        </a:lnTo>
                        <a:lnTo>
                          <a:pt x="225" y="217"/>
                        </a:lnTo>
                        <a:lnTo>
                          <a:pt x="214" y="220"/>
                        </a:lnTo>
                        <a:lnTo>
                          <a:pt x="203" y="221"/>
                        </a:lnTo>
                        <a:lnTo>
                          <a:pt x="192" y="222"/>
                        </a:lnTo>
                        <a:lnTo>
                          <a:pt x="112" y="222"/>
                        </a:lnTo>
                        <a:lnTo>
                          <a:pt x="112" y="222"/>
                        </a:lnTo>
                        <a:lnTo>
                          <a:pt x="100" y="221"/>
                        </a:lnTo>
                        <a:lnTo>
                          <a:pt x="89" y="220"/>
                        </a:lnTo>
                        <a:lnTo>
                          <a:pt x="78" y="217"/>
                        </a:lnTo>
                        <a:lnTo>
                          <a:pt x="68" y="214"/>
                        </a:lnTo>
                        <a:lnTo>
                          <a:pt x="58" y="209"/>
                        </a:lnTo>
                        <a:lnTo>
                          <a:pt x="50" y="203"/>
                        </a:lnTo>
                        <a:lnTo>
                          <a:pt x="41" y="196"/>
                        </a:lnTo>
                        <a:lnTo>
                          <a:pt x="34" y="189"/>
                        </a:lnTo>
                        <a:lnTo>
                          <a:pt x="34" y="189"/>
                        </a:lnTo>
                        <a:lnTo>
                          <a:pt x="26" y="182"/>
                        </a:lnTo>
                        <a:lnTo>
                          <a:pt x="20" y="173"/>
                        </a:lnTo>
                        <a:lnTo>
                          <a:pt x="14" y="164"/>
                        </a:lnTo>
                        <a:lnTo>
                          <a:pt x="9" y="154"/>
                        </a:lnTo>
                        <a:lnTo>
                          <a:pt x="5" y="143"/>
                        </a:lnTo>
                        <a:lnTo>
                          <a:pt x="3" y="133"/>
                        </a:lnTo>
                        <a:lnTo>
                          <a:pt x="2" y="122"/>
                        </a:lnTo>
                        <a:lnTo>
                          <a:pt x="0" y="111"/>
                        </a:lnTo>
                        <a:lnTo>
                          <a:pt x="0" y="111"/>
                        </a:lnTo>
                        <a:lnTo>
                          <a:pt x="0" y="111"/>
                        </a:lnTo>
                        <a:lnTo>
                          <a:pt x="2" y="100"/>
                        </a:lnTo>
                        <a:lnTo>
                          <a:pt x="3" y="89"/>
                        </a:lnTo>
                        <a:lnTo>
                          <a:pt x="5" y="78"/>
                        </a:lnTo>
                        <a:lnTo>
                          <a:pt x="9" y="68"/>
                        </a:lnTo>
                        <a:lnTo>
                          <a:pt x="14" y="58"/>
                        </a:lnTo>
                        <a:lnTo>
                          <a:pt x="20" y="49"/>
                        </a:lnTo>
                        <a:lnTo>
                          <a:pt x="26" y="41"/>
                        </a:lnTo>
                        <a:lnTo>
                          <a:pt x="34" y="32"/>
                        </a:lnTo>
                        <a:lnTo>
                          <a:pt x="34" y="32"/>
                        </a:lnTo>
                        <a:lnTo>
                          <a:pt x="41" y="26"/>
                        </a:lnTo>
                        <a:lnTo>
                          <a:pt x="50" y="18"/>
                        </a:lnTo>
                        <a:lnTo>
                          <a:pt x="58" y="13"/>
                        </a:lnTo>
                        <a:lnTo>
                          <a:pt x="68" y="9"/>
                        </a:lnTo>
                        <a:lnTo>
                          <a:pt x="78" y="5"/>
                        </a:lnTo>
                        <a:lnTo>
                          <a:pt x="89" y="2"/>
                        </a:lnTo>
                        <a:lnTo>
                          <a:pt x="100" y="0"/>
                        </a:lnTo>
                        <a:lnTo>
                          <a:pt x="112" y="0"/>
                        </a:lnTo>
                        <a:lnTo>
                          <a:pt x="11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1600">
                      <a:solidFill>
                        <a:schemeClr val="tx1">
                          <a:lumMod val="50000"/>
                          <a:lumOff val="50000"/>
                        </a:schemeClr>
                      </a:solidFill>
                      <a:latin typeface="+mn-ea"/>
                    </a:endParaRPr>
                  </a:p>
                </p:txBody>
              </p:sp>
              <p:sp>
                <p:nvSpPr>
                  <p:cNvPr id="61" name="Freeform 20"/>
                  <p:cNvSpPr>
                    <a:spLocks/>
                  </p:cNvSpPr>
                  <p:nvPr/>
                </p:nvSpPr>
                <p:spPr bwMode="auto">
                  <a:xfrm>
                    <a:off x="1714480" y="4357700"/>
                    <a:ext cx="230188" cy="177800"/>
                  </a:xfrm>
                  <a:custGeom>
                    <a:avLst/>
                    <a:gdLst/>
                    <a:ahLst/>
                    <a:cxnLst>
                      <a:cxn ang="0">
                        <a:pos x="181" y="0"/>
                      </a:cxn>
                      <a:cxn ang="0">
                        <a:pos x="192" y="0"/>
                      </a:cxn>
                      <a:cxn ang="0">
                        <a:pos x="213" y="5"/>
                      </a:cxn>
                      <a:cxn ang="0">
                        <a:pos x="234" y="13"/>
                      </a:cxn>
                      <a:cxn ang="0">
                        <a:pos x="251" y="26"/>
                      </a:cxn>
                      <a:cxn ang="0">
                        <a:pos x="258" y="32"/>
                      </a:cxn>
                      <a:cxn ang="0">
                        <a:pos x="272" y="49"/>
                      </a:cxn>
                      <a:cxn ang="0">
                        <a:pos x="283" y="68"/>
                      </a:cxn>
                      <a:cxn ang="0">
                        <a:pos x="289" y="89"/>
                      </a:cxn>
                      <a:cxn ang="0">
                        <a:pos x="292" y="111"/>
                      </a:cxn>
                      <a:cxn ang="0">
                        <a:pos x="292" y="111"/>
                      </a:cxn>
                      <a:cxn ang="0">
                        <a:pos x="289" y="133"/>
                      </a:cxn>
                      <a:cxn ang="0">
                        <a:pos x="283" y="154"/>
                      </a:cxn>
                      <a:cxn ang="0">
                        <a:pos x="272" y="173"/>
                      </a:cxn>
                      <a:cxn ang="0">
                        <a:pos x="258" y="189"/>
                      </a:cxn>
                      <a:cxn ang="0">
                        <a:pos x="251" y="196"/>
                      </a:cxn>
                      <a:cxn ang="0">
                        <a:pos x="234" y="209"/>
                      </a:cxn>
                      <a:cxn ang="0">
                        <a:pos x="213" y="217"/>
                      </a:cxn>
                      <a:cxn ang="0">
                        <a:pos x="192" y="221"/>
                      </a:cxn>
                      <a:cxn ang="0">
                        <a:pos x="100" y="222"/>
                      </a:cxn>
                      <a:cxn ang="0">
                        <a:pos x="89" y="221"/>
                      </a:cxn>
                      <a:cxn ang="0">
                        <a:pos x="67" y="217"/>
                      </a:cxn>
                      <a:cxn ang="0">
                        <a:pos x="47" y="209"/>
                      </a:cxn>
                      <a:cxn ang="0">
                        <a:pos x="30" y="196"/>
                      </a:cxn>
                      <a:cxn ang="0">
                        <a:pos x="21" y="189"/>
                      </a:cxn>
                      <a:cxn ang="0">
                        <a:pos x="9" y="175"/>
                      </a:cxn>
                      <a:cxn ang="0">
                        <a:pos x="0" y="158"/>
                      </a:cxn>
                      <a:cxn ang="0">
                        <a:pos x="61" y="158"/>
                      </a:cxn>
                      <a:cxn ang="0">
                        <a:pos x="79" y="169"/>
                      </a:cxn>
                      <a:cxn ang="0">
                        <a:pos x="100" y="173"/>
                      </a:cxn>
                      <a:cxn ang="0">
                        <a:pos x="181" y="173"/>
                      </a:cxn>
                      <a:cxn ang="0">
                        <a:pos x="204" y="168"/>
                      </a:cxn>
                      <a:cxn ang="0">
                        <a:pos x="224" y="154"/>
                      </a:cxn>
                      <a:cxn ang="0">
                        <a:pos x="231" y="146"/>
                      </a:cxn>
                      <a:cxn ang="0">
                        <a:pos x="241" y="124"/>
                      </a:cxn>
                      <a:cxn ang="0">
                        <a:pos x="242" y="111"/>
                      </a:cxn>
                      <a:cxn ang="0">
                        <a:pos x="241" y="99"/>
                      </a:cxn>
                      <a:cxn ang="0">
                        <a:pos x="231" y="77"/>
                      </a:cxn>
                      <a:cxn ang="0">
                        <a:pos x="224" y="68"/>
                      </a:cxn>
                      <a:cxn ang="0">
                        <a:pos x="204" y="54"/>
                      </a:cxn>
                      <a:cxn ang="0">
                        <a:pos x="181" y="49"/>
                      </a:cxn>
                      <a:cxn ang="0">
                        <a:pos x="100" y="49"/>
                      </a:cxn>
                      <a:cxn ang="0">
                        <a:pos x="79" y="53"/>
                      </a:cxn>
                      <a:cxn ang="0">
                        <a:pos x="61" y="63"/>
                      </a:cxn>
                      <a:cxn ang="0">
                        <a:pos x="0" y="63"/>
                      </a:cxn>
                      <a:cxn ang="0">
                        <a:pos x="9" y="47"/>
                      </a:cxn>
                      <a:cxn ang="0">
                        <a:pos x="21" y="32"/>
                      </a:cxn>
                      <a:cxn ang="0">
                        <a:pos x="30" y="26"/>
                      </a:cxn>
                      <a:cxn ang="0">
                        <a:pos x="47" y="13"/>
                      </a:cxn>
                      <a:cxn ang="0">
                        <a:pos x="67" y="5"/>
                      </a:cxn>
                      <a:cxn ang="0">
                        <a:pos x="89" y="0"/>
                      </a:cxn>
                      <a:cxn ang="0">
                        <a:pos x="100" y="0"/>
                      </a:cxn>
                    </a:cxnLst>
                    <a:rect l="0" t="0" r="r" b="b"/>
                    <a:pathLst>
                      <a:path w="292" h="222">
                        <a:moveTo>
                          <a:pt x="100" y="0"/>
                        </a:moveTo>
                        <a:lnTo>
                          <a:pt x="181" y="0"/>
                        </a:lnTo>
                        <a:lnTo>
                          <a:pt x="181" y="0"/>
                        </a:lnTo>
                        <a:lnTo>
                          <a:pt x="192" y="0"/>
                        </a:lnTo>
                        <a:lnTo>
                          <a:pt x="203" y="2"/>
                        </a:lnTo>
                        <a:lnTo>
                          <a:pt x="213" y="5"/>
                        </a:lnTo>
                        <a:lnTo>
                          <a:pt x="224" y="9"/>
                        </a:lnTo>
                        <a:lnTo>
                          <a:pt x="234" y="13"/>
                        </a:lnTo>
                        <a:lnTo>
                          <a:pt x="242" y="18"/>
                        </a:lnTo>
                        <a:lnTo>
                          <a:pt x="251" y="26"/>
                        </a:lnTo>
                        <a:lnTo>
                          <a:pt x="258" y="32"/>
                        </a:lnTo>
                        <a:lnTo>
                          <a:pt x="258" y="32"/>
                        </a:lnTo>
                        <a:lnTo>
                          <a:pt x="266" y="41"/>
                        </a:lnTo>
                        <a:lnTo>
                          <a:pt x="272" y="49"/>
                        </a:lnTo>
                        <a:lnTo>
                          <a:pt x="278" y="58"/>
                        </a:lnTo>
                        <a:lnTo>
                          <a:pt x="283" y="68"/>
                        </a:lnTo>
                        <a:lnTo>
                          <a:pt x="287" y="78"/>
                        </a:lnTo>
                        <a:lnTo>
                          <a:pt x="289" y="89"/>
                        </a:lnTo>
                        <a:lnTo>
                          <a:pt x="291" y="100"/>
                        </a:lnTo>
                        <a:lnTo>
                          <a:pt x="292" y="111"/>
                        </a:lnTo>
                        <a:lnTo>
                          <a:pt x="292" y="111"/>
                        </a:lnTo>
                        <a:lnTo>
                          <a:pt x="292" y="111"/>
                        </a:lnTo>
                        <a:lnTo>
                          <a:pt x="291" y="122"/>
                        </a:lnTo>
                        <a:lnTo>
                          <a:pt x="289" y="133"/>
                        </a:lnTo>
                        <a:lnTo>
                          <a:pt x="287" y="143"/>
                        </a:lnTo>
                        <a:lnTo>
                          <a:pt x="283" y="154"/>
                        </a:lnTo>
                        <a:lnTo>
                          <a:pt x="278" y="164"/>
                        </a:lnTo>
                        <a:lnTo>
                          <a:pt x="272" y="173"/>
                        </a:lnTo>
                        <a:lnTo>
                          <a:pt x="266" y="182"/>
                        </a:lnTo>
                        <a:lnTo>
                          <a:pt x="258" y="189"/>
                        </a:lnTo>
                        <a:lnTo>
                          <a:pt x="258" y="189"/>
                        </a:lnTo>
                        <a:lnTo>
                          <a:pt x="251" y="196"/>
                        </a:lnTo>
                        <a:lnTo>
                          <a:pt x="242" y="203"/>
                        </a:lnTo>
                        <a:lnTo>
                          <a:pt x="234" y="209"/>
                        </a:lnTo>
                        <a:lnTo>
                          <a:pt x="224" y="214"/>
                        </a:lnTo>
                        <a:lnTo>
                          <a:pt x="213" y="217"/>
                        </a:lnTo>
                        <a:lnTo>
                          <a:pt x="203" y="220"/>
                        </a:lnTo>
                        <a:lnTo>
                          <a:pt x="192" y="221"/>
                        </a:lnTo>
                        <a:lnTo>
                          <a:pt x="181" y="222"/>
                        </a:lnTo>
                        <a:lnTo>
                          <a:pt x="100" y="222"/>
                        </a:lnTo>
                        <a:lnTo>
                          <a:pt x="100" y="222"/>
                        </a:lnTo>
                        <a:lnTo>
                          <a:pt x="89" y="221"/>
                        </a:lnTo>
                        <a:lnTo>
                          <a:pt x="78" y="220"/>
                        </a:lnTo>
                        <a:lnTo>
                          <a:pt x="67" y="217"/>
                        </a:lnTo>
                        <a:lnTo>
                          <a:pt x="57" y="214"/>
                        </a:lnTo>
                        <a:lnTo>
                          <a:pt x="47" y="209"/>
                        </a:lnTo>
                        <a:lnTo>
                          <a:pt x="38" y="203"/>
                        </a:lnTo>
                        <a:lnTo>
                          <a:pt x="30" y="196"/>
                        </a:lnTo>
                        <a:lnTo>
                          <a:pt x="21" y="189"/>
                        </a:lnTo>
                        <a:lnTo>
                          <a:pt x="21" y="189"/>
                        </a:lnTo>
                        <a:lnTo>
                          <a:pt x="15" y="183"/>
                        </a:lnTo>
                        <a:lnTo>
                          <a:pt x="9" y="175"/>
                        </a:lnTo>
                        <a:lnTo>
                          <a:pt x="4" y="167"/>
                        </a:lnTo>
                        <a:lnTo>
                          <a:pt x="0" y="158"/>
                        </a:lnTo>
                        <a:lnTo>
                          <a:pt x="61" y="158"/>
                        </a:lnTo>
                        <a:lnTo>
                          <a:pt x="61" y="158"/>
                        </a:lnTo>
                        <a:lnTo>
                          <a:pt x="69" y="164"/>
                        </a:lnTo>
                        <a:lnTo>
                          <a:pt x="79" y="169"/>
                        </a:lnTo>
                        <a:lnTo>
                          <a:pt x="89" y="172"/>
                        </a:lnTo>
                        <a:lnTo>
                          <a:pt x="100" y="173"/>
                        </a:lnTo>
                        <a:lnTo>
                          <a:pt x="181" y="173"/>
                        </a:lnTo>
                        <a:lnTo>
                          <a:pt x="181" y="173"/>
                        </a:lnTo>
                        <a:lnTo>
                          <a:pt x="193" y="172"/>
                        </a:lnTo>
                        <a:lnTo>
                          <a:pt x="204" y="168"/>
                        </a:lnTo>
                        <a:lnTo>
                          <a:pt x="215" y="162"/>
                        </a:lnTo>
                        <a:lnTo>
                          <a:pt x="224" y="154"/>
                        </a:lnTo>
                        <a:lnTo>
                          <a:pt x="224" y="154"/>
                        </a:lnTo>
                        <a:lnTo>
                          <a:pt x="231" y="146"/>
                        </a:lnTo>
                        <a:lnTo>
                          <a:pt x="237" y="135"/>
                        </a:lnTo>
                        <a:lnTo>
                          <a:pt x="241" y="124"/>
                        </a:lnTo>
                        <a:lnTo>
                          <a:pt x="242" y="111"/>
                        </a:lnTo>
                        <a:lnTo>
                          <a:pt x="242" y="111"/>
                        </a:lnTo>
                        <a:lnTo>
                          <a:pt x="242" y="111"/>
                        </a:lnTo>
                        <a:lnTo>
                          <a:pt x="241" y="99"/>
                        </a:lnTo>
                        <a:lnTo>
                          <a:pt x="237" y="86"/>
                        </a:lnTo>
                        <a:lnTo>
                          <a:pt x="231" y="77"/>
                        </a:lnTo>
                        <a:lnTo>
                          <a:pt x="224" y="68"/>
                        </a:lnTo>
                        <a:lnTo>
                          <a:pt x="224" y="68"/>
                        </a:lnTo>
                        <a:lnTo>
                          <a:pt x="215" y="60"/>
                        </a:lnTo>
                        <a:lnTo>
                          <a:pt x="204" y="54"/>
                        </a:lnTo>
                        <a:lnTo>
                          <a:pt x="193" y="51"/>
                        </a:lnTo>
                        <a:lnTo>
                          <a:pt x="181" y="49"/>
                        </a:lnTo>
                        <a:lnTo>
                          <a:pt x="100" y="49"/>
                        </a:lnTo>
                        <a:lnTo>
                          <a:pt x="100" y="49"/>
                        </a:lnTo>
                        <a:lnTo>
                          <a:pt x="89" y="51"/>
                        </a:lnTo>
                        <a:lnTo>
                          <a:pt x="79" y="53"/>
                        </a:lnTo>
                        <a:lnTo>
                          <a:pt x="69" y="58"/>
                        </a:lnTo>
                        <a:lnTo>
                          <a:pt x="61" y="63"/>
                        </a:lnTo>
                        <a:lnTo>
                          <a:pt x="0" y="63"/>
                        </a:lnTo>
                        <a:lnTo>
                          <a:pt x="0" y="63"/>
                        </a:lnTo>
                        <a:lnTo>
                          <a:pt x="4" y="56"/>
                        </a:lnTo>
                        <a:lnTo>
                          <a:pt x="9" y="47"/>
                        </a:lnTo>
                        <a:lnTo>
                          <a:pt x="15" y="39"/>
                        </a:lnTo>
                        <a:lnTo>
                          <a:pt x="21" y="32"/>
                        </a:lnTo>
                        <a:lnTo>
                          <a:pt x="21" y="32"/>
                        </a:lnTo>
                        <a:lnTo>
                          <a:pt x="30" y="26"/>
                        </a:lnTo>
                        <a:lnTo>
                          <a:pt x="38" y="18"/>
                        </a:lnTo>
                        <a:lnTo>
                          <a:pt x="47" y="13"/>
                        </a:lnTo>
                        <a:lnTo>
                          <a:pt x="57" y="9"/>
                        </a:lnTo>
                        <a:lnTo>
                          <a:pt x="67" y="5"/>
                        </a:lnTo>
                        <a:lnTo>
                          <a:pt x="78" y="2"/>
                        </a:lnTo>
                        <a:lnTo>
                          <a:pt x="89" y="0"/>
                        </a:lnTo>
                        <a:lnTo>
                          <a:pt x="100" y="0"/>
                        </a:lnTo>
                        <a:lnTo>
                          <a:pt x="10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1600">
                      <a:solidFill>
                        <a:schemeClr val="tx1">
                          <a:lumMod val="50000"/>
                          <a:lumOff val="50000"/>
                        </a:schemeClr>
                      </a:solidFill>
                      <a:latin typeface="+mn-ea"/>
                    </a:endParaRPr>
                  </a:p>
                </p:txBody>
              </p:sp>
              <p:sp>
                <p:nvSpPr>
                  <p:cNvPr id="62" name="Freeform 21"/>
                  <p:cNvSpPr>
                    <a:spLocks/>
                  </p:cNvSpPr>
                  <p:nvPr/>
                </p:nvSpPr>
                <p:spPr bwMode="auto">
                  <a:xfrm>
                    <a:off x="1601767" y="4427550"/>
                    <a:ext cx="195263" cy="36513"/>
                  </a:xfrm>
                  <a:custGeom>
                    <a:avLst/>
                    <a:gdLst/>
                    <a:ahLst/>
                    <a:cxnLst>
                      <a:cxn ang="0">
                        <a:pos x="24" y="0"/>
                      </a:cxn>
                      <a:cxn ang="0">
                        <a:pos x="224" y="0"/>
                      </a:cxn>
                      <a:cxn ang="0">
                        <a:pos x="224" y="0"/>
                      </a:cxn>
                      <a:cxn ang="0">
                        <a:pos x="229" y="1"/>
                      </a:cxn>
                      <a:cxn ang="0">
                        <a:pos x="233" y="2"/>
                      </a:cxn>
                      <a:cxn ang="0">
                        <a:pos x="236" y="5"/>
                      </a:cxn>
                      <a:cxn ang="0">
                        <a:pos x="240" y="7"/>
                      </a:cxn>
                      <a:cxn ang="0">
                        <a:pos x="242" y="11"/>
                      </a:cxn>
                      <a:cxn ang="0">
                        <a:pos x="245" y="14"/>
                      </a:cxn>
                      <a:cxn ang="0">
                        <a:pos x="246" y="18"/>
                      </a:cxn>
                      <a:cxn ang="0">
                        <a:pos x="246" y="23"/>
                      </a:cxn>
                      <a:cxn ang="0">
                        <a:pos x="246" y="23"/>
                      </a:cxn>
                      <a:cxn ang="0">
                        <a:pos x="246" y="23"/>
                      </a:cxn>
                      <a:cxn ang="0">
                        <a:pos x="246" y="28"/>
                      </a:cxn>
                      <a:cxn ang="0">
                        <a:pos x="245" y="32"/>
                      </a:cxn>
                      <a:cxn ang="0">
                        <a:pos x="242" y="36"/>
                      </a:cxn>
                      <a:cxn ang="0">
                        <a:pos x="240" y="39"/>
                      </a:cxn>
                      <a:cxn ang="0">
                        <a:pos x="236" y="42"/>
                      </a:cxn>
                      <a:cxn ang="0">
                        <a:pos x="233" y="44"/>
                      </a:cxn>
                      <a:cxn ang="0">
                        <a:pos x="229" y="45"/>
                      </a:cxn>
                      <a:cxn ang="0">
                        <a:pos x="224" y="45"/>
                      </a:cxn>
                      <a:cxn ang="0">
                        <a:pos x="24" y="45"/>
                      </a:cxn>
                      <a:cxn ang="0">
                        <a:pos x="24" y="45"/>
                      </a:cxn>
                      <a:cxn ang="0">
                        <a:pos x="19" y="45"/>
                      </a:cxn>
                      <a:cxn ang="0">
                        <a:pos x="14" y="44"/>
                      </a:cxn>
                      <a:cxn ang="0">
                        <a:pos x="10" y="42"/>
                      </a:cxn>
                      <a:cxn ang="0">
                        <a:pos x="6" y="39"/>
                      </a:cxn>
                      <a:cxn ang="0">
                        <a:pos x="4" y="36"/>
                      </a:cxn>
                      <a:cxn ang="0">
                        <a:pos x="3" y="32"/>
                      </a:cxn>
                      <a:cxn ang="0">
                        <a:pos x="0" y="28"/>
                      </a:cxn>
                      <a:cxn ang="0">
                        <a:pos x="0" y="23"/>
                      </a:cxn>
                      <a:cxn ang="0">
                        <a:pos x="0" y="23"/>
                      </a:cxn>
                      <a:cxn ang="0">
                        <a:pos x="0" y="23"/>
                      </a:cxn>
                      <a:cxn ang="0">
                        <a:pos x="0" y="18"/>
                      </a:cxn>
                      <a:cxn ang="0">
                        <a:pos x="3" y="14"/>
                      </a:cxn>
                      <a:cxn ang="0">
                        <a:pos x="4" y="11"/>
                      </a:cxn>
                      <a:cxn ang="0">
                        <a:pos x="6" y="7"/>
                      </a:cxn>
                      <a:cxn ang="0">
                        <a:pos x="10" y="5"/>
                      </a:cxn>
                      <a:cxn ang="0">
                        <a:pos x="14" y="2"/>
                      </a:cxn>
                      <a:cxn ang="0">
                        <a:pos x="19" y="1"/>
                      </a:cxn>
                      <a:cxn ang="0">
                        <a:pos x="24" y="0"/>
                      </a:cxn>
                      <a:cxn ang="0">
                        <a:pos x="24" y="0"/>
                      </a:cxn>
                    </a:cxnLst>
                    <a:rect l="0" t="0" r="r" b="b"/>
                    <a:pathLst>
                      <a:path w="246" h="45">
                        <a:moveTo>
                          <a:pt x="24" y="0"/>
                        </a:moveTo>
                        <a:lnTo>
                          <a:pt x="224" y="0"/>
                        </a:lnTo>
                        <a:lnTo>
                          <a:pt x="224" y="0"/>
                        </a:lnTo>
                        <a:lnTo>
                          <a:pt x="229" y="1"/>
                        </a:lnTo>
                        <a:lnTo>
                          <a:pt x="233" y="2"/>
                        </a:lnTo>
                        <a:lnTo>
                          <a:pt x="236" y="5"/>
                        </a:lnTo>
                        <a:lnTo>
                          <a:pt x="240" y="7"/>
                        </a:lnTo>
                        <a:lnTo>
                          <a:pt x="242" y="11"/>
                        </a:lnTo>
                        <a:lnTo>
                          <a:pt x="245" y="14"/>
                        </a:lnTo>
                        <a:lnTo>
                          <a:pt x="246" y="18"/>
                        </a:lnTo>
                        <a:lnTo>
                          <a:pt x="246" y="23"/>
                        </a:lnTo>
                        <a:lnTo>
                          <a:pt x="246" y="23"/>
                        </a:lnTo>
                        <a:lnTo>
                          <a:pt x="246" y="23"/>
                        </a:lnTo>
                        <a:lnTo>
                          <a:pt x="246" y="28"/>
                        </a:lnTo>
                        <a:lnTo>
                          <a:pt x="245" y="32"/>
                        </a:lnTo>
                        <a:lnTo>
                          <a:pt x="242" y="36"/>
                        </a:lnTo>
                        <a:lnTo>
                          <a:pt x="240" y="39"/>
                        </a:lnTo>
                        <a:lnTo>
                          <a:pt x="236" y="42"/>
                        </a:lnTo>
                        <a:lnTo>
                          <a:pt x="233" y="44"/>
                        </a:lnTo>
                        <a:lnTo>
                          <a:pt x="229" y="45"/>
                        </a:lnTo>
                        <a:lnTo>
                          <a:pt x="224" y="45"/>
                        </a:lnTo>
                        <a:lnTo>
                          <a:pt x="24" y="45"/>
                        </a:lnTo>
                        <a:lnTo>
                          <a:pt x="24" y="45"/>
                        </a:lnTo>
                        <a:lnTo>
                          <a:pt x="19" y="45"/>
                        </a:lnTo>
                        <a:lnTo>
                          <a:pt x="14" y="44"/>
                        </a:lnTo>
                        <a:lnTo>
                          <a:pt x="10" y="42"/>
                        </a:lnTo>
                        <a:lnTo>
                          <a:pt x="6" y="39"/>
                        </a:lnTo>
                        <a:lnTo>
                          <a:pt x="4" y="36"/>
                        </a:lnTo>
                        <a:lnTo>
                          <a:pt x="3" y="32"/>
                        </a:lnTo>
                        <a:lnTo>
                          <a:pt x="0" y="28"/>
                        </a:lnTo>
                        <a:lnTo>
                          <a:pt x="0" y="23"/>
                        </a:lnTo>
                        <a:lnTo>
                          <a:pt x="0" y="23"/>
                        </a:lnTo>
                        <a:lnTo>
                          <a:pt x="0" y="23"/>
                        </a:lnTo>
                        <a:lnTo>
                          <a:pt x="0" y="18"/>
                        </a:lnTo>
                        <a:lnTo>
                          <a:pt x="3" y="14"/>
                        </a:lnTo>
                        <a:lnTo>
                          <a:pt x="4" y="11"/>
                        </a:lnTo>
                        <a:lnTo>
                          <a:pt x="6" y="7"/>
                        </a:lnTo>
                        <a:lnTo>
                          <a:pt x="10" y="5"/>
                        </a:lnTo>
                        <a:lnTo>
                          <a:pt x="14" y="2"/>
                        </a:lnTo>
                        <a:lnTo>
                          <a:pt x="19" y="1"/>
                        </a:lnTo>
                        <a:lnTo>
                          <a:pt x="24" y="0"/>
                        </a:lnTo>
                        <a:lnTo>
                          <a:pt x="24"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1600">
                      <a:solidFill>
                        <a:schemeClr val="tx1">
                          <a:lumMod val="50000"/>
                          <a:lumOff val="50000"/>
                        </a:schemeClr>
                      </a:solidFill>
                      <a:latin typeface="+mn-ea"/>
                    </a:endParaRPr>
                  </a:p>
                </p:txBody>
              </p:sp>
            </p:grpSp>
          </p:grpSp>
        </p:grpSp>
        <p:sp>
          <p:nvSpPr>
            <p:cNvPr id="55" name="Rectangle 3"/>
            <p:cNvSpPr/>
            <p:nvPr/>
          </p:nvSpPr>
          <p:spPr>
            <a:xfrm>
              <a:off x="3650406" y="1973943"/>
              <a:ext cx="5046867" cy="4395883"/>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grpSp>
      <p:sp>
        <p:nvSpPr>
          <p:cNvPr id="99" name="Text Placeholder 5"/>
          <p:cNvSpPr/>
          <p:nvPr/>
        </p:nvSpPr>
        <p:spPr>
          <a:xfrm>
            <a:off x="8553527" y="2122396"/>
            <a:ext cx="2182812" cy="2181225"/>
          </a:xfrm>
          <a:prstGeom prst="ellipse">
            <a:avLst/>
          </a:prstGeom>
          <a:solidFill>
            <a:srgbClr val="EFA292"/>
          </a:solidFill>
          <a:ln w="9525">
            <a:noFill/>
          </a:ln>
        </p:spPr>
        <p:txBody>
          <a:bodyPr/>
          <a:lstStyle/>
          <a:p>
            <a:pPr marL="228600" lvl="0" indent="-228600" eaLnBrk="1" hangingPunct="1">
              <a:buNone/>
            </a:pPr>
            <a:endParaRPr lang="zh-CN" altLang="zh-CN" sz="2000" dirty="0">
              <a:solidFill>
                <a:schemeClr val="bg1">
                  <a:lumMod val="50000"/>
                </a:schemeClr>
              </a:solidFill>
              <a:latin typeface="微软雅黑" pitchFamily="34" charset="-122"/>
              <a:ea typeface="微软雅黑" pitchFamily="34" charset="-122"/>
              <a:sym typeface="Calibri" pitchFamily="34" charset="0"/>
            </a:endParaRPr>
          </a:p>
        </p:txBody>
      </p:sp>
      <p:sp>
        <p:nvSpPr>
          <p:cNvPr id="100" name="文本框 81"/>
          <p:cNvSpPr/>
          <p:nvPr/>
        </p:nvSpPr>
        <p:spPr>
          <a:xfrm>
            <a:off x="9047239" y="2997109"/>
            <a:ext cx="1374775" cy="400110"/>
          </a:xfrm>
          <a:prstGeom prst="rect">
            <a:avLst/>
          </a:prstGeom>
          <a:noFill/>
          <a:ln w="9525">
            <a:noFill/>
            <a:miter/>
          </a:ln>
        </p:spPr>
        <p:txBody>
          <a:bodyPr>
            <a:spAutoFit/>
          </a:bodyPr>
          <a:lstStyle/>
          <a:p>
            <a:pPr lvl="0" eaLnBrk="1" hangingPunct="1">
              <a:buNone/>
            </a:pPr>
            <a:r>
              <a:rPr lang="zh-CN" altLang="en-US" sz="2000" b="1" dirty="0">
                <a:solidFill>
                  <a:schemeClr val="bg1"/>
                </a:solidFill>
                <a:latin typeface="微软雅黑" pitchFamily="34" charset="-122"/>
                <a:ea typeface="微软雅黑" pitchFamily="34" charset="-122"/>
                <a:sym typeface="微软雅黑" pitchFamily="34" charset="-122"/>
              </a:rPr>
              <a:t>添加内容</a:t>
            </a:r>
            <a:endParaRPr lang="zh-CN" altLang="en-US" sz="1600" dirty="0">
              <a:solidFill>
                <a:schemeClr val="bg1"/>
              </a:solidFill>
              <a:latin typeface="Arial" pitchFamily="34" charset="0"/>
              <a:ea typeface="宋体" pitchFamily="2" charset="-122"/>
            </a:endParaRPr>
          </a:p>
        </p:txBody>
      </p:sp>
      <p:grpSp>
        <p:nvGrpSpPr>
          <p:cNvPr id="101" name="组合 85"/>
          <p:cNvGrpSpPr/>
          <p:nvPr/>
        </p:nvGrpSpPr>
        <p:grpSpPr>
          <a:xfrm>
            <a:off x="8415414" y="4610009"/>
            <a:ext cx="2662238" cy="1538287"/>
            <a:chOff x="0" y="0"/>
            <a:chExt cx="2343898" cy="992595"/>
          </a:xfrm>
        </p:grpSpPr>
        <p:sp>
          <p:nvSpPr>
            <p:cNvPr id="102" name="文本框 86"/>
            <p:cNvSpPr/>
            <p:nvPr/>
          </p:nvSpPr>
          <p:spPr>
            <a:xfrm>
              <a:off x="0" y="287439"/>
              <a:ext cx="2343898" cy="705156"/>
            </a:xfrm>
            <a:prstGeom prst="rect">
              <a:avLst/>
            </a:prstGeom>
            <a:noFill/>
            <a:ln w="9525">
              <a:noFill/>
              <a:miter/>
            </a:ln>
          </p:spPr>
          <p:txBody>
            <a:bodyPr lIns="121807" tIns="60904" rIns="121807" bIns="60904"/>
            <a:lstStyle/>
            <a:p>
              <a:pPr lvl="0" algn="ctr" eaLnBrk="1" hangingPunct="1">
                <a:lnSpc>
                  <a:spcPct val="120000"/>
                </a:lnSpc>
                <a:buNone/>
              </a:pPr>
              <a:r>
                <a:rPr lang="zh-CN" altLang="en-US" sz="1200" dirty="0">
                  <a:solidFill>
                    <a:schemeClr val="bg1">
                      <a:lumMod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a:t>
              </a:r>
              <a:endParaRPr lang="zh-CN" altLang="en-US" sz="1600" dirty="0">
                <a:solidFill>
                  <a:schemeClr val="bg1">
                    <a:lumMod val="50000"/>
                  </a:schemeClr>
                </a:solidFill>
                <a:latin typeface="Arial" pitchFamily="34" charset="0"/>
                <a:ea typeface="宋体" pitchFamily="2" charset="-122"/>
              </a:endParaRPr>
            </a:p>
          </p:txBody>
        </p:sp>
        <p:sp>
          <p:nvSpPr>
            <p:cNvPr id="103" name="文本框 87"/>
            <p:cNvSpPr/>
            <p:nvPr/>
          </p:nvSpPr>
          <p:spPr>
            <a:xfrm>
              <a:off x="639033" y="0"/>
              <a:ext cx="1065831" cy="258175"/>
            </a:xfrm>
            <a:prstGeom prst="rect">
              <a:avLst/>
            </a:prstGeom>
            <a:noFill/>
            <a:ln w="9525">
              <a:noFill/>
              <a:miter/>
            </a:ln>
          </p:spPr>
          <p:txBody>
            <a:bodyPr wrap="none">
              <a:spAutoFit/>
            </a:bodyPr>
            <a:lstStyle/>
            <a:p>
              <a:pPr lvl="0" algn="ctr" eaLnBrk="1" hangingPunct="1">
                <a:buNone/>
              </a:pPr>
              <a:r>
                <a:rPr lang="zh-CN" altLang="en-US" sz="2000" b="1" dirty="0">
                  <a:solidFill>
                    <a:schemeClr val="bg1">
                      <a:lumMod val="50000"/>
                    </a:schemeClr>
                  </a:solidFill>
                  <a:latin typeface="微软雅黑" pitchFamily="34" charset="-122"/>
                  <a:ea typeface="微软雅黑" pitchFamily="34" charset="-122"/>
                  <a:sym typeface="微软雅黑" pitchFamily="34" charset="-122"/>
                </a:rPr>
                <a:t>添加内容</a:t>
              </a:r>
              <a:endParaRPr lang="zh-CN" altLang="en-US" sz="1600" dirty="0">
                <a:solidFill>
                  <a:schemeClr val="bg1">
                    <a:lumMod val="50000"/>
                  </a:schemeClr>
                </a:solidFill>
                <a:latin typeface="Arial" pitchFamily="34" charset="0"/>
                <a:ea typeface="宋体" pitchFamily="2" charset="-122"/>
              </a:endParaRPr>
            </a:p>
          </p:txBody>
        </p:sp>
      </p:grpSp>
    </p:spTree>
    <p:extLst>
      <p:ext uri="{BB962C8B-B14F-4D97-AF65-F5344CB8AC3E}">
        <p14:creationId xmlns:p14="http://schemas.microsoft.com/office/powerpoint/2010/main" val="2256956738"/>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9"/>
                                        </p:tgtEl>
                                        <p:attrNameLst>
                                          <p:attrName>style.visibility</p:attrName>
                                        </p:attrNameLst>
                                      </p:cBhvr>
                                      <p:to>
                                        <p:strVal val="visible"/>
                                      </p:to>
                                    </p:set>
                                    <p:animEffect transition="in" filter="fade">
                                      <p:cBhvr>
                                        <p:cTn id="12" dur="1000"/>
                                        <p:tgtEl>
                                          <p:spTgt spid="99"/>
                                        </p:tgtEl>
                                      </p:cBhvr>
                                    </p:animEffect>
                                    <p:anim calcmode="lin" valueType="num">
                                      <p:cBhvr>
                                        <p:cTn id="13" dur="1000" fill="hold"/>
                                        <p:tgtEl>
                                          <p:spTgt spid="99"/>
                                        </p:tgtEl>
                                        <p:attrNameLst>
                                          <p:attrName>ppt_x</p:attrName>
                                        </p:attrNameLst>
                                      </p:cBhvr>
                                      <p:tavLst>
                                        <p:tav tm="0">
                                          <p:val>
                                            <p:strVal val="#ppt_x"/>
                                          </p:val>
                                        </p:tav>
                                        <p:tav tm="100000">
                                          <p:val>
                                            <p:strVal val="#ppt_x"/>
                                          </p:val>
                                        </p:tav>
                                      </p:tavLst>
                                    </p:anim>
                                    <p:anim calcmode="lin" valueType="num">
                                      <p:cBhvr>
                                        <p:cTn id="14" dur="1000" fill="hold"/>
                                        <p:tgtEl>
                                          <p:spTgt spid="99"/>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00"/>
                                        </p:tgtEl>
                                        <p:attrNameLst>
                                          <p:attrName>style.visibility</p:attrName>
                                        </p:attrNameLst>
                                      </p:cBhvr>
                                      <p:to>
                                        <p:strVal val="visible"/>
                                      </p:to>
                                    </p:set>
                                    <p:animEffect filter="fade">
                                      <p:cBhvr>
                                        <p:cTn id="18" dur="300"/>
                                        <p:tgtEl>
                                          <p:spTgt spid="100"/>
                                        </p:tgtEl>
                                      </p:cBhvr>
                                    </p:animEffect>
                                  </p:childTnLst>
                                </p:cTn>
                              </p:par>
                            </p:childTnLst>
                          </p:cTn>
                        </p:par>
                        <p:par>
                          <p:cTn id="19" fill="hold">
                            <p:stCondLst>
                              <p:cond delay="1300"/>
                            </p:stCondLst>
                            <p:childTnLst>
                              <p:par>
                                <p:cTn id="20" presetID="22" presetClass="entr" presetSubtype="1" fill="hold" nodeType="afterEffect">
                                  <p:stCondLst>
                                    <p:cond delay="0"/>
                                  </p:stCondLst>
                                  <p:childTnLst>
                                    <p:set>
                                      <p:cBhvr>
                                        <p:cTn id="21" dur="1" fill="hold">
                                          <p:stCondLst>
                                            <p:cond delay="0"/>
                                          </p:stCondLst>
                                        </p:cTn>
                                        <p:tgtEl>
                                          <p:spTgt spid="101"/>
                                        </p:tgtEl>
                                        <p:attrNameLst>
                                          <p:attrName>style.visibility</p:attrName>
                                        </p:attrNameLst>
                                      </p:cBhvr>
                                      <p:to>
                                        <p:strVal val="visible"/>
                                      </p:to>
                                    </p:set>
                                    <p:animEffect filter="wipe(up)">
                                      <p:cBhvr>
                                        <p:cTn id="22" dur="500"/>
                                        <p:tgtEl>
                                          <p:spTgt spid="101"/>
                                        </p:tgtEl>
                                      </p:cBhvr>
                                    </p:animEffect>
                                  </p:childTnLst>
                                </p:cTn>
                              </p:par>
                            </p:childTnLst>
                          </p:cTn>
                        </p:par>
                        <p:par>
                          <p:cTn id="23" fill="hold">
                            <p:stCondLst>
                              <p:cond delay="1800"/>
                            </p:stCondLst>
                            <p:childTnLst>
                              <p:par>
                                <p:cTn id="24" presetID="42" presetClass="entr" presetSubtype="0" fill="hold" nodeType="afterEffect">
                                  <p:stCondLst>
                                    <p:cond delay="0"/>
                                  </p:stCondLst>
                                  <p:childTnLst>
                                    <p:set>
                                      <p:cBhvr>
                                        <p:cTn id="25" dur="1" fill="hold">
                                          <p:stCondLst>
                                            <p:cond delay="0"/>
                                          </p:stCondLst>
                                        </p:cTn>
                                        <p:tgtEl>
                                          <p:spTgt spid="51"/>
                                        </p:tgtEl>
                                        <p:attrNameLst>
                                          <p:attrName>style.visibility</p:attrName>
                                        </p:attrNameLst>
                                      </p:cBhvr>
                                      <p:to>
                                        <p:strVal val="visible"/>
                                      </p:to>
                                    </p:set>
                                    <p:animEffect transition="in" filter="fade">
                                      <p:cBhvr>
                                        <p:cTn id="26" dur="1000"/>
                                        <p:tgtEl>
                                          <p:spTgt spid="51"/>
                                        </p:tgtEl>
                                      </p:cBhvr>
                                    </p:animEffect>
                                    <p:anim calcmode="lin" valueType="num">
                                      <p:cBhvr>
                                        <p:cTn id="27" dur="1000" fill="hold"/>
                                        <p:tgtEl>
                                          <p:spTgt spid="51"/>
                                        </p:tgtEl>
                                        <p:attrNameLst>
                                          <p:attrName>ppt_x</p:attrName>
                                        </p:attrNameLst>
                                      </p:cBhvr>
                                      <p:tavLst>
                                        <p:tav tm="0">
                                          <p:val>
                                            <p:strVal val="#ppt_x"/>
                                          </p:val>
                                        </p:tav>
                                        <p:tav tm="100000">
                                          <p:val>
                                            <p:strVal val="#ppt_x"/>
                                          </p:val>
                                        </p:tav>
                                      </p:tavLst>
                                    </p:anim>
                                    <p:anim calcmode="lin" valueType="num">
                                      <p:cBhvr>
                                        <p:cTn id="28"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animBg="1"/>
      <p:bldP spid="100" grpId="0" bldLvl="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图片 36"/>
          <p:cNvPicPr>
            <a:picLocks noChangeAspect="1"/>
          </p:cNvPicPr>
          <p:nvPr/>
        </p:nvPicPr>
        <p:blipFill>
          <a:blip r:embed="rId3">
            <a:extLst>
              <a:ext uri="{28A0092B-C50C-407E-A947-70E740481C1C}">
                <a14:useLocalDpi xmlns:a14="http://schemas.microsoft.com/office/drawing/2010/main"/>
              </a:ext>
            </a:extLst>
          </a:blip>
          <a:stretch>
            <a:fillRect/>
          </a:stretch>
        </p:blipFill>
        <p:spPr>
          <a:xfrm flipH="1">
            <a:off x="0" y="1240"/>
            <a:ext cx="12190413" cy="6857107"/>
          </a:xfrm>
          <a:prstGeom prst="rect">
            <a:avLst/>
          </a:prstGeom>
        </p:spPr>
      </p:pic>
      <p:grpSp>
        <p:nvGrpSpPr>
          <p:cNvPr id="38" name="组合 37"/>
          <p:cNvGrpSpPr/>
          <p:nvPr/>
        </p:nvGrpSpPr>
        <p:grpSpPr>
          <a:xfrm>
            <a:off x="4769450" y="1742938"/>
            <a:ext cx="2807540" cy="2745138"/>
            <a:chOff x="4691436" y="1758358"/>
            <a:chExt cx="2807540" cy="2745138"/>
          </a:xfrm>
        </p:grpSpPr>
        <p:sp>
          <p:nvSpPr>
            <p:cNvPr id="44" name="矩形 43"/>
            <p:cNvSpPr/>
            <p:nvPr/>
          </p:nvSpPr>
          <p:spPr>
            <a:xfrm>
              <a:off x="5296467" y="2203790"/>
              <a:ext cx="359569" cy="93838"/>
            </a:xfrm>
            <a:prstGeom prst="rect">
              <a:avLst/>
            </a:pr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9" name="等腰三角形 38"/>
            <p:cNvSpPr/>
            <p:nvPr/>
          </p:nvSpPr>
          <p:spPr>
            <a:xfrm flipV="1">
              <a:off x="5053014" y="3133724"/>
              <a:ext cx="338021" cy="376349"/>
            </a:xfrm>
            <a:prstGeom prst="triangle">
              <a:avLst>
                <a:gd name="adj" fmla="val 52281"/>
              </a:avLst>
            </a:prstGeom>
            <a:solidFill>
              <a:srgbClr val="B6C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6420980" y="2203790"/>
              <a:ext cx="363769" cy="93838"/>
            </a:xfrm>
            <a:prstGeom prst="rect">
              <a:avLst/>
            </a:prstGeom>
            <a:solidFill>
              <a:srgbClr val="87B6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6331370" y="3582165"/>
              <a:ext cx="772465" cy="133167"/>
            </a:xfrm>
            <a:prstGeom prst="rect">
              <a:avLst/>
            </a:pr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4691436" y="1890925"/>
              <a:ext cx="2807540" cy="2612571"/>
              <a:chOff x="4691436" y="1890925"/>
              <a:chExt cx="2807540" cy="2612571"/>
            </a:xfrm>
          </p:grpSpPr>
          <p:sp>
            <p:nvSpPr>
              <p:cNvPr id="46" name="Title 1"/>
              <p:cNvSpPr txBox="1">
                <a:spLocks/>
              </p:cNvSpPr>
              <p:nvPr/>
            </p:nvSpPr>
            <p:spPr>
              <a:xfrm>
                <a:off x="4691436" y="2964628"/>
                <a:ext cx="2807540" cy="1538868"/>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zh-CN" altLang="en-US" sz="8800" dirty="0">
                    <a:solidFill>
                      <a:schemeClr val="tx2">
                        <a:lumMod val="50000"/>
                      </a:schemeClr>
                    </a:solidFill>
                    <a:latin typeface="方正细谭黑简体" panose="02000000000000000000" pitchFamily="2" charset="-122"/>
                    <a:ea typeface="方正细谭黑简体" panose="02000000000000000000" pitchFamily="2" charset="-122"/>
                  </a:rPr>
                  <a:t>观看</a:t>
                </a:r>
                <a:endParaRPr lang="id-ID" sz="8800" dirty="0">
                  <a:solidFill>
                    <a:schemeClr val="tx2">
                      <a:lumMod val="50000"/>
                    </a:schemeClr>
                  </a:solidFill>
                  <a:latin typeface="方正细谭黑简体" panose="02000000000000000000" pitchFamily="2" charset="-122"/>
                  <a:ea typeface="方正细谭黑简体" panose="02000000000000000000" pitchFamily="2" charset="-122"/>
                </a:endParaRPr>
              </a:p>
            </p:txBody>
          </p:sp>
          <p:sp>
            <p:nvSpPr>
              <p:cNvPr id="45" name="Title 1"/>
              <p:cNvSpPr txBox="1">
                <a:spLocks/>
              </p:cNvSpPr>
              <p:nvPr/>
            </p:nvSpPr>
            <p:spPr>
              <a:xfrm>
                <a:off x="4691436" y="1890925"/>
                <a:ext cx="2807540" cy="1538868"/>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zh-CN" altLang="en-US" sz="8800" dirty="0">
                    <a:solidFill>
                      <a:schemeClr val="tx2">
                        <a:lumMod val="50000"/>
                      </a:schemeClr>
                    </a:solidFill>
                    <a:latin typeface="方正细谭黑简体" panose="02000000000000000000" pitchFamily="2" charset="-122"/>
                    <a:ea typeface="方正细谭黑简体" panose="02000000000000000000" pitchFamily="2" charset="-122"/>
                  </a:rPr>
                  <a:t>谢谢</a:t>
                </a:r>
                <a:endParaRPr lang="id-ID" sz="8800" dirty="0">
                  <a:solidFill>
                    <a:schemeClr val="tx2">
                      <a:lumMod val="50000"/>
                    </a:schemeClr>
                  </a:solidFill>
                  <a:latin typeface="方正细谭黑简体" panose="02000000000000000000" pitchFamily="2" charset="-122"/>
                  <a:ea typeface="方正细谭黑简体" panose="02000000000000000000" pitchFamily="2" charset="-122"/>
                </a:endParaRPr>
              </a:p>
            </p:txBody>
          </p:sp>
        </p:grpSp>
        <p:pic>
          <p:nvPicPr>
            <p:cNvPr id="43" name="图片 4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09375" y="1758358"/>
              <a:ext cx="693489" cy="546168"/>
            </a:xfrm>
            <a:prstGeom prst="rect">
              <a:avLst/>
            </a:prstGeom>
          </p:spPr>
        </p:pic>
      </p:grpSp>
      <p:grpSp>
        <p:nvGrpSpPr>
          <p:cNvPr id="47" name="组合 46"/>
          <p:cNvGrpSpPr/>
          <p:nvPr/>
        </p:nvGrpSpPr>
        <p:grpSpPr>
          <a:xfrm>
            <a:off x="4651674" y="2459051"/>
            <a:ext cx="576080" cy="1648709"/>
            <a:chOff x="7360914" y="2939317"/>
            <a:chExt cx="642616" cy="1839124"/>
          </a:xfrm>
        </p:grpSpPr>
        <p:sp>
          <p:nvSpPr>
            <p:cNvPr id="48" name="矩形 47"/>
            <p:cNvSpPr/>
            <p:nvPr/>
          </p:nvSpPr>
          <p:spPr>
            <a:xfrm>
              <a:off x="7373257" y="2946399"/>
              <a:ext cx="390998" cy="1789327"/>
            </a:xfrm>
            <a:prstGeom prst="rect">
              <a:avLst/>
            </a:prstGeom>
            <a:noFill/>
            <a:ln w="12700">
              <a:solidFill>
                <a:srgbClr val="87B6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Title 1"/>
            <p:cNvSpPr txBox="1">
              <a:spLocks/>
            </p:cNvSpPr>
            <p:nvPr/>
          </p:nvSpPr>
          <p:spPr>
            <a:xfrm>
              <a:off x="7360914" y="2939317"/>
              <a:ext cx="642616" cy="1839124"/>
            </a:xfrm>
            <a:prstGeom prst="rect">
              <a:avLst/>
            </a:prstGeom>
            <a:ln w="12700">
              <a:noFill/>
            </a:ln>
          </p:spPr>
          <p:txBody>
            <a:bodyPr vert="eaVert" lIns="0" tIns="0" rIns="0" bIns="0" rtlCol="0" anchor="ctr">
              <a:no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zh-CN" altLang="en-US" sz="1400" spc="300" dirty="0">
                  <a:solidFill>
                    <a:schemeClr val="bg1">
                      <a:lumMod val="65000"/>
                    </a:schemeClr>
                  </a:solidFill>
                  <a:latin typeface="方正细谭黑简体" panose="02000000000000000000" pitchFamily="2" charset="-122"/>
                  <a:ea typeface="方正细谭黑简体" panose="02000000000000000000" pitchFamily="2" charset="-122"/>
                </a:rPr>
                <a:t>教育类老师通用</a:t>
              </a:r>
              <a:endParaRPr lang="id-ID" sz="1400" spc="300" dirty="0">
                <a:solidFill>
                  <a:schemeClr val="bg1">
                    <a:lumMod val="65000"/>
                  </a:schemeClr>
                </a:solidFill>
                <a:latin typeface="方正细谭黑简体" panose="02000000000000000000" pitchFamily="2" charset="-122"/>
                <a:ea typeface="方正细谭黑简体" panose="02000000000000000000" pitchFamily="2" charset="-122"/>
              </a:endParaRPr>
            </a:p>
          </p:txBody>
        </p:sp>
      </p:grpSp>
      <p:sp>
        <p:nvSpPr>
          <p:cNvPr id="50" name="TextBox 23"/>
          <p:cNvSpPr txBox="1"/>
          <p:nvPr/>
        </p:nvSpPr>
        <p:spPr>
          <a:xfrm>
            <a:off x="4275926" y="4467231"/>
            <a:ext cx="3715322" cy="338554"/>
          </a:xfrm>
          <a:prstGeom prst="rect">
            <a:avLst/>
          </a:prstGeom>
          <a:noFill/>
        </p:spPr>
        <p:txBody>
          <a:bodyPr wrap="square" rtlCol="0">
            <a:spAutoFit/>
          </a:bodyPr>
          <a:lstStyle/>
          <a:p>
            <a:pPr algn="ctr"/>
            <a:r>
              <a:rPr lang="en-US" altLang="zh-CN" sz="800" dirty="0">
                <a:solidFill>
                  <a:schemeClr val="bg1">
                    <a:lumMod val="65000"/>
                  </a:schemeClr>
                </a:solidFill>
                <a:latin typeface="微软雅黑" pitchFamily="34" charset="-122"/>
                <a:ea typeface="微软雅黑" pitchFamily="34" charset="-122"/>
              </a:rPr>
              <a:t>Your content to play here, or through </a:t>
            </a:r>
            <a:r>
              <a:rPr lang="en-US" altLang="zh-CN" sz="800" dirty="0" err="1">
                <a:solidFill>
                  <a:schemeClr val="bg1">
                    <a:lumMod val="65000"/>
                  </a:schemeClr>
                </a:solidFill>
                <a:latin typeface="微软雅黑" pitchFamily="34" charset="-122"/>
                <a:ea typeface="微软雅黑" pitchFamily="34" charset="-122"/>
              </a:rPr>
              <a:t>youy</a:t>
            </a:r>
            <a:r>
              <a:rPr lang="en-US" altLang="zh-CN" sz="800" dirty="0">
                <a:solidFill>
                  <a:schemeClr val="bg1">
                    <a:lumMod val="65000"/>
                  </a:schemeClr>
                </a:solidFill>
                <a:latin typeface="微软雅黑" pitchFamily="34" charset="-122"/>
                <a:ea typeface="微软雅黑" pitchFamily="34" charset="-122"/>
              </a:rPr>
              <a:t>, content to play here, </a:t>
            </a:r>
          </a:p>
          <a:p>
            <a:pPr algn="ctr"/>
            <a:r>
              <a:rPr lang="en-US" altLang="zh-CN" sz="800" dirty="0">
                <a:solidFill>
                  <a:schemeClr val="bg1">
                    <a:lumMod val="65000"/>
                  </a:schemeClr>
                </a:solidFill>
                <a:latin typeface="微软雅黑" pitchFamily="34" charset="-122"/>
                <a:ea typeface="微软雅黑" pitchFamily="34" charset="-122"/>
              </a:rPr>
              <a:t>or through your copy, paste in this box, and select paste in this box, and </a:t>
            </a:r>
          </a:p>
        </p:txBody>
      </p:sp>
      <p:sp>
        <p:nvSpPr>
          <p:cNvPr id="51" name="TextBox 4"/>
          <p:cNvSpPr txBox="1"/>
          <p:nvPr/>
        </p:nvSpPr>
        <p:spPr>
          <a:xfrm>
            <a:off x="4338864" y="4100013"/>
            <a:ext cx="3852636" cy="461665"/>
          </a:xfrm>
          <a:prstGeom prst="rect">
            <a:avLst/>
          </a:prstGeom>
          <a:noFill/>
        </p:spPr>
        <p:txBody>
          <a:bodyPr wrap="square" rtlCol="0">
            <a:spAutoFit/>
          </a:bodyPr>
          <a:lstStyle/>
          <a:p>
            <a:pPr algn="ctr"/>
            <a:r>
              <a:rPr lang="zh-CN" altLang="en-US" sz="2400" spc="300" dirty="0">
                <a:solidFill>
                  <a:srgbClr val="87B6E0"/>
                </a:solidFill>
                <a:latin typeface="方正细谭黑简体" panose="02000000000000000000" pitchFamily="2" charset="-122"/>
                <a:ea typeface="方正细谭黑简体" panose="02000000000000000000" pitchFamily="2" charset="-122"/>
              </a:rPr>
              <a:t>清</a:t>
            </a:r>
            <a:r>
              <a:rPr lang="en-US" altLang="zh-CN" sz="2400" spc="300" dirty="0">
                <a:solidFill>
                  <a:srgbClr val="87B6E0"/>
                </a:solidFill>
                <a:latin typeface="方正细谭黑简体" panose="02000000000000000000" pitchFamily="2" charset="-122"/>
                <a:ea typeface="方正细谭黑简体" panose="02000000000000000000" pitchFamily="2" charset="-122"/>
              </a:rPr>
              <a:t>/</a:t>
            </a:r>
            <a:r>
              <a:rPr lang="zh-CN" altLang="en-US" sz="2400" spc="300" dirty="0">
                <a:solidFill>
                  <a:srgbClr val="87B6E0"/>
                </a:solidFill>
                <a:latin typeface="方正细谭黑简体" panose="02000000000000000000" pitchFamily="2" charset="-122"/>
                <a:ea typeface="方正细谭黑简体" panose="02000000000000000000" pitchFamily="2" charset="-122"/>
              </a:rPr>
              <a:t>爽</a:t>
            </a:r>
            <a:r>
              <a:rPr lang="en-US" altLang="zh-CN" sz="2400" spc="300" dirty="0">
                <a:solidFill>
                  <a:srgbClr val="87B6E0"/>
                </a:solidFill>
                <a:latin typeface="方正细谭黑简体" panose="02000000000000000000" pitchFamily="2" charset="-122"/>
                <a:ea typeface="方正细谭黑简体" panose="02000000000000000000" pitchFamily="2" charset="-122"/>
              </a:rPr>
              <a:t>/</a:t>
            </a:r>
            <a:r>
              <a:rPr lang="zh-CN" altLang="en-US" sz="2400" spc="300" dirty="0">
                <a:solidFill>
                  <a:srgbClr val="87B6E0"/>
                </a:solidFill>
                <a:latin typeface="方正细谭黑简体" panose="02000000000000000000" pitchFamily="2" charset="-122"/>
                <a:ea typeface="方正细谭黑简体" panose="02000000000000000000" pitchFamily="2" charset="-122"/>
              </a:rPr>
              <a:t>小</a:t>
            </a:r>
            <a:r>
              <a:rPr lang="en-US" altLang="zh-CN" sz="2400" spc="300" dirty="0">
                <a:solidFill>
                  <a:srgbClr val="87B6E0"/>
                </a:solidFill>
                <a:latin typeface="方正细谭黑简体" panose="02000000000000000000" pitchFamily="2" charset="-122"/>
                <a:ea typeface="方正细谭黑简体" panose="02000000000000000000" pitchFamily="2" charset="-122"/>
              </a:rPr>
              <a:t>/</a:t>
            </a:r>
            <a:r>
              <a:rPr lang="zh-CN" altLang="en-US" sz="2400" spc="300" dirty="0">
                <a:solidFill>
                  <a:srgbClr val="87B6E0"/>
                </a:solidFill>
                <a:latin typeface="方正细谭黑简体" panose="02000000000000000000" pitchFamily="2" charset="-122"/>
                <a:ea typeface="方正细谭黑简体" panose="02000000000000000000" pitchFamily="2" charset="-122"/>
              </a:rPr>
              <a:t>清</a:t>
            </a:r>
            <a:r>
              <a:rPr lang="en-US" altLang="zh-CN" sz="2400" spc="300" dirty="0">
                <a:solidFill>
                  <a:srgbClr val="87B6E0"/>
                </a:solidFill>
                <a:latin typeface="方正细谭黑简体" panose="02000000000000000000" pitchFamily="2" charset="-122"/>
                <a:ea typeface="方正细谭黑简体" panose="02000000000000000000" pitchFamily="2" charset="-122"/>
              </a:rPr>
              <a:t>/</a:t>
            </a:r>
            <a:r>
              <a:rPr lang="zh-CN" altLang="en-US" sz="2400" spc="300" dirty="0">
                <a:solidFill>
                  <a:srgbClr val="87B6E0"/>
                </a:solidFill>
                <a:latin typeface="方正细谭黑简体" panose="02000000000000000000" pitchFamily="2" charset="-122"/>
                <a:ea typeface="方正细谭黑简体" panose="02000000000000000000" pitchFamily="2" charset="-122"/>
              </a:rPr>
              <a:t>新</a:t>
            </a:r>
            <a:r>
              <a:rPr lang="en-US" altLang="zh-CN" sz="2400" spc="300" dirty="0">
                <a:solidFill>
                  <a:srgbClr val="87B6E0"/>
                </a:solidFill>
                <a:latin typeface="方正细谭黑简体" panose="02000000000000000000" pitchFamily="2" charset="-122"/>
                <a:ea typeface="方正细谭黑简体" panose="02000000000000000000" pitchFamily="2" charset="-122"/>
              </a:rPr>
              <a:t>/</a:t>
            </a:r>
            <a:r>
              <a:rPr lang="zh-CN" altLang="en-US" sz="2400" spc="300" dirty="0">
                <a:solidFill>
                  <a:srgbClr val="87B6E0"/>
                </a:solidFill>
                <a:latin typeface="方正细谭黑简体" panose="02000000000000000000" pitchFamily="2" charset="-122"/>
                <a:ea typeface="方正细谭黑简体" panose="02000000000000000000" pitchFamily="2" charset="-122"/>
              </a:rPr>
              <a:t>系</a:t>
            </a:r>
            <a:r>
              <a:rPr lang="en-US" altLang="zh-CN" sz="2400" spc="300" dirty="0">
                <a:solidFill>
                  <a:srgbClr val="87B6E0"/>
                </a:solidFill>
                <a:latin typeface="方正细谭黑简体" panose="02000000000000000000" pitchFamily="2" charset="-122"/>
                <a:ea typeface="方正细谭黑简体" panose="02000000000000000000" pitchFamily="2" charset="-122"/>
              </a:rPr>
              <a:t>/</a:t>
            </a:r>
            <a:r>
              <a:rPr lang="zh-CN" altLang="en-US" sz="2400" spc="300" dirty="0">
                <a:solidFill>
                  <a:srgbClr val="87B6E0"/>
                </a:solidFill>
                <a:latin typeface="方正细谭黑简体" panose="02000000000000000000" pitchFamily="2" charset="-122"/>
                <a:ea typeface="方正细谭黑简体" panose="02000000000000000000" pitchFamily="2" charset="-122"/>
              </a:rPr>
              <a:t>列</a:t>
            </a:r>
            <a:endParaRPr lang="en-US" altLang="zh-CN" sz="2400" spc="300" dirty="0">
              <a:solidFill>
                <a:srgbClr val="87B6E0"/>
              </a:solidFill>
              <a:latin typeface="方正细谭黑简体" panose="02000000000000000000" pitchFamily="2" charset="-122"/>
              <a:ea typeface="方正细谭黑简体" panose="02000000000000000000" pitchFamily="2" charset="-122"/>
            </a:endParaRPr>
          </a:p>
        </p:txBody>
      </p:sp>
      <p:grpSp>
        <p:nvGrpSpPr>
          <p:cNvPr id="53" name="Group 38"/>
          <p:cNvGrpSpPr/>
          <p:nvPr/>
        </p:nvGrpSpPr>
        <p:grpSpPr>
          <a:xfrm flipV="1">
            <a:off x="10224749" y="5817862"/>
            <a:ext cx="1097982" cy="112096"/>
            <a:chOff x="5548426" y="3343939"/>
            <a:chExt cx="833173" cy="85061"/>
          </a:xfrm>
          <a:solidFill>
            <a:srgbClr val="87B6E0"/>
          </a:solidFill>
        </p:grpSpPr>
        <p:sp>
          <p:nvSpPr>
            <p:cNvPr id="54" name="Oval 31"/>
            <p:cNvSpPr/>
            <p:nvPr/>
          </p:nvSpPr>
          <p:spPr>
            <a:xfrm>
              <a:off x="5548426" y="3343939"/>
              <a:ext cx="85061" cy="85061"/>
            </a:xfrm>
            <a:prstGeom prst="ellipse">
              <a:avLst/>
            </a:pr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32"/>
            <p:cNvSpPr/>
            <p:nvPr/>
          </p:nvSpPr>
          <p:spPr>
            <a:xfrm>
              <a:off x="5698049" y="3343939"/>
              <a:ext cx="85061" cy="85061"/>
            </a:xfrm>
            <a:prstGeom prst="ellipse">
              <a:avLst/>
            </a:pr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33"/>
            <p:cNvSpPr/>
            <p:nvPr/>
          </p:nvSpPr>
          <p:spPr>
            <a:xfrm>
              <a:off x="5847671" y="3343939"/>
              <a:ext cx="85061" cy="8506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34"/>
            <p:cNvSpPr/>
            <p:nvPr/>
          </p:nvSpPr>
          <p:spPr>
            <a:xfrm>
              <a:off x="5997294" y="3343939"/>
              <a:ext cx="85061" cy="8506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35"/>
            <p:cNvSpPr/>
            <p:nvPr/>
          </p:nvSpPr>
          <p:spPr>
            <a:xfrm>
              <a:off x="6146917" y="3343939"/>
              <a:ext cx="85061" cy="85061"/>
            </a:xfrm>
            <a:prstGeom prst="ellipse">
              <a:avLst/>
            </a:prstGeom>
            <a:solidFill>
              <a:srgbClr val="B6C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36"/>
            <p:cNvSpPr/>
            <p:nvPr/>
          </p:nvSpPr>
          <p:spPr>
            <a:xfrm>
              <a:off x="6296538" y="3343939"/>
              <a:ext cx="85061" cy="85061"/>
            </a:xfrm>
            <a:prstGeom prst="ellipse">
              <a:avLst/>
            </a:prstGeom>
            <a:solidFill>
              <a:srgbClr val="B6C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5" name="图片 2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8288" y="624350"/>
            <a:ext cx="1278677" cy="1071100"/>
          </a:xfrm>
          <a:prstGeom prst="rect">
            <a:avLst/>
          </a:prstGeom>
        </p:spPr>
      </p:pic>
    </p:spTree>
    <p:extLst>
      <p:ext uri="{BB962C8B-B14F-4D97-AF65-F5344CB8AC3E}">
        <p14:creationId xmlns:p14="http://schemas.microsoft.com/office/powerpoint/2010/main" val="3892404250"/>
      </p:ext>
    </p:extLst>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randombar(horizontal)">
                                      <p:cBhvr>
                                        <p:cTn id="7" dur="750"/>
                                        <p:tgtEl>
                                          <p:spTgt spid="37"/>
                                        </p:tgtEl>
                                      </p:cBhvr>
                                    </p:animEffect>
                                  </p:childTnLst>
                                </p:cTn>
                              </p:par>
                            </p:childTnLst>
                          </p:cTn>
                        </p:par>
                        <p:par>
                          <p:cTn id="8" fill="hold">
                            <p:stCondLst>
                              <p:cond delay="750"/>
                            </p:stCondLst>
                            <p:childTnLst>
                              <p:par>
                                <p:cTn id="9" presetID="53" presetClass="entr" presetSubtype="16"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p:cTn id="11" dur="750" fill="hold"/>
                                        <p:tgtEl>
                                          <p:spTgt spid="38"/>
                                        </p:tgtEl>
                                        <p:attrNameLst>
                                          <p:attrName>ppt_w</p:attrName>
                                        </p:attrNameLst>
                                      </p:cBhvr>
                                      <p:tavLst>
                                        <p:tav tm="0">
                                          <p:val>
                                            <p:fltVal val="0"/>
                                          </p:val>
                                        </p:tav>
                                        <p:tav tm="100000">
                                          <p:val>
                                            <p:strVal val="#ppt_w"/>
                                          </p:val>
                                        </p:tav>
                                      </p:tavLst>
                                    </p:anim>
                                    <p:anim calcmode="lin" valueType="num">
                                      <p:cBhvr>
                                        <p:cTn id="12" dur="750" fill="hold"/>
                                        <p:tgtEl>
                                          <p:spTgt spid="38"/>
                                        </p:tgtEl>
                                        <p:attrNameLst>
                                          <p:attrName>ppt_h</p:attrName>
                                        </p:attrNameLst>
                                      </p:cBhvr>
                                      <p:tavLst>
                                        <p:tav tm="0">
                                          <p:val>
                                            <p:fltVal val="0"/>
                                          </p:val>
                                        </p:tav>
                                        <p:tav tm="100000">
                                          <p:val>
                                            <p:strVal val="#ppt_h"/>
                                          </p:val>
                                        </p:tav>
                                      </p:tavLst>
                                    </p:anim>
                                    <p:animEffect transition="in" filter="fade">
                                      <p:cBhvr>
                                        <p:cTn id="13" dur="750"/>
                                        <p:tgtEl>
                                          <p:spTgt spid="38"/>
                                        </p:tgtEl>
                                      </p:cBhvr>
                                    </p:animEffect>
                                  </p:childTnLst>
                                </p:cTn>
                              </p:par>
                            </p:childTnLst>
                          </p:cTn>
                        </p:par>
                        <p:par>
                          <p:cTn id="14" fill="hold">
                            <p:stCondLst>
                              <p:cond delay="1500"/>
                            </p:stCondLst>
                            <p:childTnLst>
                              <p:par>
                                <p:cTn id="15" presetID="14" presetClass="entr" presetSubtype="10" fill="hold" grpId="0" nodeType="afterEffect">
                                  <p:stCondLst>
                                    <p:cond delay="0"/>
                                  </p:stCondLst>
                                  <p:iterate type="lt">
                                    <p:tmPct val="30000"/>
                                  </p:iterate>
                                  <p:childTnLst>
                                    <p:set>
                                      <p:cBhvr>
                                        <p:cTn id="16" dur="1" fill="hold">
                                          <p:stCondLst>
                                            <p:cond delay="0"/>
                                          </p:stCondLst>
                                        </p:cTn>
                                        <p:tgtEl>
                                          <p:spTgt spid="51"/>
                                        </p:tgtEl>
                                        <p:attrNameLst>
                                          <p:attrName>style.visibility</p:attrName>
                                        </p:attrNameLst>
                                      </p:cBhvr>
                                      <p:to>
                                        <p:strVal val="visible"/>
                                      </p:to>
                                    </p:set>
                                    <p:animEffect transition="in" filter="randombar(horizontal)">
                                      <p:cBhvr>
                                        <p:cTn id="17" dur="250"/>
                                        <p:tgtEl>
                                          <p:spTgt spid="51"/>
                                        </p:tgtEl>
                                      </p:cBhvr>
                                    </p:animEffect>
                                  </p:childTnLst>
                                </p:cTn>
                              </p:par>
                            </p:childTnLst>
                          </p:cTn>
                        </p:par>
                        <p:par>
                          <p:cTn id="18" fill="hold">
                            <p:stCondLst>
                              <p:cond delay="2650"/>
                            </p:stCondLst>
                            <p:childTnLst>
                              <p:par>
                                <p:cTn id="19" presetID="53" presetClass="entr" presetSubtype="16" fill="hold" nodeType="afterEffect">
                                  <p:stCondLst>
                                    <p:cond delay="0"/>
                                  </p:stCondLst>
                                  <p:childTnLst>
                                    <p:set>
                                      <p:cBhvr>
                                        <p:cTn id="20" dur="1" fill="hold">
                                          <p:stCondLst>
                                            <p:cond delay="0"/>
                                          </p:stCondLst>
                                        </p:cTn>
                                        <p:tgtEl>
                                          <p:spTgt spid="47"/>
                                        </p:tgtEl>
                                        <p:attrNameLst>
                                          <p:attrName>style.visibility</p:attrName>
                                        </p:attrNameLst>
                                      </p:cBhvr>
                                      <p:to>
                                        <p:strVal val="visible"/>
                                      </p:to>
                                    </p:set>
                                    <p:anim calcmode="lin" valueType="num">
                                      <p:cBhvr>
                                        <p:cTn id="21" dur="750" fill="hold"/>
                                        <p:tgtEl>
                                          <p:spTgt spid="47"/>
                                        </p:tgtEl>
                                        <p:attrNameLst>
                                          <p:attrName>ppt_w</p:attrName>
                                        </p:attrNameLst>
                                      </p:cBhvr>
                                      <p:tavLst>
                                        <p:tav tm="0">
                                          <p:val>
                                            <p:fltVal val="0"/>
                                          </p:val>
                                        </p:tav>
                                        <p:tav tm="100000">
                                          <p:val>
                                            <p:strVal val="#ppt_w"/>
                                          </p:val>
                                        </p:tav>
                                      </p:tavLst>
                                    </p:anim>
                                    <p:anim calcmode="lin" valueType="num">
                                      <p:cBhvr>
                                        <p:cTn id="22" dur="750" fill="hold"/>
                                        <p:tgtEl>
                                          <p:spTgt spid="47"/>
                                        </p:tgtEl>
                                        <p:attrNameLst>
                                          <p:attrName>ppt_h</p:attrName>
                                        </p:attrNameLst>
                                      </p:cBhvr>
                                      <p:tavLst>
                                        <p:tav tm="0">
                                          <p:val>
                                            <p:fltVal val="0"/>
                                          </p:val>
                                        </p:tav>
                                        <p:tav tm="100000">
                                          <p:val>
                                            <p:strVal val="#ppt_h"/>
                                          </p:val>
                                        </p:tav>
                                      </p:tavLst>
                                    </p:anim>
                                    <p:animEffect transition="in" filter="fade">
                                      <p:cBhvr>
                                        <p:cTn id="23" dur="750"/>
                                        <p:tgtEl>
                                          <p:spTgt spid="47"/>
                                        </p:tgtEl>
                                      </p:cBhvr>
                                    </p:animEffect>
                                  </p:childTnLst>
                                </p:cTn>
                              </p:par>
                            </p:childTnLst>
                          </p:cTn>
                        </p:par>
                        <p:par>
                          <p:cTn id="24" fill="hold">
                            <p:stCondLst>
                              <p:cond delay="3400"/>
                            </p:stCondLst>
                            <p:childTnLst>
                              <p:par>
                                <p:cTn id="25" presetID="22" presetClass="entr" presetSubtype="8" fill="hold" grpId="0" nodeType="afterEffect">
                                  <p:stCondLst>
                                    <p:cond delay="0"/>
                                  </p:stCondLst>
                                  <p:iterate type="lt">
                                    <p:tmPct val="30000"/>
                                  </p:iterate>
                                  <p:childTnLst>
                                    <p:set>
                                      <p:cBhvr>
                                        <p:cTn id="26" dur="1" fill="hold">
                                          <p:stCondLst>
                                            <p:cond delay="0"/>
                                          </p:stCondLst>
                                        </p:cTn>
                                        <p:tgtEl>
                                          <p:spTgt spid="50"/>
                                        </p:tgtEl>
                                        <p:attrNameLst>
                                          <p:attrName>style.visibility</p:attrName>
                                        </p:attrNameLst>
                                      </p:cBhvr>
                                      <p:to>
                                        <p:strVal val="visible"/>
                                      </p:to>
                                    </p:set>
                                    <p:animEffect transition="in" filter="wipe(left)">
                                      <p:cBhvr>
                                        <p:cTn id="27" dur="20"/>
                                        <p:tgtEl>
                                          <p:spTgt spid="50"/>
                                        </p:tgtEl>
                                      </p:cBhvr>
                                    </p:animEffect>
                                  </p:childTnLst>
                                </p:cTn>
                              </p:par>
                            </p:childTnLst>
                          </p:cTn>
                        </p:par>
                        <p:par>
                          <p:cTn id="28" fill="hold">
                            <p:stCondLst>
                              <p:cond delay="4098"/>
                            </p:stCondLst>
                            <p:childTnLst>
                              <p:par>
                                <p:cTn id="29" presetID="42" presetClass="entr" presetSubtype="0" fill="hold" nodeType="afterEffect">
                                  <p:stCondLst>
                                    <p:cond delay="0"/>
                                  </p:stCondLst>
                                  <p:childTnLst>
                                    <p:set>
                                      <p:cBhvr>
                                        <p:cTn id="30" dur="1" fill="hold">
                                          <p:stCondLst>
                                            <p:cond delay="0"/>
                                          </p:stCondLst>
                                        </p:cTn>
                                        <p:tgtEl>
                                          <p:spTgt spid="53"/>
                                        </p:tgtEl>
                                        <p:attrNameLst>
                                          <p:attrName>style.visibility</p:attrName>
                                        </p:attrNameLst>
                                      </p:cBhvr>
                                      <p:to>
                                        <p:strVal val="visible"/>
                                      </p:to>
                                    </p:set>
                                    <p:animEffect transition="in" filter="fade">
                                      <p:cBhvr>
                                        <p:cTn id="31" dur="750"/>
                                        <p:tgtEl>
                                          <p:spTgt spid="53"/>
                                        </p:tgtEl>
                                      </p:cBhvr>
                                    </p:animEffect>
                                    <p:anim calcmode="lin" valueType="num">
                                      <p:cBhvr>
                                        <p:cTn id="32" dur="750" fill="hold"/>
                                        <p:tgtEl>
                                          <p:spTgt spid="53"/>
                                        </p:tgtEl>
                                        <p:attrNameLst>
                                          <p:attrName>ppt_x</p:attrName>
                                        </p:attrNameLst>
                                      </p:cBhvr>
                                      <p:tavLst>
                                        <p:tav tm="0">
                                          <p:val>
                                            <p:strVal val="#ppt_x"/>
                                          </p:val>
                                        </p:tav>
                                        <p:tav tm="100000">
                                          <p:val>
                                            <p:strVal val="#ppt_x"/>
                                          </p:val>
                                        </p:tav>
                                      </p:tavLst>
                                    </p:anim>
                                    <p:anim calcmode="lin" valueType="num">
                                      <p:cBhvr>
                                        <p:cTn id="33" dur="750" fill="hold"/>
                                        <p:tgtEl>
                                          <p:spTgt spid="53"/>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25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750"/>
                                        <p:tgtEl>
                                          <p:spTgt spid="25"/>
                                        </p:tgtEl>
                                      </p:cBhvr>
                                    </p:animEffect>
                                    <p:anim calcmode="lin" valueType="num">
                                      <p:cBhvr>
                                        <p:cTn id="37" dur="750" fill="hold"/>
                                        <p:tgtEl>
                                          <p:spTgt spid="25"/>
                                        </p:tgtEl>
                                        <p:attrNameLst>
                                          <p:attrName>ppt_x</p:attrName>
                                        </p:attrNameLst>
                                      </p:cBhvr>
                                      <p:tavLst>
                                        <p:tav tm="0">
                                          <p:val>
                                            <p:strVal val="#ppt_x"/>
                                          </p:val>
                                        </p:tav>
                                        <p:tav tm="100000">
                                          <p:val>
                                            <p:strVal val="#ppt_x"/>
                                          </p:val>
                                        </p:tav>
                                      </p:tavLst>
                                    </p:anim>
                                    <p:anim calcmode="lin" valueType="num">
                                      <p:cBhvr>
                                        <p:cTn id="38" dur="75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清新花卉"/>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ags/tag32.xml><?xml version="1.0" encoding="utf-8"?>
<p:tagLst xmlns:a="http://schemas.openxmlformats.org/drawingml/2006/main" xmlns:r="http://schemas.openxmlformats.org/officeDocument/2006/relationships" xmlns:p="http://schemas.openxmlformats.org/presentationml/2006/main">
  <p:tag name="PA" val="v3.0.1"/>
</p:tagLst>
</file>

<file path=ppt/tags/tag33.xml><?xml version="1.0" encoding="utf-8"?>
<p:tagLst xmlns:a="http://schemas.openxmlformats.org/drawingml/2006/main" xmlns:r="http://schemas.openxmlformats.org/officeDocument/2006/relationships" xmlns:p="http://schemas.openxmlformats.org/presentationml/2006/main">
  <p:tag name="PA" val="v3.0.1"/>
</p:tagLst>
</file>

<file path=ppt/tags/tag34.xml><?xml version="1.0" encoding="utf-8"?>
<p:tagLst xmlns:a="http://schemas.openxmlformats.org/drawingml/2006/main" xmlns:r="http://schemas.openxmlformats.org/officeDocument/2006/relationships" xmlns:p="http://schemas.openxmlformats.org/presentationml/2006/main">
  <p:tag name="PA" val="v3.0.1"/>
</p:tagLst>
</file>

<file path=ppt/tags/tag35.xml><?xml version="1.0" encoding="utf-8"?>
<p:tagLst xmlns:a="http://schemas.openxmlformats.org/drawingml/2006/main" xmlns:r="http://schemas.openxmlformats.org/officeDocument/2006/relationships" xmlns:p="http://schemas.openxmlformats.org/presentationml/2006/main">
  <p:tag name="PA" val="v3.0.1"/>
</p:tagLst>
</file>

<file path=ppt/tags/tag36.xml><?xml version="1.0" encoding="utf-8"?>
<p:tagLst xmlns:a="http://schemas.openxmlformats.org/drawingml/2006/main" xmlns:r="http://schemas.openxmlformats.org/officeDocument/2006/relationships" xmlns:p="http://schemas.openxmlformats.org/presentationml/2006/main">
  <p:tag name="PA" val="v3.0.1"/>
</p:tagLst>
</file>

<file path=ppt/tags/tag37.xml><?xml version="1.0" encoding="utf-8"?>
<p:tagLst xmlns:a="http://schemas.openxmlformats.org/drawingml/2006/main" xmlns:r="http://schemas.openxmlformats.org/officeDocument/2006/relationships" xmlns:p="http://schemas.openxmlformats.org/presentationml/2006/main">
  <p:tag name="PA" val="v3.0.1"/>
</p:tagLst>
</file>

<file path=ppt/tags/tag38.xml><?xml version="1.0" encoding="utf-8"?>
<p:tagLst xmlns:a="http://schemas.openxmlformats.org/drawingml/2006/main" xmlns:r="http://schemas.openxmlformats.org/officeDocument/2006/relationships" xmlns:p="http://schemas.openxmlformats.org/presentationml/2006/main">
  <p:tag name="PA" val="v3.0.1"/>
</p:tagLst>
</file>

<file path=ppt/tags/tag39.xml><?xml version="1.0" encoding="utf-8"?>
<p:tagLst xmlns:a="http://schemas.openxmlformats.org/drawingml/2006/main" xmlns:r="http://schemas.openxmlformats.org/officeDocument/2006/relationships" xmlns:p="http://schemas.openxmlformats.org/presentationml/2006/main">
  <p:tag name="PA" val="v3.0.1"/>
</p:tagLst>
</file>

<file path=ppt/tags/tag40.xml><?xml version="1.0" encoding="utf-8"?>
<p:tagLst xmlns:a="http://schemas.openxmlformats.org/drawingml/2006/main" xmlns:r="http://schemas.openxmlformats.org/officeDocument/2006/relationships" xmlns:p="http://schemas.openxmlformats.org/presentationml/2006/main">
  <p:tag name="PA" val="v3.0.1"/>
</p:tagLst>
</file>

<file path=ppt/tags/tag41.xml><?xml version="1.0" encoding="utf-8"?>
<p:tagLst xmlns:a="http://schemas.openxmlformats.org/drawingml/2006/main" xmlns:r="http://schemas.openxmlformats.org/officeDocument/2006/relationships" xmlns:p="http://schemas.openxmlformats.org/presentationml/2006/main">
  <p:tag name="PA" val="v3.0.1"/>
</p:tagLst>
</file>

<file path=ppt/tags/tag42.xml><?xml version="1.0" encoding="utf-8"?>
<p:tagLst xmlns:a="http://schemas.openxmlformats.org/drawingml/2006/main" xmlns:r="http://schemas.openxmlformats.org/officeDocument/2006/relationships" xmlns:p="http://schemas.openxmlformats.org/presentationml/2006/main">
  <p:tag name="PA" val="v3.0.1"/>
</p:tagLst>
</file>

<file path=ppt/tags/tag43.xml><?xml version="1.0" encoding="utf-8"?>
<p:tagLst xmlns:a="http://schemas.openxmlformats.org/drawingml/2006/main" xmlns:r="http://schemas.openxmlformats.org/officeDocument/2006/relationships" xmlns:p="http://schemas.openxmlformats.org/presentationml/2006/main">
  <p:tag name="PA" val="v3.0.1"/>
</p:tagLst>
</file>

<file path=ppt/tags/tag44.xml><?xml version="1.0" encoding="utf-8"?>
<p:tagLst xmlns:a="http://schemas.openxmlformats.org/drawingml/2006/main" xmlns:r="http://schemas.openxmlformats.org/officeDocument/2006/relationships" xmlns:p="http://schemas.openxmlformats.org/presentationml/2006/main">
  <p:tag name="PA" val="v3.0.1"/>
</p:tagLst>
</file>

<file path=ppt/tags/tag45.xml><?xml version="1.0" encoding="utf-8"?>
<p:tagLst xmlns:a="http://schemas.openxmlformats.org/drawingml/2006/main" xmlns:r="http://schemas.openxmlformats.org/officeDocument/2006/relationships" xmlns:p="http://schemas.openxmlformats.org/presentationml/2006/main">
  <p:tag name="PA" val="v3.0.1"/>
</p:tagLst>
</file>

<file path=ppt/tags/tag46.xml><?xml version="1.0" encoding="utf-8"?>
<p:tagLst xmlns:a="http://schemas.openxmlformats.org/drawingml/2006/main" xmlns:r="http://schemas.openxmlformats.org/officeDocument/2006/relationships" xmlns:p="http://schemas.openxmlformats.org/presentationml/2006/main">
  <p:tag name="PA" val="v3.0.1"/>
</p:tagLst>
</file>

<file path=ppt/tags/tag47.xml><?xml version="1.0" encoding="utf-8"?>
<p:tagLst xmlns:a="http://schemas.openxmlformats.org/drawingml/2006/main" xmlns:r="http://schemas.openxmlformats.org/officeDocument/2006/relationships" xmlns:p="http://schemas.openxmlformats.org/presentationml/2006/main">
  <p:tag name="PA" val="v3.0.1"/>
</p:tagLst>
</file>

<file path=ppt/tags/tag48.xml><?xml version="1.0" encoding="utf-8"?>
<p:tagLst xmlns:a="http://schemas.openxmlformats.org/drawingml/2006/main" xmlns:r="http://schemas.openxmlformats.org/officeDocument/2006/relationships" xmlns:p="http://schemas.openxmlformats.org/presentationml/2006/main">
  <p:tag name="PA" val="v3.0.1"/>
</p:tagLst>
</file>

<file path=ppt/tags/tag49.xml><?xml version="1.0" encoding="utf-8"?>
<p:tagLst xmlns:a="http://schemas.openxmlformats.org/drawingml/2006/main" xmlns:r="http://schemas.openxmlformats.org/officeDocument/2006/relationships" xmlns:p="http://schemas.openxmlformats.org/presentationml/2006/main">
  <p:tag name="PA" val="v3.0.1"/>
</p:tagLst>
</file>

<file path=ppt/tags/tag50.xml><?xml version="1.0" encoding="utf-8"?>
<p:tagLst xmlns:a="http://schemas.openxmlformats.org/drawingml/2006/main" xmlns:r="http://schemas.openxmlformats.org/officeDocument/2006/relationships" xmlns:p="http://schemas.openxmlformats.org/presentationml/2006/main">
  <p:tag name="PA" val="v3.0.1"/>
</p:tagLst>
</file>

<file path=ppt/tags/tag51.xml><?xml version="1.0" encoding="utf-8"?>
<p:tagLst xmlns:a="http://schemas.openxmlformats.org/drawingml/2006/main" xmlns:r="http://schemas.openxmlformats.org/officeDocument/2006/relationships" xmlns:p="http://schemas.openxmlformats.org/presentationml/2006/main">
  <p:tag name="PA" val="v3.0.1"/>
</p:tagLst>
</file>

<file path=ppt/tags/tag52.xml><?xml version="1.0" encoding="utf-8"?>
<p:tagLst xmlns:a="http://schemas.openxmlformats.org/drawingml/2006/main" xmlns:r="http://schemas.openxmlformats.org/officeDocument/2006/relationships" xmlns:p="http://schemas.openxmlformats.org/presentationml/2006/main">
  <p:tag name="PA" val="v3.0.1"/>
</p:tagLst>
</file>

<file path=ppt/tags/tag53.xml><?xml version="1.0" encoding="utf-8"?>
<p:tagLst xmlns:a="http://schemas.openxmlformats.org/drawingml/2006/main" xmlns:r="http://schemas.openxmlformats.org/officeDocument/2006/relationships" xmlns:p="http://schemas.openxmlformats.org/presentationml/2006/main">
  <p:tag name="PA" val="v3.0.1"/>
</p:tagLst>
</file>

<file path=ppt/tags/tag54.xml><?xml version="1.0" encoding="utf-8"?>
<p:tagLst xmlns:a="http://schemas.openxmlformats.org/drawingml/2006/main" xmlns:r="http://schemas.openxmlformats.org/officeDocument/2006/relationships" xmlns:p="http://schemas.openxmlformats.org/presentationml/2006/main">
  <p:tag name="PA" val="v3.0.1"/>
</p:tagLst>
</file>

<file path=ppt/tags/tag55.xml><?xml version="1.0" encoding="utf-8"?>
<p:tagLst xmlns:a="http://schemas.openxmlformats.org/drawingml/2006/main" xmlns:r="http://schemas.openxmlformats.org/officeDocument/2006/relationships" xmlns:p="http://schemas.openxmlformats.org/presentationml/2006/main">
  <p:tag name="PA" val="v3.0.1"/>
</p:tagLst>
</file>

<file path=ppt/tags/tag56.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5513</TotalTime>
  <Words>1902</Words>
  <Application>Microsoft Office PowerPoint</Application>
  <PresentationFormat>自定义</PresentationFormat>
  <Paragraphs>278</Paragraphs>
  <Slides>27</Slides>
  <Notes>27</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27</vt:i4>
      </vt:variant>
    </vt:vector>
  </HeadingPairs>
  <TitlesOfParts>
    <vt:vector size="44" baseType="lpstr">
      <vt:lpstr>Gill Sans</vt:lpstr>
      <vt:lpstr>New Cicle</vt:lpstr>
      <vt:lpstr>等线</vt:lpstr>
      <vt:lpstr>等线 Light</vt:lpstr>
      <vt:lpstr>方正兰亭黑_GBK</vt:lpstr>
      <vt:lpstr>方正细谭黑简体</vt:lpstr>
      <vt:lpstr>方正姚体</vt:lpstr>
      <vt:lpstr>方正中等线繁体</vt:lpstr>
      <vt:lpstr>宋体</vt:lpstr>
      <vt:lpstr>微软雅黑</vt:lpstr>
      <vt:lpstr>造字工房悦黑体验版常规体</vt:lpstr>
      <vt:lpstr>Arial</vt:lpstr>
      <vt:lpstr>Calibri</vt:lpstr>
      <vt:lpstr>Open Sans</vt:lpstr>
      <vt:lpstr>Open Sans Light</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清新花卉</dc:title>
  <dc:creator>第一PPT</dc:creator>
  <cp:keywords>www.1ppt.com</cp:keywords>
  <dc:description>www.1ppt.com</dc:description>
  <cp:lastModifiedBy>Sky123.Org</cp:lastModifiedBy>
  <cp:revision>3052</cp:revision>
  <dcterms:created xsi:type="dcterms:W3CDTF">2015-12-01T09:06:39Z</dcterms:created>
  <dcterms:modified xsi:type="dcterms:W3CDTF">2020-01-04T08:39:53Z</dcterms:modified>
</cp:coreProperties>
</file>