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280"/>
    <a:srgbClr val="DA56B4"/>
    <a:srgbClr val="3DDADD"/>
    <a:srgbClr val="6251E9"/>
    <a:srgbClr val="FECC70"/>
    <a:srgbClr val="FEA5F7"/>
    <a:srgbClr val="A6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65039-6F6E-4005-8AD2-8D9EFA84362A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EAF15-5E51-4C19-BA1A-F2B6DE5EAE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22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26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6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974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007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2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678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78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1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711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225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524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479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67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666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619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756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83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00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812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2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602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9538025-FFFE-4F3B-A5B1-1C9FA36927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12186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3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3602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F58DA3B-7D28-4C3C-AE07-2ED7377DB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0872" r="90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07760C-5755-4C96-871B-F7AE5E852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48515" y="5312359"/>
            <a:ext cx="1792514" cy="127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5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792207-D3D1-44D5-B68D-9037C11B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263112-110B-41A4-8324-EA74701C4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94DE15-F259-4E8C-9A10-D8BD265AA6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A1B40A-D5C5-431E-B2B0-2B90326F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D494F4-531D-4742-A47F-B4212247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1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C0727-277C-426D-A34D-B21571A4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5951C3-2EF8-4F0A-9BD6-9A92D93F1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A36C13-C745-4234-994D-9AD7A80A9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2F1D67-969D-4D95-B4E9-5B5FA3D6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8BB420-02A5-4BDE-9DD5-EC2BEDEE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F9B0C-B636-4ED6-A2FD-ABBED172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F9FB3C-1D0A-4024-98CD-AB7FB713E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DFC0F2-69E9-4853-8F4B-56564988B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F4D07E-188F-4DE5-AB13-A41EF6F952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620AC7-489F-4AFE-BDF5-47638A23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BBC750-DB45-438D-92F2-92C1DE13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443C8-4739-4581-8358-854D9E79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82E3E1-8249-419E-96F0-1AC7DFD22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7EBDC5-9487-44F8-993A-632329099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E80E4A-2960-4AA1-B17A-CE6D12F01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4F734F7-5FB2-4A6D-B7B2-7D7D13DDC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4EC5C9A-7C4A-4409-868E-F443EFB4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D70198A-833C-49F1-889D-D9D9987E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F13E08E-8F48-449E-A69E-68D36CF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4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17F5D4-9F33-4C05-B60E-E06CFEAF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446ACDC-B172-4B3D-B4A2-1755DE5E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A24AF8E-B2DE-4C5E-B662-A6D513455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70CF44-3081-4652-B2EF-A2036E61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81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E440085-555B-4ABC-9984-0C8E08C06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764250-847B-47C4-934C-3EFDC82D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02D33D-6E9B-4079-A7CA-84ADEC9E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8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45492C-A12B-401C-B69F-1ECC3D60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8AE39A-3B63-42BA-8552-7EBF14465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BA6AC4-6771-4FC5-9ABD-672CC4DD0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32E4281-04BF-4B8B-8397-2C4A07B1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B4549C1-75AC-414A-A452-D44B6F13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2997DD-578D-4F5C-AE01-8F8373EC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7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A83076-1ACB-4D1B-87DC-011B8EB76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75B4034-B0FE-4B11-A5AB-0E59E720A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F9CFEA-0B8D-495B-A2E8-6C7FC0A10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1BAFB9-D7BE-4EB5-8816-CE05DB5A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41E831-0AA6-490F-A01D-8F2044F0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8A3746-2A5B-4A66-80D3-53D1877F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6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4BEF3F-35CF-4FB1-B8C3-3C0478CD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040BA9-FFD0-4641-8D78-E40EF3C95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2822EA-1247-4575-B00C-BF76EA6315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278049-1366-4610-85A8-BEAA55A6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B6FCFF-B726-4A28-AF7E-FBA49D88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447E30F-7AF1-415B-AAF4-D813D6E22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4F3DCF-EC63-4E4D-AC2E-B26299CB5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0134C8-3686-4C60-9176-56AA6E54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F6D9E6-B1F8-4AA1-9448-F13C0F7C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F04E8B-E85D-4815-BADE-3FBBCBB4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26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52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9D8A686-A37A-4713-BD7C-4353A9747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293" y="1887405"/>
            <a:ext cx="4337413" cy="30831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纯音乐 - 生日快乐">
            <a:hlinkClick r:id="" action="ppaction://media"/>
            <a:extLst>
              <a:ext uri="{FF2B5EF4-FFF2-40B4-BE49-F238E27FC236}">
                <a16:creationId xmlns:a16="http://schemas.microsoft.com/office/drawing/2014/main" id="{1CD889FC-258F-4C52-9DE1-5BF17995C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87984" y="-874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E2A06A-BBF9-433A-92DB-766A15AC1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1" y="2303911"/>
            <a:ext cx="2635290" cy="18732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E9632E-3648-468B-9718-05816DB52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993" y="1403550"/>
            <a:ext cx="2358390" cy="317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0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FDFAAF8-1531-4FF8-93FC-D49C22A5BBA2}"/>
              </a:ext>
            </a:extLst>
          </p:cNvPr>
          <p:cNvSpPr txBox="1"/>
          <p:nvPr/>
        </p:nvSpPr>
        <p:spPr>
          <a:xfrm>
            <a:off x="5211628" y="196275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5FC626D-4E8E-46AE-919A-BACFC5C529C8}"/>
              </a:ext>
            </a:extLst>
          </p:cNvPr>
          <p:cNvSpPr/>
          <p:nvPr/>
        </p:nvSpPr>
        <p:spPr>
          <a:xfrm>
            <a:off x="4424580" y="2534557"/>
            <a:ext cx="3403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63402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E664688-3644-49B8-9F3D-664392EA02B8}"/>
              </a:ext>
            </a:extLst>
          </p:cNvPr>
          <p:cNvGrpSpPr/>
          <p:nvPr/>
        </p:nvGrpSpPr>
        <p:grpSpPr>
          <a:xfrm>
            <a:off x="508001" y="2531660"/>
            <a:ext cx="3468914" cy="1038854"/>
            <a:chOff x="3251200" y="5689600"/>
            <a:chExt cx="5965371" cy="10388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EBE4747A-4191-4178-A45C-31DC0A413ADC}"/>
                </a:ext>
              </a:extLst>
            </p:cNvPr>
            <p:cNvSpPr/>
            <p:nvPr/>
          </p:nvSpPr>
          <p:spPr>
            <a:xfrm>
              <a:off x="3251200" y="5689600"/>
              <a:ext cx="5965371" cy="1038854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ED0A7CE-340A-4212-B100-60D7BC84C700}"/>
                </a:ext>
              </a:extLst>
            </p:cNvPr>
            <p:cNvSpPr/>
            <p:nvPr/>
          </p:nvSpPr>
          <p:spPr>
            <a:xfrm>
              <a:off x="3425371" y="5776333"/>
              <a:ext cx="56025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763096CD-58D4-4E6F-93CD-9ECBB086E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914" y="2114645"/>
            <a:ext cx="3340686" cy="2227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48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1A21008-8406-4EEC-B21B-1BC3F9BDBEAB}"/>
              </a:ext>
            </a:extLst>
          </p:cNvPr>
          <p:cNvGrpSpPr/>
          <p:nvPr/>
        </p:nvGrpSpPr>
        <p:grpSpPr>
          <a:xfrm>
            <a:off x="678941" y="2799520"/>
            <a:ext cx="2497506" cy="1603433"/>
            <a:chOff x="780541" y="1667406"/>
            <a:chExt cx="2497506" cy="1603433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EF2CD2A5-489E-44BE-961B-6AAA3EC5745E}"/>
                </a:ext>
              </a:extLst>
            </p:cNvPr>
            <p:cNvSpPr/>
            <p:nvPr/>
          </p:nvSpPr>
          <p:spPr>
            <a:xfrm>
              <a:off x="780541" y="1667406"/>
              <a:ext cx="2393183" cy="1603433"/>
            </a:xfrm>
            <a:prstGeom prst="wedgeRoundRectCallout">
              <a:avLst/>
            </a:prstGeom>
            <a:solidFill>
              <a:srgbClr val="FECC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BAFEF65-28A4-404A-B645-87ED1A3A06F6}"/>
                </a:ext>
              </a:extLst>
            </p:cNvPr>
            <p:cNvSpPr/>
            <p:nvPr/>
          </p:nvSpPr>
          <p:spPr>
            <a:xfrm>
              <a:off x="802116" y="1934248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004F0180-505C-4A1E-9C1E-8EEC2C33E803}"/>
              </a:ext>
            </a:extLst>
          </p:cNvPr>
          <p:cNvGrpSpPr/>
          <p:nvPr/>
        </p:nvGrpSpPr>
        <p:grpSpPr>
          <a:xfrm>
            <a:off x="3522348" y="1997803"/>
            <a:ext cx="2475931" cy="1603433"/>
            <a:chOff x="3661308" y="1846972"/>
            <a:chExt cx="2475931" cy="160343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70FAA338-6E75-4576-A9A7-AE3BE6384CD0}"/>
                </a:ext>
              </a:extLst>
            </p:cNvPr>
            <p:cNvSpPr/>
            <p:nvPr/>
          </p:nvSpPr>
          <p:spPr>
            <a:xfrm>
              <a:off x="3667654" y="1846972"/>
              <a:ext cx="2393183" cy="1603433"/>
            </a:xfrm>
            <a:prstGeom prst="wedgeRoundRectCallout">
              <a:avLst/>
            </a:prstGeom>
            <a:solidFill>
              <a:srgbClr val="DA56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E8ABE96-6537-4766-917F-C837FA38745F}"/>
                </a:ext>
              </a:extLst>
            </p:cNvPr>
            <p:cNvSpPr/>
            <p:nvPr/>
          </p:nvSpPr>
          <p:spPr>
            <a:xfrm>
              <a:off x="3661308" y="2096679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64CAC3B-E414-4E4C-A09E-72EB2C03B6FF}"/>
              </a:ext>
            </a:extLst>
          </p:cNvPr>
          <p:cNvGrpSpPr/>
          <p:nvPr/>
        </p:nvGrpSpPr>
        <p:grpSpPr>
          <a:xfrm>
            <a:off x="6402430" y="2033633"/>
            <a:ext cx="2475931" cy="1603433"/>
            <a:chOff x="6541390" y="1882802"/>
            <a:chExt cx="2475931" cy="1603433"/>
          </a:xfrm>
        </p:grpSpPr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42CC4C23-3DAF-45F9-BFE9-AEAAFE19F09F}"/>
                </a:ext>
              </a:extLst>
            </p:cNvPr>
            <p:cNvSpPr/>
            <p:nvPr/>
          </p:nvSpPr>
          <p:spPr>
            <a:xfrm flipH="1">
              <a:off x="6576343" y="1882802"/>
              <a:ext cx="2393183" cy="1603433"/>
            </a:xfrm>
            <a:prstGeom prst="wedgeRoundRectCallout">
              <a:avLst/>
            </a:prstGeom>
            <a:solidFill>
              <a:srgbClr val="6251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876C394-8575-4BD0-A1EF-C7C94D386B5A}"/>
                </a:ext>
              </a:extLst>
            </p:cNvPr>
            <p:cNvSpPr/>
            <p:nvPr/>
          </p:nvSpPr>
          <p:spPr>
            <a:xfrm>
              <a:off x="6541390" y="2038254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F54B042-45C3-4634-AA75-395CDD0625D3}"/>
              </a:ext>
            </a:extLst>
          </p:cNvPr>
          <p:cNvGrpSpPr/>
          <p:nvPr/>
        </p:nvGrpSpPr>
        <p:grpSpPr>
          <a:xfrm>
            <a:off x="9328585" y="2591489"/>
            <a:ext cx="2507168" cy="1603433"/>
            <a:chOff x="9430185" y="1459375"/>
            <a:chExt cx="2507168" cy="1603433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F2EA5DF3-850D-460C-B9E7-76AB76E2C445}"/>
                </a:ext>
              </a:extLst>
            </p:cNvPr>
            <p:cNvSpPr/>
            <p:nvPr/>
          </p:nvSpPr>
          <p:spPr>
            <a:xfrm flipH="1">
              <a:off x="9430185" y="1459375"/>
              <a:ext cx="2393183" cy="1603433"/>
            </a:xfrm>
            <a:prstGeom prst="wedgeRoundRectCallout">
              <a:avLst/>
            </a:prstGeom>
            <a:solidFill>
              <a:srgbClr val="3DDA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752CC15-4815-4014-9ADF-B7CC74A48508}"/>
                </a:ext>
              </a:extLst>
            </p:cNvPr>
            <p:cNvSpPr/>
            <p:nvPr/>
          </p:nvSpPr>
          <p:spPr>
            <a:xfrm>
              <a:off x="9461422" y="1667406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0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A7E719C-5388-45CA-9407-1613CA6B9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002">
            <a:off x="1260343" y="173727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97B010E-E556-4351-9FED-8FB8FA406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6013771" y="199127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37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44FBC2-FC55-417D-81A9-85B85EBCE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5716338" y="197172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555D568-95E6-4CFE-94DE-DC5F62099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444171" y="3483428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61527F6-67DE-43CC-A7C4-A55F021A9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3135085" y="2474686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994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04DA39F-BE6E-407B-982E-134C8347D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850570" y="2859313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1BA98E8-5B1F-41B8-B88D-5911A1D6F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6900">
            <a:off x="3701141" y="2315028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33BAF39-4584-410C-BCD8-7AB4A9D30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5461025" y="1462804"/>
            <a:ext cx="2309744" cy="3464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69EAFD6-9D72-4341-8891-48B648146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58">
            <a:off x="8020152" y="2858692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053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6C97C7-B8F2-426F-AA75-63DF86C31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67" y="1957432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C1FAB06-9781-48E6-AE8A-9715E232B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68" y="1957433"/>
            <a:ext cx="2789033" cy="185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B5FE6D-FC7C-4173-A37C-4C430466A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63" y="1957432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598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F09D089-6025-4AF9-ABD7-54197BB30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594" y="1913889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515057C-87BE-49BB-9D40-BFC2D176C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53" y="1913889"/>
            <a:ext cx="2101064" cy="3151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FCF1AC5-6D42-4C30-8416-5FF33BFDB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438" y="1913889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023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03E8A7D-2D83-44A9-AD33-3487B19633F9}"/>
              </a:ext>
            </a:extLst>
          </p:cNvPr>
          <p:cNvSpPr/>
          <p:nvPr/>
        </p:nvSpPr>
        <p:spPr>
          <a:xfrm>
            <a:off x="1320800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D0EEEEB-3EDC-46F4-86B8-06B4C3BC04E8}"/>
              </a:ext>
            </a:extLst>
          </p:cNvPr>
          <p:cNvSpPr/>
          <p:nvPr/>
        </p:nvSpPr>
        <p:spPr>
          <a:xfrm>
            <a:off x="4274457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95E8426-03A2-4ECF-8818-7156FDEDD3D0}"/>
              </a:ext>
            </a:extLst>
          </p:cNvPr>
          <p:cNvSpPr/>
          <p:nvPr/>
        </p:nvSpPr>
        <p:spPr>
          <a:xfrm>
            <a:off x="7228114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817354AD-E874-4E77-A0B7-D908FE16E2AE}"/>
              </a:ext>
            </a:extLst>
          </p:cNvPr>
          <p:cNvSpPr/>
          <p:nvPr/>
        </p:nvSpPr>
        <p:spPr>
          <a:xfrm>
            <a:off x="1045030" y="1592943"/>
            <a:ext cx="4426858" cy="442685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3F8F3A5-165D-4C96-B6DB-EBCDA1F08AA0}"/>
              </a:ext>
            </a:extLst>
          </p:cNvPr>
          <p:cNvSpPr/>
          <p:nvPr/>
        </p:nvSpPr>
        <p:spPr>
          <a:xfrm>
            <a:off x="6248399" y="1944915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BD27657-05A8-4F49-B0CD-A0D5263CAF52}"/>
              </a:ext>
            </a:extLst>
          </p:cNvPr>
          <p:cNvSpPr/>
          <p:nvPr/>
        </p:nvSpPr>
        <p:spPr>
          <a:xfrm>
            <a:off x="8498113" y="3770087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7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8582DCF-2C9E-4A19-ADA1-488392745771}"/>
              </a:ext>
            </a:extLst>
          </p:cNvPr>
          <p:cNvSpPr/>
          <p:nvPr/>
        </p:nvSpPr>
        <p:spPr>
          <a:xfrm>
            <a:off x="7307945" y="1770743"/>
            <a:ext cx="3947886" cy="3947886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6510685-9308-4FD7-A317-324E0D571F0E}"/>
              </a:ext>
            </a:extLst>
          </p:cNvPr>
          <p:cNvSpPr/>
          <p:nvPr/>
        </p:nvSpPr>
        <p:spPr>
          <a:xfrm>
            <a:off x="5043714" y="2282371"/>
            <a:ext cx="2721429" cy="272142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894FD38-226E-4973-9E64-3885C07347A4}"/>
              </a:ext>
            </a:extLst>
          </p:cNvPr>
          <p:cNvSpPr/>
          <p:nvPr/>
        </p:nvSpPr>
        <p:spPr>
          <a:xfrm>
            <a:off x="3526969" y="2623456"/>
            <a:ext cx="2090059" cy="209005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01FDA6A-79E8-4496-9B8D-D051A209DFB3}"/>
              </a:ext>
            </a:extLst>
          </p:cNvPr>
          <p:cNvSpPr/>
          <p:nvPr/>
        </p:nvSpPr>
        <p:spPr>
          <a:xfrm>
            <a:off x="1636484" y="2873829"/>
            <a:ext cx="1585686" cy="1585686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F784FD1-6A89-476B-84BB-F4D42A62CD0A}"/>
              </a:ext>
            </a:extLst>
          </p:cNvPr>
          <p:cNvSpPr/>
          <p:nvPr/>
        </p:nvSpPr>
        <p:spPr>
          <a:xfrm>
            <a:off x="4484914" y="1059544"/>
            <a:ext cx="3497943" cy="399142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6E60B5A-EB63-4718-9B3C-3806ADFA61B6}"/>
              </a:ext>
            </a:extLst>
          </p:cNvPr>
          <p:cNvSpPr/>
          <p:nvPr/>
        </p:nvSpPr>
        <p:spPr>
          <a:xfrm>
            <a:off x="1545773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77B3693-3304-4022-A345-4B57E89DD229}"/>
              </a:ext>
            </a:extLst>
          </p:cNvPr>
          <p:cNvSpPr/>
          <p:nvPr/>
        </p:nvSpPr>
        <p:spPr>
          <a:xfrm>
            <a:off x="8384398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576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泪滴形 1">
            <a:extLst>
              <a:ext uri="{FF2B5EF4-FFF2-40B4-BE49-F238E27FC236}">
                <a16:creationId xmlns:a16="http://schemas.microsoft.com/office/drawing/2014/main" id="{1E973654-A42C-4CDF-8434-04097FC54CFC}"/>
              </a:ext>
            </a:extLst>
          </p:cNvPr>
          <p:cNvSpPr/>
          <p:nvPr/>
        </p:nvSpPr>
        <p:spPr>
          <a:xfrm>
            <a:off x="1488649" y="2647227"/>
            <a:ext cx="2467429" cy="2467429"/>
          </a:xfrm>
          <a:prstGeom prst="teardrop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泪滴形 2">
            <a:extLst>
              <a:ext uri="{FF2B5EF4-FFF2-40B4-BE49-F238E27FC236}">
                <a16:creationId xmlns:a16="http://schemas.microsoft.com/office/drawing/2014/main" id="{D9CD40EE-1DAA-4FB3-A5F5-2E9EDDFB1299}"/>
              </a:ext>
            </a:extLst>
          </p:cNvPr>
          <p:cNvSpPr/>
          <p:nvPr/>
        </p:nvSpPr>
        <p:spPr>
          <a:xfrm rot="8186537">
            <a:off x="4964479" y="1882663"/>
            <a:ext cx="2467429" cy="2467429"/>
          </a:xfrm>
          <a:prstGeom prst="teardrop">
            <a:avLst/>
          </a:prstGeom>
          <a:blipFill dpi="0" rotWithShape="0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泪滴形 3">
            <a:extLst>
              <a:ext uri="{FF2B5EF4-FFF2-40B4-BE49-F238E27FC236}">
                <a16:creationId xmlns:a16="http://schemas.microsoft.com/office/drawing/2014/main" id="{C06B7824-7580-4EB6-851F-87D941E71468}"/>
              </a:ext>
            </a:extLst>
          </p:cNvPr>
          <p:cNvSpPr/>
          <p:nvPr/>
        </p:nvSpPr>
        <p:spPr>
          <a:xfrm rot="8048818">
            <a:off x="8507252" y="2714170"/>
            <a:ext cx="2467429" cy="2467429"/>
          </a:xfrm>
          <a:prstGeom prst="teardrop">
            <a:avLst/>
          </a:prstGeom>
          <a:blipFill dpi="0" rotWithShape="0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62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id="{1F741F25-84B6-4522-B3CB-965A85B3364F}"/>
              </a:ext>
            </a:extLst>
          </p:cNvPr>
          <p:cNvSpPr/>
          <p:nvPr/>
        </p:nvSpPr>
        <p:spPr>
          <a:xfrm>
            <a:off x="1843315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id="{642ADE0F-7CB3-4951-8542-441EC43DF236}"/>
              </a:ext>
            </a:extLst>
          </p:cNvPr>
          <p:cNvSpPr/>
          <p:nvPr/>
        </p:nvSpPr>
        <p:spPr>
          <a:xfrm>
            <a:off x="4702629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9810F617-A301-44DD-97A9-8D65A39158ED}"/>
              </a:ext>
            </a:extLst>
          </p:cNvPr>
          <p:cNvSpPr/>
          <p:nvPr/>
        </p:nvSpPr>
        <p:spPr>
          <a:xfrm>
            <a:off x="7561943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45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id="{A9F23629-B9BF-45A6-990C-DEE1FF29E8C8}"/>
              </a:ext>
            </a:extLst>
          </p:cNvPr>
          <p:cNvSpPr/>
          <p:nvPr/>
        </p:nvSpPr>
        <p:spPr>
          <a:xfrm>
            <a:off x="5660571" y="1335314"/>
            <a:ext cx="4455886" cy="44558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id="{0CA6FDC5-2CAB-41EA-9611-22FF4B944727}"/>
              </a:ext>
            </a:extLst>
          </p:cNvPr>
          <p:cNvSpPr/>
          <p:nvPr/>
        </p:nvSpPr>
        <p:spPr>
          <a:xfrm>
            <a:off x="2674258" y="1778000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045FE545-7B5B-43E9-99B9-FBFF268546F1}"/>
              </a:ext>
            </a:extLst>
          </p:cNvPr>
          <p:cNvSpPr/>
          <p:nvPr/>
        </p:nvSpPr>
        <p:spPr>
          <a:xfrm>
            <a:off x="8813799" y="3701143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1FAB4D81-8561-4ACE-9A56-5F1B80A5A141}"/>
              </a:ext>
            </a:extLst>
          </p:cNvPr>
          <p:cNvSpPr/>
          <p:nvPr/>
        </p:nvSpPr>
        <p:spPr>
          <a:xfrm>
            <a:off x="957943" y="3447143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9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id="{9E724CBC-AD23-42C7-907D-C7BE70787249}"/>
              </a:ext>
            </a:extLst>
          </p:cNvPr>
          <p:cNvSpPr/>
          <p:nvPr/>
        </p:nvSpPr>
        <p:spPr>
          <a:xfrm>
            <a:off x="798286" y="1611086"/>
            <a:ext cx="4760686" cy="47606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id="{12B05D50-3ADF-4FEE-87DE-2BC16464F0A1}"/>
              </a:ext>
            </a:extLst>
          </p:cNvPr>
          <p:cNvSpPr/>
          <p:nvPr/>
        </p:nvSpPr>
        <p:spPr>
          <a:xfrm>
            <a:off x="5152572" y="1894114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C6020492-2E62-4F81-AFC4-405A1B52F499}"/>
              </a:ext>
            </a:extLst>
          </p:cNvPr>
          <p:cNvSpPr/>
          <p:nvPr/>
        </p:nvSpPr>
        <p:spPr>
          <a:xfrm>
            <a:off x="7358743" y="2873828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1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DFC8506-CB7F-4D9B-9DEC-F455F2D7078C}"/>
              </a:ext>
            </a:extLst>
          </p:cNvPr>
          <p:cNvSpPr/>
          <p:nvPr/>
        </p:nvSpPr>
        <p:spPr>
          <a:xfrm>
            <a:off x="4412342" y="1669143"/>
            <a:ext cx="3439886" cy="3439886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id="{816FF318-29A3-40C7-A22E-5019A97C50E6}"/>
              </a:ext>
            </a:extLst>
          </p:cNvPr>
          <p:cNvSpPr/>
          <p:nvPr/>
        </p:nvSpPr>
        <p:spPr>
          <a:xfrm>
            <a:off x="1190171" y="2249715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8733C5DC-E393-4AD7-ADDF-3E0A037E4E7B}"/>
              </a:ext>
            </a:extLst>
          </p:cNvPr>
          <p:cNvSpPr/>
          <p:nvPr/>
        </p:nvSpPr>
        <p:spPr>
          <a:xfrm>
            <a:off x="8476343" y="2184401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1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527CB34-99DB-41A0-A751-6FDF3C979ACA}"/>
              </a:ext>
            </a:extLst>
          </p:cNvPr>
          <p:cNvSpPr txBox="1"/>
          <p:nvPr/>
        </p:nvSpPr>
        <p:spPr>
          <a:xfrm>
            <a:off x="3323770" y="2554514"/>
            <a:ext cx="54697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</a:rPr>
              <a:t>HAPPY HOUR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5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211</Words>
  <Application>Microsoft Office PowerPoint</Application>
  <PresentationFormat>宽屏</PresentationFormat>
  <Paragraphs>28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hxj</cp:lastModifiedBy>
  <cp:revision>9</cp:revision>
  <dcterms:created xsi:type="dcterms:W3CDTF">2017-06-21T04:36:40Z</dcterms:created>
  <dcterms:modified xsi:type="dcterms:W3CDTF">2017-06-21T09:19:09Z</dcterms:modified>
</cp:coreProperties>
</file>