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8" r:id="rId2"/>
    <p:sldId id="289" r:id="rId3"/>
    <p:sldId id="309" r:id="rId4"/>
    <p:sldId id="302" r:id="rId5"/>
    <p:sldId id="301" r:id="rId6"/>
    <p:sldId id="304" r:id="rId7"/>
    <p:sldId id="313" r:id="rId8"/>
    <p:sldId id="303" r:id="rId9"/>
    <p:sldId id="310" r:id="rId10"/>
    <p:sldId id="306" r:id="rId11"/>
    <p:sldId id="296" r:id="rId12"/>
    <p:sldId id="294" r:id="rId13"/>
    <p:sldId id="307" r:id="rId14"/>
    <p:sldId id="314" r:id="rId15"/>
    <p:sldId id="311" r:id="rId16"/>
    <p:sldId id="298" r:id="rId17"/>
    <p:sldId id="291" r:id="rId18"/>
    <p:sldId id="299" r:id="rId19"/>
    <p:sldId id="292" r:id="rId20"/>
    <p:sldId id="312" r:id="rId21"/>
    <p:sldId id="290" r:id="rId22"/>
    <p:sldId id="293" r:id="rId23"/>
    <p:sldId id="295" r:id="rId24"/>
    <p:sldId id="300" r:id="rId25"/>
    <p:sldId id="297" r:id="rId26"/>
    <p:sldId id="305" r:id="rId27"/>
    <p:sldId id="308"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5" d="100"/>
          <a:sy n="145" d="100"/>
        </p:scale>
        <p:origin x="624" y="12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B98A93-21C3-46AF-AF3D-37E67A0F0970}" type="doc">
      <dgm:prSet loTypeId="urn:microsoft.com/office/officeart/2005/8/layout/pyramid1" loCatId="pyramid" qsTypeId="urn:microsoft.com/office/officeart/2005/8/quickstyle/simple1" qsCatId="simple" csTypeId="urn:microsoft.com/office/officeart/2005/8/colors/accent1_2" csCatId="accent1" phldr="1"/>
      <dgm:spPr/>
    </dgm:pt>
    <dgm:pt modelId="{4F7A3D8C-2ABE-4709-9FF3-DB9BE20A0895}">
      <dgm:prSet phldrT="[Tex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E5901950-4B18-4A04-AD71-71D73AB1AA8B}" type="parTrans" cxnId="{850EC51F-5BB8-48E9-9C26-D46EB02319E6}">
      <dgm:prSet/>
      <dgm:spPr/>
      <dgm:t>
        <a:bodyPr/>
        <a:lstStyle/>
        <a:p>
          <a:endParaRPr lang="th-TH"/>
        </a:p>
      </dgm:t>
    </dgm:pt>
    <dgm:pt modelId="{F8A1FA5C-49B7-4623-B79A-AA18F583D1B5}" type="sibTrans" cxnId="{850EC51F-5BB8-48E9-9C26-D46EB02319E6}">
      <dgm:prSet/>
      <dgm:spPr/>
      <dgm:t>
        <a:bodyPr/>
        <a:lstStyle/>
        <a:p>
          <a:endParaRPr lang="th-TH"/>
        </a:p>
      </dgm:t>
    </dgm:pt>
    <dgm:pt modelId="{7C25047C-CF91-4FDA-BAAE-4DCEC216C55C}">
      <dgm:prSet phldrT="[Text]" custT="1"/>
      <dgm:spPr>
        <a:solidFill>
          <a:schemeClr val="bg1">
            <a:alpha val="68000"/>
          </a:schemeClr>
        </a:solidFill>
        <a:ln w="28575">
          <a:solidFill>
            <a:schemeClr val="bg1"/>
          </a:solidFill>
        </a:ln>
      </dgm:spPr>
      <dgm:t>
        <a:bodyPr anchor="b"/>
        <a:lstStyle/>
        <a:p>
          <a:endParaRPr lang="th-TH" sz="1600" b="1" dirty="0">
            <a:solidFill>
              <a:schemeClr val="tx1"/>
            </a:solidFill>
          </a:endParaRPr>
        </a:p>
      </dgm:t>
    </dgm:pt>
    <dgm:pt modelId="{AF5C8B10-E8F3-4BA0-8C8C-98E5CC6E0D1A}" type="parTrans" cxnId="{33DF6BE5-5ED5-44AB-BB78-AAC6E5796CB0}">
      <dgm:prSet/>
      <dgm:spPr/>
      <dgm:t>
        <a:bodyPr/>
        <a:lstStyle/>
        <a:p>
          <a:endParaRPr lang="th-TH"/>
        </a:p>
      </dgm:t>
    </dgm:pt>
    <dgm:pt modelId="{5FAC7B72-E583-4F62-AD55-22292DC3E783}" type="sibTrans" cxnId="{33DF6BE5-5ED5-44AB-BB78-AAC6E5796CB0}">
      <dgm:prSet/>
      <dgm:spPr/>
      <dgm:t>
        <a:bodyPr/>
        <a:lstStyle/>
        <a:p>
          <a:endParaRPr lang="th-TH"/>
        </a:p>
      </dgm:t>
    </dgm:pt>
    <dgm:pt modelId="{6646DE50-EBCD-4991-9D2F-034041C8567F}">
      <dgm:prSe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8A838BBD-7A4F-4F70-8321-30DCC6F23CF2}" type="parTrans" cxnId="{F60783E2-E2B4-452B-9076-B403C4FAE370}">
      <dgm:prSet/>
      <dgm:spPr/>
      <dgm:t>
        <a:bodyPr/>
        <a:lstStyle/>
        <a:p>
          <a:endParaRPr lang="th-TH"/>
        </a:p>
      </dgm:t>
    </dgm:pt>
    <dgm:pt modelId="{8C3D6A23-3775-43B4-9526-E949EECBAF35}" type="sibTrans" cxnId="{F60783E2-E2B4-452B-9076-B403C4FAE370}">
      <dgm:prSet/>
      <dgm:spPr/>
      <dgm:t>
        <a:bodyPr/>
        <a:lstStyle/>
        <a:p>
          <a:endParaRPr lang="th-TH"/>
        </a:p>
      </dgm:t>
    </dgm:pt>
    <dgm:pt modelId="{F02B389E-5B7E-48BD-84A8-4543E9006C5E}">
      <dgm:prSe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3FDC2CA5-273C-476C-85B4-4F58EF174F41}" type="parTrans" cxnId="{9A0201E0-2DE7-475C-A6D3-18526D33E739}">
      <dgm:prSet/>
      <dgm:spPr/>
      <dgm:t>
        <a:bodyPr/>
        <a:lstStyle/>
        <a:p>
          <a:endParaRPr lang="th-TH"/>
        </a:p>
      </dgm:t>
    </dgm:pt>
    <dgm:pt modelId="{8543CCDC-EE2D-40F8-88E2-0ED3E4A1D6B4}" type="sibTrans" cxnId="{9A0201E0-2DE7-475C-A6D3-18526D33E739}">
      <dgm:prSet/>
      <dgm:spPr/>
      <dgm:t>
        <a:bodyPr/>
        <a:lstStyle/>
        <a:p>
          <a:endParaRPr lang="th-TH"/>
        </a:p>
      </dgm:t>
    </dgm:pt>
    <dgm:pt modelId="{DF40B860-DF84-4D2C-A01B-801C7EA8BFD8}" type="pres">
      <dgm:prSet presAssocID="{BFB98A93-21C3-46AF-AF3D-37E67A0F0970}" presName="Name0" presStyleCnt="0">
        <dgm:presLayoutVars>
          <dgm:dir/>
          <dgm:animLvl val="lvl"/>
          <dgm:resizeHandles val="exact"/>
        </dgm:presLayoutVars>
      </dgm:prSet>
      <dgm:spPr/>
    </dgm:pt>
    <dgm:pt modelId="{A2FFAFA7-A5DF-4D63-9A30-B25F50078A5B}" type="pres">
      <dgm:prSet presAssocID="{4F7A3D8C-2ABE-4709-9FF3-DB9BE20A0895}" presName="Name8" presStyleCnt="0"/>
      <dgm:spPr/>
    </dgm:pt>
    <dgm:pt modelId="{904848FB-A5ED-4970-8D17-47AC64E79A09}" type="pres">
      <dgm:prSet presAssocID="{4F7A3D8C-2ABE-4709-9FF3-DB9BE20A0895}" presName="level" presStyleLbl="node1" presStyleIdx="0" presStyleCnt="4" custLinFactNeighborX="65" custLinFactNeighborY="-863">
        <dgm:presLayoutVars>
          <dgm:chMax val="1"/>
          <dgm:bulletEnabled val="1"/>
        </dgm:presLayoutVars>
      </dgm:prSet>
      <dgm:spPr/>
      <dgm:t>
        <a:bodyPr/>
        <a:lstStyle/>
        <a:p>
          <a:endParaRPr lang="th-TH"/>
        </a:p>
      </dgm:t>
    </dgm:pt>
    <dgm:pt modelId="{02E47382-21CD-4411-BF8E-CB0A540C0F5C}" type="pres">
      <dgm:prSet presAssocID="{4F7A3D8C-2ABE-4709-9FF3-DB9BE20A0895}" presName="levelTx" presStyleLbl="revTx" presStyleIdx="0" presStyleCnt="0">
        <dgm:presLayoutVars>
          <dgm:chMax val="1"/>
          <dgm:bulletEnabled val="1"/>
        </dgm:presLayoutVars>
      </dgm:prSet>
      <dgm:spPr/>
      <dgm:t>
        <a:bodyPr/>
        <a:lstStyle/>
        <a:p>
          <a:endParaRPr lang="th-TH"/>
        </a:p>
      </dgm:t>
    </dgm:pt>
    <dgm:pt modelId="{93A4B9AF-7D3E-4EF7-8599-09FE0B801674}" type="pres">
      <dgm:prSet presAssocID="{6646DE50-EBCD-4991-9D2F-034041C8567F}" presName="Name8" presStyleCnt="0"/>
      <dgm:spPr/>
    </dgm:pt>
    <dgm:pt modelId="{86EDECF7-8C2B-42E7-8BE4-DB99253A9E9C}" type="pres">
      <dgm:prSet presAssocID="{6646DE50-EBCD-4991-9D2F-034041C8567F}" presName="level" presStyleLbl="node1" presStyleIdx="1" presStyleCnt="4">
        <dgm:presLayoutVars>
          <dgm:chMax val="1"/>
          <dgm:bulletEnabled val="1"/>
        </dgm:presLayoutVars>
      </dgm:prSet>
      <dgm:spPr/>
      <dgm:t>
        <a:bodyPr/>
        <a:lstStyle/>
        <a:p>
          <a:endParaRPr lang="th-TH"/>
        </a:p>
      </dgm:t>
    </dgm:pt>
    <dgm:pt modelId="{27A82536-04E7-496C-A645-C6AE104CFE6A}" type="pres">
      <dgm:prSet presAssocID="{6646DE50-EBCD-4991-9D2F-034041C8567F}" presName="levelTx" presStyleLbl="revTx" presStyleIdx="0" presStyleCnt="0">
        <dgm:presLayoutVars>
          <dgm:chMax val="1"/>
          <dgm:bulletEnabled val="1"/>
        </dgm:presLayoutVars>
      </dgm:prSet>
      <dgm:spPr/>
      <dgm:t>
        <a:bodyPr/>
        <a:lstStyle/>
        <a:p>
          <a:endParaRPr lang="th-TH"/>
        </a:p>
      </dgm:t>
    </dgm:pt>
    <dgm:pt modelId="{87AFE94E-92F8-4E4F-AD07-E9A3023B725B}" type="pres">
      <dgm:prSet presAssocID="{F02B389E-5B7E-48BD-84A8-4543E9006C5E}" presName="Name8" presStyleCnt="0"/>
      <dgm:spPr/>
    </dgm:pt>
    <dgm:pt modelId="{265CC81A-68B2-46B8-A687-5EACDF263374}" type="pres">
      <dgm:prSet presAssocID="{F02B389E-5B7E-48BD-84A8-4543E9006C5E}" presName="level" presStyleLbl="node1" presStyleIdx="2" presStyleCnt="4">
        <dgm:presLayoutVars>
          <dgm:chMax val="1"/>
          <dgm:bulletEnabled val="1"/>
        </dgm:presLayoutVars>
      </dgm:prSet>
      <dgm:spPr/>
      <dgm:t>
        <a:bodyPr/>
        <a:lstStyle/>
        <a:p>
          <a:endParaRPr lang="th-TH"/>
        </a:p>
      </dgm:t>
    </dgm:pt>
    <dgm:pt modelId="{351FBC17-164B-452B-89CB-588954E499F4}" type="pres">
      <dgm:prSet presAssocID="{F02B389E-5B7E-48BD-84A8-4543E9006C5E}" presName="levelTx" presStyleLbl="revTx" presStyleIdx="0" presStyleCnt="0">
        <dgm:presLayoutVars>
          <dgm:chMax val="1"/>
          <dgm:bulletEnabled val="1"/>
        </dgm:presLayoutVars>
      </dgm:prSet>
      <dgm:spPr/>
      <dgm:t>
        <a:bodyPr/>
        <a:lstStyle/>
        <a:p>
          <a:endParaRPr lang="th-TH"/>
        </a:p>
      </dgm:t>
    </dgm:pt>
    <dgm:pt modelId="{93958493-CF1F-4B8F-BD92-7E20050C5FF8}" type="pres">
      <dgm:prSet presAssocID="{7C25047C-CF91-4FDA-BAAE-4DCEC216C55C}" presName="Name8" presStyleCnt="0"/>
      <dgm:spPr/>
    </dgm:pt>
    <dgm:pt modelId="{85284294-4D67-476A-916A-A7001C17983A}" type="pres">
      <dgm:prSet presAssocID="{7C25047C-CF91-4FDA-BAAE-4DCEC216C55C}" presName="level" presStyleLbl="node1" presStyleIdx="3" presStyleCnt="4">
        <dgm:presLayoutVars>
          <dgm:chMax val="1"/>
          <dgm:bulletEnabled val="1"/>
        </dgm:presLayoutVars>
      </dgm:prSet>
      <dgm:spPr/>
      <dgm:t>
        <a:bodyPr/>
        <a:lstStyle/>
        <a:p>
          <a:endParaRPr lang="th-TH"/>
        </a:p>
      </dgm:t>
    </dgm:pt>
    <dgm:pt modelId="{059BDC99-E20B-40E5-850E-BCDDB880DF08}" type="pres">
      <dgm:prSet presAssocID="{7C25047C-CF91-4FDA-BAAE-4DCEC216C55C}" presName="levelTx" presStyleLbl="revTx" presStyleIdx="0" presStyleCnt="0">
        <dgm:presLayoutVars>
          <dgm:chMax val="1"/>
          <dgm:bulletEnabled val="1"/>
        </dgm:presLayoutVars>
      </dgm:prSet>
      <dgm:spPr/>
      <dgm:t>
        <a:bodyPr/>
        <a:lstStyle/>
        <a:p>
          <a:endParaRPr lang="th-TH"/>
        </a:p>
      </dgm:t>
    </dgm:pt>
  </dgm:ptLst>
  <dgm:cxnLst>
    <dgm:cxn modelId="{5336EDE7-B123-404A-A529-6989FAC9AB80}" type="presOf" srcId="{4F7A3D8C-2ABE-4709-9FF3-DB9BE20A0895}" destId="{904848FB-A5ED-4970-8D17-47AC64E79A09}" srcOrd="0" destOrd="0" presId="urn:microsoft.com/office/officeart/2005/8/layout/pyramid1"/>
    <dgm:cxn modelId="{720E730C-87E9-434B-933A-B47EC4D7F2D6}" type="presOf" srcId="{F02B389E-5B7E-48BD-84A8-4543E9006C5E}" destId="{351FBC17-164B-452B-89CB-588954E499F4}" srcOrd="1" destOrd="0" presId="urn:microsoft.com/office/officeart/2005/8/layout/pyramid1"/>
    <dgm:cxn modelId="{F60783E2-E2B4-452B-9076-B403C4FAE370}" srcId="{BFB98A93-21C3-46AF-AF3D-37E67A0F0970}" destId="{6646DE50-EBCD-4991-9D2F-034041C8567F}" srcOrd="1" destOrd="0" parTransId="{8A838BBD-7A4F-4F70-8321-30DCC6F23CF2}" sibTransId="{8C3D6A23-3775-43B4-9526-E949EECBAF35}"/>
    <dgm:cxn modelId="{E92E627B-71A3-49EE-BF55-DD75A5AC8B3A}" type="presOf" srcId="{F02B389E-5B7E-48BD-84A8-4543E9006C5E}" destId="{265CC81A-68B2-46B8-A687-5EACDF263374}" srcOrd="0" destOrd="0" presId="urn:microsoft.com/office/officeart/2005/8/layout/pyramid1"/>
    <dgm:cxn modelId="{850EC51F-5BB8-48E9-9C26-D46EB02319E6}" srcId="{BFB98A93-21C3-46AF-AF3D-37E67A0F0970}" destId="{4F7A3D8C-2ABE-4709-9FF3-DB9BE20A0895}" srcOrd="0" destOrd="0" parTransId="{E5901950-4B18-4A04-AD71-71D73AB1AA8B}" sibTransId="{F8A1FA5C-49B7-4623-B79A-AA18F583D1B5}"/>
    <dgm:cxn modelId="{33DF6BE5-5ED5-44AB-BB78-AAC6E5796CB0}" srcId="{BFB98A93-21C3-46AF-AF3D-37E67A0F0970}" destId="{7C25047C-CF91-4FDA-BAAE-4DCEC216C55C}" srcOrd="3" destOrd="0" parTransId="{AF5C8B10-E8F3-4BA0-8C8C-98E5CC6E0D1A}" sibTransId="{5FAC7B72-E583-4F62-AD55-22292DC3E783}"/>
    <dgm:cxn modelId="{667029E7-08C4-401A-B2EC-642C386D8AF6}" type="presOf" srcId="{4F7A3D8C-2ABE-4709-9FF3-DB9BE20A0895}" destId="{02E47382-21CD-4411-BF8E-CB0A540C0F5C}" srcOrd="1" destOrd="0" presId="urn:microsoft.com/office/officeart/2005/8/layout/pyramid1"/>
    <dgm:cxn modelId="{5A3F8035-64A6-427C-8ADC-2931607A6AF1}" type="presOf" srcId="{6646DE50-EBCD-4991-9D2F-034041C8567F}" destId="{86EDECF7-8C2B-42E7-8BE4-DB99253A9E9C}" srcOrd="0" destOrd="0" presId="urn:microsoft.com/office/officeart/2005/8/layout/pyramid1"/>
    <dgm:cxn modelId="{38CD31D2-A0B4-4D29-9CE1-DA7ABED4EE92}" type="presOf" srcId="{6646DE50-EBCD-4991-9D2F-034041C8567F}" destId="{27A82536-04E7-496C-A645-C6AE104CFE6A}" srcOrd="1" destOrd="0" presId="urn:microsoft.com/office/officeart/2005/8/layout/pyramid1"/>
    <dgm:cxn modelId="{D92689C3-2DA9-4A6B-90A8-31BA0690D32F}" type="presOf" srcId="{7C25047C-CF91-4FDA-BAAE-4DCEC216C55C}" destId="{059BDC99-E20B-40E5-850E-BCDDB880DF08}" srcOrd="1" destOrd="0" presId="urn:microsoft.com/office/officeart/2005/8/layout/pyramid1"/>
    <dgm:cxn modelId="{E7DBA442-A7AE-4AEA-9A80-CB6AF399758C}" type="presOf" srcId="{7C25047C-CF91-4FDA-BAAE-4DCEC216C55C}" destId="{85284294-4D67-476A-916A-A7001C17983A}" srcOrd="0" destOrd="0" presId="urn:microsoft.com/office/officeart/2005/8/layout/pyramid1"/>
    <dgm:cxn modelId="{9A0201E0-2DE7-475C-A6D3-18526D33E739}" srcId="{BFB98A93-21C3-46AF-AF3D-37E67A0F0970}" destId="{F02B389E-5B7E-48BD-84A8-4543E9006C5E}" srcOrd="2" destOrd="0" parTransId="{3FDC2CA5-273C-476C-85B4-4F58EF174F41}" sibTransId="{8543CCDC-EE2D-40F8-88E2-0ED3E4A1D6B4}"/>
    <dgm:cxn modelId="{C2838451-3B5B-4180-99BD-EBAA43CCA478}" type="presOf" srcId="{BFB98A93-21C3-46AF-AF3D-37E67A0F0970}" destId="{DF40B860-DF84-4D2C-A01B-801C7EA8BFD8}" srcOrd="0" destOrd="0" presId="urn:microsoft.com/office/officeart/2005/8/layout/pyramid1"/>
    <dgm:cxn modelId="{C663F031-5675-4B3F-A11E-8B0FAF5C8125}" type="presParOf" srcId="{DF40B860-DF84-4D2C-A01B-801C7EA8BFD8}" destId="{A2FFAFA7-A5DF-4D63-9A30-B25F50078A5B}" srcOrd="0" destOrd="0" presId="urn:microsoft.com/office/officeart/2005/8/layout/pyramid1"/>
    <dgm:cxn modelId="{6DC6D284-617A-4528-9464-E1D218A24998}" type="presParOf" srcId="{A2FFAFA7-A5DF-4D63-9A30-B25F50078A5B}" destId="{904848FB-A5ED-4970-8D17-47AC64E79A09}" srcOrd="0" destOrd="0" presId="urn:microsoft.com/office/officeart/2005/8/layout/pyramid1"/>
    <dgm:cxn modelId="{6A88B225-4514-4549-A455-E744C8244535}" type="presParOf" srcId="{A2FFAFA7-A5DF-4D63-9A30-B25F50078A5B}" destId="{02E47382-21CD-4411-BF8E-CB0A540C0F5C}" srcOrd="1" destOrd="0" presId="urn:microsoft.com/office/officeart/2005/8/layout/pyramid1"/>
    <dgm:cxn modelId="{96089CFD-C490-4738-B906-340D039161FA}" type="presParOf" srcId="{DF40B860-DF84-4D2C-A01B-801C7EA8BFD8}" destId="{93A4B9AF-7D3E-4EF7-8599-09FE0B801674}" srcOrd="1" destOrd="0" presId="urn:microsoft.com/office/officeart/2005/8/layout/pyramid1"/>
    <dgm:cxn modelId="{FB1D00C8-32DA-4EA1-8FA2-F0948F7A617C}" type="presParOf" srcId="{93A4B9AF-7D3E-4EF7-8599-09FE0B801674}" destId="{86EDECF7-8C2B-42E7-8BE4-DB99253A9E9C}" srcOrd="0" destOrd="0" presId="urn:microsoft.com/office/officeart/2005/8/layout/pyramid1"/>
    <dgm:cxn modelId="{072451A9-961E-4B35-AC8F-FA469A12F498}" type="presParOf" srcId="{93A4B9AF-7D3E-4EF7-8599-09FE0B801674}" destId="{27A82536-04E7-496C-A645-C6AE104CFE6A}" srcOrd="1" destOrd="0" presId="urn:microsoft.com/office/officeart/2005/8/layout/pyramid1"/>
    <dgm:cxn modelId="{090041FB-34A2-4ACE-858D-C0D13E17B947}" type="presParOf" srcId="{DF40B860-DF84-4D2C-A01B-801C7EA8BFD8}" destId="{87AFE94E-92F8-4E4F-AD07-E9A3023B725B}" srcOrd="2" destOrd="0" presId="urn:microsoft.com/office/officeart/2005/8/layout/pyramid1"/>
    <dgm:cxn modelId="{B83212D1-82C6-4502-AF34-EC2CA8452175}" type="presParOf" srcId="{87AFE94E-92F8-4E4F-AD07-E9A3023B725B}" destId="{265CC81A-68B2-46B8-A687-5EACDF263374}" srcOrd="0" destOrd="0" presId="urn:microsoft.com/office/officeart/2005/8/layout/pyramid1"/>
    <dgm:cxn modelId="{F1AC9B38-A0E5-4939-9422-B1B7326A1D6C}" type="presParOf" srcId="{87AFE94E-92F8-4E4F-AD07-E9A3023B725B}" destId="{351FBC17-164B-452B-89CB-588954E499F4}" srcOrd="1" destOrd="0" presId="urn:microsoft.com/office/officeart/2005/8/layout/pyramid1"/>
    <dgm:cxn modelId="{4F9A38B1-46BF-4AC6-AF82-8DFBC64AA625}" type="presParOf" srcId="{DF40B860-DF84-4D2C-A01B-801C7EA8BFD8}" destId="{93958493-CF1F-4B8F-BD92-7E20050C5FF8}" srcOrd="3" destOrd="0" presId="urn:microsoft.com/office/officeart/2005/8/layout/pyramid1"/>
    <dgm:cxn modelId="{282004C1-B130-4710-9F99-E1BEB7685993}" type="presParOf" srcId="{93958493-CF1F-4B8F-BD92-7E20050C5FF8}" destId="{85284294-4D67-476A-916A-A7001C17983A}" srcOrd="0" destOrd="0" presId="urn:microsoft.com/office/officeart/2005/8/layout/pyramid1"/>
    <dgm:cxn modelId="{65637F24-C161-4545-8C42-9AE1F2DA70F4}" type="presParOf" srcId="{93958493-CF1F-4B8F-BD92-7E20050C5FF8}" destId="{059BDC99-E20B-40E5-850E-BCDDB880DF08}"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2020/8/1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9495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17230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4</a:t>
            </a:fld>
            <a:endParaRPr lang="zh-CN" altLang="en-US"/>
          </a:p>
        </p:txBody>
      </p:sp>
    </p:spTree>
    <p:extLst>
      <p:ext uri="{BB962C8B-B14F-4D97-AF65-F5344CB8AC3E}">
        <p14:creationId xmlns:p14="http://schemas.microsoft.com/office/powerpoint/2010/main" val="816997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5</a:t>
            </a:fld>
            <a:endParaRPr lang="zh-CN" altLang="en-US"/>
          </a:p>
        </p:txBody>
      </p:sp>
    </p:spTree>
    <p:extLst>
      <p:ext uri="{BB962C8B-B14F-4D97-AF65-F5344CB8AC3E}">
        <p14:creationId xmlns:p14="http://schemas.microsoft.com/office/powerpoint/2010/main" val="1550268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6</a:t>
            </a:fld>
            <a:endParaRPr lang="zh-CN" altLang="en-US"/>
          </a:p>
        </p:txBody>
      </p:sp>
    </p:spTree>
    <p:extLst>
      <p:ext uri="{BB962C8B-B14F-4D97-AF65-F5344CB8AC3E}">
        <p14:creationId xmlns:p14="http://schemas.microsoft.com/office/powerpoint/2010/main" val="1507553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7</a:t>
            </a:fld>
            <a:endParaRPr lang="zh-CN" altLang="en-US"/>
          </a:p>
        </p:txBody>
      </p:sp>
    </p:spTree>
    <p:extLst>
      <p:ext uri="{BB962C8B-B14F-4D97-AF65-F5344CB8AC3E}">
        <p14:creationId xmlns:p14="http://schemas.microsoft.com/office/powerpoint/2010/main" val="223347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8</a:t>
            </a:fld>
            <a:endParaRPr lang="zh-CN" altLang="en-US"/>
          </a:p>
        </p:txBody>
      </p:sp>
    </p:spTree>
    <p:extLst>
      <p:ext uri="{BB962C8B-B14F-4D97-AF65-F5344CB8AC3E}">
        <p14:creationId xmlns:p14="http://schemas.microsoft.com/office/powerpoint/2010/main" val="3917605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22389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10</a:t>
            </a:fld>
            <a:endParaRPr lang="zh-CN" altLang="en-US"/>
          </a:p>
        </p:txBody>
      </p:sp>
    </p:spTree>
    <p:extLst>
      <p:ext uri="{BB962C8B-B14F-4D97-AF65-F5344CB8AC3E}">
        <p14:creationId xmlns:p14="http://schemas.microsoft.com/office/powerpoint/2010/main" val="317050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11</a:t>
            </a:fld>
            <a:endParaRPr lang="zh-CN" altLang="en-US"/>
          </a:p>
        </p:txBody>
      </p:sp>
    </p:spTree>
    <p:extLst>
      <p:ext uri="{BB962C8B-B14F-4D97-AF65-F5344CB8AC3E}">
        <p14:creationId xmlns:p14="http://schemas.microsoft.com/office/powerpoint/2010/main" val="3117711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12</a:t>
            </a:fld>
            <a:endParaRPr lang="zh-CN" altLang="en-US"/>
          </a:p>
        </p:txBody>
      </p:sp>
    </p:spTree>
    <p:extLst>
      <p:ext uri="{BB962C8B-B14F-4D97-AF65-F5344CB8AC3E}">
        <p14:creationId xmlns:p14="http://schemas.microsoft.com/office/powerpoint/2010/main" val="19245468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13</a:t>
            </a:fld>
            <a:endParaRPr lang="zh-CN" altLang="en-US"/>
          </a:p>
        </p:txBody>
      </p:sp>
    </p:spTree>
    <p:extLst>
      <p:ext uri="{BB962C8B-B14F-4D97-AF65-F5344CB8AC3E}">
        <p14:creationId xmlns:p14="http://schemas.microsoft.com/office/powerpoint/2010/main" val="693709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14</a:t>
            </a:fld>
            <a:endParaRPr lang="zh-CN" altLang="en-US"/>
          </a:p>
        </p:txBody>
      </p:sp>
    </p:spTree>
    <p:extLst>
      <p:ext uri="{BB962C8B-B14F-4D97-AF65-F5344CB8AC3E}">
        <p14:creationId xmlns:p14="http://schemas.microsoft.com/office/powerpoint/2010/main" val="933429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83439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16</a:t>
            </a:fld>
            <a:endParaRPr lang="zh-CN" altLang="en-US"/>
          </a:p>
        </p:txBody>
      </p:sp>
    </p:spTree>
    <p:extLst>
      <p:ext uri="{BB962C8B-B14F-4D97-AF65-F5344CB8AC3E}">
        <p14:creationId xmlns:p14="http://schemas.microsoft.com/office/powerpoint/2010/main" val="1025305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17</a:t>
            </a:fld>
            <a:endParaRPr lang="zh-CN" altLang="en-US"/>
          </a:p>
        </p:txBody>
      </p:sp>
    </p:spTree>
    <p:extLst>
      <p:ext uri="{BB962C8B-B14F-4D97-AF65-F5344CB8AC3E}">
        <p14:creationId xmlns:p14="http://schemas.microsoft.com/office/powerpoint/2010/main" val="7604001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18</a:t>
            </a:fld>
            <a:endParaRPr lang="zh-CN" altLang="en-US"/>
          </a:p>
        </p:txBody>
      </p:sp>
    </p:spTree>
    <p:extLst>
      <p:ext uri="{BB962C8B-B14F-4D97-AF65-F5344CB8AC3E}">
        <p14:creationId xmlns:p14="http://schemas.microsoft.com/office/powerpoint/2010/main" val="1181457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19</a:t>
            </a:fld>
            <a:endParaRPr lang="zh-CN" altLang="en-US"/>
          </a:p>
        </p:txBody>
      </p:sp>
    </p:spTree>
    <p:extLst>
      <p:ext uri="{BB962C8B-B14F-4D97-AF65-F5344CB8AC3E}">
        <p14:creationId xmlns:p14="http://schemas.microsoft.com/office/powerpoint/2010/main" val="4194163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901275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21</a:t>
            </a:fld>
            <a:endParaRPr lang="zh-CN" altLang="en-US"/>
          </a:p>
        </p:txBody>
      </p:sp>
    </p:spTree>
    <p:extLst>
      <p:ext uri="{BB962C8B-B14F-4D97-AF65-F5344CB8AC3E}">
        <p14:creationId xmlns:p14="http://schemas.microsoft.com/office/powerpoint/2010/main" val="2247382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22</a:t>
            </a:fld>
            <a:endParaRPr lang="zh-CN" altLang="en-US"/>
          </a:p>
        </p:txBody>
      </p:sp>
    </p:spTree>
    <p:extLst>
      <p:ext uri="{BB962C8B-B14F-4D97-AF65-F5344CB8AC3E}">
        <p14:creationId xmlns:p14="http://schemas.microsoft.com/office/powerpoint/2010/main" val="2600434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23</a:t>
            </a:fld>
            <a:endParaRPr lang="zh-CN" altLang="en-US"/>
          </a:p>
        </p:txBody>
      </p:sp>
    </p:spTree>
    <p:extLst>
      <p:ext uri="{BB962C8B-B14F-4D97-AF65-F5344CB8AC3E}">
        <p14:creationId xmlns:p14="http://schemas.microsoft.com/office/powerpoint/2010/main" val="2372156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24</a:t>
            </a:fld>
            <a:endParaRPr lang="zh-CN" altLang="en-US"/>
          </a:p>
        </p:txBody>
      </p:sp>
    </p:spTree>
    <p:extLst>
      <p:ext uri="{BB962C8B-B14F-4D97-AF65-F5344CB8AC3E}">
        <p14:creationId xmlns:p14="http://schemas.microsoft.com/office/powerpoint/2010/main" val="38840185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25</a:t>
            </a:fld>
            <a:endParaRPr lang="zh-CN" altLang="en-US"/>
          </a:p>
        </p:txBody>
      </p:sp>
    </p:spTree>
    <p:extLst>
      <p:ext uri="{BB962C8B-B14F-4D97-AF65-F5344CB8AC3E}">
        <p14:creationId xmlns:p14="http://schemas.microsoft.com/office/powerpoint/2010/main" val="13508479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26</a:t>
            </a:fld>
            <a:endParaRPr lang="zh-CN" altLang="en-US"/>
          </a:p>
        </p:txBody>
      </p:sp>
    </p:spTree>
    <p:extLst>
      <p:ext uri="{BB962C8B-B14F-4D97-AF65-F5344CB8AC3E}">
        <p14:creationId xmlns:p14="http://schemas.microsoft.com/office/powerpoint/2010/main" val="39408140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77757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2020/8/1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p:transition spd="med" advClick="0"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2020/8/1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p:transition spd="med"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2020/8/1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p:transition spd="med"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2020/8/1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p:transition spd="med"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2020/8/1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
        <p:nvSpPr>
          <p:cNvPr id="11" name="矩形 10"/>
          <p:cNvSpPr/>
          <p:nvPr userDrawn="1"/>
        </p:nvSpPr>
        <p:spPr>
          <a:xfrm>
            <a:off x="7178599" y="4353768"/>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a:t>
            </a:r>
            <a:r>
              <a:rPr lang="en-US" altLang="zh-CN" sz="100" dirty="0">
                <a:solidFill>
                  <a:prstClr val="white"/>
                </a:solidFill>
                <a:ea typeface="宋体"/>
              </a:rPr>
              <a:t>www.1ppt.com/tubiao/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a:solidFill>
                  <a:prstClr val="white"/>
                </a:solidFill>
                <a:ea typeface="宋体"/>
              </a:rPr>
              <a:t>www.1ppt.com/kejian/             </a:t>
            </a:r>
            <a:r>
              <a:rPr lang="zh-CN" altLang="en-US" sz="100" dirty="0">
                <a:solidFill>
                  <a:prstClr val="white"/>
                </a:solidFill>
                <a:ea typeface="宋体"/>
              </a:rPr>
              <a:t>字体下载：</a:t>
            </a:r>
            <a:r>
              <a:rPr lang="en-US" altLang="zh-CN" sz="100" dirty="0">
                <a:solidFill>
                  <a:prstClr val="white"/>
                </a:solidFill>
                <a:ea typeface="宋体"/>
              </a:rPr>
              <a:t>www.1ppt.com/ziti/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www.1ppt.com/xiazai/zongjie/ </a:t>
            </a:r>
            <a:r>
              <a:rPr lang="zh-CN" altLang="en-US" sz="100" dirty="0">
                <a:solidFill>
                  <a:prstClr val="white"/>
                </a:solidFill>
                <a:ea typeface="宋体"/>
              </a:rPr>
              <a:t>工作计划：</a:t>
            </a:r>
            <a:r>
              <a:rPr lang="en-US" altLang="zh-CN" sz="100" dirty="0">
                <a:solidFill>
                  <a:prstClr val="white"/>
                </a:solidFill>
                <a:ea typeface="宋体"/>
              </a:rPr>
              <a:t>www.1ppt.com/xiazai/jihua/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www.1ppt.com/xiazai/huibao/    </a:t>
            </a:r>
          </a:p>
          <a:p>
            <a:pPr defTabSz="914400"/>
            <a:r>
              <a:rPr lang="en-US" altLang="zh-CN" sz="100" dirty="0">
                <a:solidFill>
                  <a:prstClr val="white"/>
                </a:solidFill>
                <a:ea typeface="宋体"/>
              </a:rPr>
              <a:t> </a:t>
            </a:r>
          </a:p>
        </p:txBody>
      </p:sp>
    </p:spTree>
    <p:extLst>
      <p:ext uri="{BB962C8B-B14F-4D97-AF65-F5344CB8AC3E}">
        <p14:creationId xmlns:p14="http://schemas.microsoft.com/office/powerpoint/2010/main" val="35492275"/>
      </p:ext>
    </p:extLst>
  </p:cSld>
  <p:clrMapOvr>
    <a:masterClrMapping/>
  </p:clrMapOvr>
  <p:transition spd="med"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2020/8/1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p:transition spd="med"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2020/8/1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p:transition spd="med" advClick="0" advTm="0">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spTree>
    <p:extLst>
      <p:ext uri="{BB962C8B-B14F-4D97-AF65-F5344CB8AC3E}">
        <p14:creationId xmlns:p14="http://schemas.microsoft.com/office/powerpoint/2010/main" val="3526863871"/>
      </p:ext>
    </p:extLst>
  </p:cSld>
  <p:clrMapOvr>
    <a:masterClrMapping/>
  </p:clrMapOvr>
  <p:transition spd="med" advClick="0" advTm="0">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2020/8/1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p:transition spd="med"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2020/8/1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p:transition spd="med"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2020/8/1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p:transition spd="med" advClick="0"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p:transition spd="med"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2020/8/1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6.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8.png"/><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6.pn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6.png"/><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png"/><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6.png"/><Relationship Id="rId9"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5.png"/><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6.png"/><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JP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png"/><Relationship Id="rId7"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png"/><Relationship Id="rId7"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sp>
        <p:nvSpPr>
          <p:cNvPr id="3" name="矩形 19"/>
          <p:cNvSpPr>
            <a:spLocks noChangeArrowheads="1"/>
          </p:cNvSpPr>
          <p:nvPr/>
        </p:nvSpPr>
        <p:spPr bwMode="auto">
          <a:xfrm>
            <a:off x="2083725" y="1030289"/>
            <a:ext cx="4856825" cy="1892300"/>
          </a:xfrm>
          <a:prstGeom prst="rect">
            <a:avLst/>
          </a:prstGeom>
          <a:noFill/>
          <a:ln w="12700" cmpd="sng">
            <a:solidFill>
              <a:schemeClr val="bg1">
                <a:alpha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p>
        </p:txBody>
      </p:sp>
      <p:sp>
        <p:nvSpPr>
          <p:cNvPr id="4" name="文本框 3"/>
          <p:cNvSpPr txBox="1"/>
          <p:nvPr/>
        </p:nvSpPr>
        <p:spPr>
          <a:xfrm>
            <a:off x="2158334" y="1239264"/>
            <a:ext cx="4366901" cy="523220"/>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炫酷人物视频介绍</a:t>
            </a:r>
            <a:r>
              <a:rPr lang="en-US" altLang="zh-CN" sz="2800" dirty="0" err="1">
                <a:solidFill>
                  <a:schemeClr val="bg1"/>
                </a:solidFill>
                <a:latin typeface="微软雅黑" panose="020B0503020204020204" pitchFamily="34" charset="-122"/>
                <a:ea typeface="微软雅黑" panose="020B0503020204020204" pitchFamily="34" charset="-122"/>
              </a:rPr>
              <a:t>ppt</a:t>
            </a:r>
            <a:r>
              <a:rPr lang="zh-CN" altLang="en-US" sz="2800" dirty="0">
                <a:solidFill>
                  <a:schemeClr val="bg1"/>
                </a:solidFill>
                <a:latin typeface="微软雅黑" panose="020B0503020204020204" pitchFamily="34" charset="-122"/>
                <a:ea typeface="微软雅黑" panose="020B0503020204020204" pitchFamily="34" charset="-122"/>
              </a:rPr>
              <a:t>模板</a:t>
            </a:r>
            <a:endParaRPr lang="zh-CN" altLang="en-US" sz="28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295987" y="2076450"/>
            <a:ext cx="4432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263866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250"/>
                                        <p:tgtEl>
                                          <p:spTgt spid="3"/>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p:tgtEl>
                                          <p:spTgt spid="4"/>
                                        </p:tgtEl>
                                        <p:attrNameLst>
                                          <p:attrName>ppt_y</p:attrName>
                                        </p:attrNameLst>
                                      </p:cBhvr>
                                      <p:tavLst>
                                        <p:tav tm="0">
                                          <p:val>
                                            <p:strVal val="#ppt_y+#ppt_h*1.125000"/>
                                          </p:val>
                                        </p:tav>
                                        <p:tav tm="100000">
                                          <p:val>
                                            <p:strVal val="#ppt_y"/>
                                          </p:val>
                                        </p:tav>
                                      </p:tavLst>
                                    </p:anim>
                                    <p:animEffect transition="in" filter="wipe(up)">
                                      <p:cBhvr>
                                        <p:cTn id="18" dur="1000"/>
                                        <p:tgtEl>
                                          <p:spTgt spid="4"/>
                                        </p:tgtEl>
                                      </p:cBhvr>
                                    </p:animEffect>
                                  </p:childTnLst>
                                </p:cTn>
                              </p:par>
                            </p:childTnLst>
                          </p:cTn>
                        </p:par>
                        <p:par>
                          <p:cTn id="19" fill="hold">
                            <p:stCondLst>
                              <p:cond delay="493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cxnSp>
        <p:nvCxnSpPr>
          <p:cNvPr id="49" name="直接连接符 42"/>
          <p:cNvCxnSpPr>
            <a:cxnSpLocks noChangeShapeType="1"/>
          </p:cNvCxnSpPr>
          <p:nvPr/>
        </p:nvCxnSpPr>
        <p:spPr bwMode="auto">
          <a:xfrm>
            <a:off x="-63104" y="1809467"/>
            <a:ext cx="118824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sp>
        <p:nvSpPr>
          <p:cNvPr id="50" name="弧形 43"/>
          <p:cNvSpPr>
            <a:spLocks/>
          </p:cNvSpPr>
          <p:nvPr/>
        </p:nvSpPr>
        <p:spPr bwMode="auto">
          <a:xfrm>
            <a:off x="1123950" y="1259398"/>
            <a:ext cx="1110854" cy="1109663"/>
          </a:xfrm>
          <a:custGeom>
            <a:avLst/>
            <a:gdLst>
              <a:gd name="T0" fmla="*/ 0 w 1481138"/>
              <a:gd name="T1" fmla="*/ 739774 h 1479550"/>
              <a:gd name="T2" fmla="*/ 740569 w 1481138"/>
              <a:gd name="T3" fmla="*/ 0 h 1479550"/>
              <a:gd name="T4" fmla="*/ 1481138 w 1481138"/>
              <a:gd name="T5" fmla="*/ 739775 h 1479550"/>
              <a:gd name="T6" fmla="*/ 740569 w 1481138"/>
              <a:gd name="T7" fmla="*/ 739775 h 1479550"/>
              <a:gd name="T8" fmla="*/ 0 w 1481138"/>
              <a:gd name="T9" fmla="*/ 739774 h 1479550"/>
              <a:gd name="T10" fmla="*/ 0 w 1481138"/>
              <a:gd name="T11" fmla="*/ 739774 h 1479550"/>
              <a:gd name="T12" fmla="*/ 740569 w 1481138"/>
              <a:gd name="T13" fmla="*/ 0 h 1479550"/>
              <a:gd name="T14" fmla="*/ 1481138 w 1481138"/>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8"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8"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51" name="弧形 44"/>
          <p:cNvSpPr>
            <a:spLocks/>
          </p:cNvSpPr>
          <p:nvPr/>
        </p:nvSpPr>
        <p:spPr bwMode="auto">
          <a:xfrm>
            <a:off x="3049191" y="1259398"/>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52" name="弧形 45"/>
          <p:cNvSpPr>
            <a:spLocks/>
          </p:cNvSpPr>
          <p:nvPr/>
        </p:nvSpPr>
        <p:spPr bwMode="auto">
          <a:xfrm>
            <a:off x="4975623" y="1259398"/>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53" name="弧形 46"/>
          <p:cNvSpPr>
            <a:spLocks/>
          </p:cNvSpPr>
          <p:nvPr/>
        </p:nvSpPr>
        <p:spPr bwMode="auto">
          <a:xfrm>
            <a:off x="6902053" y="1259398"/>
            <a:ext cx="1109663" cy="1109663"/>
          </a:xfrm>
          <a:custGeom>
            <a:avLst/>
            <a:gdLst>
              <a:gd name="T0" fmla="*/ 0 w 1479550"/>
              <a:gd name="T1" fmla="*/ 739774 h 1479550"/>
              <a:gd name="T2" fmla="*/ 739775 w 1479550"/>
              <a:gd name="T3" fmla="*/ 0 h 1479550"/>
              <a:gd name="T4" fmla="*/ 1479550 w 1479550"/>
              <a:gd name="T5" fmla="*/ 739775 h 1479550"/>
              <a:gd name="T6" fmla="*/ 739775 w 1479550"/>
              <a:gd name="T7" fmla="*/ 739775 h 1479550"/>
              <a:gd name="T8" fmla="*/ 0 w 1479550"/>
              <a:gd name="T9" fmla="*/ 739774 h 1479550"/>
              <a:gd name="T10" fmla="*/ 0 w 1479550"/>
              <a:gd name="T11" fmla="*/ 739774 h 1479550"/>
              <a:gd name="T12" fmla="*/ 739775 w 1479550"/>
              <a:gd name="T13" fmla="*/ 0 h 1479550"/>
              <a:gd name="T14" fmla="*/ 1479550 w 1479550"/>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79550" stroke="0">
                <a:moveTo>
                  <a:pt x="0" y="739774"/>
                </a:moveTo>
                <a:cubicBezTo>
                  <a:pt x="0" y="331208"/>
                  <a:pt x="331209" y="0"/>
                  <a:pt x="739775" y="0"/>
                </a:cubicBezTo>
                <a:cubicBezTo>
                  <a:pt x="1148341" y="0"/>
                  <a:pt x="1479550" y="331209"/>
                  <a:pt x="1479550" y="739775"/>
                </a:cubicBezTo>
                <a:lnTo>
                  <a:pt x="739775" y="739775"/>
                </a:lnTo>
                <a:lnTo>
                  <a:pt x="0" y="739774"/>
                </a:lnTo>
                <a:close/>
              </a:path>
              <a:path w="1479550" h="1479550" fill="none">
                <a:moveTo>
                  <a:pt x="0" y="739774"/>
                </a:moveTo>
                <a:cubicBezTo>
                  <a:pt x="0" y="331208"/>
                  <a:pt x="331209" y="0"/>
                  <a:pt x="739775" y="0"/>
                </a:cubicBezTo>
                <a:cubicBezTo>
                  <a:pt x="1148341" y="0"/>
                  <a:pt x="1479550" y="331209"/>
                  <a:pt x="1479550" y="739775"/>
                </a:cubicBez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cxnSp>
        <p:nvCxnSpPr>
          <p:cNvPr id="54" name="直接连接符 47"/>
          <p:cNvCxnSpPr>
            <a:cxnSpLocks noChangeShapeType="1"/>
          </p:cNvCxnSpPr>
          <p:nvPr/>
        </p:nvCxnSpPr>
        <p:spPr bwMode="auto">
          <a:xfrm>
            <a:off x="8011716" y="1809467"/>
            <a:ext cx="1146572"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5" name="直接连接符 48"/>
          <p:cNvCxnSpPr>
            <a:cxnSpLocks noChangeShapeType="1"/>
          </p:cNvCxnSpPr>
          <p:nvPr/>
        </p:nvCxnSpPr>
        <p:spPr bwMode="auto">
          <a:xfrm>
            <a:off x="2238375" y="1809467"/>
            <a:ext cx="80962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6" name="直接连接符 49"/>
          <p:cNvCxnSpPr>
            <a:cxnSpLocks noChangeShapeType="1"/>
          </p:cNvCxnSpPr>
          <p:nvPr/>
        </p:nvCxnSpPr>
        <p:spPr bwMode="auto">
          <a:xfrm>
            <a:off x="4162425" y="1809467"/>
            <a:ext cx="80962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cxnSp>
        <p:nvCxnSpPr>
          <p:cNvPr id="57" name="直接连接符 50"/>
          <p:cNvCxnSpPr>
            <a:cxnSpLocks noChangeShapeType="1"/>
          </p:cNvCxnSpPr>
          <p:nvPr/>
        </p:nvCxnSpPr>
        <p:spPr bwMode="auto">
          <a:xfrm>
            <a:off x="6087667" y="1809467"/>
            <a:ext cx="810815" cy="0"/>
          </a:xfrm>
          <a:prstGeom prst="line">
            <a:avLst/>
          </a:prstGeom>
          <a:noFill/>
          <a:ln w="12700" cmpd="sng">
            <a:solidFill>
              <a:schemeClr val="bg1">
                <a:alpha val="70000"/>
              </a:schemeClr>
            </a:solidFill>
            <a:round/>
            <a:headEnd/>
            <a:tailEnd/>
          </a:ln>
          <a:extLst>
            <a:ext uri="{909E8E84-426E-40DD-AFC4-6F175D3DCCD1}">
              <a14:hiddenFill xmlns:a14="http://schemas.microsoft.com/office/drawing/2010/main">
                <a:noFill/>
              </a14:hiddenFill>
            </a:ext>
          </a:extLst>
        </p:spPr>
      </p:cxnSp>
      <p:grpSp>
        <p:nvGrpSpPr>
          <p:cNvPr id="58" name="组合 73"/>
          <p:cNvGrpSpPr>
            <a:grpSpLocks/>
          </p:cNvGrpSpPr>
          <p:nvPr/>
        </p:nvGrpSpPr>
        <p:grpSpPr bwMode="auto">
          <a:xfrm>
            <a:off x="1214438" y="1341551"/>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01</a:t>
              </a:r>
              <a:endParaRPr lang="zh-CN" altLang="en-US" sz="3600">
                <a:solidFill>
                  <a:srgbClr val="1E6991"/>
                </a:solidFill>
                <a:latin typeface="华文细黑" pitchFamily="2" charset="-122"/>
                <a:ea typeface="华文细黑" pitchFamily="2" charset="-122"/>
              </a:endParaRPr>
            </a:p>
          </p:txBody>
        </p:sp>
      </p:grpSp>
      <p:grpSp>
        <p:nvGrpSpPr>
          <p:cNvPr id="61" name="组合 74"/>
          <p:cNvGrpSpPr>
            <a:grpSpLocks/>
          </p:cNvGrpSpPr>
          <p:nvPr/>
        </p:nvGrpSpPr>
        <p:grpSpPr bwMode="auto">
          <a:xfrm>
            <a:off x="3139679" y="1341551"/>
            <a:ext cx="935831" cy="937022"/>
            <a:chOff x="0" y="0"/>
            <a:chExt cx="1248318" cy="1248318"/>
          </a:xfrm>
        </p:grpSpPr>
        <p:sp>
          <p:nvSpPr>
            <p:cNvPr id="62"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3" name="文本框 61"/>
            <p:cNvSpPr txBox="1">
              <a:spLocks noChangeArrowheads="1"/>
            </p:cNvSpPr>
            <p:nvPr/>
          </p:nvSpPr>
          <p:spPr bwMode="auto">
            <a:xfrm>
              <a:off x="16969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02</a:t>
              </a:r>
              <a:endParaRPr lang="zh-CN" altLang="en-US" sz="3600">
                <a:solidFill>
                  <a:srgbClr val="1E6991"/>
                </a:solidFill>
                <a:latin typeface="华文细黑" pitchFamily="2" charset="-122"/>
                <a:ea typeface="华文细黑" pitchFamily="2" charset="-122"/>
              </a:endParaRPr>
            </a:p>
          </p:txBody>
        </p:sp>
      </p:grpSp>
      <p:grpSp>
        <p:nvGrpSpPr>
          <p:cNvPr id="64" name="组合 75"/>
          <p:cNvGrpSpPr>
            <a:grpSpLocks/>
          </p:cNvGrpSpPr>
          <p:nvPr/>
        </p:nvGrpSpPr>
        <p:grpSpPr bwMode="auto">
          <a:xfrm>
            <a:off x="5063728" y="1341551"/>
            <a:ext cx="937022" cy="937022"/>
            <a:chOff x="0" y="0"/>
            <a:chExt cx="1248318" cy="1248318"/>
          </a:xfrm>
        </p:grpSpPr>
        <p:sp>
          <p:nvSpPr>
            <p:cNvPr id="65" name="椭圆 58"/>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6" name="文本框 62"/>
            <p:cNvSpPr txBox="1">
              <a:spLocks noChangeArrowheads="1"/>
            </p:cNvSpPr>
            <p:nvPr/>
          </p:nvSpPr>
          <p:spPr bwMode="auto">
            <a:xfrm>
              <a:off x="165828"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03</a:t>
              </a:r>
              <a:endParaRPr lang="zh-CN" altLang="en-US" sz="3600">
                <a:solidFill>
                  <a:srgbClr val="1E6991"/>
                </a:solidFill>
                <a:latin typeface="华文细黑" pitchFamily="2" charset="-122"/>
                <a:ea typeface="华文细黑" pitchFamily="2" charset="-122"/>
              </a:endParaRPr>
            </a:p>
          </p:txBody>
        </p:sp>
      </p:grpSp>
      <p:grpSp>
        <p:nvGrpSpPr>
          <p:cNvPr id="67" name="组合 76"/>
          <p:cNvGrpSpPr>
            <a:grpSpLocks/>
          </p:cNvGrpSpPr>
          <p:nvPr/>
        </p:nvGrpSpPr>
        <p:grpSpPr bwMode="auto">
          <a:xfrm>
            <a:off x="6988969" y="1341551"/>
            <a:ext cx="935831" cy="937022"/>
            <a:chOff x="0" y="0"/>
            <a:chExt cx="1248318" cy="1248318"/>
          </a:xfrm>
        </p:grpSpPr>
        <p:sp>
          <p:nvSpPr>
            <p:cNvPr id="68" name="椭圆 59"/>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9" name="文本框 64"/>
            <p:cNvSpPr txBox="1">
              <a:spLocks noChangeArrowheads="1"/>
            </p:cNvSpPr>
            <p:nvPr/>
          </p:nvSpPr>
          <p:spPr bwMode="auto">
            <a:xfrm>
              <a:off x="161958"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04</a:t>
              </a:r>
              <a:endParaRPr lang="zh-CN" altLang="en-US" sz="360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840581" y="2332151"/>
            <a:ext cx="1696641" cy="804202"/>
            <a:chOff x="0" y="0"/>
            <a:chExt cx="2261776" cy="1072637"/>
          </a:xfrm>
        </p:grpSpPr>
        <p:sp>
          <p:nvSpPr>
            <p:cNvPr id="71" name="文本框 65"/>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9412"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3" name="组合 81"/>
          <p:cNvGrpSpPr>
            <a:grpSpLocks/>
          </p:cNvGrpSpPr>
          <p:nvPr/>
        </p:nvGrpSpPr>
        <p:grpSpPr bwMode="auto">
          <a:xfrm>
            <a:off x="2764631" y="2332151"/>
            <a:ext cx="1696641" cy="804202"/>
            <a:chOff x="0" y="0"/>
            <a:chExt cx="2261776" cy="1072637"/>
          </a:xfrm>
        </p:grpSpPr>
        <p:sp>
          <p:nvSpPr>
            <p:cNvPr id="74" name="文本框 66"/>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5" name="矩形 70"/>
            <p:cNvSpPr>
              <a:spLocks noChangeArrowheads="1"/>
            </p:cNvSpPr>
            <p:nvPr/>
          </p:nvSpPr>
          <p:spPr bwMode="auto">
            <a:xfrm>
              <a:off x="3893"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6" name="组合 82"/>
          <p:cNvGrpSpPr>
            <a:grpSpLocks/>
          </p:cNvGrpSpPr>
          <p:nvPr/>
        </p:nvGrpSpPr>
        <p:grpSpPr bwMode="auto">
          <a:xfrm>
            <a:off x="4682729" y="2332151"/>
            <a:ext cx="1696640" cy="804202"/>
            <a:chOff x="0" y="0"/>
            <a:chExt cx="2261776" cy="1072637"/>
          </a:xfrm>
        </p:grpSpPr>
        <p:sp>
          <p:nvSpPr>
            <p:cNvPr id="77" name="文本框 67"/>
            <p:cNvSpPr txBox="1">
              <a:spLocks noChangeArrowheads="1"/>
            </p:cNvSpPr>
            <p:nvPr/>
          </p:nvSpPr>
          <p:spPr bwMode="auto">
            <a:xfrm>
              <a:off x="0"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8" name="矩形 71"/>
            <p:cNvSpPr>
              <a:spLocks noChangeArrowheads="1"/>
            </p:cNvSpPr>
            <p:nvPr/>
          </p:nvSpPr>
          <p:spPr bwMode="auto">
            <a:xfrm>
              <a:off x="7504"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9" name="组合 83"/>
          <p:cNvGrpSpPr>
            <a:grpSpLocks/>
          </p:cNvGrpSpPr>
          <p:nvPr/>
        </p:nvGrpSpPr>
        <p:grpSpPr bwMode="auto">
          <a:xfrm>
            <a:off x="6607969" y="2332151"/>
            <a:ext cx="1696641" cy="804202"/>
            <a:chOff x="0" y="0"/>
            <a:chExt cx="2261777" cy="1072637"/>
          </a:xfrm>
        </p:grpSpPr>
        <p:sp>
          <p:nvSpPr>
            <p:cNvPr id="80" name="文本框 68"/>
            <p:cNvSpPr txBox="1">
              <a:spLocks noChangeArrowheads="1"/>
            </p:cNvSpPr>
            <p:nvPr/>
          </p:nvSpPr>
          <p:spPr bwMode="auto">
            <a:xfrm>
              <a:off x="1" y="0"/>
              <a:ext cx="226177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81" name="矩形 72"/>
            <p:cNvSpPr>
              <a:spLocks noChangeArrowheads="1"/>
            </p:cNvSpPr>
            <p:nvPr/>
          </p:nvSpPr>
          <p:spPr bwMode="auto">
            <a:xfrm>
              <a:off x="0" y="333720"/>
              <a:ext cx="2242954" cy="738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3361306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350"/>
                                        <p:tgtEl>
                                          <p:spTgt spid="49"/>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350"/>
                                        <p:tgtEl>
                                          <p:spTgt spid="50"/>
                                        </p:tgtEl>
                                      </p:cBhvr>
                                    </p:animEffect>
                                  </p:childTnLst>
                                </p:cTn>
                              </p:par>
                            </p:childTnLst>
                          </p:cTn>
                        </p:par>
                        <p:par>
                          <p:cTn id="12" fill="hold">
                            <p:stCondLst>
                              <p:cond delay="700"/>
                            </p:stCondLst>
                            <p:childTnLst>
                              <p:par>
                                <p:cTn id="13" presetID="23" presetClass="entr" presetSubtype="16"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500" fill="hold"/>
                                        <p:tgtEl>
                                          <p:spTgt spid="58"/>
                                        </p:tgtEl>
                                        <p:attrNameLst>
                                          <p:attrName>ppt_w</p:attrName>
                                        </p:attrNameLst>
                                      </p:cBhvr>
                                      <p:tavLst>
                                        <p:tav tm="0">
                                          <p:val>
                                            <p:fltVal val="0"/>
                                          </p:val>
                                        </p:tav>
                                        <p:tav tm="100000">
                                          <p:val>
                                            <p:strVal val="#ppt_w"/>
                                          </p:val>
                                        </p:tav>
                                      </p:tavLst>
                                    </p:anim>
                                    <p:anim calcmode="lin" valueType="num">
                                      <p:cBhvr>
                                        <p:cTn id="16" dur="500" fill="hold"/>
                                        <p:tgtEl>
                                          <p:spTgt spid="58"/>
                                        </p:tgtEl>
                                        <p:attrNameLst>
                                          <p:attrName>ppt_h</p:attrName>
                                        </p:attrNameLst>
                                      </p:cBhvr>
                                      <p:tavLst>
                                        <p:tav tm="0">
                                          <p:val>
                                            <p:fltVal val="0"/>
                                          </p:val>
                                        </p:tav>
                                        <p:tav tm="100000">
                                          <p:val>
                                            <p:strVal val="#ppt_h"/>
                                          </p:val>
                                        </p:tav>
                                      </p:tavLst>
                                    </p:anim>
                                  </p:childTnLst>
                                </p:cTn>
                              </p:par>
                              <p:par>
                                <p:cTn id="17" presetID="12" presetClass="entr" presetSubtype="1"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p:tgtEl>
                                          <p:spTgt spid="70"/>
                                        </p:tgtEl>
                                        <p:attrNameLst>
                                          <p:attrName>ppt_y</p:attrName>
                                        </p:attrNameLst>
                                      </p:cBhvr>
                                      <p:tavLst>
                                        <p:tav tm="0">
                                          <p:val>
                                            <p:strVal val="#ppt_y-#ppt_h*1.125000"/>
                                          </p:val>
                                        </p:tav>
                                        <p:tav tm="100000">
                                          <p:val>
                                            <p:strVal val="#ppt_y"/>
                                          </p:val>
                                        </p:tav>
                                      </p:tavLst>
                                    </p:anim>
                                    <p:animEffect transition="in" filter="wipe(down)">
                                      <p:cBhvr>
                                        <p:cTn id="20" dur="500"/>
                                        <p:tgtEl>
                                          <p:spTgt spid="70"/>
                                        </p:tgtEl>
                                      </p:cBhvr>
                                    </p:animEffect>
                                  </p:childTnLst>
                                </p:cTn>
                              </p:par>
                            </p:childTnLst>
                          </p:cTn>
                        </p:par>
                        <p:par>
                          <p:cTn id="21" fill="hold">
                            <p:stCondLst>
                              <p:cond delay="1200"/>
                            </p:stCondLst>
                            <p:childTnLst>
                              <p:par>
                                <p:cTn id="22" presetID="22" presetClass="entr" presetSubtype="8"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350"/>
                                        <p:tgtEl>
                                          <p:spTgt spid="55"/>
                                        </p:tgtEl>
                                      </p:cBhvr>
                                    </p:animEffect>
                                  </p:childTnLst>
                                </p:cTn>
                              </p:par>
                            </p:childTnLst>
                          </p:cTn>
                        </p:par>
                        <p:par>
                          <p:cTn id="25" fill="hold">
                            <p:stCondLst>
                              <p:cond delay="1550"/>
                            </p:stCondLst>
                            <p:childTnLst>
                              <p:par>
                                <p:cTn id="26" presetID="22" presetClass="entr" presetSubtype="8"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350"/>
                                        <p:tgtEl>
                                          <p:spTgt spid="51"/>
                                        </p:tgtEl>
                                      </p:cBhvr>
                                    </p:animEffect>
                                  </p:childTnLst>
                                </p:cTn>
                              </p:par>
                            </p:childTnLst>
                          </p:cTn>
                        </p:par>
                        <p:par>
                          <p:cTn id="29" fill="hold">
                            <p:stCondLst>
                              <p:cond delay="1900"/>
                            </p:stCondLst>
                            <p:childTnLst>
                              <p:par>
                                <p:cTn id="30" presetID="23" presetClass="entr" presetSubtype="16" fill="hold" nodeType="afterEffect">
                                  <p:stCondLst>
                                    <p:cond delay="0"/>
                                  </p:stCondLst>
                                  <p:childTnLst>
                                    <p:set>
                                      <p:cBhvr>
                                        <p:cTn id="31" dur="1" fill="hold">
                                          <p:stCondLst>
                                            <p:cond delay="0"/>
                                          </p:stCondLst>
                                        </p:cTn>
                                        <p:tgtEl>
                                          <p:spTgt spid="61"/>
                                        </p:tgtEl>
                                        <p:attrNameLst>
                                          <p:attrName>style.visibility</p:attrName>
                                        </p:attrNameLst>
                                      </p:cBhvr>
                                      <p:to>
                                        <p:strVal val="visible"/>
                                      </p:to>
                                    </p:set>
                                    <p:anim calcmode="lin" valueType="num">
                                      <p:cBhvr>
                                        <p:cTn id="32" dur="500" fill="hold"/>
                                        <p:tgtEl>
                                          <p:spTgt spid="61"/>
                                        </p:tgtEl>
                                        <p:attrNameLst>
                                          <p:attrName>ppt_w</p:attrName>
                                        </p:attrNameLst>
                                      </p:cBhvr>
                                      <p:tavLst>
                                        <p:tav tm="0">
                                          <p:val>
                                            <p:fltVal val="0"/>
                                          </p:val>
                                        </p:tav>
                                        <p:tav tm="100000">
                                          <p:val>
                                            <p:strVal val="#ppt_w"/>
                                          </p:val>
                                        </p:tav>
                                      </p:tavLst>
                                    </p:anim>
                                    <p:anim calcmode="lin" valueType="num">
                                      <p:cBhvr>
                                        <p:cTn id="33" dur="500" fill="hold"/>
                                        <p:tgtEl>
                                          <p:spTgt spid="61"/>
                                        </p:tgtEl>
                                        <p:attrNameLst>
                                          <p:attrName>ppt_h</p:attrName>
                                        </p:attrNameLst>
                                      </p:cBhvr>
                                      <p:tavLst>
                                        <p:tav tm="0">
                                          <p:val>
                                            <p:fltVal val="0"/>
                                          </p:val>
                                        </p:tav>
                                        <p:tav tm="100000">
                                          <p:val>
                                            <p:strVal val="#ppt_h"/>
                                          </p:val>
                                        </p:tav>
                                      </p:tavLst>
                                    </p:anim>
                                  </p:childTnLst>
                                </p:cTn>
                              </p:par>
                              <p:par>
                                <p:cTn id="34" presetID="12" presetClass="entr" presetSubtype="1"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 calcmode="lin" valueType="num">
                                      <p:cBhvr additive="base">
                                        <p:cTn id="36" dur="500"/>
                                        <p:tgtEl>
                                          <p:spTgt spid="73"/>
                                        </p:tgtEl>
                                        <p:attrNameLst>
                                          <p:attrName>ppt_y</p:attrName>
                                        </p:attrNameLst>
                                      </p:cBhvr>
                                      <p:tavLst>
                                        <p:tav tm="0">
                                          <p:val>
                                            <p:strVal val="#ppt_y-#ppt_h*1.125000"/>
                                          </p:val>
                                        </p:tav>
                                        <p:tav tm="100000">
                                          <p:val>
                                            <p:strVal val="#ppt_y"/>
                                          </p:val>
                                        </p:tav>
                                      </p:tavLst>
                                    </p:anim>
                                    <p:animEffect transition="in" filter="wipe(down)">
                                      <p:cBhvr>
                                        <p:cTn id="37" dur="500"/>
                                        <p:tgtEl>
                                          <p:spTgt spid="73"/>
                                        </p:tgtEl>
                                      </p:cBhvr>
                                    </p:animEffect>
                                  </p:childTnLst>
                                </p:cTn>
                              </p:par>
                            </p:childTnLst>
                          </p:cTn>
                        </p:par>
                        <p:par>
                          <p:cTn id="38" fill="hold">
                            <p:stCondLst>
                              <p:cond delay="2400"/>
                            </p:stCondLst>
                            <p:childTnLst>
                              <p:par>
                                <p:cTn id="39" presetID="22" presetClass="entr" presetSubtype="8"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350"/>
                                        <p:tgtEl>
                                          <p:spTgt spid="56"/>
                                        </p:tgtEl>
                                      </p:cBhvr>
                                    </p:animEffect>
                                  </p:childTnLst>
                                </p:cTn>
                              </p:par>
                            </p:childTnLst>
                          </p:cTn>
                        </p:par>
                        <p:par>
                          <p:cTn id="42" fill="hold">
                            <p:stCondLst>
                              <p:cond delay="2750"/>
                            </p:stCondLst>
                            <p:childTnLst>
                              <p:par>
                                <p:cTn id="43" presetID="22" presetClass="entr" presetSubtype="8"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350"/>
                                        <p:tgtEl>
                                          <p:spTgt spid="52"/>
                                        </p:tgtEl>
                                      </p:cBhvr>
                                    </p:animEffect>
                                  </p:childTnLst>
                                </p:cTn>
                              </p:par>
                            </p:childTnLst>
                          </p:cTn>
                        </p:par>
                        <p:par>
                          <p:cTn id="46" fill="hold">
                            <p:stCondLst>
                              <p:cond delay="3100"/>
                            </p:stCondLst>
                            <p:childTnLst>
                              <p:par>
                                <p:cTn id="47" presetID="23" presetClass="entr" presetSubtype="16"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ppt_w</p:attrName>
                                        </p:attrNameLst>
                                      </p:cBhvr>
                                      <p:tavLst>
                                        <p:tav tm="0">
                                          <p:val>
                                            <p:fltVal val="0"/>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childTnLst>
                                </p:cTn>
                              </p:par>
                              <p:par>
                                <p:cTn id="51" presetID="12" presetClass="entr" presetSubtype="1" fill="hold"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p:tgtEl>
                                          <p:spTgt spid="76"/>
                                        </p:tgtEl>
                                        <p:attrNameLst>
                                          <p:attrName>ppt_y</p:attrName>
                                        </p:attrNameLst>
                                      </p:cBhvr>
                                      <p:tavLst>
                                        <p:tav tm="0">
                                          <p:val>
                                            <p:strVal val="#ppt_y-#ppt_h*1.125000"/>
                                          </p:val>
                                        </p:tav>
                                        <p:tav tm="100000">
                                          <p:val>
                                            <p:strVal val="#ppt_y"/>
                                          </p:val>
                                        </p:tav>
                                      </p:tavLst>
                                    </p:anim>
                                    <p:animEffect transition="in" filter="wipe(down)">
                                      <p:cBhvr>
                                        <p:cTn id="54" dur="500"/>
                                        <p:tgtEl>
                                          <p:spTgt spid="76"/>
                                        </p:tgtEl>
                                      </p:cBhvr>
                                    </p:animEffect>
                                  </p:childTnLst>
                                </p:cTn>
                              </p:par>
                            </p:childTnLst>
                          </p:cTn>
                        </p:par>
                        <p:par>
                          <p:cTn id="55" fill="hold">
                            <p:stCondLst>
                              <p:cond delay="3600"/>
                            </p:stCondLst>
                            <p:childTnLst>
                              <p:par>
                                <p:cTn id="56" presetID="22" presetClass="entr" presetSubtype="8" fill="hold" nodeType="after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left)">
                                      <p:cBhvr>
                                        <p:cTn id="58" dur="350"/>
                                        <p:tgtEl>
                                          <p:spTgt spid="57"/>
                                        </p:tgtEl>
                                      </p:cBhvr>
                                    </p:animEffect>
                                  </p:childTnLst>
                                </p:cTn>
                              </p:par>
                            </p:childTnLst>
                          </p:cTn>
                        </p:par>
                        <p:par>
                          <p:cTn id="59" fill="hold">
                            <p:stCondLst>
                              <p:cond delay="3950"/>
                            </p:stCondLst>
                            <p:childTnLst>
                              <p:par>
                                <p:cTn id="60" presetID="22" presetClass="entr" presetSubtype="8"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350"/>
                                        <p:tgtEl>
                                          <p:spTgt spid="53"/>
                                        </p:tgtEl>
                                      </p:cBhvr>
                                    </p:animEffect>
                                  </p:childTnLst>
                                </p:cTn>
                              </p:par>
                            </p:childTnLst>
                          </p:cTn>
                        </p:par>
                        <p:par>
                          <p:cTn id="63" fill="hold">
                            <p:stCondLst>
                              <p:cond delay="4300"/>
                            </p:stCondLst>
                            <p:childTnLst>
                              <p:par>
                                <p:cTn id="64" presetID="23" presetClass="entr" presetSubtype="16" fill="hold" nodeType="afterEffect">
                                  <p:stCondLst>
                                    <p:cond delay="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childTnLst>
                                </p:cTn>
                              </p:par>
                              <p:par>
                                <p:cTn id="68" presetID="12" presetClass="entr" presetSubtype="1" fill="hold" nodeType="withEffect">
                                  <p:stCondLst>
                                    <p:cond delay="0"/>
                                  </p:stCondLst>
                                  <p:childTnLst>
                                    <p:set>
                                      <p:cBhvr>
                                        <p:cTn id="69" dur="1" fill="hold">
                                          <p:stCondLst>
                                            <p:cond delay="0"/>
                                          </p:stCondLst>
                                        </p:cTn>
                                        <p:tgtEl>
                                          <p:spTgt spid="79"/>
                                        </p:tgtEl>
                                        <p:attrNameLst>
                                          <p:attrName>style.visibility</p:attrName>
                                        </p:attrNameLst>
                                      </p:cBhvr>
                                      <p:to>
                                        <p:strVal val="visible"/>
                                      </p:to>
                                    </p:set>
                                    <p:anim calcmode="lin" valueType="num">
                                      <p:cBhvr additive="base">
                                        <p:cTn id="70" dur="500"/>
                                        <p:tgtEl>
                                          <p:spTgt spid="79"/>
                                        </p:tgtEl>
                                        <p:attrNameLst>
                                          <p:attrName>ppt_y</p:attrName>
                                        </p:attrNameLst>
                                      </p:cBhvr>
                                      <p:tavLst>
                                        <p:tav tm="0">
                                          <p:val>
                                            <p:strVal val="#ppt_y-#ppt_h*1.125000"/>
                                          </p:val>
                                        </p:tav>
                                        <p:tav tm="100000">
                                          <p:val>
                                            <p:strVal val="#ppt_y"/>
                                          </p:val>
                                        </p:tav>
                                      </p:tavLst>
                                    </p:anim>
                                    <p:animEffect transition="in" filter="wipe(down)">
                                      <p:cBhvr>
                                        <p:cTn id="71" dur="500"/>
                                        <p:tgtEl>
                                          <p:spTgt spid="79"/>
                                        </p:tgtEl>
                                      </p:cBhvr>
                                    </p:animEffect>
                                  </p:childTnLst>
                                </p:cTn>
                              </p:par>
                            </p:childTnLst>
                          </p:cTn>
                        </p:par>
                        <p:par>
                          <p:cTn id="72" fill="hold">
                            <p:stCondLst>
                              <p:cond delay="4800"/>
                            </p:stCondLst>
                            <p:childTnLst>
                              <p:par>
                                <p:cTn id="73" presetID="22" presetClass="entr" presetSubtype="8" fill="hold"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left)">
                                      <p:cBhvr>
                                        <p:cTn id="75" dur="3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01</a:t>
              </a:r>
              <a:endParaRPr lang="zh-CN" altLang="en-US" sz="360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142064641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6376916" y="1524000"/>
            <a:ext cx="2197739" cy="1826858"/>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pic>
        <p:nvPicPr>
          <p:cNvPr id="55" name="图片 5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47286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4" name="矩形 43"/>
          <p:cNvSpPr/>
          <p:nvPr/>
        </p:nvSpPr>
        <p:spPr>
          <a:xfrm>
            <a:off x="3542056" y="1524000"/>
            <a:ext cx="2197739" cy="1826858"/>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pic>
        <p:nvPicPr>
          <p:cNvPr id="54" name="图片 5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63800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2" name="矩形 41"/>
          <p:cNvSpPr/>
          <p:nvPr/>
        </p:nvSpPr>
        <p:spPr>
          <a:xfrm>
            <a:off x="720274" y="1524000"/>
            <a:ext cx="2197739" cy="1826858"/>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sp>
        <p:nvSpPr>
          <p:cNvPr id="16" name="文本框 15"/>
          <p:cNvSpPr txBox="1"/>
          <p:nvPr/>
        </p:nvSpPr>
        <p:spPr>
          <a:xfrm>
            <a:off x="641467"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pic>
        <p:nvPicPr>
          <p:cNvPr id="41" name="图片 40"/>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16218" y="1603753"/>
            <a:ext cx="2005851" cy="1667352"/>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5" name="五边形 4"/>
          <p:cNvSpPr/>
          <p:nvPr/>
        </p:nvSpPr>
        <p:spPr>
          <a:xfrm>
            <a:off x="720275"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40" name="文本框 39"/>
          <p:cNvSpPr txBox="1"/>
          <p:nvPr/>
        </p:nvSpPr>
        <p:spPr>
          <a:xfrm>
            <a:off x="929266"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5" name="文本框 44"/>
          <p:cNvSpPr txBox="1"/>
          <p:nvPr/>
        </p:nvSpPr>
        <p:spPr>
          <a:xfrm>
            <a:off x="3491823"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47" name="五边形 46"/>
          <p:cNvSpPr/>
          <p:nvPr/>
        </p:nvSpPr>
        <p:spPr>
          <a:xfrm>
            <a:off x="3542056"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48" name="文本框 47"/>
          <p:cNvSpPr txBox="1"/>
          <p:nvPr/>
        </p:nvSpPr>
        <p:spPr>
          <a:xfrm>
            <a:off x="3751047"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6326683"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2" name="五边形 51"/>
          <p:cNvSpPr/>
          <p:nvPr/>
        </p:nvSpPr>
        <p:spPr>
          <a:xfrm>
            <a:off x="6376916"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53" name="文本框 52"/>
          <p:cNvSpPr txBox="1"/>
          <p:nvPr/>
        </p:nvSpPr>
        <p:spPr>
          <a:xfrm>
            <a:off x="6585908"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Tree>
    <p:extLst>
      <p:ext uri="{BB962C8B-B14F-4D97-AF65-F5344CB8AC3E}">
        <p14:creationId xmlns:p14="http://schemas.microsoft.com/office/powerpoint/2010/main" val="374781041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ppt_x"/>
                                          </p:val>
                                        </p:tav>
                                        <p:tav tm="100000">
                                          <p:val>
                                            <p:strVal val="#ppt_x"/>
                                          </p:val>
                                        </p:tav>
                                      </p:tavLst>
                                    </p:anim>
                                    <p:anim calcmode="lin" valueType="num">
                                      <p:cBhvr additive="base">
                                        <p:cTn id="48" dur="500" fill="hold"/>
                                        <p:tgtEl>
                                          <p:spTgt spid="4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ppt_x"/>
                                          </p:val>
                                        </p:tav>
                                        <p:tav tm="100000">
                                          <p:val>
                                            <p:strVal val="#ppt_x"/>
                                          </p:val>
                                        </p:tav>
                                      </p:tavLst>
                                    </p:anim>
                                    <p:anim calcmode="lin" valueType="num">
                                      <p:cBhvr additive="base">
                                        <p:cTn id="56" dur="500" fill="hold"/>
                                        <p:tgtEl>
                                          <p:spTgt spid="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ppt_x"/>
                                          </p:val>
                                        </p:tav>
                                        <p:tav tm="100000">
                                          <p:val>
                                            <p:strVal val="#ppt_x"/>
                                          </p:val>
                                        </p:tav>
                                      </p:tavLst>
                                    </p:anim>
                                    <p:anim calcmode="lin" valueType="num">
                                      <p:cBhvr additive="base">
                                        <p:cTn id="60" dur="5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4" grpId="0" animBg="1"/>
      <p:bldP spid="42" grpId="0" animBg="1"/>
      <p:bldP spid="16" grpId="0"/>
      <p:bldP spid="5" grpId="0" animBg="1"/>
      <p:bldP spid="40" grpId="0"/>
      <p:bldP spid="45" grpId="0"/>
      <p:bldP spid="47" grpId="0" animBg="1"/>
      <p:bldP spid="48" grpId="0"/>
      <p:bldP spid="50" grpId="0"/>
      <p:bldP spid="52" grpId="0" animBg="1"/>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55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355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355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355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3559"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3560" name="矩形 7"/>
          <p:cNvSpPr>
            <a:spLocks noChangeArrowheads="1"/>
          </p:cNvSpPr>
          <p:nvPr/>
        </p:nvSpPr>
        <p:spPr bwMode="auto">
          <a:xfrm>
            <a:off x="0" y="3829050"/>
            <a:ext cx="9144000" cy="1314450"/>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nvGrpSpPr>
          <p:cNvPr id="23561" name="组合 38"/>
          <p:cNvGrpSpPr>
            <a:grpSpLocks/>
          </p:cNvGrpSpPr>
          <p:nvPr/>
        </p:nvGrpSpPr>
        <p:grpSpPr bwMode="auto">
          <a:xfrm>
            <a:off x="4201717" y="2052638"/>
            <a:ext cx="706040" cy="706041"/>
            <a:chOff x="0" y="0"/>
            <a:chExt cx="941070" cy="941070"/>
          </a:xfrm>
        </p:grpSpPr>
        <p:sp>
          <p:nvSpPr>
            <p:cNvPr id="23562" name="圆角矩形 4"/>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23564" name="组合 40"/>
          <p:cNvGrpSpPr>
            <a:grpSpLocks/>
          </p:cNvGrpSpPr>
          <p:nvPr/>
        </p:nvGrpSpPr>
        <p:grpSpPr bwMode="auto">
          <a:xfrm>
            <a:off x="6393656" y="2052638"/>
            <a:ext cx="706041" cy="706041"/>
            <a:chOff x="0" y="0"/>
            <a:chExt cx="941070" cy="941070"/>
          </a:xfrm>
        </p:grpSpPr>
        <p:sp>
          <p:nvSpPr>
            <p:cNvPr id="23565" name="圆角矩形 19"/>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23567" name="组合 39"/>
          <p:cNvGrpSpPr>
            <a:grpSpLocks/>
          </p:cNvGrpSpPr>
          <p:nvPr/>
        </p:nvGrpSpPr>
        <p:grpSpPr bwMode="auto">
          <a:xfrm>
            <a:off x="5297092" y="2052638"/>
            <a:ext cx="706040" cy="706041"/>
            <a:chOff x="0" y="0"/>
            <a:chExt cx="941070" cy="941070"/>
          </a:xfrm>
        </p:grpSpPr>
        <p:sp>
          <p:nvSpPr>
            <p:cNvPr id="23568" name="圆角矩形 18"/>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pic>
          <p:nvPicPr>
            <p:cNvPr id="23569" name="组合 25"/>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48730" y="152602"/>
              <a:ext cx="645958" cy="62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3570" name="组合 41"/>
          <p:cNvGrpSpPr>
            <a:grpSpLocks/>
          </p:cNvGrpSpPr>
          <p:nvPr/>
        </p:nvGrpSpPr>
        <p:grpSpPr bwMode="auto">
          <a:xfrm>
            <a:off x="7489031" y="2052638"/>
            <a:ext cx="706041" cy="706041"/>
            <a:chOff x="0" y="0"/>
            <a:chExt cx="941070" cy="941070"/>
          </a:xfrm>
        </p:grpSpPr>
        <p:sp>
          <p:nvSpPr>
            <p:cNvPr id="23571" name="圆角矩形 20"/>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pic>
          <p:nvPicPr>
            <p:cNvPr id="23572" name="组合 30"/>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13161" y="207448"/>
              <a:ext cx="560643" cy="55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23573" name="任意多边形 35"/>
          <p:cNvSpPr>
            <a:spLocks/>
          </p:cNvSpPr>
          <p:nvPr/>
        </p:nvSpPr>
        <p:spPr bwMode="auto">
          <a:xfrm>
            <a:off x="4146948" y="1045369"/>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3574" name="矩形 36"/>
          <p:cNvSpPr>
            <a:spLocks noChangeArrowheads="1"/>
          </p:cNvSpPr>
          <p:nvPr/>
        </p:nvSpPr>
        <p:spPr bwMode="auto">
          <a:xfrm>
            <a:off x="4408885" y="1000126"/>
            <a:ext cx="44398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pic>
        <p:nvPicPr>
          <p:cNvPr id="23575" name="图片 8"/>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60748" y="909638"/>
            <a:ext cx="3739753"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3576" name="图片 10"/>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114801" y="3049191"/>
            <a:ext cx="2327672" cy="196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3577" name="图片 37"/>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552010" y="3049191"/>
            <a:ext cx="2326481" cy="196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Tree>
    <p:extLst>
      <p:ext uri="{BB962C8B-B14F-4D97-AF65-F5344CB8AC3E}">
        <p14:creationId xmlns:p14="http://schemas.microsoft.com/office/powerpoint/2010/main" val="369534041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3560"/>
                                        </p:tgtEl>
                                        <p:attrNameLst>
                                          <p:attrName>style.visibility</p:attrName>
                                        </p:attrNameLst>
                                      </p:cBhvr>
                                      <p:to>
                                        <p:strVal val="visible"/>
                                      </p:to>
                                    </p:set>
                                    <p:animEffect transition="in" filter="wipe(down)">
                                      <p:cBhvr>
                                        <p:cTn id="7" dur="500"/>
                                        <p:tgtEl>
                                          <p:spTgt spid="2356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3575"/>
                                        </p:tgtEl>
                                        <p:attrNameLst>
                                          <p:attrName>style.visibility</p:attrName>
                                        </p:attrNameLst>
                                      </p:cBhvr>
                                      <p:to>
                                        <p:strVal val="visible"/>
                                      </p:to>
                                    </p:set>
                                    <p:animEffect transition="in" filter="fade">
                                      <p:cBhvr>
                                        <p:cTn id="11" dur="500"/>
                                        <p:tgtEl>
                                          <p:spTgt spid="23575"/>
                                        </p:tgtEl>
                                      </p:cBhvr>
                                    </p:animEffect>
                                  </p:childTnLst>
                                </p:cTn>
                              </p:par>
                              <p:par>
                                <p:cTn id="12" presetID="10" presetClass="entr" presetSubtype="0" fill="hold" nodeType="withEffect">
                                  <p:stCondLst>
                                    <p:cond delay="250"/>
                                  </p:stCondLst>
                                  <p:childTnLst>
                                    <p:set>
                                      <p:cBhvr>
                                        <p:cTn id="13" dur="1" fill="hold">
                                          <p:stCondLst>
                                            <p:cond delay="0"/>
                                          </p:stCondLst>
                                        </p:cTn>
                                        <p:tgtEl>
                                          <p:spTgt spid="23576"/>
                                        </p:tgtEl>
                                        <p:attrNameLst>
                                          <p:attrName>style.visibility</p:attrName>
                                        </p:attrNameLst>
                                      </p:cBhvr>
                                      <p:to>
                                        <p:strVal val="visible"/>
                                      </p:to>
                                    </p:set>
                                    <p:animEffect transition="in" filter="fade">
                                      <p:cBhvr>
                                        <p:cTn id="14" dur="500"/>
                                        <p:tgtEl>
                                          <p:spTgt spid="23576"/>
                                        </p:tgtEl>
                                      </p:cBhvr>
                                    </p:animEffect>
                                  </p:childTnLst>
                                </p:cTn>
                              </p:par>
                              <p:par>
                                <p:cTn id="15" presetID="10" presetClass="entr" presetSubtype="0" fill="hold" nodeType="withEffect">
                                  <p:stCondLst>
                                    <p:cond delay="500"/>
                                  </p:stCondLst>
                                  <p:childTnLst>
                                    <p:set>
                                      <p:cBhvr>
                                        <p:cTn id="16" dur="1" fill="hold">
                                          <p:stCondLst>
                                            <p:cond delay="0"/>
                                          </p:stCondLst>
                                        </p:cTn>
                                        <p:tgtEl>
                                          <p:spTgt spid="23577"/>
                                        </p:tgtEl>
                                        <p:attrNameLst>
                                          <p:attrName>style.visibility</p:attrName>
                                        </p:attrNameLst>
                                      </p:cBhvr>
                                      <p:to>
                                        <p:strVal val="visible"/>
                                      </p:to>
                                    </p:set>
                                    <p:animEffect transition="in" filter="fade">
                                      <p:cBhvr>
                                        <p:cTn id="17" dur="500"/>
                                        <p:tgtEl>
                                          <p:spTgt spid="23577"/>
                                        </p:tgtEl>
                                      </p:cBhvr>
                                    </p:animEffect>
                                  </p:childTnLst>
                                </p:cTn>
                              </p:par>
                            </p:childTnLst>
                          </p:cTn>
                        </p:par>
                        <p:par>
                          <p:cTn id="18" fill="hold" nodeType="afterGroup">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23573"/>
                                        </p:tgtEl>
                                        <p:attrNameLst>
                                          <p:attrName>style.visibility</p:attrName>
                                        </p:attrNameLst>
                                      </p:cBhvr>
                                      <p:to>
                                        <p:strVal val="visible"/>
                                      </p:to>
                                    </p:set>
                                    <p:anim calcmode="lin" valueType="num">
                                      <p:cBhvr>
                                        <p:cTn id="21" dur="500" fill="hold"/>
                                        <p:tgtEl>
                                          <p:spTgt spid="23573"/>
                                        </p:tgtEl>
                                        <p:attrNameLst>
                                          <p:attrName>ppt_w</p:attrName>
                                        </p:attrNameLst>
                                      </p:cBhvr>
                                      <p:tavLst>
                                        <p:tav tm="0">
                                          <p:val>
                                            <p:fltVal val="0"/>
                                          </p:val>
                                        </p:tav>
                                        <p:tav tm="100000">
                                          <p:val>
                                            <p:strVal val="#ppt_w"/>
                                          </p:val>
                                        </p:tav>
                                      </p:tavLst>
                                    </p:anim>
                                    <p:anim calcmode="lin" valueType="num">
                                      <p:cBhvr>
                                        <p:cTn id="22" dur="500" fill="hold"/>
                                        <p:tgtEl>
                                          <p:spTgt spid="23573"/>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1" fill="hold" grpId="0" nodeType="afterEffect">
                                  <p:stCondLst>
                                    <p:cond delay="0"/>
                                  </p:stCondLst>
                                  <p:iterate type="lt">
                                    <p:tmPct val="10000"/>
                                  </p:iterate>
                                  <p:childTnLst>
                                    <p:set>
                                      <p:cBhvr>
                                        <p:cTn id="25" dur="1" fill="hold">
                                          <p:stCondLst>
                                            <p:cond delay="0"/>
                                          </p:stCondLst>
                                        </p:cTn>
                                        <p:tgtEl>
                                          <p:spTgt spid="23574"/>
                                        </p:tgtEl>
                                        <p:attrNameLst>
                                          <p:attrName>style.visibility</p:attrName>
                                        </p:attrNameLst>
                                      </p:cBhvr>
                                      <p:to>
                                        <p:strVal val="visible"/>
                                      </p:to>
                                    </p:set>
                                    <p:animEffect transition="in" filter="wipe(up)">
                                      <p:cBhvr>
                                        <p:cTn id="26" dur="500"/>
                                        <p:tgtEl>
                                          <p:spTgt spid="23574"/>
                                        </p:tgtEl>
                                      </p:cBhvr>
                                    </p:animEffect>
                                  </p:childTnLst>
                                </p:cTn>
                              </p:par>
                            </p:childTnLst>
                          </p:cTn>
                        </p:par>
                        <p:par>
                          <p:cTn id="27" fill="hold" nodeType="afterGroup">
                            <p:stCondLst>
                              <p:cond delay="13400"/>
                            </p:stCondLst>
                            <p:childTnLst>
                              <p:par>
                                <p:cTn id="28" presetID="2" presetClass="entr" presetSubtype="2" fill="hold" nodeType="afterEffect">
                                  <p:stCondLst>
                                    <p:cond delay="0"/>
                                  </p:stCondLst>
                                  <p:childTnLst>
                                    <p:set>
                                      <p:cBhvr>
                                        <p:cTn id="29" dur="1" fill="hold">
                                          <p:stCondLst>
                                            <p:cond delay="0"/>
                                          </p:stCondLst>
                                        </p:cTn>
                                        <p:tgtEl>
                                          <p:spTgt spid="23561"/>
                                        </p:tgtEl>
                                        <p:attrNameLst>
                                          <p:attrName>style.visibility</p:attrName>
                                        </p:attrNameLst>
                                      </p:cBhvr>
                                      <p:to>
                                        <p:strVal val="visible"/>
                                      </p:to>
                                    </p:set>
                                    <p:anim calcmode="lin" valueType="num">
                                      <p:cBhvr additive="base">
                                        <p:cTn id="30" dur="500" fill="hold"/>
                                        <p:tgtEl>
                                          <p:spTgt spid="23561"/>
                                        </p:tgtEl>
                                        <p:attrNameLst>
                                          <p:attrName>ppt_x</p:attrName>
                                        </p:attrNameLst>
                                      </p:cBhvr>
                                      <p:tavLst>
                                        <p:tav tm="0">
                                          <p:val>
                                            <p:strVal val="1+#ppt_w/2"/>
                                          </p:val>
                                        </p:tav>
                                        <p:tav tm="100000">
                                          <p:val>
                                            <p:strVal val="#ppt_x"/>
                                          </p:val>
                                        </p:tav>
                                      </p:tavLst>
                                    </p:anim>
                                    <p:anim calcmode="lin" valueType="num">
                                      <p:cBhvr additive="base">
                                        <p:cTn id="31" dur="500" fill="hold"/>
                                        <p:tgtEl>
                                          <p:spTgt spid="23561"/>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50"/>
                                  </p:stCondLst>
                                  <p:childTnLst>
                                    <p:set>
                                      <p:cBhvr>
                                        <p:cTn id="33" dur="1" fill="hold">
                                          <p:stCondLst>
                                            <p:cond delay="0"/>
                                          </p:stCondLst>
                                        </p:cTn>
                                        <p:tgtEl>
                                          <p:spTgt spid="23567"/>
                                        </p:tgtEl>
                                        <p:attrNameLst>
                                          <p:attrName>style.visibility</p:attrName>
                                        </p:attrNameLst>
                                      </p:cBhvr>
                                      <p:to>
                                        <p:strVal val="visible"/>
                                      </p:to>
                                    </p:set>
                                    <p:anim calcmode="lin" valueType="num">
                                      <p:cBhvr additive="base">
                                        <p:cTn id="34" dur="500" fill="hold"/>
                                        <p:tgtEl>
                                          <p:spTgt spid="23567"/>
                                        </p:tgtEl>
                                        <p:attrNameLst>
                                          <p:attrName>ppt_x</p:attrName>
                                        </p:attrNameLst>
                                      </p:cBhvr>
                                      <p:tavLst>
                                        <p:tav tm="0">
                                          <p:val>
                                            <p:strVal val="1+#ppt_w/2"/>
                                          </p:val>
                                        </p:tav>
                                        <p:tav tm="100000">
                                          <p:val>
                                            <p:strVal val="#ppt_x"/>
                                          </p:val>
                                        </p:tav>
                                      </p:tavLst>
                                    </p:anim>
                                    <p:anim calcmode="lin" valueType="num">
                                      <p:cBhvr additive="base">
                                        <p:cTn id="35" dur="500" fill="hold"/>
                                        <p:tgtEl>
                                          <p:spTgt spid="23567"/>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23564"/>
                                        </p:tgtEl>
                                        <p:attrNameLst>
                                          <p:attrName>style.visibility</p:attrName>
                                        </p:attrNameLst>
                                      </p:cBhvr>
                                      <p:to>
                                        <p:strVal val="visible"/>
                                      </p:to>
                                    </p:set>
                                    <p:anim calcmode="lin" valueType="num">
                                      <p:cBhvr additive="base">
                                        <p:cTn id="38" dur="500" fill="hold"/>
                                        <p:tgtEl>
                                          <p:spTgt spid="23564"/>
                                        </p:tgtEl>
                                        <p:attrNameLst>
                                          <p:attrName>ppt_x</p:attrName>
                                        </p:attrNameLst>
                                      </p:cBhvr>
                                      <p:tavLst>
                                        <p:tav tm="0">
                                          <p:val>
                                            <p:strVal val="1+#ppt_w/2"/>
                                          </p:val>
                                        </p:tav>
                                        <p:tav tm="100000">
                                          <p:val>
                                            <p:strVal val="#ppt_x"/>
                                          </p:val>
                                        </p:tav>
                                      </p:tavLst>
                                    </p:anim>
                                    <p:anim calcmode="lin" valueType="num">
                                      <p:cBhvr additive="base">
                                        <p:cTn id="39" dur="500" fill="hold"/>
                                        <p:tgtEl>
                                          <p:spTgt spid="2356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23570"/>
                                        </p:tgtEl>
                                        <p:attrNameLst>
                                          <p:attrName>style.visibility</p:attrName>
                                        </p:attrNameLst>
                                      </p:cBhvr>
                                      <p:to>
                                        <p:strVal val="visible"/>
                                      </p:to>
                                    </p:set>
                                    <p:anim calcmode="lin" valueType="num">
                                      <p:cBhvr additive="base">
                                        <p:cTn id="42" dur="500" fill="hold"/>
                                        <p:tgtEl>
                                          <p:spTgt spid="23570"/>
                                        </p:tgtEl>
                                        <p:attrNameLst>
                                          <p:attrName>ppt_x</p:attrName>
                                        </p:attrNameLst>
                                      </p:cBhvr>
                                      <p:tavLst>
                                        <p:tav tm="0">
                                          <p:val>
                                            <p:strVal val="1+#ppt_w/2"/>
                                          </p:val>
                                        </p:tav>
                                        <p:tav tm="100000">
                                          <p:val>
                                            <p:strVal val="#ppt_x"/>
                                          </p:val>
                                        </p:tav>
                                      </p:tavLst>
                                    </p:anim>
                                    <p:anim calcmode="lin" valueType="num">
                                      <p:cBhvr additive="base">
                                        <p:cTn id="43"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nimBg="1" autoUpdateAnimBg="0"/>
      <p:bldP spid="23573" grpId="0" animBg="1"/>
      <p:bldP spid="2357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ardrop 7"/>
          <p:cNvSpPr/>
          <p:nvPr/>
        </p:nvSpPr>
        <p:spPr>
          <a:xfrm rot="16200000">
            <a:off x="2395692" y="2033053"/>
            <a:ext cx="1466702" cy="146670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11" name="Teardrop 10"/>
          <p:cNvSpPr/>
          <p:nvPr/>
        </p:nvSpPr>
        <p:spPr>
          <a:xfrm rot="10800000">
            <a:off x="2395691" y="937749"/>
            <a:ext cx="1043633" cy="104363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9" name="Teardrop 6"/>
          <p:cNvSpPr/>
          <p:nvPr/>
        </p:nvSpPr>
        <p:spPr>
          <a:xfrm>
            <a:off x="1301071" y="2033053"/>
            <a:ext cx="1043633" cy="104363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sz="900" dirty="0" smtClean="0">
                <a:solidFill>
                  <a:srgbClr val="FFFFFF"/>
                </a:solidFill>
              </a:rPr>
              <a:t> </a:t>
            </a:r>
            <a:endParaRPr lang="th-TH" sz="900" dirty="0">
              <a:solidFill>
                <a:srgbClr val="FFFFFF"/>
              </a:solidFill>
            </a:endParaRPr>
          </a:p>
        </p:txBody>
      </p:sp>
      <p:sp>
        <p:nvSpPr>
          <p:cNvPr id="7" name="Teardrop 8"/>
          <p:cNvSpPr/>
          <p:nvPr/>
        </p:nvSpPr>
        <p:spPr>
          <a:xfrm rot="5400000">
            <a:off x="1295401" y="948276"/>
            <a:ext cx="1043633" cy="1043633"/>
          </a:xfrm>
          <a:prstGeom prst="teardrop">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13" name="Freeform 52"/>
          <p:cNvSpPr>
            <a:spLocks noEditPoints="1"/>
          </p:cNvSpPr>
          <p:nvPr/>
        </p:nvSpPr>
        <p:spPr bwMode="auto">
          <a:xfrm>
            <a:off x="1608492" y="2297016"/>
            <a:ext cx="428789" cy="46131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4" name="Freeform 42"/>
          <p:cNvSpPr>
            <a:spLocks noEditPoints="1"/>
          </p:cNvSpPr>
          <p:nvPr/>
        </p:nvSpPr>
        <p:spPr bwMode="auto">
          <a:xfrm>
            <a:off x="2895427" y="2527674"/>
            <a:ext cx="467231" cy="40217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5" name="Freeform 178"/>
          <p:cNvSpPr>
            <a:spLocks noEditPoints="1"/>
          </p:cNvSpPr>
          <p:nvPr/>
        </p:nvSpPr>
        <p:spPr bwMode="auto">
          <a:xfrm>
            <a:off x="2683891" y="1294141"/>
            <a:ext cx="467231" cy="35190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6" name="Freeform 86"/>
          <p:cNvSpPr>
            <a:spLocks noEditPoints="1"/>
          </p:cNvSpPr>
          <p:nvPr/>
        </p:nvSpPr>
        <p:spPr bwMode="auto">
          <a:xfrm>
            <a:off x="1662902" y="1222686"/>
            <a:ext cx="319968" cy="53835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grpSp>
        <p:nvGrpSpPr>
          <p:cNvPr id="2" name="组合 1"/>
          <p:cNvGrpSpPr/>
          <p:nvPr/>
        </p:nvGrpSpPr>
        <p:grpSpPr>
          <a:xfrm>
            <a:off x="4625271" y="948276"/>
            <a:ext cx="1557338" cy="1105394"/>
            <a:chOff x="6167028" y="2135225"/>
            <a:chExt cx="2076450" cy="1473858"/>
          </a:xfrm>
        </p:grpSpPr>
        <p:sp>
          <p:nvSpPr>
            <p:cNvPr id="19" name="Rounded Rectangle 72"/>
            <p:cNvSpPr/>
            <p:nvPr/>
          </p:nvSpPr>
          <p:spPr>
            <a:xfrm>
              <a:off x="6167028" y="2167575"/>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文本框 23"/>
            <p:cNvSpPr txBox="1"/>
            <p:nvPr/>
          </p:nvSpPr>
          <p:spPr>
            <a:xfrm>
              <a:off x="6253049" y="2135225"/>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26" name="文本框 25"/>
            <p:cNvSpPr txBox="1"/>
            <p:nvPr/>
          </p:nvSpPr>
          <p:spPr>
            <a:xfrm>
              <a:off x="61670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3" name="组合 2"/>
          <p:cNvGrpSpPr/>
          <p:nvPr/>
        </p:nvGrpSpPr>
        <p:grpSpPr>
          <a:xfrm>
            <a:off x="6539796" y="948276"/>
            <a:ext cx="1557338" cy="1105394"/>
            <a:chOff x="8719728" y="2135225"/>
            <a:chExt cx="2076450" cy="1473858"/>
          </a:xfrm>
        </p:grpSpPr>
        <p:sp>
          <p:nvSpPr>
            <p:cNvPr id="22" name="Rounded Rectangle 72"/>
            <p:cNvSpPr/>
            <p:nvPr/>
          </p:nvSpPr>
          <p:spPr>
            <a:xfrm>
              <a:off x="8786403" y="2167575"/>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文本框 26"/>
            <p:cNvSpPr txBox="1"/>
            <p:nvPr/>
          </p:nvSpPr>
          <p:spPr>
            <a:xfrm>
              <a:off x="8872424" y="2135225"/>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28" name="文本框 27"/>
            <p:cNvSpPr txBox="1"/>
            <p:nvPr/>
          </p:nvSpPr>
          <p:spPr>
            <a:xfrm>
              <a:off x="87197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4" name="组合 3"/>
          <p:cNvGrpSpPr/>
          <p:nvPr/>
        </p:nvGrpSpPr>
        <p:grpSpPr>
          <a:xfrm>
            <a:off x="4625271" y="2297018"/>
            <a:ext cx="1557338" cy="1105394"/>
            <a:chOff x="6167028" y="3933546"/>
            <a:chExt cx="2076450" cy="1473858"/>
          </a:xfrm>
        </p:grpSpPr>
        <p:sp>
          <p:nvSpPr>
            <p:cNvPr id="29" name="Rounded Rectangle 72"/>
            <p:cNvSpPr/>
            <p:nvPr/>
          </p:nvSpPr>
          <p:spPr>
            <a:xfrm>
              <a:off x="6167028" y="3965896"/>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文本框 31"/>
            <p:cNvSpPr txBox="1"/>
            <p:nvPr/>
          </p:nvSpPr>
          <p:spPr>
            <a:xfrm>
              <a:off x="6253049" y="3933546"/>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33" name="文本框 32"/>
            <p:cNvSpPr txBox="1"/>
            <p:nvPr/>
          </p:nvSpPr>
          <p:spPr>
            <a:xfrm>
              <a:off x="61670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5" name="组合 4"/>
          <p:cNvGrpSpPr/>
          <p:nvPr/>
        </p:nvGrpSpPr>
        <p:grpSpPr>
          <a:xfrm>
            <a:off x="6539796" y="2297018"/>
            <a:ext cx="1557338" cy="1105394"/>
            <a:chOff x="8719728" y="3933546"/>
            <a:chExt cx="2076450" cy="1473858"/>
          </a:xfrm>
        </p:grpSpPr>
        <p:sp>
          <p:nvSpPr>
            <p:cNvPr id="30" name="Rounded Rectangle 72"/>
            <p:cNvSpPr/>
            <p:nvPr/>
          </p:nvSpPr>
          <p:spPr>
            <a:xfrm>
              <a:off x="8786403" y="3965896"/>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文本框 33"/>
            <p:cNvSpPr txBox="1"/>
            <p:nvPr/>
          </p:nvSpPr>
          <p:spPr>
            <a:xfrm>
              <a:off x="8872424" y="3933546"/>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35" name="文本框 34"/>
            <p:cNvSpPr txBox="1"/>
            <p:nvPr/>
          </p:nvSpPr>
          <p:spPr>
            <a:xfrm>
              <a:off x="87197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spTree>
    <p:extLst>
      <p:ext uri="{BB962C8B-B14F-4D97-AF65-F5344CB8AC3E}">
        <p14:creationId xmlns:p14="http://schemas.microsoft.com/office/powerpoint/2010/main" val="127546553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750"/>
                                        <p:tgtEl>
                                          <p:spTgt spid="14"/>
                                        </p:tgtEl>
                                      </p:cBhvr>
                                    </p:animEffect>
                                    <p:anim calcmode="lin" valueType="num">
                                      <p:cBhvr>
                                        <p:cTn id="13" dur="750" fill="hold"/>
                                        <p:tgtEl>
                                          <p:spTgt spid="14"/>
                                        </p:tgtEl>
                                        <p:attrNameLst>
                                          <p:attrName>ppt_x</p:attrName>
                                        </p:attrNameLst>
                                      </p:cBhvr>
                                      <p:tavLst>
                                        <p:tav tm="0">
                                          <p:val>
                                            <p:strVal val="#ppt_x"/>
                                          </p:val>
                                        </p:tav>
                                        <p:tav tm="100000">
                                          <p:val>
                                            <p:strVal val="#ppt_x"/>
                                          </p:val>
                                        </p:tav>
                                      </p:tavLst>
                                    </p:anim>
                                    <p:anim calcmode="lin" valueType="num">
                                      <p:cBhvr>
                                        <p:cTn id="14" dur="75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anim calcmode="lin" valueType="num">
                                      <p:cBhvr>
                                        <p:cTn id="18" dur="750" fill="hold"/>
                                        <p:tgtEl>
                                          <p:spTgt spid="11"/>
                                        </p:tgtEl>
                                        <p:attrNameLst>
                                          <p:attrName>ppt_x</p:attrName>
                                        </p:attrNameLst>
                                      </p:cBhvr>
                                      <p:tavLst>
                                        <p:tav tm="0">
                                          <p:val>
                                            <p:strVal val="#ppt_x"/>
                                          </p:val>
                                        </p:tav>
                                        <p:tav tm="100000">
                                          <p:val>
                                            <p:strVal val="#ppt_x"/>
                                          </p:val>
                                        </p:tav>
                                      </p:tavLst>
                                    </p:anim>
                                    <p:anim calcmode="lin" valueType="num">
                                      <p:cBhvr>
                                        <p:cTn id="19" dur="75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750"/>
                                        <p:tgtEl>
                                          <p:spTgt spid="15"/>
                                        </p:tgtEl>
                                      </p:cBhvr>
                                    </p:animEffect>
                                    <p:anim calcmode="lin" valueType="num">
                                      <p:cBhvr>
                                        <p:cTn id="23" dur="750" fill="hold"/>
                                        <p:tgtEl>
                                          <p:spTgt spid="15"/>
                                        </p:tgtEl>
                                        <p:attrNameLst>
                                          <p:attrName>ppt_x</p:attrName>
                                        </p:attrNameLst>
                                      </p:cBhvr>
                                      <p:tavLst>
                                        <p:tav tm="0">
                                          <p:val>
                                            <p:strVal val="#ppt_x"/>
                                          </p:val>
                                        </p:tav>
                                        <p:tav tm="100000">
                                          <p:val>
                                            <p:strVal val="#ppt_x"/>
                                          </p:val>
                                        </p:tav>
                                      </p:tavLst>
                                    </p:anim>
                                    <p:anim calcmode="lin" valueType="num">
                                      <p:cBhvr>
                                        <p:cTn id="24" dur="75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anim calcmode="lin" valueType="num">
                                      <p:cBhvr>
                                        <p:cTn id="28" dur="750" fill="hold"/>
                                        <p:tgtEl>
                                          <p:spTgt spid="7"/>
                                        </p:tgtEl>
                                        <p:attrNameLst>
                                          <p:attrName>ppt_x</p:attrName>
                                        </p:attrNameLst>
                                      </p:cBhvr>
                                      <p:tavLst>
                                        <p:tav tm="0">
                                          <p:val>
                                            <p:strVal val="#ppt_x"/>
                                          </p:val>
                                        </p:tav>
                                        <p:tav tm="100000">
                                          <p:val>
                                            <p:strVal val="#ppt_x"/>
                                          </p:val>
                                        </p:tav>
                                      </p:tavLst>
                                    </p:anim>
                                    <p:anim calcmode="lin" valueType="num">
                                      <p:cBhvr>
                                        <p:cTn id="29" dur="75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750"/>
                                        <p:tgtEl>
                                          <p:spTgt spid="16"/>
                                        </p:tgtEl>
                                      </p:cBhvr>
                                    </p:animEffect>
                                    <p:anim calcmode="lin" valueType="num">
                                      <p:cBhvr>
                                        <p:cTn id="33" dur="750" fill="hold"/>
                                        <p:tgtEl>
                                          <p:spTgt spid="16"/>
                                        </p:tgtEl>
                                        <p:attrNameLst>
                                          <p:attrName>ppt_x</p:attrName>
                                        </p:attrNameLst>
                                      </p:cBhvr>
                                      <p:tavLst>
                                        <p:tav tm="0">
                                          <p:val>
                                            <p:strVal val="#ppt_x"/>
                                          </p:val>
                                        </p:tav>
                                        <p:tav tm="100000">
                                          <p:val>
                                            <p:strVal val="#ppt_x"/>
                                          </p:val>
                                        </p:tav>
                                      </p:tavLst>
                                    </p:anim>
                                    <p:anim calcmode="lin" valueType="num">
                                      <p:cBhvr>
                                        <p:cTn id="34" dur="75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100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00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100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0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animBg="1"/>
      <p:bldP spid="9" grpId="0" animBg="1"/>
      <p:bldP spid="7" grpId="0" animBg="1"/>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34"/>
          <p:cNvSpPr/>
          <p:nvPr/>
        </p:nvSpPr>
        <p:spPr>
          <a:xfrm>
            <a:off x="2398525"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39" name="Oval 34"/>
          <p:cNvSpPr/>
          <p:nvPr/>
        </p:nvSpPr>
        <p:spPr>
          <a:xfrm>
            <a:off x="4463069"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0" name="Oval 34"/>
          <p:cNvSpPr/>
          <p:nvPr/>
        </p:nvSpPr>
        <p:spPr>
          <a:xfrm>
            <a:off x="6548919"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cxnSp>
        <p:nvCxnSpPr>
          <p:cNvPr id="43" name="Straight Connector 32"/>
          <p:cNvCxnSpPr/>
          <p:nvPr/>
        </p:nvCxnSpPr>
        <p:spPr>
          <a:xfrm flipV="1">
            <a:off x="2496247"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32"/>
          <p:cNvCxnSpPr/>
          <p:nvPr/>
        </p:nvCxnSpPr>
        <p:spPr>
          <a:xfrm flipV="1">
            <a:off x="4557775"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32"/>
          <p:cNvCxnSpPr/>
          <p:nvPr/>
        </p:nvCxnSpPr>
        <p:spPr>
          <a:xfrm flipV="1">
            <a:off x="6644341"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48" name="圆角矩形 47"/>
          <p:cNvSpPr/>
          <p:nvPr/>
        </p:nvSpPr>
        <p:spPr>
          <a:xfrm>
            <a:off x="1767089"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49" name="圆角矩形 48"/>
          <p:cNvSpPr/>
          <p:nvPr/>
        </p:nvSpPr>
        <p:spPr>
          <a:xfrm>
            <a:off x="3831633"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50" name="圆角矩形 49"/>
          <p:cNvSpPr/>
          <p:nvPr/>
        </p:nvSpPr>
        <p:spPr>
          <a:xfrm>
            <a:off x="5896177" y="2243534"/>
            <a:ext cx="1452283" cy="311194"/>
          </a:xfrm>
          <a:prstGeom prst="roundRect">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51" name="文本框 50"/>
          <p:cNvSpPr txBox="1"/>
          <p:nvPr/>
        </p:nvSpPr>
        <p:spPr>
          <a:xfrm>
            <a:off x="1931200"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2" name="文本框 51"/>
          <p:cNvSpPr txBox="1"/>
          <p:nvPr/>
        </p:nvSpPr>
        <p:spPr>
          <a:xfrm>
            <a:off x="1767089"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3" name="文本框 52"/>
          <p:cNvSpPr txBox="1"/>
          <p:nvPr/>
        </p:nvSpPr>
        <p:spPr>
          <a:xfrm>
            <a:off x="3995743"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4" name="文本框 53"/>
          <p:cNvSpPr txBox="1"/>
          <p:nvPr/>
        </p:nvSpPr>
        <p:spPr>
          <a:xfrm>
            <a:off x="3831633"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5" name="文本框 54"/>
          <p:cNvSpPr txBox="1"/>
          <p:nvPr/>
        </p:nvSpPr>
        <p:spPr>
          <a:xfrm>
            <a:off x="6082311"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6" name="文本框 55"/>
          <p:cNvSpPr txBox="1"/>
          <p:nvPr/>
        </p:nvSpPr>
        <p:spPr>
          <a:xfrm>
            <a:off x="5918201"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nvGrpSpPr>
          <p:cNvPr id="66" name="组合 65"/>
          <p:cNvGrpSpPr/>
          <p:nvPr/>
        </p:nvGrpSpPr>
        <p:grpSpPr>
          <a:xfrm>
            <a:off x="6388135" y="945522"/>
            <a:ext cx="468371" cy="468369"/>
            <a:chOff x="7473695" y="1743073"/>
            <a:chExt cx="815598" cy="815596"/>
          </a:xfrm>
        </p:grpSpPr>
        <p:sp>
          <p:nvSpPr>
            <p:cNvPr id="58" name="Sev01"/>
            <p:cNvSpPr>
              <a:spLocks noChangeAspect="1"/>
            </p:cNvSpPr>
            <p:nvPr/>
          </p:nvSpPr>
          <p:spPr>
            <a:xfrm>
              <a:off x="7473695" y="1743073"/>
              <a:ext cx="815598" cy="815596"/>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1" name="Freeform 105"/>
            <p:cNvSpPr>
              <a:spLocks noEditPoints="1"/>
            </p:cNvSpPr>
            <p:nvPr/>
          </p:nvSpPr>
          <p:spPr bwMode="auto">
            <a:xfrm>
              <a:off x="7653542" y="1926222"/>
              <a:ext cx="455905" cy="449298"/>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grpSp>
      <p:grpSp>
        <p:nvGrpSpPr>
          <p:cNvPr id="64" name="组合 63"/>
          <p:cNvGrpSpPr/>
          <p:nvPr/>
        </p:nvGrpSpPr>
        <p:grpSpPr>
          <a:xfrm>
            <a:off x="2262061" y="945522"/>
            <a:ext cx="468371" cy="468369"/>
            <a:chOff x="1972263" y="1791342"/>
            <a:chExt cx="815598" cy="815596"/>
          </a:xfrm>
        </p:grpSpPr>
        <p:sp>
          <p:nvSpPr>
            <p:cNvPr id="59" name="Sev01"/>
            <p:cNvSpPr>
              <a:spLocks noChangeAspect="1"/>
            </p:cNvSpPr>
            <p:nvPr/>
          </p:nvSpPr>
          <p:spPr>
            <a:xfrm>
              <a:off x="1972263" y="1791342"/>
              <a:ext cx="815598" cy="815596"/>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2" name="Freeform 62"/>
            <p:cNvSpPr>
              <a:spLocks noEditPoints="1"/>
            </p:cNvSpPr>
            <p:nvPr/>
          </p:nvSpPr>
          <p:spPr bwMode="auto">
            <a:xfrm>
              <a:off x="2149946" y="1967184"/>
              <a:ext cx="460232" cy="46391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FFFFFF"/>
                </a:solidFill>
              </a:endParaRPr>
            </a:p>
          </p:txBody>
        </p:sp>
      </p:grpSp>
      <p:grpSp>
        <p:nvGrpSpPr>
          <p:cNvPr id="65" name="组合 64"/>
          <p:cNvGrpSpPr/>
          <p:nvPr/>
        </p:nvGrpSpPr>
        <p:grpSpPr>
          <a:xfrm>
            <a:off x="4325098" y="945522"/>
            <a:ext cx="468371" cy="468369"/>
            <a:chOff x="4722979" y="1746592"/>
            <a:chExt cx="815598" cy="815596"/>
          </a:xfrm>
        </p:grpSpPr>
        <p:sp>
          <p:nvSpPr>
            <p:cNvPr id="60" name="Sev01"/>
            <p:cNvSpPr>
              <a:spLocks noChangeAspect="1"/>
            </p:cNvSpPr>
            <p:nvPr/>
          </p:nvSpPr>
          <p:spPr>
            <a:xfrm>
              <a:off x="4722979" y="1746592"/>
              <a:ext cx="815598" cy="815596"/>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3" name="Freeform 135"/>
            <p:cNvSpPr>
              <a:spLocks noEditPoints="1"/>
            </p:cNvSpPr>
            <p:nvPr/>
          </p:nvSpPr>
          <p:spPr bwMode="auto">
            <a:xfrm>
              <a:off x="4887193" y="1926222"/>
              <a:ext cx="487170" cy="45633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en-US" sz="900">
                <a:solidFill>
                  <a:srgbClr val="FFFFFF"/>
                </a:solidFill>
              </a:endParaRPr>
            </a:p>
          </p:txBody>
        </p:sp>
      </p:grpSp>
    </p:spTree>
    <p:extLst>
      <p:ext uri="{BB962C8B-B14F-4D97-AF65-F5344CB8AC3E}">
        <p14:creationId xmlns:p14="http://schemas.microsoft.com/office/powerpoint/2010/main" val="385923671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25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0" fill="hold" grpId="0" nodeType="withEffect">
                                  <p:stCondLst>
                                    <p:cond delay="25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0" fill="hold" grpId="0" nodeType="withEffect">
                                  <p:stCondLst>
                                    <p:cond delay="50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18" presetClass="entr" presetSubtype="6" fill="hold" nodeType="withEffect">
                                  <p:stCondLst>
                                    <p:cond delay="1250"/>
                                  </p:stCondLst>
                                  <p:childTnLst>
                                    <p:set>
                                      <p:cBhvr>
                                        <p:cTn id="21" dur="1" fill="hold">
                                          <p:stCondLst>
                                            <p:cond delay="0"/>
                                          </p:stCondLst>
                                        </p:cTn>
                                        <p:tgtEl>
                                          <p:spTgt spid="43"/>
                                        </p:tgtEl>
                                        <p:attrNameLst>
                                          <p:attrName>style.visibility</p:attrName>
                                        </p:attrNameLst>
                                      </p:cBhvr>
                                      <p:to>
                                        <p:strVal val="visible"/>
                                      </p:to>
                                    </p:set>
                                    <p:animEffect transition="in" filter="strips(downRight)">
                                      <p:cBhvr>
                                        <p:cTn id="22" dur="500"/>
                                        <p:tgtEl>
                                          <p:spTgt spid="43"/>
                                        </p:tgtEl>
                                      </p:cBhvr>
                                    </p:animEffect>
                                  </p:childTnLst>
                                </p:cTn>
                              </p:par>
                              <p:par>
                                <p:cTn id="23" presetID="18" presetClass="entr" presetSubtype="6" fill="hold" nodeType="withEffect">
                                  <p:stCondLst>
                                    <p:cond delay="1500"/>
                                  </p:stCondLst>
                                  <p:childTnLst>
                                    <p:set>
                                      <p:cBhvr>
                                        <p:cTn id="24" dur="1" fill="hold">
                                          <p:stCondLst>
                                            <p:cond delay="0"/>
                                          </p:stCondLst>
                                        </p:cTn>
                                        <p:tgtEl>
                                          <p:spTgt spid="46"/>
                                        </p:tgtEl>
                                        <p:attrNameLst>
                                          <p:attrName>style.visibility</p:attrName>
                                        </p:attrNameLst>
                                      </p:cBhvr>
                                      <p:to>
                                        <p:strVal val="visible"/>
                                      </p:to>
                                    </p:set>
                                    <p:animEffect transition="in" filter="strips(downRight)">
                                      <p:cBhvr>
                                        <p:cTn id="25" dur="500"/>
                                        <p:tgtEl>
                                          <p:spTgt spid="46"/>
                                        </p:tgtEl>
                                      </p:cBhvr>
                                    </p:animEffect>
                                  </p:childTnLst>
                                </p:cTn>
                              </p:par>
                              <p:par>
                                <p:cTn id="26" presetID="18" presetClass="entr" presetSubtype="6" fill="hold" nodeType="withEffect">
                                  <p:stCondLst>
                                    <p:cond delay="1750"/>
                                  </p:stCondLst>
                                  <p:childTnLst>
                                    <p:set>
                                      <p:cBhvr>
                                        <p:cTn id="27" dur="1" fill="hold">
                                          <p:stCondLst>
                                            <p:cond delay="0"/>
                                          </p:stCondLst>
                                        </p:cTn>
                                        <p:tgtEl>
                                          <p:spTgt spid="47"/>
                                        </p:tgtEl>
                                        <p:attrNameLst>
                                          <p:attrName>style.visibility</p:attrName>
                                        </p:attrNameLst>
                                      </p:cBhvr>
                                      <p:to>
                                        <p:strVal val="visible"/>
                                      </p:to>
                                    </p:set>
                                    <p:animEffect transition="in" filter="strips(downRight)">
                                      <p:cBhvr>
                                        <p:cTn id="28" dur="500"/>
                                        <p:tgtEl>
                                          <p:spTgt spid="47"/>
                                        </p:tgtEl>
                                      </p:cBhvr>
                                    </p:animEffect>
                                  </p:childTnLst>
                                </p:cTn>
                              </p:par>
                              <p:par>
                                <p:cTn id="29" presetID="2" presetClass="entr" presetSubtype="4" fill="hold" nodeType="withEffect">
                                  <p:stCondLst>
                                    <p:cond delay="225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ppt_x"/>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25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25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25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225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ppt_x"/>
                                          </p:val>
                                        </p:tav>
                                        <p:tav tm="100000">
                                          <p:val>
                                            <p:strVal val="#ppt_x"/>
                                          </p:val>
                                        </p:tav>
                                      </p:tavLst>
                                    </p:anim>
                                    <p:anim calcmode="lin" valueType="num">
                                      <p:cBhvr additive="base">
                                        <p:cTn id="48" dur="500" fill="hold"/>
                                        <p:tgtEl>
                                          <p:spTgt spid="6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25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fill="hold"/>
                                        <p:tgtEl>
                                          <p:spTgt spid="49"/>
                                        </p:tgtEl>
                                        <p:attrNameLst>
                                          <p:attrName>ppt_x</p:attrName>
                                        </p:attrNameLst>
                                      </p:cBhvr>
                                      <p:tavLst>
                                        <p:tav tm="0">
                                          <p:val>
                                            <p:strVal val="#ppt_x"/>
                                          </p:val>
                                        </p:tav>
                                        <p:tav tm="100000">
                                          <p:val>
                                            <p:strVal val="#ppt_x"/>
                                          </p:val>
                                        </p:tav>
                                      </p:tavLst>
                                    </p:anim>
                                    <p:anim calcmode="lin" valueType="num">
                                      <p:cBhvr additive="base">
                                        <p:cTn id="52" dur="500" fill="hold"/>
                                        <p:tgtEl>
                                          <p:spTgt spid="4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25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ppt_x"/>
                                          </p:val>
                                        </p:tav>
                                        <p:tav tm="100000">
                                          <p:val>
                                            <p:strVal val="#ppt_x"/>
                                          </p:val>
                                        </p:tav>
                                      </p:tavLst>
                                    </p:anim>
                                    <p:anim calcmode="lin" valueType="num">
                                      <p:cBhvr additive="base">
                                        <p:cTn id="56" dur="500" fill="hold"/>
                                        <p:tgtEl>
                                          <p:spTgt spid="5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225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500" fill="hold"/>
                                        <p:tgtEl>
                                          <p:spTgt spid="54"/>
                                        </p:tgtEl>
                                        <p:attrNameLst>
                                          <p:attrName>ppt_x</p:attrName>
                                        </p:attrNameLst>
                                      </p:cBhvr>
                                      <p:tavLst>
                                        <p:tav tm="0">
                                          <p:val>
                                            <p:strVal val="#ppt_x"/>
                                          </p:val>
                                        </p:tav>
                                        <p:tav tm="100000">
                                          <p:val>
                                            <p:strVal val="#ppt_x"/>
                                          </p:val>
                                        </p:tav>
                                      </p:tavLst>
                                    </p:anim>
                                    <p:anim calcmode="lin" valueType="num">
                                      <p:cBhvr additive="base">
                                        <p:cTn id="60" dur="500" fill="hold"/>
                                        <p:tgtEl>
                                          <p:spTgt spid="5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225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500" fill="hold"/>
                                        <p:tgtEl>
                                          <p:spTgt spid="66"/>
                                        </p:tgtEl>
                                        <p:attrNameLst>
                                          <p:attrName>ppt_x</p:attrName>
                                        </p:attrNameLst>
                                      </p:cBhvr>
                                      <p:tavLst>
                                        <p:tav tm="0">
                                          <p:val>
                                            <p:strVal val="#ppt_x"/>
                                          </p:val>
                                        </p:tav>
                                        <p:tav tm="100000">
                                          <p:val>
                                            <p:strVal val="#ppt_x"/>
                                          </p:val>
                                        </p:tav>
                                      </p:tavLst>
                                    </p:anim>
                                    <p:anim calcmode="lin" valueType="num">
                                      <p:cBhvr additive="base">
                                        <p:cTn id="64" dur="500" fill="hold"/>
                                        <p:tgtEl>
                                          <p:spTgt spid="6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25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ppt_x"/>
                                          </p:val>
                                        </p:tav>
                                        <p:tav tm="100000">
                                          <p:val>
                                            <p:strVal val="#ppt_x"/>
                                          </p:val>
                                        </p:tav>
                                      </p:tavLst>
                                    </p:anim>
                                    <p:anim calcmode="lin" valueType="num">
                                      <p:cBhvr additive="base">
                                        <p:cTn id="68" dur="500" fill="hold"/>
                                        <p:tgtEl>
                                          <p:spTgt spid="5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25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fill="hold"/>
                                        <p:tgtEl>
                                          <p:spTgt spid="55"/>
                                        </p:tgtEl>
                                        <p:attrNameLst>
                                          <p:attrName>ppt_x</p:attrName>
                                        </p:attrNameLst>
                                      </p:cBhvr>
                                      <p:tavLst>
                                        <p:tav tm="0">
                                          <p:val>
                                            <p:strVal val="#ppt_x"/>
                                          </p:val>
                                        </p:tav>
                                        <p:tav tm="100000">
                                          <p:val>
                                            <p:strVal val="#ppt_x"/>
                                          </p:val>
                                        </p:tav>
                                      </p:tavLst>
                                    </p:anim>
                                    <p:anim calcmode="lin" valueType="num">
                                      <p:cBhvr additive="base">
                                        <p:cTn id="72" dur="500" fill="hold"/>
                                        <p:tgtEl>
                                          <p:spTgt spid="5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25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500" fill="hold"/>
                                        <p:tgtEl>
                                          <p:spTgt spid="56"/>
                                        </p:tgtEl>
                                        <p:attrNameLst>
                                          <p:attrName>ppt_x</p:attrName>
                                        </p:attrNameLst>
                                      </p:cBhvr>
                                      <p:tavLst>
                                        <p:tav tm="0">
                                          <p:val>
                                            <p:strVal val="#ppt_x"/>
                                          </p:val>
                                        </p:tav>
                                        <p:tav tm="100000">
                                          <p:val>
                                            <p:strVal val="#ppt_x"/>
                                          </p:val>
                                        </p:tav>
                                      </p:tavLst>
                                    </p:anim>
                                    <p:anim calcmode="lin" valueType="num">
                                      <p:cBhvr additive="base">
                                        <p:cTn id="7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8" grpId="0" animBg="1"/>
      <p:bldP spid="49" grpId="0" animBg="1"/>
      <p:bldP spid="50" grpId="0" animBg="1"/>
      <p:bldP spid="51" grpId="0"/>
      <p:bldP spid="52" grpId="0"/>
      <p:bldP spid="53" grpId="0"/>
      <p:bldP spid="54" grpId="0"/>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1978996"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69" name="Round Same Side Corner Rectangle 154"/>
          <p:cNvSpPr/>
          <p:nvPr/>
        </p:nvSpPr>
        <p:spPr>
          <a:xfrm>
            <a:off x="1875893"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70" name="Freeform 116"/>
          <p:cNvSpPr>
            <a:spLocks noEditPoints="1"/>
          </p:cNvSpPr>
          <p:nvPr/>
        </p:nvSpPr>
        <p:spPr bwMode="auto">
          <a:xfrm>
            <a:off x="2374276" y="1270188"/>
            <a:ext cx="332414" cy="268076"/>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71" name="文本框 70"/>
          <p:cNvSpPr txBox="1"/>
          <p:nvPr/>
        </p:nvSpPr>
        <p:spPr>
          <a:xfrm>
            <a:off x="3772077"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72" name="Round Same Side Corner Rectangle 154"/>
          <p:cNvSpPr/>
          <p:nvPr/>
        </p:nvSpPr>
        <p:spPr>
          <a:xfrm>
            <a:off x="3668974"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74" name="文本框 73"/>
          <p:cNvSpPr txBox="1"/>
          <p:nvPr/>
        </p:nvSpPr>
        <p:spPr>
          <a:xfrm>
            <a:off x="5565158"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75" name="Round Same Side Corner Rectangle 154"/>
          <p:cNvSpPr/>
          <p:nvPr/>
        </p:nvSpPr>
        <p:spPr>
          <a:xfrm>
            <a:off x="5462056"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86" name="Freeform 105"/>
          <p:cNvSpPr>
            <a:spLocks noEditPoints="1"/>
          </p:cNvSpPr>
          <p:nvPr/>
        </p:nvSpPr>
        <p:spPr bwMode="auto">
          <a:xfrm>
            <a:off x="4177597" y="1236264"/>
            <a:ext cx="306440" cy="30200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solidFill>
                <a:schemeClr val="accent3">
                  <a:lumMod val="50000"/>
                </a:schemeClr>
              </a:solidFill>
            </a:endParaRPr>
          </a:p>
        </p:txBody>
      </p:sp>
      <p:sp>
        <p:nvSpPr>
          <p:cNvPr id="87" name="Freeform 15"/>
          <p:cNvSpPr>
            <a:spLocks noEditPoints="1"/>
          </p:cNvSpPr>
          <p:nvPr/>
        </p:nvSpPr>
        <p:spPr bwMode="auto">
          <a:xfrm>
            <a:off x="5959958" y="1292355"/>
            <a:ext cx="327879" cy="245909"/>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16" name="文本框 115"/>
          <p:cNvSpPr txBox="1"/>
          <p:nvPr/>
        </p:nvSpPr>
        <p:spPr>
          <a:xfrm>
            <a:off x="1789265"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17" name="文本框 116"/>
          <p:cNvSpPr txBox="1"/>
          <p:nvPr/>
        </p:nvSpPr>
        <p:spPr>
          <a:xfrm>
            <a:off x="3575622"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基于演示设计的一站式在线演示、素材销售、服务交易系统。</a:t>
            </a:r>
          </a:p>
        </p:txBody>
      </p:sp>
      <p:sp>
        <p:nvSpPr>
          <p:cNvPr id="118" name="文本框 117"/>
          <p:cNvSpPr txBox="1"/>
          <p:nvPr/>
        </p:nvSpPr>
        <p:spPr>
          <a:xfrm>
            <a:off x="5368704"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Tree>
    <p:extLst>
      <p:ext uri="{BB962C8B-B14F-4D97-AF65-F5344CB8AC3E}">
        <p14:creationId xmlns:p14="http://schemas.microsoft.com/office/powerpoint/2010/main" val="116419465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slide(fromBottom)">
                                      <p:cBhvr>
                                        <p:cTn id="7" dur="500"/>
                                        <p:tgtEl>
                                          <p:spTgt spid="6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slide(fromBottom)">
                                      <p:cBhvr>
                                        <p:cTn id="10" dur="500"/>
                                        <p:tgtEl>
                                          <p:spTgt spid="72"/>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slide(fromBottom)">
                                      <p:cBhvr>
                                        <p:cTn id="13" dur="500"/>
                                        <p:tgtEl>
                                          <p:spTgt spid="75"/>
                                        </p:tgtEl>
                                      </p:cBhvr>
                                    </p:animEffect>
                                  </p:childTnLst>
                                </p:cTn>
                              </p:par>
                              <p:par>
                                <p:cTn id="14" presetID="53" presetClass="entr" presetSubtype="0" fill="hold" grpId="0" nodeType="withEffect">
                                  <p:stCondLst>
                                    <p:cond delay="50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53" presetClass="entr" presetSubtype="0" fill="hold" grpId="0" nodeType="withEffect">
                                  <p:stCondLst>
                                    <p:cond delay="500"/>
                                  </p:stCondLst>
                                  <p:childTnLst>
                                    <p:set>
                                      <p:cBhvr>
                                        <p:cTn id="20" dur="1" fill="hold">
                                          <p:stCondLst>
                                            <p:cond delay="0"/>
                                          </p:stCondLst>
                                        </p:cTn>
                                        <p:tgtEl>
                                          <p:spTgt spid="86"/>
                                        </p:tgtEl>
                                        <p:attrNameLst>
                                          <p:attrName>style.visibility</p:attrName>
                                        </p:attrNameLst>
                                      </p:cBhvr>
                                      <p:to>
                                        <p:strVal val="visible"/>
                                      </p:to>
                                    </p:set>
                                    <p:anim calcmode="lin" valueType="num">
                                      <p:cBhvr>
                                        <p:cTn id="21" dur="500" fill="hold"/>
                                        <p:tgtEl>
                                          <p:spTgt spid="86"/>
                                        </p:tgtEl>
                                        <p:attrNameLst>
                                          <p:attrName>ppt_w</p:attrName>
                                        </p:attrNameLst>
                                      </p:cBhvr>
                                      <p:tavLst>
                                        <p:tav tm="0">
                                          <p:val>
                                            <p:fltVal val="0"/>
                                          </p:val>
                                        </p:tav>
                                        <p:tav tm="100000">
                                          <p:val>
                                            <p:strVal val="#ppt_w"/>
                                          </p:val>
                                        </p:tav>
                                      </p:tavLst>
                                    </p:anim>
                                    <p:anim calcmode="lin" valueType="num">
                                      <p:cBhvr>
                                        <p:cTn id="22" dur="500" fill="hold"/>
                                        <p:tgtEl>
                                          <p:spTgt spid="86"/>
                                        </p:tgtEl>
                                        <p:attrNameLst>
                                          <p:attrName>ppt_h</p:attrName>
                                        </p:attrNameLst>
                                      </p:cBhvr>
                                      <p:tavLst>
                                        <p:tav tm="0">
                                          <p:val>
                                            <p:fltVal val="0"/>
                                          </p:val>
                                        </p:tav>
                                        <p:tav tm="100000">
                                          <p:val>
                                            <p:strVal val="#ppt_h"/>
                                          </p:val>
                                        </p:tav>
                                      </p:tavLst>
                                    </p:anim>
                                    <p:animEffect transition="in" filter="fade">
                                      <p:cBhvr>
                                        <p:cTn id="23" dur="500"/>
                                        <p:tgtEl>
                                          <p:spTgt spid="86"/>
                                        </p:tgtEl>
                                      </p:cBhvr>
                                    </p:animEffect>
                                  </p:childTnLst>
                                </p:cTn>
                              </p:par>
                              <p:par>
                                <p:cTn id="24" presetID="53" presetClass="entr" presetSubtype="0" fill="hold" grpId="0" nodeType="withEffect">
                                  <p:stCondLst>
                                    <p:cond delay="500"/>
                                  </p:stCondLst>
                                  <p:childTnLst>
                                    <p:set>
                                      <p:cBhvr>
                                        <p:cTn id="25" dur="1" fill="hold">
                                          <p:stCondLst>
                                            <p:cond delay="0"/>
                                          </p:stCondLst>
                                        </p:cTn>
                                        <p:tgtEl>
                                          <p:spTgt spid="87"/>
                                        </p:tgtEl>
                                        <p:attrNameLst>
                                          <p:attrName>style.visibility</p:attrName>
                                        </p:attrNameLst>
                                      </p:cBhvr>
                                      <p:to>
                                        <p:strVal val="visible"/>
                                      </p:to>
                                    </p:set>
                                    <p:anim calcmode="lin" valueType="num">
                                      <p:cBhvr>
                                        <p:cTn id="26" dur="500" fill="hold"/>
                                        <p:tgtEl>
                                          <p:spTgt spid="87"/>
                                        </p:tgtEl>
                                        <p:attrNameLst>
                                          <p:attrName>ppt_w</p:attrName>
                                        </p:attrNameLst>
                                      </p:cBhvr>
                                      <p:tavLst>
                                        <p:tav tm="0">
                                          <p:val>
                                            <p:fltVal val="0"/>
                                          </p:val>
                                        </p:tav>
                                        <p:tav tm="100000">
                                          <p:val>
                                            <p:strVal val="#ppt_w"/>
                                          </p:val>
                                        </p:tav>
                                      </p:tavLst>
                                    </p:anim>
                                    <p:anim calcmode="lin" valueType="num">
                                      <p:cBhvr>
                                        <p:cTn id="27" dur="500" fill="hold"/>
                                        <p:tgtEl>
                                          <p:spTgt spid="87"/>
                                        </p:tgtEl>
                                        <p:attrNameLst>
                                          <p:attrName>ppt_h</p:attrName>
                                        </p:attrNameLst>
                                      </p:cBhvr>
                                      <p:tavLst>
                                        <p:tav tm="0">
                                          <p:val>
                                            <p:fltVal val="0"/>
                                          </p:val>
                                        </p:tav>
                                        <p:tav tm="100000">
                                          <p:val>
                                            <p:strVal val="#ppt_h"/>
                                          </p:val>
                                        </p:tav>
                                      </p:tavLst>
                                    </p:anim>
                                    <p:animEffect transition="in" filter="fade">
                                      <p:cBhvr>
                                        <p:cTn id="2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animBg="1"/>
      <p:bldP spid="75" grpId="0" animBg="1"/>
      <p:bldP spid="86" grpId="0" animBg="1"/>
      <p:bldP spid="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02</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85721487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4"/>
          <p:cNvGraphicFramePr/>
          <p:nvPr>
            <p:extLst>
              <p:ext uri="{D42A27DB-BD31-4B8C-83A1-F6EECF244321}">
                <p14:modId xmlns:p14="http://schemas.microsoft.com/office/powerpoint/2010/main" val="1638808091"/>
              </p:ext>
            </p:extLst>
          </p:nvPr>
        </p:nvGraphicFramePr>
        <p:xfrm>
          <a:off x="883471" y="690703"/>
          <a:ext cx="2909596" cy="2650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文本框 17"/>
          <p:cNvSpPr txBox="1"/>
          <p:nvPr/>
        </p:nvSpPr>
        <p:spPr>
          <a:xfrm>
            <a:off x="4507202" y="794051"/>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19" name="文本框 18"/>
          <p:cNvSpPr txBox="1"/>
          <p:nvPr/>
        </p:nvSpPr>
        <p:spPr>
          <a:xfrm>
            <a:off x="4353376" y="1094134"/>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0" name="Text Placeholder 3"/>
          <p:cNvSpPr txBox="1">
            <a:spLocks/>
          </p:cNvSpPr>
          <p:nvPr/>
        </p:nvSpPr>
        <p:spPr>
          <a:xfrm>
            <a:off x="2222450" y="944093"/>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A</a:t>
            </a:r>
          </a:p>
        </p:txBody>
      </p:sp>
      <p:sp>
        <p:nvSpPr>
          <p:cNvPr id="21" name="Text Placeholder 3"/>
          <p:cNvSpPr txBox="1">
            <a:spLocks/>
          </p:cNvSpPr>
          <p:nvPr/>
        </p:nvSpPr>
        <p:spPr>
          <a:xfrm>
            <a:off x="2222450" y="1518581"/>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B</a:t>
            </a:r>
          </a:p>
        </p:txBody>
      </p:sp>
      <p:sp>
        <p:nvSpPr>
          <p:cNvPr id="22" name="Text Placeholder 3"/>
          <p:cNvSpPr txBox="1">
            <a:spLocks/>
          </p:cNvSpPr>
          <p:nvPr/>
        </p:nvSpPr>
        <p:spPr>
          <a:xfrm>
            <a:off x="2222450" y="2175289"/>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C</a:t>
            </a:r>
          </a:p>
        </p:txBody>
      </p:sp>
      <p:sp>
        <p:nvSpPr>
          <p:cNvPr id="23" name="Text Placeholder 3"/>
          <p:cNvSpPr txBox="1">
            <a:spLocks/>
          </p:cNvSpPr>
          <p:nvPr/>
        </p:nvSpPr>
        <p:spPr>
          <a:xfrm>
            <a:off x="2222450" y="2831996"/>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D</a:t>
            </a:r>
          </a:p>
        </p:txBody>
      </p:sp>
      <p:sp>
        <p:nvSpPr>
          <p:cNvPr id="26" name="文本框 25"/>
          <p:cNvSpPr txBox="1"/>
          <p:nvPr/>
        </p:nvSpPr>
        <p:spPr>
          <a:xfrm>
            <a:off x="6544934" y="794051"/>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27" name="文本框 26"/>
          <p:cNvSpPr txBox="1"/>
          <p:nvPr/>
        </p:nvSpPr>
        <p:spPr>
          <a:xfrm>
            <a:off x="6391108" y="1094134"/>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8" name="文本框 27"/>
          <p:cNvSpPr txBox="1"/>
          <p:nvPr/>
        </p:nvSpPr>
        <p:spPr>
          <a:xfrm>
            <a:off x="4507202" y="2126016"/>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29" name="文本框 28"/>
          <p:cNvSpPr txBox="1"/>
          <p:nvPr/>
        </p:nvSpPr>
        <p:spPr>
          <a:xfrm>
            <a:off x="4353376" y="242609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30" name="文本框 29"/>
          <p:cNvSpPr txBox="1"/>
          <p:nvPr/>
        </p:nvSpPr>
        <p:spPr>
          <a:xfrm>
            <a:off x="6544934" y="2126016"/>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31" name="文本框 30"/>
          <p:cNvSpPr txBox="1"/>
          <p:nvPr/>
        </p:nvSpPr>
        <p:spPr>
          <a:xfrm>
            <a:off x="6391108" y="242609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32" name="Text Placeholder 3"/>
          <p:cNvSpPr txBox="1">
            <a:spLocks/>
          </p:cNvSpPr>
          <p:nvPr/>
        </p:nvSpPr>
        <p:spPr>
          <a:xfrm>
            <a:off x="3979140" y="727755"/>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A</a:t>
            </a:r>
          </a:p>
        </p:txBody>
      </p:sp>
      <p:sp>
        <p:nvSpPr>
          <p:cNvPr id="33" name="Text Placeholder 3"/>
          <p:cNvSpPr txBox="1">
            <a:spLocks/>
          </p:cNvSpPr>
          <p:nvPr/>
        </p:nvSpPr>
        <p:spPr>
          <a:xfrm>
            <a:off x="6085736" y="727755"/>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B</a:t>
            </a:r>
          </a:p>
        </p:txBody>
      </p:sp>
      <p:sp>
        <p:nvSpPr>
          <p:cNvPr id="34" name="Text Placeholder 3"/>
          <p:cNvSpPr txBox="1">
            <a:spLocks/>
          </p:cNvSpPr>
          <p:nvPr/>
        </p:nvSpPr>
        <p:spPr>
          <a:xfrm>
            <a:off x="3979140" y="2125121"/>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C</a:t>
            </a:r>
          </a:p>
        </p:txBody>
      </p:sp>
      <p:sp>
        <p:nvSpPr>
          <p:cNvPr id="35" name="Text Placeholder 3"/>
          <p:cNvSpPr txBox="1">
            <a:spLocks/>
          </p:cNvSpPr>
          <p:nvPr/>
        </p:nvSpPr>
        <p:spPr>
          <a:xfrm>
            <a:off x="6085736" y="2125121"/>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D</a:t>
            </a:r>
          </a:p>
        </p:txBody>
      </p:sp>
    </p:spTree>
    <p:extLst>
      <p:ext uri="{BB962C8B-B14F-4D97-AF65-F5344CB8AC3E}">
        <p14:creationId xmlns:p14="http://schemas.microsoft.com/office/powerpoint/2010/main" val="33855364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75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75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P spid="27" grpId="0"/>
      <p:bldP spid="28" grpId="0"/>
      <p:bldP spid="29" grpId="0"/>
      <p:bldP spid="30" grpId="0"/>
      <p:bldP spid="31" grpId="0"/>
      <p:bldP spid="32"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741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741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7413"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741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7415"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17416" name="直接连接符 4"/>
          <p:cNvCxnSpPr>
            <a:cxnSpLocks noChangeShapeType="1"/>
            <a:endCxn id="17420" idx="2"/>
          </p:cNvCxnSpPr>
          <p:nvPr/>
        </p:nvCxnSpPr>
        <p:spPr bwMode="auto">
          <a:xfrm flipV="1">
            <a:off x="748904" y="3315891"/>
            <a:ext cx="2019300" cy="485775"/>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cxnSp>
        <p:nvCxnSpPr>
          <p:cNvPr id="17417" name="直接连接符 17"/>
          <p:cNvCxnSpPr>
            <a:cxnSpLocks noChangeShapeType="1"/>
          </p:cNvCxnSpPr>
          <p:nvPr/>
        </p:nvCxnSpPr>
        <p:spPr bwMode="auto">
          <a:xfrm flipV="1">
            <a:off x="2875360" y="2155032"/>
            <a:ext cx="2069306" cy="1154906"/>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cxnSp>
        <p:nvCxnSpPr>
          <p:cNvPr id="17418" name="直接连接符 21"/>
          <p:cNvCxnSpPr>
            <a:cxnSpLocks noChangeShapeType="1"/>
          </p:cNvCxnSpPr>
          <p:nvPr/>
        </p:nvCxnSpPr>
        <p:spPr bwMode="auto">
          <a:xfrm flipV="1">
            <a:off x="5069682" y="1709738"/>
            <a:ext cx="2046685" cy="400050"/>
          </a:xfrm>
          <a:prstGeom prst="line">
            <a:avLst/>
          </a:prstGeom>
          <a:noFill/>
          <a:ln w="12700" cmpd="sng">
            <a:solidFill>
              <a:schemeClr val="bg1"/>
            </a:solidFill>
            <a:round/>
            <a:headEnd/>
            <a:tailEnd/>
          </a:ln>
          <a:extLst>
            <a:ext uri="{909E8E84-426E-40DD-AFC4-6F175D3DCCD1}">
              <a14:hiddenFill xmlns:a14="http://schemas.microsoft.com/office/drawing/2010/main">
                <a:noFill/>
              </a14:hiddenFill>
            </a:ext>
          </a:extLst>
        </p:spPr>
      </p:cxnSp>
      <p:sp>
        <p:nvSpPr>
          <p:cNvPr id="17419" name="椭圆 2"/>
          <p:cNvSpPr>
            <a:spLocks noChangeArrowheads="1"/>
          </p:cNvSpPr>
          <p:nvPr/>
        </p:nvSpPr>
        <p:spPr bwMode="auto">
          <a:xfrm>
            <a:off x="614363" y="3754042"/>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0" name="椭圆 10"/>
          <p:cNvSpPr>
            <a:spLocks noChangeArrowheads="1"/>
          </p:cNvSpPr>
          <p:nvPr/>
        </p:nvSpPr>
        <p:spPr bwMode="auto">
          <a:xfrm>
            <a:off x="2768204" y="3238501"/>
            <a:ext cx="154781" cy="155972"/>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1" name="椭圆 13"/>
          <p:cNvSpPr>
            <a:spLocks noChangeArrowheads="1"/>
          </p:cNvSpPr>
          <p:nvPr/>
        </p:nvSpPr>
        <p:spPr bwMode="auto">
          <a:xfrm>
            <a:off x="4922044" y="2052638"/>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2" name="椭圆 16"/>
          <p:cNvSpPr>
            <a:spLocks noChangeArrowheads="1"/>
          </p:cNvSpPr>
          <p:nvPr/>
        </p:nvSpPr>
        <p:spPr bwMode="auto">
          <a:xfrm>
            <a:off x="7075885" y="1646635"/>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3" name="任意多边形 48"/>
          <p:cNvSpPr>
            <a:spLocks/>
          </p:cNvSpPr>
          <p:nvPr/>
        </p:nvSpPr>
        <p:spPr bwMode="auto">
          <a:xfrm>
            <a:off x="748904" y="3940969"/>
            <a:ext cx="1600200" cy="260747"/>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7424" name="任意多边形 49"/>
          <p:cNvSpPr>
            <a:spLocks/>
          </p:cNvSpPr>
          <p:nvPr/>
        </p:nvSpPr>
        <p:spPr bwMode="auto">
          <a:xfrm>
            <a:off x="2902744" y="3434953"/>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7425" name="任意多边形 50"/>
          <p:cNvSpPr>
            <a:spLocks/>
          </p:cNvSpPr>
          <p:nvPr/>
        </p:nvSpPr>
        <p:spPr bwMode="auto">
          <a:xfrm>
            <a:off x="5076825" y="2257425"/>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7426" name="任意多边形 51"/>
          <p:cNvSpPr>
            <a:spLocks/>
          </p:cNvSpPr>
          <p:nvPr/>
        </p:nvSpPr>
        <p:spPr bwMode="auto">
          <a:xfrm>
            <a:off x="7230666" y="1865710"/>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nvGrpSpPr>
          <p:cNvPr id="17427" name="组合 97"/>
          <p:cNvGrpSpPr>
            <a:grpSpLocks/>
          </p:cNvGrpSpPr>
          <p:nvPr/>
        </p:nvGrpSpPr>
        <p:grpSpPr bwMode="auto">
          <a:xfrm>
            <a:off x="4471987" y="1481138"/>
            <a:ext cx="604838" cy="521494"/>
            <a:chOff x="0" y="0"/>
            <a:chExt cx="806292" cy="695970"/>
          </a:xfrm>
        </p:grpSpPr>
        <p:grpSp>
          <p:nvGrpSpPr>
            <p:cNvPr id="17428" name="组合 38"/>
            <p:cNvGrpSpPr>
              <a:grpSpLocks/>
            </p:cNvGrpSpPr>
            <p:nvPr/>
          </p:nvGrpSpPr>
          <p:grpSpPr bwMode="auto">
            <a:xfrm>
              <a:off x="0" y="0"/>
              <a:ext cx="806292" cy="695970"/>
              <a:chOff x="0" y="0"/>
              <a:chExt cx="806292" cy="695970"/>
            </a:xfrm>
          </p:grpSpPr>
          <p:sp>
            <p:nvSpPr>
              <p:cNvPr id="17429" name="矩形 39"/>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30" name="组合 40"/>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62" y="390760"/>
                <a:ext cx="804514"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pic>
          <p:nvPicPr>
            <p:cNvPr id="17431" name="组合 63"/>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30841" y="30763"/>
              <a:ext cx="341309" cy="33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7432" name="组合 98"/>
          <p:cNvGrpSpPr>
            <a:grpSpLocks/>
          </p:cNvGrpSpPr>
          <p:nvPr/>
        </p:nvGrpSpPr>
        <p:grpSpPr bwMode="auto">
          <a:xfrm>
            <a:off x="6625828" y="1073944"/>
            <a:ext cx="604838" cy="521494"/>
            <a:chOff x="0" y="0"/>
            <a:chExt cx="806292" cy="695970"/>
          </a:xfrm>
        </p:grpSpPr>
        <p:grpSp>
          <p:nvGrpSpPr>
            <p:cNvPr id="17433" name="组合 43"/>
            <p:cNvGrpSpPr>
              <a:grpSpLocks/>
            </p:cNvGrpSpPr>
            <p:nvPr/>
          </p:nvGrpSpPr>
          <p:grpSpPr bwMode="auto">
            <a:xfrm>
              <a:off x="0" y="0"/>
              <a:ext cx="806292" cy="695970"/>
              <a:chOff x="0" y="0"/>
              <a:chExt cx="806292" cy="695970"/>
            </a:xfrm>
          </p:grpSpPr>
          <p:sp>
            <p:nvSpPr>
              <p:cNvPr id="17434" name="矩形 44"/>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35" name="组合 45"/>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334" y="391141"/>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pic>
          <p:nvPicPr>
            <p:cNvPr id="17436" name="组合 64"/>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60743" y="31144"/>
              <a:ext cx="274266" cy="33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7437" name="组合 95"/>
          <p:cNvGrpSpPr>
            <a:grpSpLocks/>
          </p:cNvGrpSpPr>
          <p:nvPr/>
        </p:nvGrpSpPr>
        <p:grpSpPr bwMode="auto">
          <a:xfrm>
            <a:off x="311944" y="3162300"/>
            <a:ext cx="604838" cy="521494"/>
            <a:chOff x="0" y="0"/>
            <a:chExt cx="806292" cy="695970"/>
          </a:xfrm>
        </p:grpSpPr>
        <p:grpSp>
          <p:nvGrpSpPr>
            <p:cNvPr id="17438" name="组合 32"/>
            <p:cNvGrpSpPr>
              <a:grpSpLocks/>
            </p:cNvGrpSpPr>
            <p:nvPr/>
          </p:nvGrpSpPr>
          <p:grpSpPr bwMode="auto">
            <a:xfrm>
              <a:off x="0" y="0"/>
              <a:ext cx="806292" cy="695970"/>
              <a:chOff x="0" y="0"/>
              <a:chExt cx="806292" cy="695970"/>
            </a:xfrm>
          </p:grpSpPr>
          <p:sp>
            <p:nvSpPr>
              <p:cNvPr id="17439" name="矩形 27"/>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40" name="组合 31"/>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397" y="392540"/>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7441" name="Freeform 11"/>
            <p:cNvSpPr>
              <a:spLocks noEditPoints="1"/>
            </p:cNvSpPr>
            <p:nvPr/>
          </p:nvSpPr>
          <p:spPr bwMode="auto">
            <a:xfrm>
              <a:off x="223073" y="34006"/>
              <a:ext cx="359817" cy="334186"/>
            </a:xfrm>
            <a:custGeom>
              <a:avLst/>
              <a:gdLst>
                <a:gd name="T0" fmla="*/ 1078 w 1233"/>
                <a:gd name="T1" fmla="*/ 162 h 1145"/>
                <a:gd name="T2" fmla="*/ 648 w 1233"/>
                <a:gd name="T3" fmla="*/ 160 h 1145"/>
                <a:gd name="T4" fmla="*/ 617 w 1233"/>
                <a:gd name="T5" fmla="*/ 0 h 1145"/>
                <a:gd name="T6" fmla="*/ 586 w 1233"/>
                <a:gd name="T7" fmla="*/ 75 h 1145"/>
                <a:gd name="T8" fmla="*/ 335 w 1233"/>
                <a:gd name="T9" fmla="*/ 80 h 1145"/>
                <a:gd name="T10" fmla="*/ 257 w 1233"/>
                <a:gd name="T11" fmla="*/ 186 h 1145"/>
                <a:gd name="T12" fmla="*/ 346 w 1233"/>
                <a:gd name="T13" fmla="*/ 275 h 1145"/>
                <a:gd name="T14" fmla="*/ 586 w 1233"/>
                <a:gd name="T15" fmla="*/ 396 h 1145"/>
                <a:gd name="T16" fmla="*/ 156 w 1233"/>
                <a:gd name="T17" fmla="*/ 398 h 1145"/>
                <a:gd name="T18" fmla="*/ 0 w 1233"/>
                <a:gd name="T19" fmla="*/ 496 h 1145"/>
                <a:gd name="T20" fmla="*/ 156 w 1233"/>
                <a:gd name="T21" fmla="*/ 594 h 1145"/>
                <a:gd name="T22" fmla="*/ 586 w 1233"/>
                <a:gd name="T23" fmla="*/ 596 h 1145"/>
                <a:gd name="T24" fmla="*/ 586 w 1233"/>
                <a:gd name="T25" fmla="*/ 1114 h 1145"/>
                <a:gd name="T26" fmla="*/ 227 w 1233"/>
                <a:gd name="T27" fmla="*/ 1130 h 1145"/>
                <a:gd name="T28" fmla="*/ 991 w 1233"/>
                <a:gd name="T29" fmla="*/ 1145 h 1145"/>
                <a:gd name="T30" fmla="*/ 991 w 1233"/>
                <a:gd name="T31" fmla="*/ 1114 h 1145"/>
                <a:gd name="T32" fmla="*/ 648 w 1233"/>
                <a:gd name="T33" fmla="*/ 1112 h 1145"/>
                <a:gd name="T34" fmla="*/ 926 w 1233"/>
                <a:gd name="T35" fmla="*/ 702 h 1145"/>
                <a:gd name="T36" fmla="*/ 1028 w 1233"/>
                <a:gd name="T37" fmla="*/ 614 h 1145"/>
                <a:gd name="T38" fmla="*/ 1028 w 1233"/>
                <a:gd name="T39" fmla="*/ 591 h 1145"/>
                <a:gd name="T40" fmla="*/ 926 w 1233"/>
                <a:gd name="T41" fmla="*/ 503 h 1145"/>
                <a:gd name="T42" fmla="*/ 648 w 1233"/>
                <a:gd name="T43" fmla="*/ 359 h 1145"/>
                <a:gd name="T44" fmla="*/ 1078 w 1233"/>
                <a:gd name="T45" fmla="*/ 357 h 1145"/>
                <a:gd name="T46" fmla="*/ 1233 w 1233"/>
                <a:gd name="T47" fmla="*/ 259 h 1145"/>
                <a:gd name="T48" fmla="*/ 353 w 1233"/>
                <a:gd name="T49" fmla="*/ 244 h 1145"/>
                <a:gd name="T50" fmla="*/ 353 w 1233"/>
                <a:gd name="T51" fmla="*/ 106 h 1145"/>
                <a:gd name="T52" fmla="*/ 586 w 1233"/>
                <a:gd name="T53" fmla="*/ 244 h 1145"/>
                <a:gd name="T54" fmla="*/ 168 w 1233"/>
                <a:gd name="T55" fmla="*/ 565 h 1145"/>
                <a:gd name="T56" fmla="*/ 168 w 1233"/>
                <a:gd name="T57" fmla="*/ 427 h 1145"/>
                <a:gd name="T58" fmla="*/ 586 w 1233"/>
                <a:gd name="T59" fmla="*/ 565 h 1145"/>
                <a:gd name="T60" fmla="*/ 920 w 1233"/>
                <a:gd name="T61" fmla="*/ 533 h 1145"/>
                <a:gd name="T62" fmla="*/ 920 w 1233"/>
                <a:gd name="T63" fmla="*/ 671 h 1145"/>
                <a:gd name="T64" fmla="*/ 648 w 1233"/>
                <a:gd name="T65" fmla="*/ 533 h 1145"/>
                <a:gd name="T66" fmla="*/ 1066 w 1233"/>
                <a:gd name="T67" fmla="*/ 328 h 1145"/>
                <a:gd name="T68" fmla="*/ 648 w 1233"/>
                <a:gd name="T69" fmla="*/ 191 h 1145"/>
                <a:gd name="T70" fmla="*/ 1187 w 1233"/>
                <a:gd name="T71" fmla="*/ 259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33" h="1145">
                  <a:moveTo>
                    <a:pt x="1225" y="246"/>
                  </a:moveTo>
                  <a:cubicBezTo>
                    <a:pt x="1078" y="162"/>
                    <a:pt x="1078" y="162"/>
                    <a:pt x="1078" y="162"/>
                  </a:cubicBezTo>
                  <a:cubicBezTo>
                    <a:pt x="1075" y="160"/>
                    <a:pt x="1073" y="160"/>
                    <a:pt x="1070" y="160"/>
                  </a:cubicBezTo>
                  <a:cubicBezTo>
                    <a:pt x="648" y="160"/>
                    <a:pt x="648" y="160"/>
                    <a:pt x="648" y="160"/>
                  </a:cubicBezTo>
                  <a:cubicBezTo>
                    <a:pt x="648" y="30"/>
                    <a:pt x="648" y="30"/>
                    <a:pt x="648" y="30"/>
                  </a:cubicBezTo>
                  <a:cubicBezTo>
                    <a:pt x="648" y="13"/>
                    <a:pt x="634" y="0"/>
                    <a:pt x="617" y="0"/>
                  </a:cubicBezTo>
                  <a:cubicBezTo>
                    <a:pt x="600" y="0"/>
                    <a:pt x="586" y="13"/>
                    <a:pt x="586" y="30"/>
                  </a:cubicBezTo>
                  <a:cubicBezTo>
                    <a:pt x="586" y="75"/>
                    <a:pt x="586" y="75"/>
                    <a:pt x="586" y="75"/>
                  </a:cubicBezTo>
                  <a:cubicBezTo>
                    <a:pt x="346" y="75"/>
                    <a:pt x="346" y="75"/>
                    <a:pt x="346" y="75"/>
                  </a:cubicBezTo>
                  <a:cubicBezTo>
                    <a:pt x="342" y="75"/>
                    <a:pt x="338" y="77"/>
                    <a:pt x="335" y="80"/>
                  </a:cubicBezTo>
                  <a:cubicBezTo>
                    <a:pt x="257" y="165"/>
                    <a:pt x="257" y="165"/>
                    <a:pt x="257" y="165"/>
                  </a:cubicBezTo>
                  <a:cubicBezTo>
                    <a:pt x="252" y="171"/>
                    <a:pt x="252" y="180"/>
                    <a:pt x="257" y="186"/>
                  </a:cubicBezTo>
                  <a:cubicBezTo>
                    <a:pt x="335" y="270"/>
                    <a:pt x="335" y="270"/>
                    <a:pt x="335" y="270"/>
                  </a:cubicBezTo>
                  <a:cubicBezTo>
                    <a:pt x="338" y="273"/>
                    <a:pt x="342" y="275"/>
                    <a:pt x="346" y="275"/>
                  </a:cubicBezTo>
                  <a:cubicBezTo>
                    <a:pt x="586" y="275"/>
                    <a:pt x="586" y="275"/>
                    <a:pt x="586" y="275"/>
                  </a:cubicBezTo>
                  <a:cubicBezTo>
                    <a:pt x="586" y="396"/>
                    <a:pt x="586" y="396"/>
                    <a:pt x="586" y="396"/>
                  </a:cubicBezTo>
                  <a:cubicBezTo>
                    <a:pt x="163" y="396"/>
                    <a:pt x="163" y="396"/>
                    <a:pt x="163" y="396"/>
                  </a:cubicBezTo>
                  <a:cubicBezTo>
                    <a:pt x="161" y="396"/>
                    <a:pt x="158" y="397"/>
                    <a:pt x="156" y="398"/>
                  </a:cubicBezTo>
                  <a:cubicBezTo>
                    <a:pt x="8" y="482"/>
                    <a:pt x="8" y="482"/>
                    <a:pt x="8" y="482"/>
                  </a:cubicBezTo>
                  <a:cubicBezTo>
                    <a:pt x="3" y="485"/>
                    <a:pt x="0" y="490"/>
                    <a:pt x="0" y="496"/>
                  </a:cubicBezTo>
                  <a:cubicBezTo>
                    <a:pt x="0" y="501"/>
                    <a:pt x="3" y="507"/>
                    <a:pt x="8" y="509"/>
                  </a:cubicBezTo>
                  <a:cubicBezTo>
                    <a:pt x="156" y="594"/>
                    <a:pt x="156" y="594"/>
                    <a:pt x="156" y="594"/>
                  </a:cubicBezTo>
                  <a:cubicBezTo>
                    <a:pt x="158" y="595"/>
                    <a:pt x="161" y="596"/>
                    <a:pt x="163" y="596"/>
                  </a:cubicBezTo>
                  <a:cubicBezTo>
                    <a:pt x="586" y="596"/>
                    <a:pt x="586" y="596"/>
                    <a:pt x="586" y="596"/>
                  </a:cubicBezTo>
                  <a:cubicBezTo>
                    <a:pt x="586" y="1112"/>
                    <a:pt x="586" y="1112"/>
                    <a:pt x="586" y="1112"/>
                  </a:cubicBezTo>
                  <a:cubicBezTo>
                    <a:pt x="586" y="1113"/>
                    <a:pt x="586" y="1113"/>
                    <a:pt x="586" y="1114"/>
                  </a:cubicBezTo>
                  <a:cubicBezTo>
                    <a:pt x="243" y="1114"/>
                    <a:pt x="243" y="1114"/>
                    <a:pt x="243" y="1114"/>
                  </a:cubicBezTo>
                  <a:cubicBezTo>
                    <a:pt x="234" y="1114"/>
                    <a:pt x="227" y="1121"/>
                    <a:pt x="227" y="1130"/>
                  </a:cubicBezTo>
                  <a:cubicBezTo>
                    <a:pt x="227" y="1138"/>
                    <a:pt x="234" y="1145"/>
                    <a:pt x="243" y="1145"/>
                  </a:cubicBezTo>
                  <a:cubicBezTo>
                    <a:pt x="991" y="1145"/>
                    <a:pt x="991" y="1145"/>
                    <a:pt x="991" y="1145"/>
                  </a:cubicBezTo>
                  <a:cubicBezTo>
                    <a:pt x="1000" y="1145"/>
                    <a:pt x="1006" y="1138"/>
                    <a:pt x="1006" y="1130"/>
                  </a:cubicBezTo>
                  <a:cubicBezTo>
                    <a:pt x="1006" y="1121"/>
                    <a:pt x="1000" y="1114"/>
                    <a:pt x="991" y="1114"/>
                  </a:cubicBezTo>
                  <a:cubicBezTo>
                    <a:pt x="647" y="1114"/>
                    <a:pt x="647" y="1114"/>
                    <a:pt x="647" y="1114"/>
                  </a:cubicBezTo>
                  <a:cubicBezTo>
                    <a:pt x="647" y="1113"/>
                    <a:pt x="648" y="1113"/>
                    <a:pt x="648" y="1112"/>
                  </a:cubicBezTo>
                  <a:cubicBezTo>
                    <a:pt x="648" y="702"/>
                    <a:pt x="648" y="702"/>
                    <a:pt x="648" y="702"/>
                  </a:cubicBezTo>
                  <a:cubicBezTo>
                    <a:pt x="926" y="702"/>
                    <a:pt x="926" y="702"/>
                    <a:pt x="926" y="702"/>
                  </a:cubicBezTo>
                  <a:cubicBezTo>
                    <a:pt x="930" y="702"/>
                    <a:pt x="933" y="701"/>
                    <a:pt x="936" y="698"/>
                  </a:cubicBezTo>
                  <a:cubicBezTo>
                    <a:pt x="1028" y="614"/>
                    <a:pt x="1028" y="614"/>
                    <a:pt x="1028" y="614"/>
                  </a:cubicBezTo>
                  <a:cubicBezTo>
                    <a:pt x="1031" y="611"/>
                    <a:pt x="1033" y="607"/>
                    <a:pt x="1033" y="602"/>
                  </a:cubicBezTo>
                  <a:cubicBezTo>
                    <a:pt x="1033" y="598"/>
                    <a:pt x="1031" y="594"/>
                    <a:pt x="1028" y="591"/>
                  </a:cubicBezTo>
                  <a:cubicBezTo>
                    <a:pt x="936" y="507"/>
                    <a:pt x="936" y="507"/>
                    <a:pt x="936" y="507"/>
                  </a:cubicBezTo>
                  <a:cubicBezTo>
                    <a:pt x="933" y="504"/>
                    <a:pt x="930" y="503"/>
                    <a:pt x="926" y="503"/>
                  </a:cubicBezTo>
                  <a:cubicBezTo>
                    <a:pt x="648" y="503"/>
                    <a:pt x="648" y="503"/>
                    <a:pt x="648" y="503"/>
                  </a:cubicBezTo>
                  <a:cubicBezTo>
                    <a:pt x="648" y="359"/>
                    <a:pt x="648" y="359"/>
                    <a:pt x="648" y="359"/>
                  </a:cubicBezTo>
                  <a:cubicBezTo>
                    <a:pt x="1070" y="359"/>
                    <a:pt x="1070" y="359"/>
                    <a:pt x="1070" y="359"/>
                  </a:cubicBezTo>
                  <a:cubicBezTo>
                    <a:pt x="1073" y="359"/>
                    <a:pt x="1075" y="359"/>
                    <a:pt x="1078" y="357"/>
                  </a:cubicBezTo>
                  <a:cubicBezTo>
                    <a:pt x="1225" y="273"/>
                    <a:pt x="1225" y="273"/>
                    <a:pt x="1225" y="273"/>
                  </a:cubicBezTo>
                  <a:cubicBezTo>
                    <a:pt x="1230" y="270"/>
                    <a:pt x="1233" y="265"/>
                    <a:pt x="1233" y="259"/>
                  </a:cubicBezTo>
                  <a:cubicBezTo>
                    <a:pt x="1233" y="254"/>
                    <a:pt x="1230" y="249"/>
                    <a:pt x="1225" y="246"/>
                  </a:cubicBezTo>
                  <a:close/>
                  <a:moveTo>
                    <a:pt x="353" y="244"/>
                  </a:moveTo>
                  <a:cubicBezTo>
                    <a:pt x="289" y="175"/>
                    <a:pt x="289" y="175"/>
                    <a:pt x="289" y="175"/>
                  </a:cubicBezTo>
                  <a:cubicBezTo>
                    <a:pt x="353" y="106"/>
                    <a:pt x="353" y="106"/>
                    <a:pt x="353" y="106"/>
                  </a:cubicBezTo>
                  <a:cubicBezTo>
                    <a:pt x="586" y="106"/>
                    <a:pt x="586" y="106"/>
                    <a:pt x="586" y="106"/>
                  </a:cubicBezTo>
                  <a:cubicBezTo>
                    <a:pt x="586" y="244"/>
                    <a:pt x="586" y="244"/>
                    <a:pt x="586" y="244"/>
                  </a:cubicBezTo>
                  <a:lnTo>
                    <a:pt x="353" y="244"/>
                  </a:lnTo>
                  <a:close/>
                  <a:moveTo>
                    <a:pt x="168" y="565"/>
                  </a:moveTo>
                  <a:cubicBezTo>
                    <a:pt x="47" y="496"/>
                    <a:pt x="47" y="496"/>
                    <a:pt x="47" y="496"/>
                  </a:cubicBezTo>
                  <a:cubicBezTo>
                    <a:pt x="168" y="427"/>
                    <a:pt x="168" y="427"/>
                    <a:pt x="168" y="427"/>
                  </a:cubicBezTo>
                  <a:cubicBezTo>
                    <a:pt x="586" y="427"/>
                    <a:pt x="586" y="427"/>
                    <a:pt x="586" y="427"/>
                  </a:cubicBezTo>
                  <a:cubicBezTo>
                    <a:pt x="586" y="565"/>
                    <a:pt x="586" y="565"/>
                    <a:pt x="586" y="565"/>
                  </a:cubicBezTo>
                  <a:lnTo>
                    <a:pt x="168" y="565"/>
                  </a:lnTo>
                  <a:close/>
                  <a:moveTo>
                    <a:pt x="920" y="533"/>
                  </a:moveTo>
                  <a:cubicBezTo>
                    <a:pt x="995" y="602"/>
                    <a:pt x="995" y="602"/>
                    <a:pt x="995" y="602"/>
                  </a:cubicBezTo>
                  <a:cubicBezTo>
                    <a:pt x="920" y="671"/>
                    <a:pt x="920" y="671"/>
                    <a:pt x="920" y="671"/>
                  </a:cubicBezTo>
                  <a:cubicBezTo>
                    <a:pt x="648" y="671"/>
                    <a:pt x="648" y="671"/>
                    <a:pt x="648" y="671"/>
                  </a:cubicBezTo>
                  <a:cubicBezTo>
                    <a:pt x="648" y="533"/>
                    <a:pt x="648" y="533"/>
                    <a:pt x="648" y="533"/>
                  </a:cubicBezTo>
                  <a:lnTo>
                    <a:pt x="920" y="533"/>
                  </a:lnTo>
                  <a:close/>
                  <a:moveTo>
                    <a:pt x="1066" y="328"/>
                  </a:moveTo>
                  <a:cubicBezTo>
                    <a:pt x="648" y="328"/>
                    <a:pt x="648" y="328"/>
                    <a:pt x="648" y="328"/>
                  </a:cubicBezTo>
                  <a:cubicBezTo>
                    <a:pt x="648" y="191"/>
                    <a:pt x="648" y="191"/>
                    <a:pt x="648" y="191"/>
                  </a:cubicBezTo>
                  <a:cubicBezTo>
                    <a:pt x="1066" y="191"/>
                    <a:pt x="1066" y="191"/>
                    <a:pt x="1066" y="191"/>
                  </a:cubicBezTo>
                  <a:cubicBezTo>
                    <a:pt x="1187" y="259"/>
                    <a:pt x="1187" y="259"/>
                    <a:pt x="1187" y="259"/>
                  </a:cubicBezTo>
                  <a:lnTo>
                    <a:pt x="1066" y="328"/>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7442" name="组合 96"/>
          <p:cNvGrpSpPr>
            <a:grpSpLocks/>
          </p:cNvGrpSpPr>
          <p:nvPr/>
        </p:nvGrpSpPr>
        <p:grpSpPr bwMode="auto">
          <a:xfrm>
            <a:off x="2338387" y="2608660"/>
            <a:ext cx="604838" cy="522684"/>
            <a:chOff x="0" y="0"/>
            <a:chExt cx="806292" cy="695970"/>
          </a:xfrm>
        </p:grpSpPr>
        <p:grpSp>
          <p:nvGrpSpPr>
            <p:cNvPr id="17443" name="组合 33"/>
            <p:cNvGrpSpPr>
              <a:grpSpLocks/>
            </p:cNvGrpSpPr>
            <p:nvPr/>
          </p:nvGrpSpPr>
          <p:grpSpPr bwMode="auto">
            <a:xfrm>
              <a:off x="0" y="0"/>
              <a:ext cx="806292" cy="695970"/>
              <a:chOff x="0" y="0"/>
              <a:chExt cx="806292" cy="695970"/>
            </a:xfrm>
          </p:grpSpPr>
          <p:sp>
            <p:nvSpPr>
              <p:cNvPr id="17444" name="矩形 34"/>
              <p:cNvSpPr>
                <a:spLocks noChangeArrowheads="1"/>
              </p:cNvSpPr>
              <p:nvPr/>
            </p:nvSpPr>
            <p:spPr bwMode="auto">
              <a:xfrm>
                <a:off x="0" y="0"/>
                <a:ext cx="806292" cy="391582"/>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45" name="组合 35"/>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793" y="392216"/>
                <a:ext cx="810609" cy="30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7446" name="Freeform 12"/>
            <p:cNvSpPr>
              <a:spLocks noEditPoints="1"/>
            </p:cNvSpPr>
            <p:nvPr/>
          </p:nvSpPr>
          <p:spPr bwMode="auto">
            <a:xfrm>
              <a:off x="217407" y="40332"/>
              <a:ext cx="371475" cy="330200"/>
            </a:xfrm>
            <a:custGeom>
              <a:avLst/>
              <a:gdLst>
                <a:gd name="T0" fmla="*/ 1054 w 1215"/>
                <a:gd name="T1" fmla="*/ 176 h 1080"/>
                <a:gd name="T2" fmla="*/ 826 w 1215"/>
                <a:gd name="T3" fmla="*/ 176 h 1080"/>
                <a:gd name="T4" fmla="*/ 826 w 1215"/>
                <a:gd name="T5" fmla="*/ 33 h 1080"/>
                <a:gd name="T6" fmla="*/ 793 w 1215"/>
                <a:gd name="T7" fmla="*/ 0 h 1080"/>
                <a:gd name="T8" fmla="*/ 421 w 1215"/>
                <a:gd name="T9" fmla="*/ 0 h 1080"/>
                <a:gd name="T10" fmla="*/ 389 w 1215"/>
                <a:gd name="T11" fmla="*/ 33 h 1080"/>
                <a:gd name="T12" fmla="*/ 389 w 1215"/>
                <a:gd name="T13" fmla="*/ 176 h 1080"/>
                <a:gd name="T14" fmla="*/ 161 w 1215"/>
                <a:gd name="T15" fmla="*/ 176 h 1080"/>
                <a:gd name="T16" fmla="*/ 0 w 1215"/>
                <a:gd name="T17" fmla="*/ 338 h 1080"/>
                <a:gd name="T18" fmla="*/ 0 w 1215"/>
                <a:gd name="T19" fmla="*/ 919 h 1080"/>
                <a:gd name="T20" fmla="*/ 161 w 1215"/>
                <a:gd name="T21" fmla="*/ 1080 h 1080"/>
                <a:gd name="T22" fmla="*/ 1054 w 1215"/>
                <a:gd name="T23" fmla="*/ 1080 h 1080"/>
                <a:gd name="T24" fmla="*/ 1215 w 1215"/>
                <a:gd name="T25" fmla="*/ 919 h 1080"/>
                <a:gd name="T26" fmla="*/ 1215 w 1215"/>
                <a:gd name="T27" fmla="*/ 338 h 1080"/>
                <a:gd name="T28" fmla="*/ 1054 w 1215"/>
                <a:gd name="T29" fmla="*/ 176 h 1080"/>
                <a:gd name="T30" fmla="*/ 662 w 1215"/>
                <a:gd name="T31" fmla="*/ 557 h 1080"/>
                <a:gd name="T32" fmla="*/ 553 w 1215"/>
                <a:gd name="T33" fmla="*/ 557 h 1080"/>
                <a:gd name="T34" fmla="*/ 537 w 1215"/>
                <a:gd name="T35" fmla="*/ 574 h 1080"/>
                <a:gd name="T36" fmla="*/ 537 w 1215"/>
                <a:gd name="T37" fmla="*/ 612 h 1080"/>
                <a:gd name="T38" fmla="*/ 161 w 1215"/>
                <a:gd name="T39" fmla="*/ 612 h 1080"/>
                <a:gd name="T40" fmla="*/ 48 w 1215"/>
                <a:gd name="T41" fmla="*/ 499 h 1080"/>
                <a:gd name="T42" fmla="*/ 48 w 1215"/>
                <a:gd name="T43" fmla="*/ 338 h 1080"/>
                <a:gd name="T44" fmla="*/ 161 w 1215"/>
                <a:gd name="T45" fmla="*/ 225 h 1080"/>
                <a:gd name="T46" fmla="*/ 1054 w 1215"/>
                <a:gd name="T47" fmla="*/ 225 h 1080"/>
                <a:gd name="T48" fmla="*/ 1167 w 1215"/>
                <a:gd name="T49" fmla="*/ 338 h 1080"/>
                <a:gd name="T50" fmla="*/ 1167 w 1215"/>
                <a:gd name="T51" fmla="*/ 499 h 1080"/>
                <a:gd name="T52" fmla="*/ 1054 w 1215"/>
                <a:gd name="T53" fmla="*/ 612 h 1080"/>
                <a:gd name="T54" fmla="*/ 678 w 1215"/>
                <a:gd name="T55" fmla="*/ 612 h 1080"/>
                <a:gd name="T56" fmla="*/ 678 w 1215"/>
                <a:gd name="T57" fmla="*/ 574 h 1080"/>
                <a:gd name="T58" fmla="*/ 662 w 1215"/>
                <a:gd name="T59" fmla="*/ 557 h 1080"/>
                <a:gd name="T60" fmla="*/ 646 w 1215"/>
                <a:gd name="T61" fmla="*/ 590 h 1080"/>
                <a:gd name="T62" fmla="*/ 646 w 1215"/>
                <a:gd name="T63" fmla="*/ 666 h 1080"/>
                <a:gd name="T64" fmla="*/ 569 w 1215"/>
                <a:gd name="T65" fmla="*/ 666 h 1080"/>
                <a:gd name="T66" fmla="*/ 569 w 1215"/>
                <a:gd name="T67" fmla="*/ 590 h 1080"/>
                <a:gd name="T68" fmla="*/ 646 w 1215"/>
                <a:gd name="T69" fmla="*/ 590 h 1080"/>
                <a:gd name="T70" fmla="*/ 454 w 1215"/>
                <a:gd name="T71" fmla="*/ 65 h 1080"/>
                <a:gd name="T72" fmla="*/ 761 w 1215"/>
                <a:gd name="T73" fmla="*/ 65 h 1080"/>
                <a:gd name="T74" fmla="*/ 761 w 1215"/>
                <a:gd name="T75" fmla="*/ 176 h 1080"/>
                <a:gd name="T76" fmla="*/ 454 w 1215"/>
                <a:gd name="T77" fmla="*/ 176 h 1080"/>
                <a:gd name="T78" fmla="*/ 454 w 1215"/>
                <a:gd name="T79" fmla="*/ 65 h 1080"/>
                <a:gd name="T80" fmla="*/ 1054 w 1215"/>
                <a:gd name="T81" fmla="*/ 1016 h 1080"/>
                <a:gd name="T82" fmla="*/ 161 w 1215"/>
                <a:gd name="T83" fmla="*/ 1016 h 1080"/>
                <a:gd name="T84" fmla="*/ 64 w 1215"/>
                <a:gd name="T85" fmla="*/ 919 h 1080"/>
                <a:gd name="T86" fmla="*/ 64 w 1215"/>
                <a:gd name="T87" fmla="*/ 606 h 1080"/>
                <a:gd name="T88" fmla="*/ 161 w 1215"/>
                <a:gd name="T89" fmla="*/ 644 h 1080"/>
                <a:gd name="T90" fmla="*/ 537 w 1215"/>
                <a:gd name="T91" fmla="*/ 644 h 1080"/>
                <a:gd name="T92" fmla="*/ 537 w 1215"/>
                <a:gd name="T93" fmla="*/ 683 h 1080"/>
                <a:gd name="T94" fmla="*/ 553 w 1215"/>
                <a:gd name="T95" fmla="*/ 699 h 1080"/>
                <a:gd name="T96" fmla="*/ 662 w 1215"/>
                <a:gd name="T97" fmla="*/ 699 h 1080"/>
                <a:gd name="T98" fmla="*/ 678 w 1215"/>
                <a:gd name="T99" fmla="*/ 683 h 1080"/>
                <a:gd name="T100" fmla="*/ 678 w 1215"/>
                <a:gd name="T101" fmla="*/ 644 h 1080"/>
                <a:gd name="T102" fmla="*/ 1054 w 1215"/>
                <a:gd name="T103" fmla="*/ 644 h 1080"/>
                <a:gd name="T104" fmla="*/ 1151 w 1215"/>
                <a:gd name="T105" fmla="*/ 606 h 1080"/>
                <a:gd name="T106" fmla="*/ 1151 w 1215"/>
                <a:gd name="T107" fmla="*/ 919 h 1080"/>
                <a:gd name="T108" fmla="*/ 1054 w 1215"/>
                <a:gd name="T109" fmla="*/ 1016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15" h="1080">
                  <a:moveTo>
                    <a:pt x="1054" y="176"/>
                  </a:moveTo>
                  <a:cubicBezTo>
                    <a:pt x="826" y="176"/>
                    <a:pt x="826" y="176"/>
                    <a:pt x="826" y="176"/>
                  </a:cubicBezTo>
                  <a:cubicBezTo>
                    <a:pt x="826" y="33"/>
                    <a:pt x="826" y="33"/>
                    <a:pt x="826" y="33"/>
                  </a:cubicBezTo>
                  <a:cubicBezTo>
                    <a:pt x="826" y="15"/>
                    <a:pt x="811" y="0"/>
                    <a:pt x="793" y="0"/>
                  </a:cubicBezTo>
                  <a:cubicBezTo>
                    <a:pt x="421" y="0"/>
                    <a:pt x="421" y="0"/>
                    <a:pt x="421" y="0"/>
                  </a:cubicBezTo>
                  <a:cubicBezTo>
                    <a:pt x="404" y="0"/>
                    <a:pt x="389" y="15"/>
                    <a:pt x="389" y="33"/>
                  </a:cubicBezTo>
                  <a:cubicBezTo>
                    <a:pt x="389" y="176"/>
                    <a:pt x="389" y="176"/>
                    <a:pt x="389" y="176"/>
                  </a:cubicBezTo>
                  <a:cubicBezTo>
                    <a:pt x="161" y="176"/>
                    <a:pt x="161" y="176"/>
                    <a:pt x="161" y="176"/>
                  </a:cubicBezTo>
                  <a:cubicBezTo>
                    <a:pt x="72" y="176"/>
                    <a:pt x="0" y="248"/>
                    <a:pt x="0" y="338"/>
                  </a:cubicBezTo>
                  <a:cubicBezTo>
                    <a:pt x="0" y="919"/>
                    <a:pt x="0" y="919"/>
                    <a:pt x="0" y="919"/>
                  </a:cubicBezTo>
                  <a:cubicBezTo>
                    <a:pt x="0" y="1008"/>
                    <a:pt x="72" y="1080"/>
                    <a:pt x="161" y="1080"/>
                  </a:cubicBezTo>
                  <a:cubicBezTo>
                    <a:pt x="1054" y="1080"/>
                    <a:pt x="1054" y="1080"/>
                    <a:pt x="1054" y="1080"/>
                  </a:cubicBezTo>
                  <a:cubicBezTo>
                    <a:pt x="1143" y="1080"/>
                    <a:pt x="1215" y="1008"/>
                    <a:pt x="1215" y="919"/>
                  </a:cubicBezTo>
                  <a:cubicBezTo>
                    <a:pt x="1215" y="338"/>
                    <a:pt x="1215" y="338"/>
                    <a:pt x="1215" y="338"/>
                  </a:cubicBezTo>
                  <a:cubicBezTo>
                    <a:pt x="1215" y="248"/>
                    <a:pt x="1143" y="176"/>
                    <a:pt x="1054" y="176"/>
                  </a:cubicBezTo>
                  <a:close/>
                  <a:moveTo>
                    <a:pt x="662" y="557"/>
                  </a:moveTo>
                  <a:cubicBezTo>
                    <a:pt x="553" y="557"/>
                    <a:pt x="553" y="557"/>
                    <a:pt x="553" y="557"/>
                  </a:cubicBezTo>
                  <a:cubicBezTo>
                    <a:pt x="544" y="557"/>
                    <a:pt x="537" y="565"/>
                    <a:pt x="537" y="574"/>
                  </a:cubicBezTo>
                  <a:cubicBezTo>
                    <a:pt x="537" y="612"/>
                    <a:pt x="537" y="612"/>
                    <a:pt x="537" y="612"/>
                  </a:cubicBezTo>
                  <a:cubicBezTo>
                    <a:pt x="161" y="612"/>
                    <a:pt x="161" y="612"/>
                    <a:pt x="161" y="612"/>
                  </a:cubicBezTo>
                  <a:cubicBezTo>
                    <a:pt x="99" y="612"/>
                    <a:pt x="48" y="561"/>
                    <a:pt x="48" y="499"/>
                  </a:cubicBezTo>
                  <a:cubicBezTo>
                    <a:pt x="48" y="338"/>
                    <a:pt x="48" y="338"/>
                    <a:pt x="48" y="338"/>
                  </a:cubicBezTo>
                  <a:cubicBezTo>
                    <a:pt x="48" y="275"/>
                    <a:pt x="99" y="225"/>
                    <a:pt x="161" y="225"/>
                  </a:cubicBezTo>
                  <a:cubicBezTo>
                    <a:pt x="1054" y="225"/>
                    <a:pt x="1054" y="225"/>
                    <a:pt x="1054" y="225"/>
                  </a:cubicBezTo>
                  <a:cubicBezTo>
                    <a:pt x="1116" y="225"/>
                    <a:pt x="1167" y="275"/>
                    <a:pt x="1167" y="338"/>
                  </a:cubicBezTo>
                  <a:cubicBezTo>
                    <a:pt x="1167" y="499"/>
                    <a:pt x="1167" y="499"/>
                    <a:pt x="1167" y="499"/>
                  </a:cubicBezTo>
                  <a:cubicBezTo>
                    <a:pt x="1167" y="561"/>
                    <a:pt x="1116" y="612"/>
                    <a:pt x="1054" y="612"/>
                  </a:cubicBezTo>
                  <a:cubicBezTo>
                    <a:pt x="678" y="612"/>
                    <a:pt x="678" y="612"/>
                    <a:pt x="678" y="612"/>
                  </a:cubicBezTo>
                  <a:cubicBezTo>
                    <a:pt x="678" y="574"/>
                    <a:pt x="678" y="574"/>
                    <a:pt x="678" y="574"/>
                  </a:cubicBezTo>
                  <a:cubicBezTo>
                    <a:pt x="678" y="565"/>
                    <a:pt x="671" y="557"/>
                    <a:pt x="662" y="557"/>
                  </a:cubicBezTo>
                  <a:close/>
                  <a:moveTo>
                    <a:pt x="646" y="590"/>
                  </a:moveTo>
                  <a:cubicBezTo>
                    <a:pt x="646" y="666"/>
                    <a:pt x="646" y="666"/>
                    <a:pt x="646" y="666"/>
                  </a:cubicBezTo>
                  <a:cubicBezTo>
                    <a:pt x="569" y="666"/>
                    <a:pt x="569" y="666"/>
                    <a:pt x="569" y="666"/>
                  </a:cubicBezTo>
                  <a:cubicBezTo>
                    <a:pt x="569" y="590"/>
                    <a:pt x="569" y="590"/>
                    <a:pt x="569" y="590"/>
                  </a:cubicBezTo>
                  <a:lnTo>
                    <a:pt x="646" y="590"/>
                  </a:lnTo>
                  <a:close/>
                  <a:moveTo>
                    <a:pt x="454" y="65"/>
                  </a:moveTo>
                  <a:cubicBezTo>
                    <a:pt x="761" y="65"/>
                    <a:pt x="761" y="65"/>
                    <a:pt x="761" y="65"/>
                  </a:cubicBezTo>
                  <a:cubicBezTo>
                    <a:pt x="761" y="176"/>
                    <a:pt x="761" y="176"/>
                    <a:pt x="761" y="176"/>
                  </a:cubicBezTo>
                  <a:cubicBezTo>
                    <a:pt x="454" y="176"/>
                    <a:pt x="454" y="176"/>
                    <a:pt x="454" y="176"/>
                  </a:cubicBezTo>
                  <a:lnTo>
                    <a:pt x="454" y="65"/>
                  </a:lnTo>
                  <a:close/>
                  <a:moveTo>
                    <a:pt x="1054" y="1016"/>
                  </a:moveTo>
                  <a:cubicBezTo>
                    <a:pt x="161" y="1016"/>
                    <a:pt x="161" y="1016"/>
                    <a:pt x="161" y="1016"/>
                  </a:cubicBezTo>
                  <a:cubicBezTo>
                    <a:pt x="108" y="1016"/>
                    <a:pt x="64" y="972"/>
                    <a:pt x="64" y="919"/>
                  </a:cubicBezTo>
                  <a:cubicBezTo>
                    <a:pt x="64" y="606"/>
                    <a:pt x="64" y="606"/>
                    <a:pt x="64" y="606"/>
                  </a:cubicBezTo>
                  <a:cubicBezTo>
                    <a:pt x="90" y="630"/>
                    <a:pt x="124" y="644"/>
                    <a:pt x="161" y="644"/>
                  </a:cubicBezTo>
                  <a:cubicBezTo>
                    <a:pt x="537" y="644"/>
                    <a:pt x="537" y="644"/>
                    <a:pt x="537" y="644"/>
                  </a:cubicBezTo>
                  <a:cubicBezTo>
                    <a:pt x="537" y="683"/>
                    <a:pt x="537" y="683"/>
                    <a:pt x="537" y="683"/>
                  </a:cubicBezTo>
                  <a:cubicBezTo>
                    <a:pt x="537" y="692"/>
                    <a:pt x="544" y="699"/>
                    <a:pt x="553" y="699"/>
                  </a:cubicBezTo>
                  <a:cubicBezTo>
                    <a:pt x="662" y="699"/>
                    <a:pt x="662" y="699"/>
                    <a:pt x="662" y="699"/>
                  </a:cubicBezTo>
                  <a:cubicBezTo>
                    <a:pt x="671" y="699"/>
                    <a:pt x="678" y="692"/>
                    <a:pt x="678" y="683"/>
                  </a:cubicBezTo>
                  <a:cubicBezTo>
                    <a:pt x="678" y="644"/>
                    <a:pt x="678" y="644"/>
                    <a:pt x="678" y="644"/>
                  </a:cubicBezTo>
                  <a:cubicBezTo>
                    <a:pt x="1054" y="644"/>
                    <a:pt x="1054" y="644"/>
                    <a:pt x="1054" y="644"/>
                  </a:cubicBezTo>
                  <a:cubicBezTo>
                    <a:pt x="1091" y="644"/>
                    <a:pt x="1125" y="630"/>
                    <a:pt x="1151" y="606"/>
                  </a:cubicBezTo>
                  <a:cubicBezTo>
                    <a:pt x="1151" y="919"/>
                    <a:pt x="1151" y="919"/>
                    <a:pt x="1151" y="919"/>
                  </a:cubicBezTo>
                  <a:cubicBezTo>
                    <a:pt x="1151" y="972"/>
                    <a:pt x="1107" y="1016"/>
                    <a:pt x="1054" y="1016"/>
                  </a:cubicBez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7447" name="组合 70"/>
          <p:cNvGrpSpPr>
            <a:grpSpLocks/>
          </p:cNvGrpSpPr>
          <p:nvPr/>
        </p:nvGrpSpPr>
        <p:grpSpPr bwMode="auto">
          <a:xfrm>
            <a:off x="1189435" y="3863579"/>
            <a:ext cx="1245394" cy="480580"/>
            <a:chOff x="0" y="0"/>
            <a:chExt cx="1660395" cy="640781"/>
          </a:xfrm>
        </p:grpSpPr>
        <p:grpSp>
          <p:nvGrpSpPr>
            <p:cNvPr id="17448" name="组合 68"/>
            <p:cNvGrpSpPr>
              <a:grpSpLocks/>
            </p:cNvGrpSpPr>
            <p:nvPr/>
          </p:nvGrpSpPr>
          <p:grpSpPr bwMode="auto">
            <a:xfrm>
              <a:off x="0" y="0"/>
              <a:ext cx="433388" cy="640781"/>
              <a:chOff x="0" y="0"/>
              <a:chExt cx="433388" cy="640781"/>
            </a:xfrm>
          </p:grpSpPr>
          <p:sp>
            <p:nvSpPr>
              <p:cNvPr id="17449" name="矩形 6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50" name="文本框 67"/>
              <p:cNvSpPr txBox="1">
                <a:spLocks noChangeArrowheads="1"/>
              </p:cNvSpPr>
              <p:nvPr/>
            </p:nvSpPr>
            <p:spPr bwMode="auto">
              <a:xfrm>
                <a:off x="0" y="25220"/>
                <a:ext cx="433388" cy="61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01</a:t>
                </a:r>
                <a:endParaRPr lang="zh-CN" altLang="en-US" sz="1200">
                  <a:solidFill>
                    <a:srgbClr val="1E6991"/>
                  </a:solidFill>
                  <a:latin typeface="华文细黑" pitchFamily="2" charset="-122"/>
                  <a:ea typeface="华文细黑" pitchFamily="2" charset="-122"/>
                </a:endParaRPr>
              </a:p>
            </p:txBody>
          </p:sp>
        </p:grpSp>
        <p:sp>
          <p:nvSpPr>
            <p:cNvPr id="17451" name="文本框 69"/>
            <p:cNvSpPr txBox="1">
              <a:spLocks noChangeArrowheads="1"/>
            </p:cNvSpPr>
            <p:nvPr/>
          </p:nvSpPr>
          <p:spPr bwMode="auto">
            <a:xfrm>
              <a:off x="343562" y="144666"/>
              <a:ext cx="1316833" cy="33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52" name="矩形 71"/>
          <p:cNvSpPr>
            <a:spLocks noChangeArrowheads="1"/>
          </p:cNvSpPr>
          <p:nvPr/>
        </p:nvSpPr>
        <p:spPr bwMode="auto">
          <a:xfrm>
            <a:off x="953692" y="4241006"/>
            <a:ext cx="14311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53" name="组合 74"/>
          <p:cNvGrpSpPr>
            <a:grpSpLocks/>
          </p:cNvGrpSpPr>
          <p:nvPr/>
        </p:nvGrpSpPr>
        <p:grpSpPr bwMode="auto">
          <a:xfrm>
            <a:off x="3389710" y="3344466"/>
            <a:ext cx="1245394" cy="480580"/>
            <a:chOff x="0" y="0"/>
            <a:chExt cx="1660395" cy="640781"/>
          </a:xfrm>
        </p:grpSpPr>
        <p:grpSp>
          <p:nvGrpSpPr>
            <p:cNvPr id="17454" name="组合 76"/>
            <p:cNvGrpSpPr>
              <a:grpSpLocks/>
            </p:cNvGrpSpPr>
            <p:nvPr/>
          </p:nvGrpSpPr>
          <p:grpSpPr bwMode="auto">
            <a:xfrm>
              <a:off x="0" y="0"/>
              <a:ext cx="433388" cy="640781"/>
              <a:chOff x="0" y="0"/>
              <a:chExt cx="433388" cy="640781"/>
            </a:xfrm>
          </p:grpSpPr>
          <p:sp>
            <p:nvSpPr>
              <p:cNvPr id="17455" name="矩形 78"/>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56" name="文本框 79"/>
              <p:cNvSpPr txBox="1">
                <a:spLocks noChangeArrowheads="1"/>
              </p:cNvSpPr>
              <p:nvPr/>
            </p:nvSpPr>
            <p:spPr bwMode="auto">
              <a:xfrm>
                <a:off x="0" y="25220"/>
                <a:ext cx="433388" cy="61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02</a:t>
                </a:r>
                <a:endParaRPr lang="zh-CN" altLang="en-US" sz="1200">
                  <a:solidFill>
                    <a:srgbClr val="1E6991"/>
                  </a:solidFill>
                  <a:latin typeface="华文细黑" pitchFamily="2" charset="-122"/>
                  <a:ea typeface="华文细黑" pitchFamily="2" charset="-122"/>
                </a:endParaRPr>
              </a:p>
            </p:txBody>
          </p:sp>
        </p:grpSp>
        <p:sp>
          <p:nvSpPr>
            <p:cNvPr id="17457" name="文本框 77"/>
            <p:cNvSpPr txBox="1">
              <a:spLocks noChangeArrowheads="1"/>
            </p:cNvSpPr>
            <p:nvPr/>
          </p:nvSpPr>
          <p:spPr bwMode="auto">
            <a:xfrm>
              <a:off x="343562" y="144666"/>
              <a:ext cx="1316833" cy="33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58" name="矩形 75"/>
          <p:cNvSpPr>
            <a:spLocks noChangeArrowheads="1"/>
          </p:cNvSpPr>
          <p:nvPr/>
        </p:nvSpPr>
        <p:spPr bwMode="auto">
          <a:xfrm>
            <a:off x="3153966" y="3721894"/>
            <a:ext cx="14323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59" name="组合 81"/>
          <p:cNvGrpSpPr>
            <a:grpSpLocks/>
          </p:cNvGrpSpPr>
          <p:nvPr/>
        </p:nvGrpSpPr>
        <p:grpSpPr bwMode="auto">
          <a:xfrm>
            <a:off x="5554266" y="2164557"/>
            <a:ext cx="1245394" cy="480580"/>
            <a:chOff x="0" y="0"/>
            <a:chExt cx="1660395" cy="640779"/>
          </a:xfrm>
        </p:grpSpPr>
        <p:grpSp>
          <p:nvGrpSpPr>
            <p:cNvPr id="17460" name="组合 83"/>
            <p:cNvGrpSpPr>
              <a:grpSpLocks/>
            </p:cNvGrpSpPr>
            <p:nvPr/>
          </p:nvGrpSpPr>
          <p:grpSpPr bwMode="auto">
            <a:xfrm>
              <a:off x="0" y="0"/>
              <a:ext cx="433388" cy="640779"/>
              <a:chOff x="0" y="0"/>
              <a:chExt cx="433388" cy="640779"/>
            </a:xfrm>
          </p:grpSpPr>
          <p:sp>
            <p:nvSpPr>
              <p:cNvPr id="17461" name="矩形 8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62" name="文本框 86"/>
              <p:cNvSpPr txBox="1">
                <a:spLocks noChangeArrowheads="1"/>
              </p:cNvSpPr>
              <p:nvPr/>
            </p:nvSpPr>
            <p:spPr bwMode="auto">
              <a:xfrm>
                <a:off x="0" y="25220"/>
                <a:ext cx="433388" cy="6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03</a:t>
                </a:r>
                <a:endParaRPr lang="zh-CN" altLang="en-US" sz="1200">
                  <a:solidFill>
                    <a:srgbClr val="1E6991"/>
                  </a:solidFill>
                  <a:latin typeface="华文细黑" pitchFamily="2" charset="-122"/>
                  <a:ea typeface="华文细黑" pitchFamily="2" charset="-122"/>
                </a:endParaRPr>
              </a:p>
            </p:txBody>
          </p:sp>
        </p:grpSp>
        <p:sp>
          <p:nvSpPr>
            <p:cNvPr id="17463" name="文本框 84"/>
            <p:cNvSpPr txBox="1">
              <a:spLocks noChangeArrowheads="1"/>
            </p:cNvSpPr>
            <p:nvPr/>
          </p:nvSpPr>
          <p:spPr bwMode="auto">
            <a:xfrm>
              <a:off x="343562" y="144667"/>
              <a:ext cx="1316833" cy="33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64" name="矩形 82"/>
          <p:cNvSpPr>
            <a:spLocks noChangeArrowheads="1"/>
          </p:cNvSpPr>
          <p:nvPr/>
        </p:nvSpPr>
        <p:spPr bwMode="auto">
          <a:xfrm>
            <a:off x="5318523" y="2541985"/>
            <a:ext cx="143113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65" name="组合 88"/>
          <p:cNvGrpSpPr>
            <a:grpSpLocks/>
          </p:cNvGrpSpPr>
          <p:nvPr/>
        </p:nvGrpSpPr>
        <p:grpSpPr bwMode="auto">
          <a:xfrm>
            <a:off x="7677150" y="1776413"/>
            <a:ext cx="1245394" cy="480580"/>
            <a:chOff x="0" y="0"/>
            <a:chExt cx="1660395" cy="640779"/>
          </a:xfrm>
        </p:grpSpPr>
        <p:grpSp>
          <p:nvGrpSpPr>
            <p:cNvPr id="17466" name="组合 90"/>
            <p:cNvGrpSpPr>
              <a:grpSpLocks/>
            </p:cNvGrpSpPr>
            <p:nvPr/>
          </p:nvGrpSpPr>
          <p:grpSpPr bwMode="auto">
            <a:xfrm>
              <a:off x="0" y="0"/>
              <a:ext cx="433388" cy="640779"/>
              <a:chOff x="0" y="0"/>
              <a:chExt cx="433388" cy="640779"/>
            </a:xfrm>
          </p:grpSpPr>
          <p:sp>
            <p:nvSpPr>
              <p:cNvPr id="17467" name="矩形 92"/>
              <p:cNvSpPr>
                <a:spLocks noChangeArrowheads="1"/>
              </p:cNvSpPr>
              <p:nvPr/>
            </p:nvSpPr>
            <p:spPr bwMode="auto">
              <a:xfrm>
                <a:off x="28573" y="0"/>
                <a:ext cx="376208"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68" name="文本框 93"/>
              <p:cNvSpPr txBox="1">
                <a:spLocks noChangeArrowheads="1"/>
              </p:cNvSpPr>
              <p:nvPr/>
            </p:nvSpPr>
            <p:spPr bwMode="auto">
              <a:xfrm>
                <a:off x="0" y="25220"/>
                <a:ext cx="433388" cy="615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04</a:t>
                </a:r>
                <a:endParaRPr lang="zh-CN" altLang="en-US" sz="1200">
                  <a:solidFill>
                    <a:srgbClr val="1E6991"/>
                  </a:solidFill>
                  <a:latin typeface="华文细黑" pitchFamily="2" charset="-122"/>
                  <a:ea typeface="华文细黑" pitchFamily="2" charset="-122"/>
                </a:endParaRPr>
              </a:p>
            </p:txBody>
          </p:sp>
        </p:grpSp>
        <p:sp>
          <p:nvSpPr>
            <p:cNvPr id="17469" name="文本框 91"/>
            <p:cNvSpPr txBox="1">
              <a:spLocks noChangeArrowheads="1"/>
            </p:cNvSpPr>
            <p:nvPr/>
          </p:nvSpPr>
          <p:spPr bwMode="auto">
            <a:xfrm>
              <a:off x="343562" y="144667"/>
              <a:ext cx="1316833" cy="33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70" name="矩形 89"/>
          <p:cNvSpPr>
            <a:spLocks noChangeArrowheads="1"/>
          </p:cNvSpPr>
          <p:nvPr/>
        </p:nvSpPr>
        <p:spPr bwMode="auto">
          <a:xfrm>
            <a:off x="7441407" y="2153841"/>
            <a:ext cx="143232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390414456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7419"/>
                                        </p:tgtEl>
                                        <p:attrNameLst>
                                          <p:attrName>style.visibility</p:attrName>
                                        </p:attrNameLst>
                                      </p:cBhvr>
                                      <p:to>
                                        <p:strVal val="visible"/>
                                      </p:to>
                                    </p:set>
                                    <p:anim calcmode="lin" valueType="num">
                                      <p:cBhvr>
                                        <p:cTn id="7" dur="500" fill="hold"/>
                                        <p:tgtEl>
                                          <p:spTgt spid="17419"/>
                                        </p:tgtEl>
                                        <p:attrNameLst>
                                          <p:attrName>ppt_w</p:attrName>
                                        </p:attrNameLst>
                                      </p:cBhvr>
                                      <p:tavLst>
                                        <p:tav tm="0">
                                          <p:val>
                                            <p:fltVal val="0"/>
                                          </p:val>
                                        </p:tav>
                                        <p:tav tm="100000">
                                          <p:val>
                                            <p:strVal val="#ppt_w"/>
                                          </p:val>
                                        </p:tav>
                                      </p:tavLst>
                                    </p:anim>
                                    <p:anim calcmode="lin" valueType="num">
                                      <p:cBhvr>
                                        <p:cTn id="8" dur="500" fill="hold"/>
                                        <p:tgtEl>
                                          <p:spTgt spid="17419"/>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2" presetClass="entr" presetSubtype="0" fill="hold" nodeType="afterEffect">
                                  <p:stCondLst>
                                    <p:cond delay="0"/>
                                  </p:stCondLst>
                                  <p:childTnLst>
                                    <p:set>
                                      <p:cBhvr>
                                        <p:cTn id="11" dur="1" fill="hold">
                                          <p:stCondLst>
                                            <p:cond delay="0"/>
                                          </p:stCondLst>
                                        </p:cTn>
                                        <p:tgtEl>
                                          <p:spTgt spid="17437"/>
                                        </p:tgtEl>
                                        <p:attrNameLst>
                                          <p:attrName>style.visibility</p:attrName>
                                        </p:attrNameLst>
                                      </p:cBhvr>
                                      <p:to>
                                        <p:strVal val="visible"/>
                                      </p:to>
                                    </p:set>
                                    <p:animEffect transition="in" filter="fade">
                                      <p:cBhvr>
                                        <p:cTn id="12" dur="500"/>
                                        <p:tgtEl>
                                          <p:spTgt spid="17437"/>
                                        </p:tgtEl>
                                      </p:cBhvr>
                                    </p:animEffect>
                                    <p:anim calcmode="lin" valueType="num">
                                      <p:cBhvr>
                                        <p:cTn id="13" dur="500" fill="hold"/>
                                        <p:tgtEl>
                                          <p:spTgt spid="17437"/>
                                        </p:tgtEl>
                                        <p:attrNameLst>
                                          <p:attrName>ppt_x</p:attrName>
                                        </p:attrNameLst>
                                      </p:cBhvr>
                                      <p:tavLst>
                                        <p:tav tm="0">
                                          <p:val>
                                            <p:strVal val="#ppt_x"/>
                                          </p:val>
                                        </p:tav>
                                        <p:tav tm="100000">
                                          <p:val>
                                            <p:strVal val="#ppt_x"/>
                                          </p:val>
                                        </p:tav>
                                      </p:tavLst>
                                    </p:anim>
                                    <p:anim calcmode="lin" valueType="num">
                                      <p:cBhvr>
                                        <p:cTn id="14" dur="500" fill="hold"/>
                                        <p:tgtEl>
                                          <p:spTgt spid="1743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7423"/>
                                        </p:tgtEl>
                                        <p:attrNameLst>
                                          <p:attrName>style.visibility</p:attrName>
                                        </p:attrNameLst>
                                      </p:cBhvr>
                                      <p:to>
                                        <p:strVal val="visible"/>
                                      </p:to>
                                    </p:set>
                                    <p:animEffect transition="in" filter="wipe(left)">
                                      <p:cBhvr>
                                        <p:cTn id="18" dur="500"/>
                                        <p:tgtEl>
                                          <p:spTgt spid="17423"/>
                                        </p:tgtEl>
                                      </p:cBhvr>
                                    </p:animEffect>
                                  </p:childTnLst>
                                </p:cTn>
                              </p:par>
                            </p:childTnLst>
                          </p:cTn>
                        </p:par>
                        <p:par>
                          <p:cTn id="19" fill="hold" nodeType="afterGroup">
                            <p:stCondLst>
                              <p:cond delay="1500"/>
                            </p:stCondLst>
                            <p:childTnLst>
                              <p:par>
                                <p:cTn id="20" presetID="22" presetClass="entr" presetSubtype="4" fill="hold" nodeType="afterEffect">
                                  <p:stCondLst>
                                    <p:cond delay="0"/>
                                  </p:stCondLst>
                                  <p:childTnLst>
                                    <p:set>
                                      <p:cBhvr>
                                        <p:cTn id="21" dur="1" fill="hold">
                                          <p:stCondLst>
                                            <p:cond delay="0"/>
                                          </p:stCondLst>
                                        </p:cTn>
                                        <p:tgtEl>
                                          <p:spTgt spid="17447"/>
                                        </p:tgtEl>
                                        <p:attrNameLst>
                                          <p:attrName>style.visibility</p:attrName>
                                        </p:attrNameLst>
                                      </p:cBhvr>
                                      <p:to>
                                        <p:strVal val="visible"/>
                                      </p:to>
                                    </p:set>
                                    <p:animEffect transition="in" filter="wipe(down)">
                                      <p:cBhvr>
                                        <p:cTn id="22" dur="500"/>
                                        <p:tgtEl>
                                          <p:spTgt spid="17447"/>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7452"/>
                                        </p:tgtEl>
                                        <p:attrNameLst>
                                          <p:attrName>style.visibility</p:attrName>
                                        </p:attrNameLst>
                                      </p:cBhvr>
                                      <p:to>
                                        <p:strVal val="visible"/>
                                      </p:to>
                                    </p:set>
                                    <p:animEffect transition="in" filter="fade">
                                      <p:cBhvr>
                                        <p:cTn id="26" dur="500"/>
                                        <p:tgtEl>
                                          <p:spTgt spid="17452"/>
                                        </p:tgtEl>
                                      </p:cBhvr>
                                    </p:animEffect>
                                  </p:childTnLst>
                                </p:cTn>
                              </p:par>
                            </p:childTnLst>
                          </p:cTn>
                        </p:par>
                        <p:par>
                          <p:cTn id="27" fill="hold" nodeType="afterGroup">
                            <p:stCondLst>
                              <p:cond delay="2500"/>
                            </p:stCondLst>
                            <p:childTnLst>
                              <p:par>
                                <p:cTn id="28" presetID="22" presetClass="entr" presetSubtype="4" fill="hold" nodeType="afterEffect">
                                  <p:stCondLst>
                                    <p:cond delay="0"/>
                                  </p:stCondLst>
                                  <p:childTnLst>
                                    <p:set>
                                      <p:cBhvr>
                                        <p:cTn id="29" dur="1" fill="hold">
                                          <p:stCondLst>
                                            <p:cond delay="0"/>
                                          </p:stCondLst>
                                        </p:cTn>
                                        <p:tgtEl>
                                          <p:spTgt spid="17416"/>
                                        </p:tgtEl>
                                        <p:attrNameLst>
                                          <p:attrName>style.visibility</p:attrName>
                                        </p:attrNameLst>
                                      </p:cBhvr>
                                      <p:to>
                                        <p:strVal val="visible"/>
                                      </p:to>
                                    </p:set>
                                    <p:animEffect transition="in" filter="wipe(down)">
                                      <p:cBhvr>
                                        <p:cTn id="30" dur="500"/>
                                        <p:tgtEl>
                                          <p:spTgt spid="17416"/>
                                        </p:tgtEl>
                                      </p:cBhvr>
                                    </p:animEffect>
                                  </p:childTnLst>
                                </p:cTn>
                              </p:par>
                            </p:childTnLst>
                          </p:cTn>
                        </p:par>
                        <p:par>
                          <p:cTn id="31" fill="hold" nodeType="afterGroup">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17420"/>
                                        </p:tgtEl>
                                        <p:attrNameLst>
                                          <p:attrName>style.visibility</p:attrName>
                                        </p:attrNameLst>
                                      </p:cBhvr>
                                      <p:to>
                                        <p:strVal val="visible"/>
                                      </p:to>
                                    </p:set>
                                    <p:anim calcmode="lin" valueType="num">
                                      <p:cBhvr>
                                        <p:cTn id="34" dur="500" fill="hold"/>
                                        <p:tgtEl>
                                          <p:spTgt spid="17420"/>
                                        </p:tgtEl>
                                        <p:attrNameLst>
                                          <p:attrName>ppt_w</p:attrName>
                                        </p:attrNameLst>
                                      </p:cBhvr>
                                      <p:tavLst>
                                        <p:tav tm="0">
                                          <p:val>
                                            <p:fltVal val="0"/>
                                          </p:val>
                                        </p:tav>
                                        <p:tav tm="100000">
                                          <p:val>
                                            <p:strVal val="#ppt_w"/>
                                          </p:val>
                                        </p:tav>
                                      </p:tavLst>
                                    </p:anim>
                                    <p:anim calcmode="lin" valueType="num">
                                      <p:cBhvr>
                                        <p:cTn id="35" dur="500" fill="hold"/>
                                        <p:tgtEl>
                                          <p:spTgt spid="17420"/>
                                        </p:tgtEl>
                                        <p:attrNameLst>
                                          <p:attrName>ppt_h</p:attrName>
                                        </p:attrNameLst>
                                      </p:cBhvr>
                                      <p:tavLst>
                                        <p:tav tm="0">
                                          <p:val>
                                            <p:fltVal val="0"/>
                                          </p:val>
                                        </p:tav>
                                        <p:tav tm="100000">
                                          <p:val>
                                            <p:strVal val="#ppt_h"/>
                                          </p:val>
                                        </p:tav>
                                      </p:tavLst>
                                    </p:anim>
                                  </p:childTnLst>
                                </p:cTn>
                              </p:par>
                            </p:childTnLst>
                          </p:cTn>
                        </p:par>
                        <p:par>
                          <p:cTn id="36" fill="hold" nodeType="afterGroup">
                            <p:stCondLst>
                              <p:cond delay="3500"/>
                            </p:stCondLst>
                            <p:childTnLst>
                              <p:par>
                                <p:cTn id="37" presetID="42" presetClass="entr" presetSubtype="0" fill="hold" nodeType="afterEffect">
                                  <p:stCondLst>
                                    <p:cond delay="0"/>
                                  </p:stCondLst>
                                  <p:childTnLst>
                                    <p:set>
                                      <p:cBhvr>
                                        <p:cTn id="38" dur="1" fill="hold">
                                          <p:stCondLst>
                                            <p:cond delay="0"/>
                                          </p:stCondLst>
                                        </p:cTn>
                                        <p:tgtEl>
                                          <p:spTgt spid="17442"/>
                                        </p:tgtEl>
                                        <p:attrNameLst>
                                          <p:attrName>style.visibility</p:attrName>
                                        </p:attrNameLst>
                                      </p:cBhvr>
                                      <p:to>
                                        <p:strVal val="visible"/>
                                      </p:to>
                                    </p:set>
                                    <p:animEffect transition="in" filter="fade">
                                      <p:cBhvr>
                                        <p:cTn id="39" dur="500"/>
                                        <p:tgtEl>
                                          <p:spTgt spid="17442"/>
                                        </p:tgtEl>
                                      </p:cBhvr>
                                    </p:animEffect>
                                    <p:anim calcmode="lin" valueType="num">
                                      <p:cBhvr>
                                        <p:cTn id="40" dur="500" fill="hold"/>
                                        <p:tgtEl>
                                          <p:spTgt spid="17442"/>
                                        </p:tgtEl>
                                        <p:attrNameLst>
                                          <p:attrName>ppt_x</p:attrName>
                                        </p:attrNameLst>
                                      </p:cBhvr>
                                      <p:tavLst>
                                        <p:tav tm="0">
                                          <p:val>
                                            <p:strVal val="#ppt_x"/>
                                          </p:val>
                                        </p:tav>
                                        <p:tav tm="100000">
                                          <p:val>
                                            <p:strVal val="#ppt_x"/>
                                          </p:val>
                                        </p:tav>
                                      </p:tavLst>
                                    </p:anim>
                                    <p:anim calcmode="lin" valueType="num">
                                      <p:cBhvr>
                                        <p:cTn id="41" dur="500" fill="hold"/>
                                        <p:tgtEl>
                                          <p:spTgt spid="17442"/>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7424"/>
                                        </p:tgtEl>
                                        <p:attrNameLst>
                                          <p:attrName>style.visibility</p:attrName>
                                        </p:attrNameLst>
                                      </p:cBhvr>
                                      <p:to>
                                        <p:strVal val="visible"/>
                                      </p:to>
                                    </p:set>
                                    <p:animEffect transition="in" filter="wipe(left)">
                                      <p:cBhvr>
                                        <p:cTn id="45" dur="500"/>
                                        <p:tgtEl>
                                          <p:spTgt spid="17424"/>
                                        </p:tgtEl>
                                      </p:cBhvr>
                                    </p:animEffect>
                                  </p:childTnLst>
                                </p:cTn>
                              </p:par>
                            </p:childTnLst>
                          </p:cTn>
                        </p:par>
                        <p:par>
                          <p:cTn id="46" fill="hold" nodeType="afterGroup">
                            <p:stCondLst>
                              <p:cond delay="4500"/>
                            </p:stCondLst>
                            <p:childTnLst>
                              <p:par>
                                <p:cTn id="47" presetID="22" presetClass="entr" presetSubtype="4" fill="hold" nodeType="afterEffect">
                                  <p:stCondLst>
                                    <p:cond delay="0"/>
                                  </p:stCondLst>
                                  <p:childTnLst>
                                    <p:set>
                                      <p:cBhvr>
                                        <p:cTn id="48" dur="1" fill="hold">
                                          <p:stCondLst>
                                            <p:cond delay="0"/>
                                          </p:stCondLst>
                                        </p:cTn>
                                        <p:tgtEl>
                                          <p:spTgt spid="17453"/>
                                        </p:tgtEl>
                                        <p:attrNameLst>
                                          <p:attrName>style.visibility</p:attrName>
                                        </p:attrNameLst>
                                      </p:cBhvr>
                                      <p:to>
                                        <p:strVal val="visible"/>
                                      </p:to>
                                    </p:set>
                                    <p:animEffect transition="in" filter="wipe(down)">
                                      <p:cBhvr>
                                        <p:cTn id="49" dur="500"/>
                                        <p:tgtEl>
                                          <p:spTgt spid="17453"/>
                                        </p:tgtEl>
                                      </p:cBhvr>
                                    </p:animEffect>
                                  </p:childTnLst>
                                </p:cTn>
                              </p:par>
                            </p:childTnLst>
                          </p:cTn>
                        </p:par>
                        <p:par>
                          <p:cTn id="50" fill="hold" nodeType="afterGroup">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7458"/>
                                        </p:tgtEl>
                                        <p:attrNameLst>
                                          <p:attrName>style.visibility</p:attrName>
                                        </p:attrNameLst>
                                      </p:cBhvr>
                                      <p:to>
                                        <p:strVal val="visible"/>
                                      </p:to>
                                    </p:set>
                                    <p:animEffect transition="in" filter="fade">
                                      <p:cBhvr>
                                        <p:cTn id="53" dur="500"/>
                                        <p:tgtEl>
                                          <p:spTgt spid="17458"/>
                                        </p:tgtEl>
                                      </p:cBhvr>
                                    </p:animEffect>
                                  </p:childTnLst>
                                </p:cTn>
                              </p:par>
                            </p:childTnLst>
                          </p:cTn>
                        </p:par>
                        <p:par>
                          <p:cTn id="54" fill="hold" nodeType="afterGroup">
                            <p:stCondLst>
                              <p:cond delay="5500"/>
                            </p:stCondLst>
                            <p:childTnLst>
                              <p:par>
                                <p:cTn id="55" presetID="22" presetClass="entr" presetSubtype="4" fill="hold" nodeType="afterEffect">
                                  <p:stCondLst>
                                    <p:cond delay="0"/>
                                  </p:stCondLst>
                                  <p:childTnLst>
                                    <p:set>
                                      <p:cBhvr>
                                        <p:cTn id="56" dur="1" fill="hold">
                                          <p:stCondLst>
                                            <p:cond delay="0"/>
                                          </p:stCondLst>
                                        </p:cTn>
                                        <p:tgtEl>
                                          <p:spTgt spid="17417"/>
                                        </p:tgtEl>
                                        <p:attrNameLst>
                                          <p:attrName>style.visibility</p:attrName>
                                        </p:attrNameLst>
                                      </p:cBhvr>
                                      <p:to>
                                        <p:strVal val="visible"/>
                                      </p:to>
                                    </p:set>
                                    <p:animEffect transition="in" filter="wipe(down)">
                                      <p:cBhvr>
                                        <p:cTn id="57" dur="500"/>
                                        <p:tgtEl>
                                          <p:spTgt spid="17417"/>
                                        </p:tgtEl>
                                      </p:cBhvr>
                                    </p:animEffect>
                                  </p:childTnLst>
                                </p:cTn>
                              </p:par>
                            </p:childTnLst>
                          </p:cTn>
                        </p:par>
                        <p:par>
                          <p:cTn id="58" fill="hold" nodeType="afterGroup">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17421"/>
                                        </p:tgtEl>
                                        <p:attrNameLst>
                                          <p:attrName>style.visibility</p:attrName>
                                        </p:attrNameLst>
                                      </p:cBhvr>
                                      <p:to>
                                        <p:strVal val="visible"/>
                                      </p:to>
                                    </p:set>
                                    <p:anim calcmode="lin" valueType="num">
                                      <p:cBhvr>
                                        <p:cTn id="61" dur="500" fill="hold"/>
                                        <p:tgtEl>
                                          <p:spTgt spid="17421"/>
                                        </p:tgtEl>
                                        <p:attrNameLst>
                                          <p:attrName>ppt_w</p:attrName>
                                        </p:attrNameLst>
                                      </p:cBhvr>
                                      <p:tavLst>
                                        <p:tav tm="0">
                                          <p:val>
                                            <p:fltVal val="0"/>
                                          </p:val>
                                        </p:tav>
                                        <p:tav tm="100000">
                                          <p:val>
                                            <p:strVal val="#ppt_w"/>
                                          </p:val>
                                        </p:tav>
                                      </p:tavLst>
                                    </p:anim>
                                    <p:anim calcmode="lin" valueType="num">
                                      <p:cBhvr>
                                        <p:cTn id="62" dur="500" fill="hold"/>
                                        <p:tgtEl>
                                          <p:spTgt spid="17421"/>
                                        </p:tgtEl>
                                        <p:attrNameLst>
                                          <p:attrName>ppt_h</p:attrName>
                                        </p:attrNameLst>
                                      </p:cBhvr>
                                      <p:tavLst>
                                        <p:tav tm="0">
                                          <p:val>
                                            <p:fltVal val="0"/>
                                          </p:val>
                                        </p:tav>
                                        <p:tav tm="100000">
                                          <p:val>
                                            <p:strVal val="#ppt_h"/>
                                          </p:val>
                                        </p:tav>
                                      </p:tavLst>
                                    </p:anim>
                                  </p:childTnLst>
                                </p:cTn>
                              </p:par>
                            </p:childTnLst>
                          </p:cTn>
                        </p:par>
                        <p:par>
                          <p:cTn id="63" fill="hold" nodeType="afterGroup">
                            <p:stCondLst>
                              <p:cond delay="6500"/>
                            </p:stCondLst>
                            <p:childTnLst>
                              <p:par>
                                <p:cTn id="64" presetID="42" presetClass="entr" presetSubtype="0" fill="hold" nodeType="afterEffect">
                                  <p:stCondLst>
                                    <p:cond delay="0"/>
                                  </p:stCondLst>
                                  <p:childTnLst>
                                    <p:set>
                                      <p:cBhvr>
                                        <p:cTn id="65" dur="1" fill="hold">
                                          <p:stCondLst>
                                            <p:cond delay="0"/>
                                          </p:stCondLst>
                                        </p:cTn>
                                        <p:tgtEl>
                                          <p:spTgt spid="17427"/>
                                        </p:tgtEl>
                                        <p:attrNameLst>
                                          <p:attrName>style.visibility</p:attrName>
                                        </p:attrNameLst>
                                      </p:cBhvr>
                                      <p:to>
                                        <p:strVal val="visible"/>
                                      </p:to>
                                    </p:set>
                                    <p:animEffect transition="in" filter="fade">
                                      <p:cBhvr>
                                        <p:cTn id="66" dur="500"/>
                                        <p:tgtEl>
                                          <p:spTgt spid="17427"/>
                                        </p:tgtEl>
                                      </p:cBhvr>
                                    </p:animEffect>
                                    <p:anim calcmode="lin" valueType="num">
                                      <p:cBhvr>
                                        <p:cTn id="67" dur="500" fill="hold"/>
                                        <p:tgtEl>
                                          <p:spTgt spid="17427"/>
                                        </p:tgtEl>
                                        <p:attrNameLst>
                                          <p:attrName>ppt_x</p:attrName>
                                        </p:attrNameLst>
                                      </p:cBhvr>
                                      <p:tavLst>
                                        <p:tav tm="0">
                                          <p:val>
                                            <p:strVal val="#ppt_x"/>
                                          </p:val>
                                        </p:tav>
                                        <p:tav tm="100000">
                                          <p:val>
                                            <p:strVal val="#ppt_x"/>
                                          </p:val>
                                        </p:tav>
                                      </p:tavLst>
                                    </p:anim>
                                    <p:anim calcmode="lin" valueType="num">
                                      <p:cBhvr>
                                        <p:cTn id="68" dur="500" fill="hold"/>
                                        <p:tgtEl>
                                          <p:spTgt spid="17427"/>
                                        </p:tgtEl>
                                        <p:attrNameLst>
                                          <p:attrName>ppt_y</p:attrName>
                                        </p:attrNameLst>
                                      </p:cBhvr>
                                      <p:tavLst>
                                        <p:tav tm="0">
                                          <p:val>
                                            <p:strVal val="#ppt_y+.1"/>
                                          </p:val>
                                        </p:tav>
                                        <p:tav tm="100000">
                                          <p:val>
                                            <p:strVal val="#ppt_y"/>
                                          </p:val>
                                        </p:tav>
                                      </p:tavLst>
                                    </p:anim>
                                  </p:childTnLst>
                                </p:cTn>
                              </p:par>
                            </p:childTnLst>
                          </p:cTn>
                        </p:par>
                        <p:par>
                          <p:cTn id="69" fill="hold" nodeType="afterGroup">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7425"/>
                                        </p:tgtEl>
                                        <p:attrNameLst>
                                          <p:attrName>style.visibility</p:attrName>
                                        </p:attrNameLst>
                                      </p:cBhvr>
                                      <p:to>
                                        <p:strVal val="visible"/>
                                      </p:to>
                                    </p:set>
                                    <p:animEffect transition="in" filter="wipe(left)">
                                      <p:cBhvr>
                                        <p:cTn id="72" dur="500"/>
                                        <p:tgtEl>
                                          <p:spTgt spid="17425"/>
                                        </p:tgtEl>
                                      </p:cBhvr>
                                    </p:animEffect>
                                  </p:childTnLst>
                                </p:cTn>
                              </p:par>
                            </p:childTnLst>
                          </p:cTn>
                        </p:par>
                        <p:par>
                          <p:cTn id="73" fill="hold" nodeType="afterGroup">
                            <p:stCondLst>
                              <p:cond delay="7500"/>
                            </p:stCondLst>
                            <p:childTnLst>
                              <p:par>
                                <p:cTn id="74" presetID="22" presetClass="entr" presetSubtype="4" fill="hold" nodeType="afterEffect">
                                  <p:stCondLst>
                                    <p:cond delay="0"/>
                                  </p:stCondLst>
                                  <p:childTnLst>
                                    <p:set>
                                      <p:cBhvr>
                                        <p:cTn id="75" dur="1" fill="hold">
                                          <p:stCondLst>
                                            <p:cond delay="0"/>
                                          </p:stCondLst>
                                        </p:cTn>
                                        <p:tgtEl>
                                          <p:spTgt spid="17459"/>
                                        </p:tgtEl>
                                        <p:attrNameLst>
                                          <p:attrName>style.visibility</p:attrName>
                                        </p:attrNameLst>
                                      </p:cBhvr>
                                      <p:to>
                                        <p:strVal val="visible"/>
                                      </p:to>
                                    </p:set>
                                    <p:animEffect transition="in" filter="wipe(down)">
                                      <p:cBhvr>
                                        <p:cTn id="76" dur="500"/>
                                        <p:tgtEl>
                                          <p:spTgt spid="17459"/>
                                        </p:tgtEl>
                                      </p:cBhvr>
                                    </p:animEffect>
                                  </p:childTnLst>
                                </p:cTn>
                              </p:par>
                            </p:childTnLst>
                          </p:cTn>
                        </p:par>
                        <p:par>
                          <p:cTn id="77" fill="hold" nodeType="afterGroup">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17464"/>
                                        </p:tgtEl>
                                        <p:attrNameLst>
                                          <p:attrName>style.visibility</p:attrName>
                                        </p:attrNameLst>
                                      </p:cBhvr>
                                      <p:to>
                                        <p:strVal val="visible"/>
                                      </p:to>
                                    </p:set>
                                    <p:animEffect transition="in" filter="fade">
                                      <p:cBhvr>
                                        <p:cTn id="80" dur="500"/>
                                        <p:tgtEl>
                                          <p:spTgt spid="17464"/>
                                        </p:tgtEl>
                                      </p:cBhvr>
                                    </p:animEffect>
                                  </p:childTnLst>
                                </p:cTn>
                              </p:par>
                            </p:childTnLst>
                          </p:cTn>
                        </p:par>
                        <p:par>
                          <p:cTn id="81" fill="hold" nodeType="afterGroup">
                            <p:stCondLst>
                              <p:cond delay="8500"/>
                            </p:stCondLst>
                            <p:childTnLst>
                              <p:par>
                                <p:cTn id="82" presetID="22" presetClass="entr" presetSubtype="4" fill="hold" nodeType="afterEffect">
                                  <p:stCondLst>
                                    <p:cond delay="0"/>
                                  </p:stCondLst>
                                  <p:childTnLst>
                                    <p:set>
                                      <p:cBhvr>
                                        <p:cTn id="83" dur="1" fill="hold">
                                          <p:stCondLst>
                                            <p:cond delay="0"/>
                                          </p:stCondLst>
                                        </p:cTn>
                                        <p:tgtEl>
                                          <p:spTgt spid="17418"/>
                                        </p:tgtEl>
                                        <p:attrNameLst>
                                          <p:attrName>style.visibility</p:attrName>
                                        </p:attrNameLst>
                                      </p:cBhvr>
                                      <p:to>
                                        <p:strVal val="visible"/>
                                      </p:to>
                                    </p:set>
                                    <p:animEffect transition="in" filter="wipe(down)">
                                      <p:cBhvr>
                                        <p:cTn id="84" dur="500"/>
                                        <p:tgtEl>
                                          <p:spTgt spid="17418"/>
                                        </p:tgtEl>
                                      </p:cBhvr>
                                    </p:animEffect>
                                  </p:childTnLst>
                                </p:cTn>
                              </p:par>
                            </p:childTnLst>
                          </p:cTn>
                        </p:par>
                        <p:par>
                          <p:cTn id="85" fill="hold" nodeType="afterGroup">
                            <p:stCondLst>
                              <p:cond delay="9000"/>
                            </p:stCondLst>
                            <p:childTnLst>
                              <p:par>
                                <p:cTn id="86" presetID="23" presetClass="entr" presetSubtype="16" fill="hold" grpId="0" nodeType="afterEffect">
                                  <p:stCondLst>
                                    <p:cond delay="0"/>
                                  </p:stCondLst>
                                  <p:childTnLst>
                                    <p:set>
                                      <p:cBhvr>
                                        <p:cTn id="87" dur="1" fill="hold">
                                          <p:stCondLst>
                                            <p:cond delay="0"/>
                                          </p:stCondLst>
                                        </p:cTn>
                                        <p:tgtEl>
                                          <p:spTgt spid="17422"/>
                                        </p:tgtEl>
                                        <p:attrNameLst>
                                          <p:attrName>style.visibility</p:attrName>
                                        </p:attrNameLst>
                                      </p:cBhvr>
                                      <p:to>
                                        <p:strVal val="visible"/>
                                      </p:to>
                                    </p:set>
                                    <p:anim calcmode="lin" valueType="num">
                                      <p:cBhvr>
                                        <p:cTn id="88" dur="500" fill="hold"/>
                                        <p:tgtEl>
                                          <p:spTgt spid="17422"/>
                                        </p:tgtEl>
                                        <p:attrNameLst>
                                          <p:attrName>ppt_w</p:attrName>
                                        </p:attrNameLst>
                                      </p:cBhvr>
                                      <p:tavLst>
                                        <p:tav tm="0">
                                          <p:val>
                                            <p:fltVal val="0"/>
                                          </p:val>
                                        </p:tav>
                                        <p:tav tm="100000">
                                          <p:val>
                                            <p:strVal val="#ppt_w"/>
                                          </p:val>
                                        </p:tav>
                                      </p:tavLst>
                                    </p:anim>
                                    <p:anim calcmode="lin" valueType="num">
                                      <p:cBhvr>
                                        <p:cTn id="89" dur="500" fill="hold"/>
                                        <p:tgtEl>
                                          <p:spTgt spid="17422"/>
                                        </p:tgtEl>
                                        <p:attrNameLst>
                                          <p:attrName>ppt_h</p:attrName>
                                        </p:attrNameLst>
                                      </p:cBhvr>
                                      <p:tavLst>
                                        <p:tav tm="0">
                                          <p:val>
                                            <p:fltVal val="0"/>
                                          </p:val>
                                        </p:tav>
                                        <p:tav tm="100000">
                                          <p:val>
                                            <p:strVal val="#ppt_h"/>
                                          </p:val>
                                        </p:tav>
                                      </p:tavLst>
                                    </p:anim>
                                  </p:childTnLst>
                                </p:cTn>
                              </p:par>
                            </p:childTnLst>
                          </p:cTn>
                        </p:par>
                        <p:par>
                          <p:cTn id="90" fill="hold" nodeType="afterGroup">
                            <p:stCondLst>
                              <p:cond delay="9500"/>
                            </p:stCondLst>
                            <p:childTnLst>
                              <p:par>
                                <p:cTn id="91" presetID="42" presetClass="entr" presetSubtype="0" fill="hold" nodeType="afterEffect">
                                  <p:stCondLst>
                                    <p:cond delay="0"/>
                                  </p:stCondLst>
                                  <p:childTnLst>
                                    <p:set>
                                      <p:cBhvr>
                                        <p:cTn id="92" dur="1" fill="hold">
                                          <p:stCondLst>
                                            <p:cond delay="0"/>
                                          </p:stCondLst>
                                        </p:cTn>
                                        <p:tgtEl>
                                          <p:spTgt spid="17432"/>
                                        </p:tgtEl>
                                        <p:attrNameLst>
                                          <p:attrName>style.visibility</p:attrName>
                                        </p:attrNameLst>
                                      </p:cBhvr>
                                      <p:to>
                                        <p:strVal val="visible"/>
                                      </p:to>
                                    </p:set>
                                    <p:animEffect transition="in" filter="fade">
                                      <p:cBhvr>
                                        <p:cTn id="93" dur="500"/>
                                        <p:tgtEl>
                                          <p:spTgt spid="17432"/>
                                        </p:tgtEl>
                                      </p:cBhvr>
                                    </p:animEffect>
                                    <p:anim calcmode="lin" valueType="num">
                                      <p:cBhvr>
                                        <p:cTn id="94" dur="500" fill="hold"/>
                                        <p:tgtEl>
                                          <p:spTgt spid="17432"/>
                                        </p:tgtEl>
                                        <p:attrNameLst>
                                          <p:attrName>ppt_x</p:attrName>
                                        </p:attrNameLst>
                                      </p:cBhvr>
                                      <p:tavLst>
                                        <p:tav tm="0">
                                          <p:val>
                                            <p:strVal val="#ppt_x"/>
                                          </p:val>
                                        </p:tav>
                                        <p:tav tm="100000">
                                          <p:val>
                                            <p:strVal val="#ppt_x"/>
                                          </p:val>
                                        </p:tav>
                                      </p:tavLst>
                                    </p:anim>
                                    <p:anim calcmode="lin" valueType="num">
                                      <p:cBhvr>
                                        <p:cTn id="95" dur="500" fill="hold"/>
                                        <p:tgtEl>
                                          <p:spTgt spid="17432"/>
                                        </p:tgtEl>
                                        <p:attrNameLst>
                                          <p:attrName>ppt_y</p:attrName>
                                        </p:attrNameLst>
                                      </p:cBhvr>
                                      <p:tavLst>
                                        <p:tav tm="0">
                                          <p:val>
                                            <p:strVal val="#ppt_y+.1"/>
                                          </p:val>
                                        </p:tav>
                                        <p:tav tm="100000">
                                          <p:val>
                                            <p:strVal val="#ppt_y"/>
                                          </p:val>
                                        </p:tav>
                                      </p:tavLst>
                                    </p:anim>
                                  </p:childTnLst>
                                </p:cTn>
                              </p:par>
                            </p:childTnLst>
                          </p:cTn>
                        </p:par>
                        <p:par>
                          <p:cTn id="96" fill="hold" nodeType="afterGroup">
                            <p:stCondLst>
                              <p:cond delay="10000"/>
                            </p:stCondLst>
                            <p:childTnLst>
                              <p:par>
                                <p:cTn id="97" presetID="22" presetClass="entr" presetSubtype="8" fill="hold" grpId="0" nodeType="afterEffect">
                                  <p:stCondLst>
                                    <p:cond delay="0"/>
                                  </p:stCondLst>
                                  <p:childTnLst>
                                    <p:set>
                                      <p:cBhvr>
                                        <p:cTn id="98" dur="1" fill="hold">
                                          <p:stCondLst>
                                            <p:cond delay="0"/>
                                          </p:stCondLst>
                                        </p:cTn>
                                        <p:tgtEl>
                                          <p:spTgt spid="17426"/>
                                        </p:tgtEl>
                                        <p:attrNameLst>
                                          <p:attrName>style.visibility</p:attrName>
                                        </p:attrNameLst>
                                      </p:cBhvr>
                                      <p:to>
                                        <p:strVal val="visible"/>
                                      </p:to>
                                    </p:set>
                                    <p:animEffect transition="in" filter="wipe(left)">
                                      <p:cBhvr>
                                        <p:cTn id="99" dur="500"/>
                                        <p:tgtEl>
                                          <p:spTgt spid="17426"/>
                                        </p:tgtEl>
                                      </p:cBhvr>
                                    </p:animEffect>
                                  </p:childTnLst>
                                </p:cTn>
                              </p:par>
                            </p:childTnLst>
                          </p:cTn>
                        </p:par>
                        <p:par>
                          <p:cTn id="100" fill="hold" nodeType="afterGroup">
                            <p:stCondLst>
                              <p:cond delay="10500"/>
                            </p:stCondLst>
                            <p:childTnLst>
                              <p:par>
                                <p:cTn id="101" presetID="22" presetClass="entr" presetSubtype="4" fill="hold" nodeType="afterEffect">
                                  <p:stCondLst>
                                    <p:cond delay="0"/>
                                  </p:stCondLst>
                                  <p:childTnLst>
                                    <p:set>
                                      <p:cBhvr>
                                        <p:cTn id="102" dur="1" fill="hold">
                                          <p:stCondLst>
                                            <p:cond delay="0"/>
                                          </p:stCondLst>
                                        </p:cTn>
                                        <p:tgtEl>
                                          <p:spTgt spid="17465"/>
                                        </p:tgtEl>
                                        <p:attrNameLst>
                                          <p:attrName>style.visibility</p:attrName>
                                        </p:attrNameLst>
                                      </p:cBhvr>
                                      <p:to>
                                        <p:strVal val="visible"/>
                                      </p:to>
                                    </p:set>
                                    <p:animEffect transition="in" filter="wipe(down)">
                                      <p:cBhvr>
                                        <p:cTn id="103" dur="500"/>
                                        <p:tgtEl>
                                          <p:spTgt spid="17465"/>
                                        </p:tgtEl>
                                      </p:cBhvr>
                                    </p:animEffect>
                                  </p:childTnLst>
                                </p:cTn>
                              </p:par>
                            </p:childTnLst>
                          </p:cTn>
                        </p:par>
                        <p:par>
                          <p:cTn id="104" fill="hold" nodeType="afterGroup">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17470"/>
                                        </p:tgtEl>
                                        <p:attrNameLst>
                                          <p:attrName>style.visibility</p:attrName>
                                        </p:attrNameLst>
                                      </p:cBhvr>
                                      <p:to>
                                        <p:strVal val="visible"/>
                                      </p:to>
                                    </p:set>
                                    <p:animEffect transition="in" filter="fade">
                                      <p:cBhvr>
                                        <p:cTn id="107" dur="500"/>
                                        <p:tgtEl>
                                          <p:spTgt spid="17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9" grpId="0" animBg="1" autoUpdateAnimBg="0"/>
      <p:bldP spid="17420" grpId="0" animBg="1" autoUpdateAnimBg="0"/>
      <p:bldP spid="17421" grpId="0" animBg="1" autoUpdateAnimBg="0"/>
      <p:bldP spid="17422" grpId="0" animBg="1" autoUpdateAnimBg="0"/>
      <p:bldP spid="17423" grpId="0" animBg="1"/>
      <p:bldP spid="17424" grpId="0" animBg="1"/>
      <p:bldP spid="17425" grpId="0" animBg="1"/>
      <p:bldP spid="17426" grpId="0" animBg="1"/>
      <p:bldP spid="17452" grpId="0" autoUpdateAnimBg="0"/>
      <p:bldP spid="17458" grpId="0" autoUpdateAnimBg="0"/>
      <p:bldP spid="17464" grpId="0" autoUpdateAnimBg="0"/>
      <p:bldP spid="1747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文本框 6"/>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433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434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4341"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434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4343" name="文本框 15"/>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4344" name="组合 7"/>
          <p:cNvGrpSpPr>
            <a:grpSpLocks/>
          </p:cNvGrpSpPr>
          <p:nvPr/>
        </p:nvGrpSpPr>
        <p:grpSpPr bwMode="auto">
          <a:xfrm>
            <a:off x="294085" y="1127522"/>
            <a:ext cx="6765131" cy="3709988"/>
            <a:chOff x="0" y="0"/>
            <a:chExt cx="9019765" cy="4894521"/>
          </a:xfrm>
        </p:grpSpPr>
        <p:sp>
          <p:nvSpPr>
            <p:cNvPr id="14345" name="矩形 8"/>
            <p:cNvSpPr>
              <a:spLocks noChangeArrowheads="1"/>
            </p:cNvSpPr>
            <p:nvPr/>
          </p:nvSpPr>
          <p:spPr bwMode="auto">
            <a:xfrm>
              <a:off x="0" y="0"/>
              <a:ext cx="9019765" cy="4894521"/>
            </a:xfrm>
            <a:prstGeom prst="rect">
              <a:avLst/>
            </a:prstGeom>
            <a:solidFill>
              <a:srgbClr val="F2F2F2">
                <a:alpha val="1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aphicFrame>
          <p:nvGraphicFramePr>
            <p:cNvPr id="14346" name="图表 10"/>
            <p:cNvGraphicFramePr>
              <a:graphicFrameLocks/>
            </p:cNvGraphicFramePr>
            <p:nvPr/>
          </p:nvGraphicFramePr>
          <p:xfrm>
            <a:off x="27534" y="42507"/>
            <a:ext cx="8897336" cy="4872906"/>
          </p:xfrm>
          <a:graphic>
            <a:graphicData uri="http://schemas.openxmlformats.org/presentationml/2006/ole">
              <mc:AlternateContent xmlns:mc="http://schemas.openxmlformats.org/markup-compatibility/2006">
                <mc:Choice xmlns:v="urn:schemas-microsoft-com:vml" Requires="v">
                  <p:oleObj spid="_x0000_s1041" r:id="rId6" imgW="8907028" imgH="4932091" progId="Excel.Chart.8">
                    <p:embed/>
                  </p:oleObj>
                </mc:Choice>
                <mc:Fallback>
                  <p:oleObj r:id="rId6" imgW="8907028" imgH="4932091" progId="Excel.Chart.8">
                    <p:embed/>
                    <p:pic>
                      <p:nvPicPr>
                        <p:cNvPr id="14346" name="图表 10"/>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34" y="42507"/>
                          <a:ext cx="8897336" cy="487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4347" name="文本框 13"/>
          <p:cNvSpPr txBox="1">
            <a:spLocks noChangeArrowheads="1"/>
          </p:cNvSpPr>
          <p:nvPr/>
        </p:nvSpPr>
        <p:spPr bwMode="auto">
          <a:xfrm>
            <a:off x="450056" y="873919"/>
            <a:ext cx="1944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 HERE</a:t>
            </a:r>
            <a:endParaRPr lang="zh-CN" altLang="en-US" sz="1200">
              <a:solidFill>
                <a:schemeClr val="bg1"/>
              </a:solidFill>
              <a:latin typeface="Arial" pitchFamily="34" charset="0"/>
              <a:cs typeface="Arial" pitchFamily="34" charset="0"/>
            </a:endParaRPr>
          </a:p>
        </p:txBody>
      </p:sp>
      <p:sp>
        <p:nvSpPr>
          <p:cNvPr id="14348" name="任意多边形 16"/>
          <p:cNvSpPr>
            <a:spLocks/>
          </p:cNvSpPr>
          <p:nvPr/>
        </p:nvSpPr>
        <p:spPr bwMode="auto">
          <a:xfrm>
            <a:off x="294085" y="927497"/>
            <a:ext cx="155972" cy="155972"/>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4349" name="直接连接符 17"/>
          <p:cNvCxnSpPr>
            <a:cxnSpLocks noChangeShapeType="1"/>
          </p:cNvCxnSpPr>
          <p:nvPr/>
        </p:nvCxnSpPr>
        <p:spPr bwMode="auto">
          <a:xfrm>
            <a:off x="7178279" y="1139429"/>
            <a:ext cx="0" cy="1153715"/>
          </a:xfrm>
          <a:prstGeom prst="line">
            <a:avLst/>
          </a:prstGeom>
          <a:noFill/>
          <a:ln w="15875"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4350" name="矩形 18"/>
          <p:cNvSpPr>
            <a:spLocks noChangeArrowheads="1"/>
          </p:cNvSpPr>
          <p:nvPr/>
        </p:nvSpPr>
        <p:spPr bwMode="auto">
          <a:xfrm>
            <a:off x="7264004" y="1103710"/>
            <a:ext cx="1676400" cy="122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Don’t forget the things you once you owned. Treasure the things you can’t get. Don't give up the things that belong to you and keep those lost things in memory. </a:t>
            </a:r>
            <a:r>
              <a:rPr lang="zh-CN" altLang="en-US" sz="1050">
                <a:solidFill>
                  <a:schemeClr val="bg1"/>
                </a:solidFill>
                <a:latin typeface="Arial" pitchFamily="34" charset="0"/>
              </a:rPr>
              <a:t>　</a:t>
            </a:r>
          </a:p>
        </p:txBody>
      </p:sp>
    </p:spTree>
    <p:extLst>
      <p:ext uri="{BB962C8B-B14F-4D97-AF65-F5344CB8AC3E}">
        <p14:creationId xmlns:p14="http://schemas.microsoft.com/office/powerpoint/2010/main" val="207278473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347"/>
                                        </p:tgtEl>
                                        <p:attrNameLst>
                                          <p:attrName>style.visibility</p:attrName>
                                        </p:attrNameLst>
                                      </p:cBhvr>
                                      <p:to>
                                        <p:strVal val="visible"/>
                                      </p:to>
                                    </p:set>
                                    <p:anim calcmode="lin" valueType="num">
                                      <p:cBhvr additive="base">
                                        <p:cTn id="7" dur="500"/>
                                        <p:tgtEl>
                                          <p:spTgt spid="14347"/>
                                        </p:tgtEl>
                                        <p:attrNameLst>
                                          <p:attrName>ppt_y</p:attrName>
                                        </p:attrNameLst>
                                      </p:cBhvr>
                                      <p:tavLst>
                                        <p:tav tm="0">
                                          <p:val>
                                            <p:strVal val="#ppt_y+#ppt_h*1.125000"/>
                                          </p:val>
                                        </p:tav>
                                        <p:tav tm="100000">
                                          <p:val>
                                            <p:strVal val="#ppt_y"/>
                                          </p:val>
                                        </p:tav>
                                      </p:tavLst>
                                    </p:anim>
                                    <p:animEffect transition="in" filter="wipe(up)">
                                      <p:cBhvr>
                                        <p:cTn id="8" dur="500"/>
                                        <p:tgtEl>
                                          <p:spTgt spid="14347"/>
                                        </p:tgtEl>
                                      </p:cBhvr>
                                    </p:animEffect>
                                  </p:childTnLst>
                                </p:cTn>
                              </p:par>
                            </p:childTnLst>
                          </p:cTn>
                        </p:par>
                        <p:par>
                          <p:cTn id="9" fill="hold" nodeType="afterGroup">
                            <p:stCondLst>
                              <p:cond delay="500"/>
                            </p:stCondLst>
                            <p:childTnLst>
                              <p:par>
                                <p:cTn id="10" presetID="10" presetClass="entr" presetSubtype="0" fill="hold" nodeType="afterEffect">
                                  <p:stCondLst>
                                    <p:cond delay="0"/>
                                  </p:stCondLst>
                                  <p:childTnLst>
                                    <p:set>
                                      <p:cBhvr>
                                        <p:cTn id="11" dur="1" fill="hold">
                                          <p:stCondLst>
                                            <p:cond delay="0"/>
                                          </p:stCondLst>
                                        </p:cTn>
                                        <p:tgtEl>
                                          <p:spTgt spid="14344"/>
                                        </p:tgtEl>
                                        <p:attrNameLst>
                                          <p:attrName>style.visibility</p:attrName>
                                        </p:attrNameLst>
                                      </p:cBhvr>
                                      <p:to>
                                        <p:strVal val="visible"/>
                                      </p:to>
                                    </p:set>
                                    <p:animEffect transition="in" filter="fade">
                                      <p:cBhvr>
                                        <p:cTn id="12" dur="500"/>
                                        <p:tgtEl>
                                          <p:spTgt spid="14344"/>
                                        </p:tgtEl>
                                      </p:cBhvr>
                                    </p:animEffect>
                                  </p:childTnLst>
                                </p:cTn>
                              </p:par>
                            </p:childTnLst>
                          </p:cTn>
                        </p:par>
                        <p:par>
                          <p:cTn id="13" fill="hold" nodeType="afterGroup">
                            <p:stCondLst>
                              <p:cond delay="1000"/>
                            </p:stCondLst>
                            <p:childTnLst>
                              <p:par>
                                <p:cTn id="14" presetID="22" presetClass="entr" presetSubtype="1" fill="hold" nodeType="afterEffect">
                                  <p:stCondLst>
                                    <p:cond delay="0"/>
                                  </p:stCondLst>
                                  <p:childTnLst>
                                    <p:set>
                                      <p:cBhvr>
                                        <p:cTn id="15" dur="1" fill="hold">
                                          <p:stCondLst>
                                            <p:cond delay="0"/>
                                          </p:stCondLst>
                                        </p:cTn>
                                        <p:tgtEl>
                                          <p:spTgt spid="14349"/>
                                        </p:tgtEl>
                                        <p:attrNameLst>
                                          <p:attrName>style.visibility</p:attrName>
                                        </p:attrNameLst>
                                      </p:cBhvr>
                                      <p:to>
                                        <p:strVal val="visible"/>
                                      </p:to>
                                    </p:set>
                                    <p:animEffect transition="in" filter="wipe(up)">
                                      <p:cBhvr>
                                        <p:cTn id="16" dur="500"/>
                                        <p:tgtEl>
                                          <p:spTgt spid="14349"/>
                                        </p:tgtEl>
                                      </p:cBhvr>
                                    </p:animEffect>
                                  </p:childTnLst>
                                </p:cTn>
                              </p:par>
                            </p:childTnLst>
                          </p:cTn>
                        </p:par>
                        <p:par>
                          <p:cTn id="17" fill="hold" nodeType="afterGroup">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4350"/>
                                        </p:tgtEl>
                                        <p:attrNameLst>
                                          <p:attrName>style.visibility</p:attrName>
                                        </p:attrNameLst>
                                      </p:cBhvr>
                                      <p:to>
                                        <p:strVal val="visible"/>
                                      </p:to>
                                    </p:set>
                                    <p:anim calcmode="lin" valueType="num">
                                      <p:cBhvr>
                                        <p:cTn id="20" dur="500" fill="hold"/>
                                        <p:tgtEl>
                                          <p:spTgt spid="14350"/>
                                        </p:tgtEl>
                                        <p:attrNameLst>
                                          <p:attrName>ppt_w</p:attrName>
                                        </p:attrNameLst>
                                      </p:cBhvr>
                                      <p:tavLst>
                                        <p:tav tm="0">
                                          <p:val>
                                            <p:strVal val="#ppt_w+.3"/>
                                          </p:val>
                                        </p:tav>
                                        <p:tav tm="100000">
                                          <p:val>
                                            <p:strVal val="#ppt_w"/>
                                          </p:val>
                                        </p:tav>
                                      </p:tavLst>
                                    </p:anim>
                                    <p:anim calcmode="lin" valueType="num">
                                      <p:cBhvr>
                                        <p:cTn id="21" dur="500" fill="hold"/>
                                        <p:tgtEl>
                                          <p:spTgt spid="14350"/>
                                        </p:tgtEl>
                                        <p:attrNameLst>
                                          <p:attrName>ppt_h</p:attrName>
                                        </p:attrNameLst>
                                      </p:cBhvr>
                                      <p:tavLst>
                                        <p:tav tm="0">
                                          <p:val>
                                            <p:strVal val="#ppt_h"/>
                                          </p:val>
                                        </p:tav>
                                        <p:tav tm="100000">
                                          <p:val>
                                            <p:strVal val="#ppt_h"/>
                                          </p:val>
                                        </p:tav>
                                      </p:tavLst>
                                    </p:anim>
                                    <p:animEffect transition="in" filter="fade">
                                      <p:cBhvr>
                                        <p:cTn id="22" dur="500"/>
                                        <p:tgtEl>
                                          <p:spTgt spid="14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utoUpdateAnimBg="0"/>
      <p:bldP spid="1435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4"/>
          <p:cNvGrpSpPr/>
          <p:nvPr/>
        </p:nvGrpSpPr>
        <p:grpSpPr>
          <a:xfrm>
            <a:off x="834608" y="1006662"/>
            <a:ext cx="4316444" cy="2147902"/>
            <a:chOff x="538789" y="1131575"/>
            <a:chExt cx="5819028" cy="2895599"/>
          </a:xfrm>
          <a:solidFill>
            <a:schemeClr val="bg1">
              <a:lumMod val="85000"/>
            </a:schemeClr>
          </a:solidFill>
        </p:grpSpPr>
        <p:grpSp>
          <p:nvGrpSpPr>
            <p:cNvPr id="3" name="Group 341"/>
            <p:cNvGrpSpPr/>
            <p:nvPr/>
          </p:nvGrpSpPr>
          <p:grpSpPr>
            <a:xfrm>
              <a:off x="2984512" y="2355982"/>
              <a:ext cx="1110006" cy="1241414"/>
              <a:chOff x="4097338" y="2217738"/>
              <a:chExt cx="1139825" cy="1274763"/>
            </a:xfrm>
            <a:grpFill/>
          </p:grpSpPr>
          <p:sp>
            <p:nvSpPr>
              <p:cNvPr id="174"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4" name="Group 274"/>
            <p:cNvGrpSpPr/>
            <p:nvPr/>
          </p:nvGrpSpPr>
          <p:grpSpPr>
            <a:xfrm>
              <a:off x="1945621" y="2801220"/>
              <a:ext cx="759070" cy="1225954"/>
              <a:chOff x="3030538" y="2674938"/>
              <a:chExt cx="779463" cy="1258888"/>
            </a:xfrm>
            <a:grpFill/>
          </p:grpSpPr>
          <p:sp>
            <p:nvSpPr>
              <p:cNvPr id="172"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 name="Group 277"/>
            <p:cNvGrpSpPr/>
            <p:nvPr/>
          </p:nvGrpSpPr>
          <p:grpSpPr>
            <a:xfrm>
              <a:off x="538789" y="1131575"/>
              <a:ext cx="2523022" cy="1757766"/>
              <a:chOff x="1585913" y="960438"/>
              <a:chExt cx="2590800" cy="1804987"/>
            </a:xfrm>
            <a:grpFill/>
          </p:grpSpPr>
          <p:sp>
            <p:nvSpPr>
              <p:cNvPr id="109"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 name="Group 345"/>
            <p:cNvGrpSpPr/>
            <p:nvPr/>
          </p:nvGrpSpPr>
          <p:grpSpPr>
            <a:xfrm>
              <a:off x="3103551" y="1256797"/>
              <a:ext cx="669405" cy="1125467"/>
              <a:chOff x="4219575" y="1089025"/>
              <a:chExt cx="687388" cy="1155701"/>
            </a:xfrm>
            <a:grpFill/>
          </p:grpSpPr>
          <p:sp>
            <p:nvSpPr>
              <p:cNvPr id="94"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95" name="Group 343"/>
              <p:cNvGrpSpPr/>
              <p:nvPr/>
            </p:nvGrpSpPr>
            <p:grpSpPr>
              <a:xfrm>
                <a:off x="4219575" y="1089025"/>
                <a:ext cx="687388" cy="1155701"/>
                <a:chOff x="4219575" y="1089025"/>
                <a:chExt cx="687388" cy="1155701"/>
              </a:xfrm>
              <a:grpFill/>
            </p:grpSpPr>
            <p:sp>
              <p:nvSpPr>
                <p:cNvPr id="96"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7" name="Group 363"/>
            <p:cNvGrpSpPr/>
            <p:nvPr/>
          </p:nvGrpSpPr>
          <p:grpSpPr>
            <a:xfrm>
              <a:off x="5105582" y="3000650"/>
              <a:ext cx="941496" cy="822457"/>
              <a:chOff x="6275388" y="2879725"/>
              <a:chExt cx="966788" cy="844551"/>
            </a:xfrm>
            <a:grpFill/>
          </p:grpSpPr>
          <p:sp>
            <p:nvSpPr>
              <p:cNvPr id="76"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77" name="Group 361"/>
              <p:cNvGrpSpPr/>
              <p:nvPr/>
            </p:nvGrpSpPr>
            <p:grpSpPr>
              <a:xfrm>
                <a:off x="6275388" y="2917825"/>
                <a:ext cx="966788" cy="806451"/>
                <a:chOff x="6275388" y="2917825"/>
                <a:chExt cx="966788" cy="806451"/>
              </a:xfrm>
              <a:grpFill/>
            </p:grpSpPr>
            <p:sp>
              <p:nvSpPr>
                <p:cNvPr id="78"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8" name="Group 383"/>
            <p:cNvGrpSpPr/>
            <p:nvPr/>
          </p:nvGrpSpPr>
          <p:grpSpPr>
            <a:xfrm>
              <a:off x="3584348" y="1207327"/>
              <a:ext cx="2773469" cy="1960289"/>
              <a:chOff x="4713288" y="1038225"/>
              <a:chExt cx="2847975" cy="2012950"/>
            </a:xfrm>
            <a:grpFill/>
          </p:grpSpPr>
          <p:sp>
            <p:nvSpPr>
              <p:cNvPr id="9"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82" name="Group 465"/>
          <p:cNvGrpSpPr/>
          <p:nvPr/>
        </p:nvGrpSpPr>
        <p:grpSpPr>
          <a:xfrm>
            <a:off x="1910358" y="2131644"/>
            <a:ext cx="538982" cy="538982"/>
            <a:chOff x="2055977" y="2917001"/>
            <a:chExt cx="767013" cy="767013"/>
          </a:xfrm>
          <a:solidFill>
            <a:schemeClr val="bg1"/>
          </a:solidFill>
        </p:grpSpPr>
        <p:sp>
          <p:nvSpPr>
            <p:cNvPr id="183" name="Oval 228"/>
            <p:cNvSpPr/>
            <p:nvPr/>
          </p:nvSpPr>
          <p:spPr>
            <a:xfrm>
              <a:off x="2055977" y="2917001"/>
              <a:ext cx="767013" cy="767013"/>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4" name="Text Placeholder 3"/>
            <p:cNvSpPr txBox="1">
              <a:spLocks/>
            </p:cNvSpPr>
            <p:nvPr/>
          </p:nvSpPr>
          <p:spPr>
            <a:xfrm>
              <a:off x="2158994" y="3136263"/>
              <a:ext cx="560978" cy="328492"/>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500" dirty="0">
                  <a:solidFill>
                    <a:schemeClr val="tx1"/>
                  </a:solidFill>
                  <a:latin typeface="Arial" panose="020B0604020202020204" pitchFamily="34" charset="0"/>
                  <a:cs typeface="Arial" panose="020B0604020202020204" pitchFamily="34" charset="0"/>
                </a:rPr>
                <a:t>50%</a:t>
              </a:r>
            </a:p>
          </p:txBody>
        </p:sp>
      </p:grpSp>
      <p:grpSp>
        <p:nvGrpSpPr>
          <p:cNvPr id="185" name="Group 461"/>
          <p:cNvGrpSpPr/>
          <p:nvPr/>
        </p:nvGrpSpPr>
        <p:grpSpPr>
          <a:xfrm>
            <a:off x="1322349" y="1128792"/>
            <a:ext cx="634164" cy="634164"/>
            <a:chOff x="1217540" y="1555314"/>
            <a:chExt cx="902464" cy="902464"/>
          </a:xfrm>
          <a:solidFill>
            <a:schemeClr val="bg1"/>
          </a:solidFill>
        </p:grpSpPr>
        <p:sp>
          <p:nvSpPr>
            <p:cNvPr id="186" name="Oval 227"/>
            <p:cNvSpPr/>
            <p:nvPr/>
          </p:nvSpPr>
          <p:spPr>
            <a:xfrm>
              <a:off x="1217540" y="1555314"/>
              <a:ext cx="902464" cy="9024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7" name="Text Placeholder 3"/>
            <p:cNvSpPr txBox="1">
              <a:spLocks/>
            </p:cNvSpPr>
            <p:nvPr/>
          </p:nvSpPr>
          <p:spPr>
            <a:xfrm>
              <a:off x="1388284" y="1842302"/>
              <a:ext cx="560980" cy="328492"/>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500" dirty="0">
                  <a:solidFill>
                    <a:schemeClr val="tx1"/>
                  </a:solidFill>
                  <a:latin typeface="Arial" panose="020B0604020202020204" pitchFamily="34" charset="0"/>
                  <a:cs typeface="Arial" panose="020B0604020202020204" pitchFamily="34" charset="0"/>
                </a:rPr>
                <a:t>60%</a:t>
              </a:r>
            </a:p>
          </p:txBody>
        </p:sp>
      </p:grpSp>
      <p:grpSp>
        <p:nvGrpSpPr>
          <p:cNvPr id="188" name="Group 463"/>
          <p:cNvGrpSpPr/>
          <p:nvPr/>
        </p:nvGrpSpPr>
        <p:grpSpPr>
          <a:xfrm>
            <a:off x="3649891" y="1195168"/>
            <a:ext cx="893336" cy="893336"/>
            <a:chOff x="4315448" y="1515048"/>
            <a:chExt cx="1271285" cy="1271285"/>
          </a:xfrm>
          <a:solidFill>
            <a:schemeClr val="bg1"/>
          </a:solidFill>
        </p:grpSpPr>
        <p:sp>
          <p:nvSpPr>
            <p:cNvPr id="189" name="Oval 230"/>
            <p:cNvSpPr/>
            <p:nvPr/>
          </p:nvSpPr>
          <p:spPr>
            <a:xfrm>
              <a:off x="4315448" y="1515048"/>
              <a:ext cx="1271285" cy="127128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0" name="Text Placeholder 3"/>
            <p:cNvSpPr txBox="1">
              <a:spLocks/>
            </p:cNvSpPr>
            <p:nvPr/>
          </p:nvSpPr>
          <p:spPr>
            <a:xfrm>
              <a:off x="4578075" y="1953596"/>
              <a:ext cx="746030" cy="394191"/>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800" dirty="0">
                  <a:solidFill>
                    <a:schemeClr val="tx1"/>
                  </a:solidFill>
                  <a:latin typeface="Arial" panose="020B0604020202020204" pitchFamily="34" charset="0"/>
                  <a:cs typeface="Arial" panose="020B0604020202020204" pitchFamily="34" charset="0"/>
                </a:rPr>
                <a:t>90%</a:t>
              </a:r>
            </a:p>
          </p:txBody>
        </p:sp>
      </p:grpSp>
      <p:grpSp>
        <p:nvGrpSpPr>
          <p:cNvPr id="191" name="Group 464"/>
          <p:cNvGrpSpPr/>
          <p:nvPr/>
        </p:nvGrpSpPr>
        <p:grpSpPr>
          <a:xfrm>
            <a:off x="2949887" y="2086346"/>
            <a:ext cx="436920" cy="436920"/>
            <a:chOff x="3489577" y="2804611"/>
            <a:chExt cx="621771" cy="621771"/>
          </a:xfrm>
          <a:solidFill>
            <a:schemeClr val="bg1"/>
          </a:solidFill>
        </p:grpSpPr>
        <p:sp>
          <p:nvSpPr>
            <p:cNvPr id="192" name="Oval 232"/>
            <p:cNvSpPr/>
            <p:nvPr/>
          </p:nvSpPr>
          <p:spPr>
            <a:xfrm>
              <a:off x="3489577" y="2804611"/>
              <a:ext cx="621771" cy="62177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3" name="Text Placeholder 3"/>
            <p:cNvSpPr txBox="1">
              <a:spLocks/>
            </p:cNvSpPr>
            <p:nvPr/>
          </p:nvSpPr>
          <p:spPr>
            <a:xfrm>
              <a:off x="3567328" y="2984100"/>
              <a:ext cx="466268" cy="262794"/>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00" dirty="0">
                  <a:solidFill>
                    <a:schemeClr val="tx1"/>
                  </a:solidFill>
                  <a:latin typeface="Arial" panose="020B0604020202020204" pitchFamily="34" charset="0"/>
                  <a:cs typeface="Arial" panose="020B0604020202020204" pitchFamily="34" charset="0"/>
                </a:rPr>
                <a:t>40%</a:t>
              </a:r>
            </a:p>
          </p:txBody>
        </p:sp>
      </p:grpSp>
      <p:sp>
        <p:nvSpPr>
          <p:cNvPr id="204" name="Flowchart: Off-page Connector 63"/>
          <p:cNvSpPr/>
          <p:nvPr/>
        </p:nvSpPr>
        <p:spPr>
          <a:xfrm>
            <a:off x="5674601" y="765090"/>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5" name="Flowchart: Off-page Connector 63"/>
          <p:cNvSpPr/>
          <p:nvPr/>
        </p:nvSpPr>
        <p:spPr>
          <a:xfrm>
            <a:off x="5674601" y="1436619"/>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6" name="Flowchart: Off-page Connector 63"/>
          <p:cNvSpPr/>
          <p:nvPr/>
        </p:nvSpPr>
        <p:spPr>
          <a:xfrm>
            <a:off x="5674601" y="2779674"/>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7" name="Flowchart: Off-page Connector 63"/>
          <p:cNvSpPr/>
          <p:nvPr/>
        </p:nvSpPr>
        <p:spPr>
          <a:xfrm>
            <a:off x="5674601" y="2108147"/>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8" name="文本框 207"/>
          <p:cNvSpPr txBox="1"/>
          <p:nvPr/>
        </p:nvSpPr>
        <p:spPr>
          <a:xfrm>
            <a:off x="6029233" y="618122"/>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09" name="文本框 208"/>
          <p:cNvSpPr txBox="1"/>
          <p:nvPr/>
        </p:nvSpPr>
        <p:spPr>
          <a:xfrm>
            <a:off x="6029233" y="1318837"/>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10" name="文本框 209"/>
          <p:cNvSpPr txBox="1"/>
          <p:nvPr/>
        </p:nvSpPr>
        <p:spPr>
          <a:xfrm>
            <a:off x="6029233" y="2000522"/>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11" name="文本框 210"/>
          <p:cNvSpPr txBox="1"/>
          <p:nvPr/>
        </p:nvSpPr>
        <p:spPr>
          <a:xfrm>
            <a:off x="6029233" y="2701237"/>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Tree>
    <p:extLst>
      <p:ext uri="{BB962C8B-B14F-4D97-AF65-F5344CB8AC3E}">
        <p14:creationId xmlns:p14="http://schemas.microsoft.com/office/powerpoint/2010/main" val="327526618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250"/>
                                  </p:stCondLst>
                                  <p:childTnLst>
                                    <p:set>
                                      <p:cBhvr>
                                        <p:cTn id="11" dur="1" fill="hold">
                                          <p:stCondLst>
                                            <p:cond delay="0"/>
                                          </p:stCondLst>
                                        </p:cTn>
                                        <p:tgtEl>
                                          <p:spTgt spid="188"/>
                                        </p:tgtEl>
                                        <p:attrNameLst>
                                          <p:attrName>style.visibility</p:attrName>
                                        </p:attrNameLst>
                                      </p:cBhvr>
                                      <p:to>
                                        <p:strVal val="visible"/>
                                      </p:to>
                                    </p:set>
                                    <p:anim calcmode="lin" valueType="num">
                                      <p:cBhvr>
                                        <p:cTn id="12" dur="500" fill="hold"/>
                                        <p:tgtEl>
                                          <p:spTgt spid="188"/>
                                        </p:tgtEl>
                                        <p:attrNameLst>
                                          <p:attrName>ppt_w</p:attrName>
                                        </p:attrNameLst>
                                      </p:cBhvr>
                                      <p:tavLst>
                                        <p:tav tm="0">
                                          <p:val>
                                            <p:fltVal val="0"/>
                                          </p:val>
                                        </p:tav>
                                        <p:tav tm="100000">
                                          <p:val>
                                            <p:strVal val="#ppt_w"/>
                                          </p:val>
                                        </p:tav>
                                      </p:tavLst>
                                    </p:anim>
                                    <p:anim calcmode="lin" valueType="num">
                                      <p:cBhvr>
                                        <p:cTn id="13" dur="500" fill="hold"/>
                                        <p:tgtEl>
                                          <p:spTgt spid="188"/>
                                        </p:tgtEl>
                                        <p:attrNameLst>
                                          <p:attrName>ppt_h</p:attrName>
                                        </p:attrNameLst>
                                      </p:cBhvr>
                                      <p:tavLst>
                                        <p:tav tm="0">
                                          <p:val>
                                            <p:fltVal val="0"/>
                                          </p:val>
                                        </p:tav>
                                        <p:tav tm="100000">
                                          <p:val>
                                            <p:strVal val="#ppt_h"/>
                                          </p:val>
                                        </p:tav>
                                      </p:tavLst>
                                    </p:anim>
                                    <p:animEffect transition="in" filter="fade">
                                      <p:cBhvr>
                                        <p:cTn id="14" dur="500"/>
                                        <p:tgtEl>
                                          <p:spTgt spid="188"/>
                                        </p:tgtEl>
                                      </p:cBhvr>
                                    </p:animEffect>
                                  </p:childTnLst>
                                </p:cTn>
                              </p:par>
                              <p:par>
                                <p:cTn id="15" presetID="53" presetClass="entr" presetSubtype="16" fill="hold" nodeType="withEffect">
                                  <p:stCondLst>
                                    <p:cond delay="500"/>
                                  </p:stCondLst>
                                  <p:childTnLst>
                                    <p:set>
                                      <p:cBhvr>
                                        <p:cTn id="16" dur="1" fill="hold">
                                          <p:stCondLst>
                                            <p:cond delay="0"/>
                                          </p:stCondLst>
                                        </p:cTn>
                                        <p:tgtEl>
                                          <p:spTgt spid="185"/>
                                        </p:tgtEl>
                                        <p:attrNameLst>
                                          <p:attrName>style.visibility</p:attrName>
                                        </p:attrNameLst>
                                      </p:cBhvr>
                                      <p:to>
                                        <p:strVal val="visible"/>
                                      </p:to>
                                    </p:set>
                                    <p:anim calcmode="lin" valueType="num">
                                      <p:cBhvr>
                                        <p:cTn id="17" dur="500" fill="hold"/>
                                        <p:tgtEl>
                                          <p:spTgt spid="185"/>
                                        </p:tgtEl>
                                        <p:attrNameLst>
                                          <p:attrName>ppt_w</p:attrName>
                                        </p:attrNameLst>
                                      </p:cBhvr>
                                      <p:tavLst>
                                        <p:tav tm="0">
                                          <p:val>
                                            <p:fltVal val="0"/>
                                          </p:val>
                                        </p:tav>
                                        <p:tav tm="100000">
                                          <p:val>
                                            <p:strVal val="#ppt_w"/>
                                          </p:val>
                                        </p:tav>
                                      </p:tavLst>
                                    </p:anim>
                                    <p:anim calcmode="lin" valueType="num">
                                      <p:cBhvr>
                                        <p:cTn id="18" dur="500" fill="hold"/>
                                        <p:tgtEl>
                                          <p:spTgt spid="185"/>
                                        </p:tgtEl>
                                        <p:attrNameLst>
                                          <p:attrName>ppt_h</p:attrName>
                                        </p:attrNameLst>
                                      </p:cBhvr>
                                      <p:tavLst>
                                        <p:tav tm="0">
                                          <p:val>
                                            <p:fltVal val="0"/>
                                          </p:val>
                                        </p:tav>
                                        <p:tav tm="100000">
                                          <p:val>
                                            <p:strVal val="#ppt_h"/>
                                          </p:val>
                                        </p:tav>
                                      </p:tavLst>
                                    </p:anim>
                                    <p:animEffect transition="in" filter="fade">
                                      <p:cBhvr>
                                        <p:cTn id="19" dur="500"/>
                                        <p:tgtEl>
                                          <p:spTgt spid="185"/>
                                        </p:tgtEl>
                                      </p:cBhvr>
                                    </p:animEffect>
                                  </p:childTnLst>
                                </p:cTn>
                              </p:par>
                              <p:par>
                                <p:cTn id="20" presetID="53" presetClass="entr" presetSubtype="16" fill="hold" nodeType="withEffect">
                                  <p:stCondLst>
                                    <p:cond delay="750"/>
                                  </p:stCondLst>
                                  <p:childTnLst>
                                    <p:set>
                                      <p:cBhvr>
                                        <p:cTn id="21" dur="1" fill="hold">
                                          <p:stCondLst>
                                            <p:cond delay="0"/>
                                          </p:stCondLst>
                                        </p:cTn>
                                        <p:tgtEl>
                                          <p:spTgt spid="182"/>
                                        </p:tgtEl>
                                        <p:attrNameLst>
                                          <p:attrName>style.visibility</p:attrName>
                                        </p:attrNameLst>
                                      </p:cBhvr>
                                      <p:to>
                                        <p:strVal val="visible"/>
                                      </p:to>
                                    </p:set>
                                    <p:anim calcmode="lin" valueType="num">
                                      <p:cBhvr>
                                        <p:cTn id="22" dur="500" fill="hold"/>
                                        <p:tgtEl>
                                          <p:spTgt spid="182"/>
                                        </p:tgtEl>
                                        <p:attrNameLst>
                                          <p:attrName>ppt_w</p:attrName>
                                        </p:attrNameLst>
                                      </p:cBhvr>
                                      <p:tavLst>
                                        <p:tav tm="0">
                                          <p:val>
                                            <p:fltVal val="0"/>
                                          </p:val>
                                        </p:tav>
                                        <p:tav tm="100000">
                                          <p:val>
                                            <p:strVal val="#ppt_w"/>
                                          </p:val>
                                        </p:tav>
                                      </p:tavLst>
                                    </p:anim>
                                    <p:anim calcmode="lin" valueType="num">
                                      <p:cBhvr>
                                        <p:cTn id="23" dur="500" fill="hold"/>
                                        <p:tgtEl>
                                          <p:spTgt spid="182"/>
                                        </p:tgtEl>
                                        <p:attrNameLst>
                                          <p:attrName>ppt_h</p:attrName>
                                        </p:attrNameLst>
                                      </p:cBhvr>
                                      <p:tavLst>
                                        <p:tav tm="0">
                                          <p:val>
                                            <p:fltVal val="0"/>
                                          </p:val>
                                        </p:tav>
                                        <p:tav tm="100000">
                                          <p:val>
                                            <p:strVal val="#ppt_h"/>
                                          </p:val>
                                        </p:tav>
                                      </p:tavLst>
                                    </p:anim>
                                    <p:animEffect transition="in" filter="fade">
                                      <p:cBhvr>
                                        <p:cTn id="24" dur="500"/>
                                        <p:tgtEl>
                                          <p:spTgt spid="1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191"/>
                                        </p:tgtEl>
                                        <p:attrNameLst>
                                          <p:attrName>style.visibility</p:attrName>
                                        </p:attrNameLst>
                                      </p:cBhvr>
                                      <p:to>
                                        <p:strVal val="visible"/>
                                      </p:to>
                                    </p:set>
                                    <p:anim calcmode="lin" valueType="num">
                                      <p:cBhvr>
                                        <p:cTn id="27" dur="500" fill="hold"/>
                                        <p:tgtEl>
                                          <p:spTgt spid="191"/>
                                        </p:tgtEl>
                                        <p:attrNameLst>
                                          <p:attrName>ppt_w</p:attrName>
                                        </p:attrNameLst>
                                      </p:cBhvr>
                                      <p:tavLst>
                                        <p:tav tm="0">
                                          <p:val>
                                            <p:fltVal val="0"/>
                                          </p:val>
                                        </p:tav>
                                        <p:tav tm="100000">
                                          <p:val>
                                            <p:strVal val="#ppt_w"/>
                                          </p:val>
                                        </p:tav>
                                      </p:tavLst>
                                    </p:anim>
                                    <p:anim calcmode="lin" valueType="num">
                                      <p:cBhvr>
                                        <p:cTn id="28" dur="500" fill="hold"/>
                                        <p:tgtEl>
                                          <p:spTgt spid="191"/>
                                        </p:tgtEl>
                                        <p:attrNameLst>
                                          <p:attrName>ppt_h</p:attrName>
                                        </p:attrNameLst>
                                      </p:cBhvr>
                                      <p:tavLst>
                                        <p:tav tm="0">
                                          <p:val>
                                            <p:fltVal val="0"/>
                                          </p:val>
                                        </p:tav>
                                        <p:tav tm="100000">
                                          <p:val>
                                            <p:strVal val="#ppt_h"/>
                                          </p:val>
                                        </p:tav>
                                      </p:tavLst>
                                    </p:anim>
                                    <p:animEffect transition="in" filter="fade">
                                      <p:cBhvr>
                                        <p:cTn id="29" dur="500"/>
                                        <p:tgtEl>
                                          <p:spTgt spid="191"/>
                                        </p:tgtEl>
                                      </p:cBhvr>
                                    </p:animEffect>
                                  </p:childTnLst>
                                </p:cTn>
                              </p:par>
                              <p:par>
                                <p:cTn id="30" presetID="2" presetClass="entr" presetSubtype="4" fill="hold" grpId="0" nodeType="withEffect">
                                  <p:stCondLst>
                                    <p:cond delay="1250"/>
                                  </p:stCondLst>
                                  <p:childTnLst>
                                    <p:set>
                                      <p:cBhvr>
                                        <p:cTn id="31" dur="1" fill="hold">
                                          <p:stCondLst>
                                            <p:cond delay="0"/>
                                          </p:stCondLst>
                                        </p:cTn>
                                        <p:tgtEl>
                                          <p:spTgt spid="204"/>
                                        </p:tgtEl>
                                        <p:attrNameLst>
                                          <p:attrName>style.visibility</p:attrName>
                                        </p:attrNameLst>
                                      </p:cBhvr>
                                      <p:to>
                                        <p:strVal val="visible"/>
                                      </p:to>
                                    </p:set>
                                    <p:anim calcmode="lin" valueType="num">
                                      <p:cBhvr additive="base">
                                        <p:cTn id="32" dur="500" fill="hold"/>
                                        <p:tgtEl>
                                          <p:spTgt spid="204"/>
                                        </p:tgtEl>
                                        <p:attrNameLst>
                                          <p:attrName>ppt_x</p:attrName>
                                        </p:attrNameLst>
                                      </p:cBhvr>
                                      <p:tavLst>
                                        <p:tav tm="0">
                                          <p:val>
                                            <p:strVal val="#ppt_x"/>
                                          </p:val>
                                        </p:tav>
                                        <p:tav tm="100000">
                                          <p:val>
                                            <p:strVal val="#ppt_x"/>
                                          </p:val>
                                        </p:tav>
                                      </p:tavLst>
                                    </p:anim>
                                    <p:anim calcmode="lin" valueType="num">
                                      <p:cBhvr additive="base">
                                        <p:cTn id="33" dur="500" fill="hold"/>
                                        <p:tgtEl>
                                          <p:spTgt spid="20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25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ppt_x"/>
                                          </p:val>
                                        </p:tav>
                                        <p:tav tm="100000">
                                          <p:val>
                                            <p:strVal val="#ppt_x"/>
                                          </p:val>
                                        </p:tav>
                                      </p:tavLst>
                                    </p:anim>
                                    <p:anim calcmode="lin" valueType="num">
                                      <p:cBhvr additive="base">
                                        <p:cTn id="37" dur="500" fill="hold"/>
                                        <p:tgtEl>
                                          <p:spTgt spid="20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1500"/>
                                  </p:stCondLst>
                                  <p:childTnLst>
                                    <p:set>
                                      <p:cBhvr>
                                        <p:cTn id="39" dur="1" fill="hold">
                                          <p:stCondLst>
                                            <p:cond delay="0"/>
                                          </p:stCondLst>
                                        </p:cTn>
                                        <p:tgtEl>
                                          <p:spTgt spid="205"/>
                                        </p:tgtEl>
                                        <p:attrNameLst>
                                          <p:attrName>style.visibility</p:attrName>
                                        </p:attrNameLst>
                                      </p:cBhvr>
                                      <p:to>
                                        <p:strVal val="visible"/>
                                      </p:to>
                                    </p:set>
                                    <p:anim calcmode="lin" valueType="num">
                                      <p:cBhvr additive="base">
                                        <p:cTn id="40" dur="500" fill="hold"/>
                                        <p:tgtEl>
                                          <p:spTgt spid="205"/>
                                        </p:tgtEl>
                                        <p:attrNameLst>
                                          <p:attrName>ppt_x</p:attrName>
                                        </p:attrNameLst>
                                      </p:cBhvr>
                                      <p:tavLst>
                                        <p:tav tm="0">
                                          <p:val>
                                            <p:strVal val="#ppt_x"/>
                                          </p:val>
                                        </p:tav>
                                        <p:tav tm="100000">
                                          <p:val>
                                            <p:strVal val="#ppt_x"/>
                                          </p:val>
                                        </p:tav>
                                      </p:tavLst>
                                    </p:anim>
                                    <p:anim calcmode="lin" valueType="num">
                                      <p:cBhvr additive="base">
                                        <p:cTn id="41" dur="500" fill="hold"/>
                                        <p:tgtEl>
                                          <p:spTgt spid="20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500"/>
                                  </p:stCondLst>
                                  <p:childTnLst>
                                    <p:set>
                                      <p:cBhvr>
                                        <p:cTn id="43" dur="1" fill="hold">
                                          <p:stCondLst>
                                            <p:cond delay="0"/>
                                          </p:stCondLst>
                                        </p:cTn>
                                        <p:tgtEl>
                                          <p:spTgt spid="209"/>
                                        </p:tgtEl>
                                        <p:attrNameLst>
                                          <p:attrName>style.visibility</p:attrName>
                                        </p:attrNameLst>
                                      </p:cBhvr>
                                      <p:to>
                                        <p:strVal val="visible"/>
                                      </p:to>
                                    </p:set>
                                    <p:anim calcmode="lin" valueType="num">
                                      <p:cBhvr additive="base">
                                        <p:cTn id="44" dur="500" fill="hold"/>
                                        <p:tgtEl>
                                          <p:spTgt spid="209"/>
                                        </p:tgtEl>
                                        <p:attrNameLst>
                                          <p:attrName>ppt_x</p:attrName>
                                        </p:attrNameLst>
                                      </p:cBhvr>
                                      <p:tavLst>
                                        <p:tav tm="0">
                                          <p:val>
                                            <p:strVal val="#ppt_x"/>
                                          </p:val>
                                        </p:tav>
                                        <p:tav tm="100000">
                                          <p:val>
                                            <p:strVal val="#ppt_x"/>
                                          </p:val>
                                        </p:tav>
                                      </p:tavLst>
                                    </p:anim>
                                    <p:anim calcmode="lin" valueType="num">
                                      <p:cBhvr additive="base">
                                        <p:cTn id="45" dur="500" fill="hold"/>
                                        <p:tgtEl>
                                          <p:spTgt spid="20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750"/>
                                  </p:stCondLst>
                                  <p:childTnLst>
                                    <p:set>
                                      <p:cBhvr>
                                        <p:cTn id="47" dur="1" fill="hold">
                                          <p:stCondLst>
                                            <p:cond delay="0"/>
                                          </p:stCondLst>
                                        </p:cTn>
                                        <p:tgtEl>
                                          <p:spTgt spid="207"/>
                                        </p:tgtEl>
                                        <p:attrNameLst>
                                          <p:attrName>style.visibility</p:attrName>
                                        </p:attrNameLst>
                                      </p:cBhvr>
                                      <p:to>
                                        <p:strVal val="visible"/>
                                      </p:to>
                                    </p:set>
                                    <p:anim calcmode="lin" valueType="num">
                                      <p:cBhvr additive="base">
                                        <p:cTn id="48" dur="500" fill="hold"/>
                                        <p:tgtEl>
                                          <p:spTgt spid="207"/>
                                        </p:tgtEl>
                                        <p:attrNameLst>
                                          <p:attrName>ppt_x</p:attrName>
                                        </p:attrNameLst>
                                      </p:cBhvr>
                                      <p:tavLst>
                                        <p:tav tm="0">
                                          <p:val>
                                            <p:strVal val="#ppt_x"/>
                                          </p:val>
                                        </p:tav>
                                        <p:tav tm="100000">
                                          <p:val>
                                            <p:strVal val="#ppt_x"/>
                                          </p:val>
                                        </p:tav>
                                      </p:tavLst>
                                    </p:anim>
                                    <p:anim calcmode="lin" valueType="num">
                                      <p:cBhvr additive="base">
                                        <p:cTn id="49" dur="500" fill="hold"/>
                                        <p:tgtEl>
                                          <p:spTgt spid="20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750"/>
                                  </p:stCondLst>
                                  <p:childTnLst>
                                    <p:set>
                                      <p:cBhvr>
                                        <p:cTn id="51" dur="1" fill="hold">
                                          <p:stCondLst>
                                            <p:cond delay="0"/>
                                          </p:stCondLst>
                                        </p:cTn>
                                        <p:tgtEl>
                                          <p:spTgt spid="210"/>
                                        </p:tgtEl>
                                        <p:attrNameLst>
                                          <p:attrName>style.visibility</p:attrName>
                                        </p:attrNameLst>
                                      </p:cBhvr>
                                      <p:to>
                                        <p:strVal val="visible"/>
                                      </p:to>
                                    </p:set>
                                    <p:anim calcmode="lin" valueType="num">
                                      <p:cBhvr additive="base">
                                        <p:cTn id="52" dur="500" fill="hold"/>
                                        <p:tgtEl>
                                          <p:spTgt spid="210"/>
                                        </p:tgtEl>
                                        <p:attrNameLst>
                                          <p:attrName>ppt_x</p:attrName>
                                        </p:attrNameLst>
                                      </p:cBhvr>
                                      <p:tavLst>
                                        <p:tav tm="0">
                                          <p:val>
                                            <p:strVal val="#ppt_x"/>
                                          </p:val>
                                        </p:tav>
                                        <p:tav tm="100000">
                                          <p:val>
                                            <p:strVal val="#ppt_x"/>
                                          </p:val>
                                        </p:tav>
                                      </p:tavLst>
                                    </p:anim>
                                    <p:anim calcmode="lin" valueType="num">
                                      <p:cBhvr additive="base">
                                        <p:cTn id="53" dur="500" fill="hold"/>
                                        <p:tgtEl>
                                          <p:spTgt spid="21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000"/>
                                  </p:stCondLst>
                                  <p:childTnLst>
                                    <p:set>
                                      <p:cBhvr>
                                        <p:cTn id="55" dur="1" fill="hold">
                                          <p:stCondLst>
                                            <p:cond delay="0"/>
                                          </p:stCondLst>
                                        </p:cTn>
                                        <p:tgtEl>
                                          <p:spTgt spid="206"/>
                                        </p:tgtEl>
                                        <p:attrNameLst>
                                          <p:attrName>style.visibility</p:attrName>
                                        </p:attrNameLst>
                                      </p:cBhvr>
                                      <p:to>
                                        <p:strVal val="visible"/>
                                      </p:to>
                                    </p:set>
                                    <p:anim calcmode="lin" valueType="num">
                                      <p:cBhvr additive="base">
                                        <p:cTn id="56" dur="500" fill="hold"/>
                                        <p:tgtEl>
                                          <p:spTgt spid="206"/>
                                        </p:tgtEl>
                                        <p:attrNameLst>
                                          <p:attrName>ppt_x</p:attrName>
                                        </p:attrNameLst>
                                      </p:cBhvr>
                                      <p:tavLst>
                                        <p:tav tm="0">
                                          <p:val>
                                            <p:strVal val="#ppt_x"/>
                                          </p:val>
                                        </p:tav>
                                        <p:tav tm="100000">
                                          <p:val>
                                            <p:strVal val="#ppt_x"/>
                                          </p:val>
                                        </p:tav>
                                      </p:tavLst>
                                    </p:anim>
                                    <p:anim calcmode="lin" valueType="num">
                                      <p:cBhvr additive="base">
                                        <p:cTn id="57" dur="500" fill="hold"/>
                                        <p:tgtEl>
                                          <p:spTgt spid="20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2000"/>
                                  </p:stCondLst>
                                  <p:childTnLst>
                                    <p:set>
                                      <p:cBhvr>
                                        <p:cTn id="59" dur="1" fill="hold">
                                          <p:stCondLst>
                                            <p:cond delay="0"/>
                                          </p:stCondLst>
                                        </p:cTn>
                                        <p:tgtEl>
                                          <p:spTgt spid="211"/>
                                        </p:tgtEl>
                                        <p:attrNameLst>
                                          <p:attrName>style.visibility</p:attrName>
                                        </p:attrNameLst>
                                      </p:cBhvr>
                                      <p:to>
                                        <p:strVal val="visible"/>
                                      </p:to>
                                    </p:set>
                                    <p:anim calcmode="lin" valueType="num">
                                      <p:cBhvr additive="base">
                                        <p:cTn id="60" dur="500" fill="hold"/>
                                        <p:tgtEl>
                                          <p:spTgt spid="211"/>
                                        </p:tgtEl>
                                        <p:attrNameLst>
                                          <p:attrName>ppt_x</p:attrName>
                                        </p:attrNameLst>
                                      </p:cBhvr>
                                      <p:tavLst>
                                        <p:tav tm="0">
                                          <p:val>
                                            <p:strVal val="#ppt_x"/>
                                          </p:val>
                                        </p:tav>
                                        <p:tav tm="100000">
                                          <p:val>
                                            <p:strVal val="#ppt_x"/>
                                          </p:val>
                                        </p:tav>
                                      </p:tavLst>
                                    </p:anim>
                                    <p:anim calcmode="lin" valueType="num">
                                      <p:cBhvr additive="base">
                                        <p:cTn id="61" dur="500" fill="hold"/>
                                        <p:tgtEl>
                                          <p:spTgt spid="2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p:bldP spid="205" grpId="0" animBg="1"/>
      <p:bldP spid="206" grpId="0" animBg="1"/>
      <p:bldP spid="207" grpId="0" animBg="1"/>
      <p:bldP spid="208" grpId="0"/>
      <p:bldP spid="209" grpId="0"/>
      <p:bldP spid="210" grpId="0"/>
      <p:bldP spid="2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37281" y="793915"/>
            <a:ext cx="5640422" cy="2365828"/>
            <a:chOff x="2086280" y="1929410"/>
            <a:chExt cx="7520563" cy="3154437"/>
          </a:xfrm>
        </p:grpSpPr>
        <p:grpSp>
          <p:nvGrpSpPr>
            <p:cNvPr id="41" name="组合 40"/>
            <p:cNvGrpSpPr/>
            <p:nvPr/>
          </p:nvGrpSpPr>
          <p:grpSpPr>
            <a:xfrm>
              <a:off x="6319812" y="1943101"/>
              <a:ext cx="2958164" cy="1908810"/>
              <a:chOff x="6757637" y="1682716"/>
              <a:chExt cx="3765220" cy="2429579"/>
            </a:xfrm>
          </p:grpSpPr>
          <p:sp>
            <p:nvSpPr>
              <p:cNvPr id="37" name="Arc 21"/>
              <p:cNvSpPr/>
              <p:nvPr/>
            </p:nvSpPr>
            <p:spPr>
              <a:xfrm flipH="1">
                <a:off x="7480162" y="1900061"/>
                <a:ext cx="1966059" cy="1966058"/>
              </a:xfrm>
              <a:prstGeom prst="arc">
                <a:avLst>
                  <a:gd name="adj1" fmla="val 16200000"/>
                  <a:gd name="adj2" fmla="val 5426856"/>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6" name="Straight Connector 25"/>
              <p:cNvCxnSpPr/>
              <p:nvPr/>
            </p:nvCxnSpPr>
            <p:spPr>
              <a:xfrm flipH="1">
                <a:off x="6757637" y="2883090"/>
                <a:ext cx="23228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Rounded Rectangle 31"/>
              <p:cNvSpPr/>
              <p:nvPr/>
            </p:nvSpPr>
            <p:spPr>
              <a:xfrm flipH="1">
                <a:off x="8369584" y="168271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tx1"/>
                  </a:solidFill>
                </a:endParaRPr>
              </a:p>
            </p:txBody>
          </p:sp>
          <p:sp>
            <p:nvSpPr>
              <p:cNvPr id="39" name="Rounded Rectangle 32"/>
              <p:cNvSpPr/>
              <p:nvPr/>
            </p:nvSpPr>
            <p:spPr>
              <a:xfrm flipH="1">
                <a:off x="8369584" y="2671344"/>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40" name="Rounded Rectangle 33"/>
              <p:cNvSpPr/>
              <p:nvPr/>
            </p:nvSpPr>
            <p:spPr>
              <a:xfrm flipH="1">
                <a:off x="8369584" y="364289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grpSp>
        <p:sp>
          <p:nvSpPr>
            <p:cNvPr id="13" name="Sev01"/>
            <p:cNvSpPr>
              <a:spLocks noChangeAspect="1"/>
            </p:cNvSpPr>
            <p:nvPr/>
          </p:nvSpPr>
          <p:spPr>
            <a:xfrm flipH="1">
              <a:off x="2086280" y="3367315"/>
              <a:ext cx="997610" cy="997610"/>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tx1"/>
                </a:solidFill>
                <a:latin typeface="FontAwesome" pitchFamily="2" charset="0"/>
              </a:endParaRPr>
            </a:p>
          </p:txBody>
        </p:sp>
        <p:cxnSp>
          <p:nvCxnSpPr>
            <p:cNvPr id="16" name="Straight Connector 25"/>
            <p:cNvCxnSpPr/>
            <p:nvPr/>
          </p:nvCxnSpPr>
          <p:spPr>
            <a:xfrm flipH="1">
              <a:off x="3105150" y="3866118"/>
              <a:ext cx="19594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Arc 21"/>
            <p:cNvSpPr/>
            <p:nvPr/>
          </p:nvSpPr>
          <p:spPr>
            <a:xfrm flipH="1">
              <a:off x="3464331" y="2883089"/>
              <a:ext cx="1966059" cy="1966058"/>
            </a:xfrm>
            <a:prstGeom prst="arc">
              <a:avLst>
                <a:gd name="adj1" fmla="val 16200000"/>
                <a:gd name="adj2" fmla="val 5426856"/>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ounded Rectangle 31"/>
            <p:cNvSpPr/>
            <p:nvPr/>
          </p:nvSpPr>
          <p:spPr>
            <a:xfrm flipH="1">
              <a:off x="4353753" y="2654268"/>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tx1"/>
                </a:solidFill>
              </a:endParaRPr>
            </a:p>
          </p:txBody>
        </p:sp>
        <p:sp>
          <p:nvSpPr>
            <p:cNvPr id="22" name="Rounded Rectangle 32"/>
            <p:cNvSpPr/>
            <p:nvPr/>
          </p:nvSpPr>
          <p:spPr>
            <a:xfrm flipH="1">
              <a:off x="4353753" y="364289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23" name="Rounded Rectangle 33"/>
            <p:cNvSpPr/>
            <p:nvPr/>
          </p:nvSpPr>
          <p:spPr>
            <a:xfrm flipH="1">
              <a:off x="4353753" y="4614448"/>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44" name="Freeform 62"/>
            <p:cNvSpPr>
              <a:spLocks noEditPoints="1"/>
            </p:cNvSpPr>
            <p:nvPr/>
          </p:nvSpPr>
          <p:spPr bwMode="auto">
            <a:xfrm>
              <a:off x="2291234" y="3598192"/>
              <a:ext cx="598296" cy="533405"/>
            </a:xfrm>
            <a:custGeom>
              <a:avLst/>
              <a:gdLst>
                <a:gd name="T0" fmla="*/ 384 w 387"/>
                <a:gd name="T1" fmla="*/ 320 h 345"/>
                <a:gd name="T2" fmla="*/ 347 w 387"/>
                <a:gd name="T3" fmla="*/ 241 h 345"/>
                <a:gd name="T4" fmla="*/ 326 w 387"/>
                <a:gd name="T5" fmla="*/ 226 h 345"/>
                <a:gd name="T6" fmla="*/ 284 w 387"/>
                <a:gd name="T7" fmla="*/ 226 h 345"/>
                <a:gd name="T8" fmla="*/ 284 w 387"/>
                <a:gd name="T9" fmla="*/ 214 h 345"/>
                <a:gd name="T10" fmla="*/ 319 w 387"/>
                <a:gd name="T11" fmla="*/ 214 h 345"/>
                <a:gd name="T12" fmla="*/ 345 w 387"/>
                <a:gd name="T13" fmla="*/ 187 h 345"/>
                <a:gd name="T14" fmla="*/ 345 w 387"/>
                <a:gd name="T15" fmla="*/ 27 h 345"/>
                <a:gd name="T16" fmla="*/ 319 w 387"/>
                <a:gd name="T17" fmla="*/ 0 h 345"/>
                <a:gd name="T18" fmla="*/ 68 w 387"/>
                <a:gd name="T19" fmla="*/ 0 h 345"/>
                <a:gd name="T20" fmla="*/ 42 w 387"/>
                <a:gd name="T21" fmla="*/ 27 h 345"/>
                <a:gd name="T22" fmla="*/ 42 w 387"/>
                <a:gd name="T23" fmla="*/ 187 h 345"/>
                <a:gd name="T24" fmla="*/ 68 w 387"/>
                <a:gd name="T25" fmla="*/ 214 h 345"/>
                <a:gd name="T26" fmla="*/ 102 w 387"/>
                <a:gd name="T27" fmla="*/ 214 h 345"/>
                <a:gd name="T28" fmla="*/ 102 w 387"/>
                <a:gd name="T29" fmla="*/ 226 h 345"/>
                <a:gd name="T30" fmla="*/ 60 w 387"/>
                <a:gd name="T31" fmla="*/ 226 h 345"/>
                <a:gd name="T32" fmla="*/ 39 w 387"/>
                <a:gd name="T33" fmla="*/ 241 h 345"/>
                <a:gd name="T34" fmla="*/ 3 w 387"/>
                <a:gd name="T35" fmla="*/ 320 h 345"/>
                <a:gd name="T36" fmla="*/ 3 w 387"/>
                <a:gd name="T37" fmla="*/ 338 h 345"/>
                <a:gd name="T38" fmla="*/ 16 w 387"/>
                <a:gd name="T39" fmla="*/ 345 h 345"/>
                <a:gd name="T40" fmla="*/ 116 w 387"/>
                <a:gd name="T41" fmla="*/ 345 h 345"/>
                <a:gd name="T42" fmla="*/ 116 w 387"/>
                <a:gd name="T43" fmla="*/ 345 h 345"/>
                <a:gd name="T44" fmla="*/ 193 w 387"/>
                <a:gd name="T45" fmla="*/ 345 h 345"/>
                <a:gd name="T46" fmla="*/ 270 w 387"/>
                <a:gd name="T47" fmla="*/ 345 h 345"/>
                <a:gd name="T48" fmla="*/ 271 w 387"/>
                <a:gd name="T49" fmla="*/ 345 h 345"/>
                <a:gd name="T50" fmla="*/ 370 w 387"/>
                <a:gd name="T51" fmla="*/ 345 h 345"/>
                <a:gd name="T52" fmla="*/ 384 w 387"/>
                <a:gd name="T53" fmla="*/ 338 h 345"/>
                <a:gd name="T54" fmla="*/ 384 w 387"/>
                <a:gd name="T55" fmla="*/ 320 h 345"/>
                <a:gd name="T56" fmla="*/ 64 w 387"/>
                <a:gd name="T57" fmla="*/ 187 h 345"/>
                <a:gd name="T58" fmla="*/ 64 w 387"/>
                <a:gd name="T59" fmla="*/ 27 h 345"/>
                <a:gd name="T60" fmla="*/ 68 w 387"/>
                <a:gd name="T61" fmla="*/ 23 h 345"/>
                <a:gd name="T62" fmla="*/ 319 w 387"/>
                <a:gd name="T63" fmla="*/ 23 h 345"/>
                <a:gd name="T64" fmla="*/ 323 w 387"/>
                <a:gd name="T65" fmla="*/ 27 h 345"/>
                <a:gd name="T66" fmla="*/ 323 w 387"/>
                <a:gd name="T67" fmla="*/ 187 h 345"/>
                <a:gd name="T68" fmla="*/ 319 w 387"/>
                <a:gd name="T69" fmla="*/ 191 h 345"/>
                <a:gd name="T70" fmla="*/ 68 w 387"/>
                <a:gd name="T71" fmla="*/ 191 h 345"/>
                <a:gd name="T72" fmla="*/ 64 w 387"/>
                <a:gd name="T73" fmla="*/ 187 h 345"/>
                <a:gd name="T74" fmla="*/ 256 w 387"/>
                <a:gd name="T75" fmla="*/ 316 h 345"/>
                <a:gd name="T76" fmla="*/ 252 w 387"/>
                <a:gd name="T77" fmla="*/ 318 h 345"/>
                <a:gd name="T78" fmla="*/ 222 w 387"/>
                <a:gd name="T79" fmla="*/ 319 h 345"/>
                <a:gd name="T80" fmla="*/ 210 w 387"/>
                <a:gd name="T81" fmla="*/ 319 h 345"/>
                <a:gd name="T82" fmla="*/ 176 w 387"/>
                <a:gd name="T83" fmla="*/ 319 h 345"/>
                <a:gd name="T84" fmla="*/ 164 w 387"/>
                <a:gd name="T85" fmla="*/ 319 h 345"/>
                <a:gd name="T86" fmla="*/ 135 w 387"/>
                <a:gd name="T87" fmla="*/ 318 h 345"/>
                <a:gd name="T88" fmla="*/ 130 w 387"/>
                <a:gd name="T89" fmla="*/ 316 h 345"/>
                <a:gd name="T90" fmla="*/ 129 w 387"/>
                <a:gd name="T91" fmla="*/ 311 h 345"/>
                <a:gd name="T92" fmla="*/ 134 w 387"/>
                <a:gd name="T93" fmla="*/ 288 h 345"/>
                <a:gd name="T94" fmla="*/ 140 w 387"/>
                <a:gd name="T95" fmla="*/ 283 h 345"/>
                <a:gd name="T96" fmla="*/ 168 w 387"/>
                <a:gd name="T97" fmla="*/ 283 h 345"/>
                <a:gd name="T98" fmla="*/ 218 w 387"/>
                <a:gd name="T99" fmla="*/ 283 h 345"/>
                <a:gd name="T100" fmla="*/ 247 w 387"/>
                <a:gd name="T101" fmla="*/ 283 h 345"/>
                <a:gd name="T102" fmla="*/ 252 w 387"/>
                <a:gd name="T103" fmla="*/ 288 h 345"/>
                <a:gd name="T104" fmla="*/ 257 w 387"/>
                <a:gd name="T105" fmla="*/ 311 h 345"/>
                <a:gd name="T106" fmla="*/ 256 w 387"/>
                <a:gd name="T107" fmla="*/ 31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7" h="345">
                  <a:moveTo>
                    <a:pt x="384" y="320"/>
                  </a:moveTo>
                  <a:cubicBezTo>
                    <a:pt x="347" y="241"/>
                    <a:pt x="347" y="241"/>
                    <a:pt x="347" y="241"/>
                  </a:cubicBezTo>
                  <a:cubicBezTo>
                    <a:pt x="343" y="232"/>
                    <a:pt x="334" y="226"/>
                    <a:pt x="326" y="226"/>
                  </a:cubicBezTo>
                  <a:cubicBezTo>
                    <a:pt x="284" y="226"/>
                    <a:pt x="284" y="226"/>
                    <a:pt x="284" y="226"/>
                  </a:cubicBezTo>
                  <a:cubicBezTo>
                    <a:pt x="284" y="214"/>
                    <a:pt x="284" y="214"/>
                    <a:pt x="284" y="214"/>
                  </a:cubicBezTo>
                  <a:cubicBezTo>
                    <a:pt x="319" y="214"/>
                    <a:pt x="319" y="214"/>
                    <a:pt x="319" y="214"/>
                  </a:cubicBezTo>
                  <a:cubicBezTo>
                    <a:pt x="333" y="214"/>
                    <a:pt x="345" y="202"/>
                    <a:pt x="345" y="187"/>
                  </a:cubicBezTo>
                  <a:cubicBezTo>
                    <a:pt x="345" y="27"/>
                    <a:pt x="345" y="27"/>
                    <a:pt x="345" y="27"/>
                  </a:cubicBezTo>
                  <a:cubicBezTo>
                    <a:pt x="345" y="12"/>
                    <a:pt x="333" y="0"/>
                    <a:pt x="319" y="0"/>
                  </a:cubicBezTo>
                  <a:cubicBezTo>
                    <a:pt x="68" y="0"/>
                    <a:pt x="68" y="0"/>
                    <a:pt x="68" y="0"/>
                  </a:cubicBezTo>
                  <a:cubicBezTo>
                    <a:pt x="53" y="0"/>
                    <a:pt x="42" y="12"/>
                    <a:pt x="42" y="27"/>
                  </a:cubicBezTo>
                  <a:cubicBezTo>
                    <a:pt x="42" y="187"/>
                    <a:pt x="42" y="187"/>
                    <a:pt x="42" y="187"/>
                  </a:cubicBezTo>
                  <a:cubicBezTo>
                    <a:pt x="42" y="202"/>
                    <a:pt x="53" y="214"/>
                    <a:pt x="68" y="214"/>
                  </a:cubicBezTo>
                  <a:cubicBezTo>
                    <a:pt x="102" y="214"/>
                    <a:pt x="102" y="214"/>
                    <a:pt x="102" y="214"/>
                  </a:cubicBezTo>
                  <a:cubicBezTo>
                    <a:pt x="102" y="226"/>
                    <a:pt x="102" y="226"/>
                    <a:pt x="102" y="226"/>
                  </a:cubicBezTo>
                  <a:cubicBezTo>
                    <a:pt x="60" y="226"/>
                    <a:pt x="60" y="226"/>
                    <a:pt x="60" y="226"/>
                  </a:cubicBezTo>
                  <a:cubicBezTo>
                    <a:pt x="52" y="226"/>
                    <a:pt x="43" y="232"/>
                    <a:pt x="39" y="241"/>
                  </a:cubicBezTo>
                  <a:cubicBezTo>
                    <a:pt x="3" y="320"/>
                    <a:pt x="3" y="320"/>
                    <a:pt x="3" y="320"/>
                  </a:cubicBezTo>
                  <a:cubicBezTo>
                    <a:pt x="0" y="326"/>
                    <a:pt x="0" y="333"/>
                    <a:pt x="3" y="338"/>
                  </a:cubicBezTo>
                  <a:cubicBezTo>
                    <a:pt x="6" y="342"/>
                    <a:pt x="10" y="345"/>
                    <a:pt x="16" y="345"/>
                  </a:cubicBezTo>
                  <a:cubicBezTo>
                    <a:pt x="116" y="345"/>
                    <a:pt x="116" y="345"/>
                    <a:pt x="116" y="345"/>
                  </a:cubicBezTo>
                  <a:cubicBezTo>
                    <a:pt x="116" y="345"/>
                    <a:pt x="116" y="345"/>
                    <a:pt x="116" y="345"/>
                  </a:cubicBezTo>
                  <a:cubicBezTo>
                    <a:pt x="193" y="345"/>
                    <a:pt x="193" y="345"/>
                    <a:pt x="193" y="345"/>
                  </a:cubicBezTo>
                  <a:cubicBezTo>
                    <a:pt x="270" y="345"/>
                    <a:pt x="270" y="345"/>
                    <a:pt x="270" y="345"/>
                  </a:cubicBezTo>
                  <a:cubicBezTo>
                    <a:pt x="270" y="345"/>
                    <a:pt x="271" y="345"/>
                    <a:pt x="271" y="345"/>
                  </a:cubicBezTo>
                  <a:cubicBezTo>
                    <a:pt x="370" y="345"/>
                    <a:pt x="370" y="345"/>
                    <a:pt x="370" y="345"/>
                  </a:cubicBezTo>
                  <a:cubicBezTo>
                    <a:pt x="376" y="345"/>
                    <a:pt x="381" y="342"/>
                    <a:pt x="384" y="338"/>
                  </a:cubicBezTo>
                  <a:cubicBezTo>
                    <a:pt x="387" y="333"/>
                    <a:pt x="387" y="326"/>
                    <a:pt x="384" y="320"/>
                  </a:cubicBezTo>
                  <a:close/>
                  <a:moveTo>
                    <a:pt x="64" y="187"/>
                  </a:moveTo>
                  <a:cubicBezTo>
                    <a:pt x="64" y="27"/>
                    <a:pt x="64" y="27"/>
                    <a:pt x="64" y="27"/>
                  </a:cubicBezTo>
                  <a:cubicBezTo>
                    <a:pt x="64" y="25"/>
                    <a:pt x="65" y="23"/>
                    <a:pt x="68" y="23"/>
                  </a:cubicBezTo>
                  <a:cubicBezTo>
                    <a:pt x="319" y="23"/>
                    <a:pt x="319" y="23"/>
                    <a:pt x="319" y="23"/>
                  </a:cubicBezTo>
                  <a:cubicBezTo>
                    <a:pt x="321" y="23"/>
                    <a:pt x="323" y="25"/>
                    <a:pt x="323" y="27"/>
                  </a:cubicBezTo>
                  <a:cubicBezTo>
                    <a:pt x="323" y="187"/>
                    <a:pt x="323" y="187"/>
                    <a:pt x="323" y="187"/>
                  </a:cubicBezTo>
                  <a:cubicBezTo>
                    <a:pt x="323" y="189"/>
                    <a:pt x="321" y="191"/>
                    <a:pt x="319" y="191"/>
                  </a:cubicBezTo>
                  <a:cubicBezTo>
                    <a:pt x="68" y="191"/>
                    <a:pt x="68" y="191"/>
                    <a:pt x="68" y="191"/>
                  </a:cubicBezTo>
                  <a:cubicBezTo>
                    <a:pt x="65" y="191"/>
                    <a:pt x="64" y="189"/>
                    <a:pt x="64" y="187"/>
                  </a:cubicBezTo>
                  <a:close/>
                  <a:moveTo>
                    <a:pt x="256" y="316"/>
                  </a:moveTo>
                  <a:cubicBezTo>
                    <a:pt x="255" y="318"/>
                    <a:pt x="254" y="318"/>
                    <a:pt x="252" y="318"/>
                  </a:cubicBezTo>
                  <a:cubicBezTo>
                    <a:pt x="222" y="319"/>
                    <a:pt x="222" y="319"/>
                    <a:pt x="222" y="319"/>
                  </a:cubicBezTo>
                  <a:cubicBezTo>
                    <a:pt x="210" y="319"/>
                    <a:pt x="210" y="319"/>
                    <a:pt x="210" y="319"/>
                  </a:cubicBezTo>
                  <a:cubicBezTo>
                    <a:pt x="176" y="319"/>
                    <a:pt x="176" y="319"/>
                    <a:pt x="176" y="319"/>
                  </a:cubicBezTo>
                  <a:cubicBezTo>
                    <a:pt x="164" y="319"/>
                    <a:pt x="164" y="319"/>
                    <a:pt x="164" y="319"/>
                  </a:cubicBezTo>
                  <a:cubicBezTo>
                    <a:pt x="135" y="318"/>
                    <a:pt x="135" y="318"/>
                    <a:pt x="135" y="318"/>
                  </a:cubicBezTo>
                  <a:cubicBezTo>
                    <a:pt x="133" y="318"/>
                    <a:pt x="131" y="318"/>
                    <a:pt x="130" y="316"/>
                  </a:cubicBezTo>
                  <a:cubicBezTo>
                    <a:pt x="129" y="315"/>
                    <a:pt x="129" y="313"/>
                    <a:pt x="129" y="311"/>
                  </a:cubicBezTo>
                  <a:cubicBezTo>
                    <a:pt x="134" y="288"/>
                    <a:pt x="134" y="288"/>
                    <a:pt x="134" y="288"/>
                  </a:cubicBezTo>
                  <a:cubicBezTo>
                    <a:pt x="135" y="285"/>
                    <a:pt x="137" y="283"/>
                    <a:pt x="140" y="283"/>
                  </a:cubicBezTo>
                  <a:cubicBezTo>
                    <a:pt x="168" y="283"/>
                    <a:pt x="168" y="283"/>
                    <a:pt x="168" y="283"/>
                  </a:cubicBezTo>
                  <a:cubicBezTo>
                    <a:pt x="218" y="283"/>
                    <a:pt x="218" y="283"/>
                    <a:pt x="218" y="283"/>
                  </a:cubicBezTo>
                  <a:cubicBezTo>
                    <a:pt x="247" y="283"/>
                    <a:pt x="247" y="283"/>
                    <a:pt x="247" y="283"/>
                  </a:cubicBezTo>
                  <a:cubicBezTo>
                    <a:pt x="249" y="283"/>
                    <a:pt x="251" y="285"/>
                    <a:pt x="252" y="288"/>
                  </a:cubicBezTo>
                  <a:cubicBezTo>
                    <a:pt x="257" y="311"/>
                    <a:pt x="257" y="311"/>
                    <a:pt x="257" y="311"/>
                  </a:cubicBezTo>
                  <a:cubicBezTo>
                    <a:pt x="258" y="313"/>
                    <a:pt x="257" y="315"/>
                    <a:pt x="256" y="3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文本框 44"/>
            <p:cNvSpPr txBox="1"/>
            <p:nvPr/>
          </p:nvSpPr>
          <p:spPr>
            <a:xfrm>
              <a:off x="4693032" y="2694513"/>
              <a:ext cx="1813993"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6" name="文本框 45"/>
            <p:cNvSpPr txBox="1"/>
            <p:nvPr/>
          </p:nvSpPr>
          <p:spPr>
            <a:xfrm>
              <a:off x="4693033" y="3678128"/>
              <a:ext cx="2194435"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7" name="文本框 46"/>
            <p:cNvSpPr txBox="1"/>
            <p:nvPr/>
          </p:nvSpPr>
          <p:spPr>
            <a:xfrm>
              <a:off x="4693033" y="4649092"/>
              <a:ext cx="1899677"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8" name="文本框 47"/>
            <p:cNvSpPr txBox="1"/>
            <p:nvPr/>
          </p:nvSpPr>
          <p:spPr>
            <a:xfrm>
              <a:off x="7691699" y="1929410"/>
              <a:ext cx="1790968"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9" name="文本框 48"/>
            <p:cNvSpPr txBox="1"/>
            <p:nvPr/>
          </p:nvSpPr>
          <p:spPr>
            <a:xfrm>
              <a:off x="7691698" y="2719821"/>
              <a:ext cx="1915145"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7691699" y="3474110"/>
              <a:ext cx="1790968"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grpSp>
    </p:spTree>
    <p:extLst>
      <p:ext uri="{BB962C8B-B14F-4D97-AF65-F5344CB8AC3E}">
        <p14:creationId xmlns:p14="http://schemas.microsoft.com/office/powerpoint/2010/main" val="334569048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03</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72500259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945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946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9461"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946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9463"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9464" name="组合 89"/>
          <p:cNvGrpSpPr>
            <a:grpSpLocks/>
          </p:cNvGrpSpPr>
          <p:nvPr/>
        </p:nvGrpSpPr>
        <p:grpSpPr bwMode="auto">
          <a:xfrm>
            <a:off x="4810125" y="3086100"/>
            <a:ext cx="1807369" cy="1807369"/>
            <a:chOff x="0" y="0"/>
            <a:chExt cx="2409371" cy="2409371"/>
          </a:xfrm>
        </p:grpSpPr>
        <p:sp>
          <p:nvSpPr>
            <p:cNvPr id="19465" name="椭圆 16"/>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66" name="组合 29"/>
            <p:cNvGrpSpPr>
              <a:grpSpLocks/>
            </p:cNvGrpSpPr>
            <p:nvPr/>
          </p:nvGrpSpPr>
          <p:grpSpPr bwMode="auto">
            <a:xfrm>
              <a:off x="753933" y="1096448"/>
              <a:ext cx="1134989" cy="1025062"/>
              <a:chOff x="0" y="0"/>
              <a:chExt cx="1134989" cy="1025062"/>
            </a:xfrm>
          </p:grpSpPr>
          <p:sp>
            <p:nvSpPr>
              <p:cNvPr id="19467" name="文本框 30"/>
              <p:cNvSpPr txBox="1">
                <a:spLocks noChangeArrowheads="1"/>
              </p:cNvSpPr>
              <p:nvPr/>
            </p:nvSpPr>
            <p:spPr bwMode="auto">
              <a:xfrm>
                <a:off x="57730" y="0"/>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04</a:t>
                </a:r>
                <a:endParaRPr lang="zh-CN" altLang="en-US" sz="3600" b="1">
                  <a:solidFill>
                    <a:srgbClr val="1E6991"/>
                  </a:solidFill>
                  <a:latin typeface="华文细黑" pitchFamily="2" charset="-122"/>
                  <a:ea typeface="华文细黑" pitchFamily="2" charset="-122"/>
                </a:endParaRPr>
              </a:p>
            </p:txBody>
          </p:sp>
          <p:sp>
            <p:nvSpPr>
              <p:cNvPr id="19468" name="文本框 31"/>
              <p:cNvSpPr txBox="1">
                <a:spLocks noChangeArrowheads="1"/>
              </p:cNvSpPr>
              <p:nvPr/>
            </p:nvSpPr>
            <p:spPr bwMode="auto">
              <a:xfrm>
                <a:off x="0" y="758372"/>
                <a:ext cx="1134989"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FOUR</a:t>
                </a:r>
                <a:endParaRPr lang="zh-CN" altLang="en-US" sz="700">
                  <a:solidFill>
                    <a:srgbClr val="1E6991"/>
                  </a:solidFill>
                  <a:latin typeface="Arial" pitchFamily="34" charset="0"/>
                  <a:ea typeface="华文细黑" pitchFamily="2" charset="-122"/>
                </a:endParaRPr>
              </a:p>
            </p:txBody>
          </p:sp>
        </p:grpSp>
        <p:pic>
          <p:nvPicPr>
            <p:cNvPr id="19469" name="组合 54"/>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57514" y="755762"/>
              <a:ext cx="341312" cy="45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70" name="组合 90"/>
          <p:cNvGrpSpPr>
            <a:grpSpLocks/>
          </p:cNvGrpSpPr>
          <p:nvPr/>
        </p:nvGrpSpPr>
        <p:grpSpPr bwMode="auto">
          <a:xfrm>
            <a:off x="4810125" y="982266"/>
            <a:ext cx="1807369" cy="1807369"/>
            <a:chOff x="0" y="0"/>
            <a:chExt cx="2409371" cy="2409371"/>
          </a:xfrm>
        </p:grpSpPr>
        <p:sp>
          <p:nvSpPr>
            <p:cNvPr id="19471" name="椭圆 13"/>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72" name="组合 23"/>
            <p:cNvGrpSpPr>
              <a:grpSpLocks/>
            </p:cNvGrpSpPr>
            <p:nvPr/>
          </p:nvGrpSpPr>
          <p:grpSpPr bwMode="auto">
            <a:xfrm>
              <a:off x="782962" y="278105"/>
              <a:ext cx="1017614" cy="940028"/>
              <a:chOff x="0" y="0"/>
              <a:chExt cx="1017614" cy="940028"/>
            </a:xfrm>
          </p:grpSpPr>
          <p:sp>
            <p:nvSpPr>
              <p:cNvPr id="19473" name="文本框 24"/>
              <p:cNvSpPr txBox="1">
                <a:spLocks noChangeArrowheads="1"/>
              </p:cNvSpPr>
              <p:nvPr/>
            </p:nvSpPr>
            <p:spPr bwMode="auto">
              <a:xfrm>
                <a:off x="28703" y="78416"/>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02</a:t>
                </a:r>
                <a:endParaRPr lang="zh-CN" altLang="en-US" sz="3600" b="1">
                  <a:solidFill>
                    <a:srgbClr val="1E6991"/>
                  </a:solidFill>
                  <a:latin typeface="华文细黑" pitchFamily="2" charset="-122"/>
                  <a:ea typeface="华文细黑" pitchFamily="2" charset="-122"/>
                </a:endParaRPr>
              </a:p>
            </p:txBody>
          </p:sp>
          <p:sp>
            <p:nvSpPr>
              <p:cNvPr id="19474" name="文本框 25"/>
              <p:cNvSpPr txBox="1">
                <a:spLocks noChangeArrowheads="1"/>
              </p:cNvSpPr>
              <p:nvPr/>
            </p:nvSpPr>
            <p:spPr bwMode="auto">
              <a:xfrm>
                <a:off x="0" y="0"/>
                <a:ext cx="1017614"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TWO</a:t>
                </a:r>
                <a:endParaRPr lang="zh-CN" altLang="en-US" sz="700">
                  <a:solidFill>
                    <a:srgbClr val="1E6991"/>
                  </a:solidFill>
                  <a:latin typeface="Arial" pitchFamily="34" charset="0"/>
                  <a:ea typeface="华文细黑" pitchFamily="2" charset="-122"/>
                </a:endParaRPr>
              </a:p>
            </p:txBody>
          </p:sp>
        </p:grpSp>
        <p:pic>
          <p:nvPicPr>
            <p:cNvPr id="19475" name="组合 52"/>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90471" y="1274776"/>
              <a:ext cx="475398" cy="45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76" name="组合 87"/>
          <p:cNvGrpSpPr>
            <a:grpSpLocks/>
          </p:cNvGrpSpPr>
          <p:nvPr/>
        </p:nvGrpSpPr>
        <p:grpSpPr bwMode="auto">
          <a:xfrm>
            <a:off x="2677716" y="982266"/>
            <a:ext cx="1807369" cy="1807369"/>
            <a:chOff x="0" y="0"/>
            <a:chExt cx="2409371" cy="2409371"/>
          </a:xfrm>
        </p:grpSpPr>
        <p:sp>
          <p:nvSpPr>
            <p:cNvPr id="19477" name="椭圆 2"/>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78" name="组合 7"/>
            <p:cNvGrpSpPr>
              <a:grpSpLocks/>
            </p:cNvGrpSpPr>
            <p:nvPr/>
          </p:nvGrpSpPr>
          <p:grpSpPr bwMode="auto">
            <a:xfrm>
              <a:off x="594280" y="278105"/>
              <a:ext cx="1017614" cy="940028"/>
              <a:chOff x="0" y="0"/>
              <a:chExt cx="1017614" cy="940028"/>
            </a:xfrm>
          </p:grpSpPr>
          <p:sp>
            <p:nvSpPr>
              <p:cNvPr id="19479" name="文本框 5"/>
              <p:cNvSpPr txBox="1">
                <a:spLocks noChangeArrowheads="1"/>
              </p:cNvSpPr>
              <p:nvPr/>
            </p:nvSpPr>
            <p:spPr bwMode="auto">
              <a:xfrm>
                <a:off x="28703" y="78416"/>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01</a:t>
                </a:r>
                <a:endParaRPr lang="zh-CN" altLang="en-US" sz="3600" b="1">
                  <a:solidFill>
                    <a:srgbClr val="1E6991"/>
                  </a:solidFill>
                  <a:latin typeface="华文细黑" pitchFamily="2" charset="-122"/>
                  <a:ea typeface="华文细黑" pitchFamily="2" charset="-122"/>
                </a:endParaRPr>
              </a:p>
            </p:txBody>
          </p:sp>
          <p:sp>
            <p:nvSpPr>
              <p:cNvPr id="19480" name="文本框 22"/>
              <p:cNvSpPr txBox="1">
                <a:spLocks noChangeArrowheads="1"/>
              </p:cNvSpPr>
              <p:nvPr/>
            </p:nvSpPr>
            <p:spPr bwMode="auto">
              <a:xfrm>
                <a:off x="0" y="0"/>
                <a:ext cx="1017614"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ONE</a:t>
                </a:r>
                <a:endParaRPr lang="zh-CN" altLang="en-US" sz="700">
                  <a:solidFill>
                    <a:srgbClr val="1E6991"/>
                  </a:solidFill>
                  <a:latin typeface="Arial" pitchFamily="34" charset="0"/>
                  <a:ea typeface="华文细黑" pitchFamily="2" charset="-122"/>
                </a:endParaRPr>
              </a:p>
            </p:txBody>
          </p:sp>
        </p:grpSp>
        <p:pic>
          <p:nvPicPr>
            <p:cNvPr id="19481" name="组合 51"/>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04006" y="1280871"/>
              <a:ext cx="298648" cy="43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82" name="组合 88"/>
          <p:cNvGrpSpPr>
            <a:grpSpLocks/>
          </p:cNvGrpSpPr>
          <p:nvPr/>
        </p:nvGrpSpPr>
        <p:grpSpPr bwMode="auto">
          <a:xfrm>
            <a:off x="2677716" y="3086100"/>
            <a:ext cx="1807369" cy="1807369"/>
            <a:chOff x="0" y="0"/>
            <a:chExt cx="2409371" cy="2409371"/>
          </a:xfrm>
        </p:grpSpPr>
        <p:sp>
          <p:nvSpPr>
            <p:cNvPr id="19483" name="椭圆 10"/>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84" name="组合 26"/>
            <p:cNvGrpSpPr>
              <a:grpSpLocks/>
            </p:cNvGrpSpPr>
            <p:nvPr/>
          </p:nvGrpSpPr>
          <p:grpSpPr bwMode="auto">
            <a:xfrm>
              <a:off x="492681" y="1096448"/>
              <a:ext cx="1190979" cy="1025062"/>
              <a:chOff x="0" y="0"/>
              <a:chExt cx="1190979" cy="1025062"/>
            </a:xfrm>
          </p:grpSpPr>
          <p:sp>
            <p:nvSpPr>
              <p:cNvPr id="19485" name="文本框 27"/>
              <p:cNvSpPr txBox="1">
                <a:spLocks noChangeArrowheads="1"/>
              </p:cNvSpPr>
              <p:nvPr/>
            </p:nvSpPr>
            <p:spPr bwMode="auto">
              <a:xfrm>
                <a:off x="130301" y="0"/>
                <a:ext cx="960211" cy="8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03</a:t>
                </a:r>
                <a:endParaRPr lang="zh-CN" altLang="en-US" sz="3600" b="1">
                  <a:solidFill>
                    <a:srgbClr val="1E6991"/>
                  </a:solidFill>
                  <a:latin typeface="华文细黑" pitchFamily="2" charset="-122"/>
                  <a:ea typeface="华文细黑" pitchFamily="2" charset="-122"/>
                </a:endParaRPr>
              </a:p>
            </p:txBody>
          </p:sp>
          <p:sp>
            <p:nvSpPr>
              <p:cNvPr id="19486" name="文本框 28"/>
              <p:cNvSpPr txBox="1">
                <a:spLocks noChangeArrowheads="1"/>
              </p:cNvSpPr>
              <p:nvPr/>
            </p:nvSpPr>
            <p:spPr bwMode="auto">
              <a:xfrm>
                <a:off x="0" y="758372"/>
                <a:ext cx="1190979" cy="26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THREE</a:t>
                </a:r>
                <a:endParaRPr lang="zh-CN" altLang="en-US" sz="700">
                  <a:solidFill>
                    <a:srgbClr val="1E6991"/>
                  </a:solidFill>
                  <a:latin typeface="Arial" pitchFamily="34" charset="0"/>
                  <a:ea typeface="华文细黑" pitchFamily="2" charset="-122"/>
                </a:endParaRPr>
              </a:p>
            </p:txBody>
          </p:sp>
        </p:grpSp>
        <p:pic>
          <p:nvPicPr>
            <p:cNvPr id="19487" name="组合 53"/>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22290" y="682623"/>
              <a:ext cx="420545" cy="4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9488" name="组合 86"/>
          <p:cNvGrpSpPr>
            <a:grpSpLocks/>
          </p:cNvGrpSpPr>
          <p:nvPr/>
        </p:nvGrpSpPr>
        <p:grpSpPr bwMode="auto">
          <a:xfrm>
            <a:off x="3605213" y="1895475"/>
            <a:ext cx="2084785" cy="2084785"/>
            <a:chOff x="0" y="0"/>
            <a:chExt cx="2780214" cy="2780214"/>
          </a:xfrm>
        </p:grpSpPr>
        <p:sp>
          <p:nvSpPr>
            <p:cNvPr id="19489" name="任意多边形 21"/>
            <p:cNvSpPr>
              <a:spLocks/>
            </p:cNvSpPr>
            <p:nvPr/>
          </p:nvSpPr>
          <p:spPr bwMode="auto">
            <a:xfrm rot="16200000" flipH="1">
              <a:off x="0" y="0"/>
              <a:ext cx="2780214" cy="2780214"/>
            </a:xfrm>
            <a:custGeom>
              <a:avLst/>
              <a:gdLst>
                <a:gd name="T0" fmla="*/ 0 w 2780214"/>
                <a:gd name="T1" fmla="*/ 1390107 h 2780214"/>
                <a:gd name="T2" fmla="*/ 167778 w 2780214"/>
                <a:gd name="T3" fmla="*/ 2052714 h 2780214"/>
                <a:gd name="T4" fmla="*/ 195461 w 2780214"/>
                <a:gd name="T5" fmla="*/ 2098282 h 2780214"/>
                <a:gd name="T6" fmla="*/ 195461 w 2780214"/>
                <a:gd name="T7" fmla="*/ 2518412 h 2780214"/>
                <a:gd name="T8" fmla="*/ 580264 w 2780214"/>
                <a:gd name="T9" fmla="*/ 2518412 h 2780214"/>
                <a:gd name="T10" fmla="*/ 612885 w 2780214"/>
                <a:gd name="T11" fmla="*/ 2542806 h 2780214"/>
                <a:gd name="T12" fmla="*/ 1390107 w 2780214"/>
                <a:gd name="T13" fmla="*/ 2780214 h 2780214"/>
                <a:gd name="T14" fmla="*/ 2167329 w 2780214"/>
                <a:gd name="T15" fmla="*/ 2542806 h 2780214"/>
                <a:gd name="T16" fmla="*/ 2199950 w 2780214"/>
                <a:gd name="T17" fmla="*/ 2518412 h 2780214"/>
                <a:gd name="T18" fmla="*/ 2558000 w 2780214"/>
                <a:gd name="T19" fmla="*/ 2518412 h 2780214"/>
                <a:gd name="T20" fmla="*/ 2558000 w 2780214"/>
                <a:gd name="T21" fmla="*/ 2142319 h 2780214"/>
                <a:gd name="T22" fmla="*/ 2612436 w 2780214"/>
                <a:gd name="T23" fmla="*/ 2052714 h 2780214"/>
                <a:gd name="T24" fmla="*/ 2780214 w 2780214"/>
                <a:gd name="T25" fmla="*/ 1390107 h 2780214"/>
                <a:gd name="T26" fmla="*/ 2612436 w 2780214"/>
                <a:gd name="T27" fmla="*/ 727499 h 2780214"/>
                <a:gd name="T28" fmla="*/ 2558000 w 2780214"/>
                <a:gd name="T29" fmla="*/ 637895 h 2780214"/>
                <a:gd name="T30" fmla="*/ 2558000 w 2780214"/>
                <a:gd name="T31" fmla="*/ 270725 h 2780214"/>
                <a:gd name="T32" fmla="*/ 2211883 w 2780214"/>
                <a:gd name="T33" fmla="*/ 270725 h 2780214"/>
                <a:gd name="T34" fmla="*/ 2167329 w 2780214"/>
                <a:gd name="T35" fmla="*/ 237408 h 2780214"/>
                <a:gd name="T36" fmla="*/ 1390107 w 2780214"/>
                <a:gd name="T37" fmla="*/ 0 h 2780214"/>
                <a:gd name="T38" fmla="*/ 612885 w 2780214"/>
                <a:gd name="T39" fmla="*/ 237408 h 2780214"/>
                <a:gd name="T40" fmla="*/ 568331 w 2780214"/>
                <a:gd name="T41" fmla="*/ 270725 h 2780214"/>
                <a:gd name="T42" fmla="*/ 195461 w 2780214"/>
                <a:gd name="T43" fmla="*/ 270725 h 2780214"/>
                <a:gd name="T44" fmla="*/ 195461 w 2780214"/>
                <a:gd name="T45" fmla="*/ 681932 h 2780214"/>
                <a:gd name="T46" fmla="*/ 167778 w 2780214"/>
                <a:gd name="T47" fmla="*/ 727499 h 2780214"/>
                <a:gd name="T48" fmla="*/ 0 w 2780214"/>
                <a:gd name="T49" fmla="*/ 1390107 h 2780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80214" h="2780214">
                  <a:moveTo>
                    <a:pt x="0" y="1390107"/>
                  </a:moveTo>
                  <a:cubicBezTo>
                    <a:pt x="0" y="1630024"/>
                    <a:pt x="60778" y="1855746"/>
                    <a:pt x="167778" y="2052714"/>
                  </a:cubicBezTo>
                  <a:lnTo>
                    <a:pt x="195461" y="2098282"/>
                  </a:lnTo>
                  <a:lnTo>
                    <a:pt x="195461" y="2518412"/>
                  </a:lnTo>
                  <a:lnTo>
                    <a:pt x="580264" y="2518412"/>
                  </a:lnTo>
                  <a:lnTo>
                    <a:pt x="612885" y="2542806"/>
                  </a:lnTo>
                  <a:cubicBezTo>
                    <a:pt x="834748" y="2692693"/>
                    <a:pt x="1102207" y="2780214"/>
                    <a:pt x="1390107" y="2780214"/>
                  </a:cubicBezTo>
                  <a:cubicBezTo>
                    <a:pt x="1678008" y="2780214"/>
                    <a:pt x="1945467" y="2692693"/>
                    <a:pt x="2167329" y="2542806"/>
                  </a:cubicBezTo>
                  <a:lnTo>
                    <a:pt x="2199950" y="2518412"/>
                  </a:lnTo>
                  <a:lnTo>
                    <a:pt x="2558000" y="2518412"/>
                  </a:lnTo>
                  <a:lnTo>
                    <a:pt x="2558000" y="2142319"/>
                  </a:lnTo>
                  <a:lnTo>
                    <a:pt x="2612436" y="2052714"/>
                  </a:lnTo>
                  <a:cubicBezTo>
                    <a:pt x="2719436" y="1855746"/>
                    <a:pt x="2780214" y="1630024"/>
                    <a:pt x="2780214" y="1390107"/>
                  </a:cubicBezTo>
                  <a:cubicBezTo>
                    <a:pt x="2780214" y="1150190"/>
                    <a:pt x="2719436" y="924468"/>
                    <a:pt x="2612436" y="727499"/>
                  </a:cubicBezTo>
                  <a:lnTo>
                    <a:pt x="2558000" y="637895"/>
                  </a:lnTo>
                  <a:lnTo>
                    <a:pt x="2558000" y="270725"/>
                  </a:lnTo>
                  <a:lnTo>
                    <a:pt x="2211883" y="270725"/>
                  </a:lnTo>
                  <a:lnTo>
                    <a:pt x="2167329" y="237408"/>
                  </a:lnTo>
                  <a:cubicBezTo>
                    <a:pt x="1945467" y="87521"/>
                    <a:pt x="1678008" y="0"/>
                    <a:pt x="1390107" y="0"/>
                  </a:cubicBezTo>
                  <a:cubicBezTo>
                    <a:pt x="1102207" y="0"/>
                    <a:pt x="834748" y="87521"/>
                    <a:pt x="612885" y="237408"/>
                  </a:cubicBezTo>
                  <a:lnTo>
                    <a:pt x="568331" y="270725"/>
                  </a:lnTo>
                  <a:lnTo>
                    <a:pt x="195461" y="270725"/>
                  </a:lnTo>
                  <a:lnTo>
                    <a:pt x="195461" y="681932"/>
                  </a:lnTo>
                  <a:lnTo>
                    <a:pt x="167778" y="727499"/>
                  </a:lnTo>
                  <a:cubicBezTo>
                    <a:pt x="60778" y="924468"/>
                    <a:pt x="0" y="1150190"/>
                    <a:pt x="0" y="1390107"/>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900"/>
            </a:p>
          </p:txBody>
        </p:sp>
        <p:grpSp>
          <p:nvGrpSpPr>
            <p:cNvPr id="19490" name="组合 57"/>
            <p:cNvGrpSpPr>
              <a:grpSpLocks/>
            </p:cNvGrpSpPr>
            <p:nvPr/>
          </p:nvGrpSpPr>
          <p:grpSpPr bwMode="auto">
            <a:xfrm>
              <a:off x="320591" y="668371"/>
              <a:ext cx="2170649" cy="1330086"/>
              <a:chOff x="0" y="0"/>
              <a:chExt cx="2170649" cy="1330086"/>
            </a:xfrm>
          </p:grpSpPr>
          <p:sp>
            <p:nvSpPr>
              <p:cNvPr id="19491" name="Freeform 11"/>
              <p:cNvSpPr>
                <a:spLocks noEditPoints="1"/>
              </p:cNvSpPr>
              <p:nvPr/>
            </p:nvSpPr>
            <p:spPr bwMode="auto">
              <a:xfrm>
                <a:off x="679102" y="0"/>
                <a:ext cx="767194" cy="827367"/>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900"/>
              </a:p>
            </p:txBody>
          </p:sp>
          <p:sp>
            <p:nvSpPr>
              <p:cNvPr id="19492" name="文本框 56"/>
              <p:cNvSpPr txBox="1">
                <a:spLocks noChangeArrowheads="1"/>
              </p:cNvSpPr>
              <p:nvPr/>
            </p:nvSpPr>
            <p:spPr bwMode="auto">
              <a:xfrm>
                <a:off x="0" y="919643"/>
                <a:ext cx="2170649" cy="410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rgbClr val="1E6991"/>
                    </a:solidFill>
                    <a:latin typeface="Arial" pitchFamily="34" charset="0"/>
                    <a:ea typeface="华文细黑" pitchFamily="2" charset="-122"/>
                  </a:rPr>
                  <a:t>KEY WORDS</a:t>
                </a:r>
                <a:endParaRPr lang="zh-CN" altLang="en-US" sz="1400" b="1">
                  <a:solidFill>
                    <a:srgbClr val="1E6991"/>
                  </a:solidFill>
                  <a:latin typeface="Arial" pitchFamily="34" charset="0"/>
                  <a:ea typeface="华文细黑" pitchFamily="2" charset="-122"/>
                </a:endParaRPr>
              </a:p>
            </p:txBody>
          </p:sp>
        </p:grpSp>
      </p:grpSp>
      <p:cxnSp>
        <p:nvCxnSpPr>
          <p:cNvPr id="19493" name="直接连接符 62"/>
          <p:cNvCxnSpPr>
            <a:cxnSpLocks noChangeShapeType="1"/>
          </p:cNvCxnSpPr>
          <p:nvPr/>
        </p:nvCxnSpPr>
        <p:spPr bwMode="auto">
          <a:xfrm>
            <a:off x="6771085" y="139898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4" name="直接连接符 63"/>
          <p:cNvCxnSpPr>
            <a:cxnSpLocks noChangeShapeType="1"/>
          </p:cNvCxnSpPr>
          <p:nvPr/>
        </p:nvCxnSpPr>
        <p:spPr bwMode="auto">
          <a:xfrm>
            <a:off x="305991" y="139898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5" name="直接连接符 64"/>
          <p:cNvCxnSpPr>
            <a:cxnSpLocks noChangeShapeType="1"/>
          </p:cNvCxnSpPr>
          <p:nvPr/>
        </p:nvCxnSpPr>
        <p:spPr bwMode="auto">
          <a:xfrm>
            <a:off x="6771085" y="3624263"/>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6" name="直接连接符 65"/>
          <p:cNvCxnSpPr>
            <a:cxnSpLocks noChangeShapeType="1"/>
          </p:cNvCxnSpPr>
          <p:nvPr/>
        </p:nvCxnSpPr>
        <p:spPr bwMode="auto">
          <a:xfrm>
            <a:off x="305991" y="3624263"/>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grpSp>
        <p:nvGrpSpPr>
          <p:cNvPr id="19497" name="组合 70"/>
          <p:cNvGrpSpPr>
            <a:grpSpLocks/>
          </p:cNvGrpSpPr>
          <p:nvPr/>
        </p:nvGrpSpPr>
        <p:grpSpPr bwMode="auto">
          <a:xfrm>
            <a:off x="305991" y="1073944"/>
            <a:ext cx="2099072" cy="1287063"/>
            <a:chOff x="0" y="0"/>
            <a:chExt cx="2798942" cy="1717469"/>
          </a:xfrm>
        </p:grpSpPr>
        <p:grpSp>
          <p:nvGrpSpPr>
            <p:cNvPr id="19498" name="组合 69"/>
            <p:cNvGrpSpPr>
              <a:grpSpLocks/>
            </p:cNvGrpSpPr>
            <p:nvPr/>
          </p:nvGrpSpPr>
          <p:grpSpPr bwMode="auto">
            <a:xfrm>
              <a:off x="63418" y="0"/>
              <a:ext cx="2582237" cy="338554"/>
              <a:chOff x="0" y="0"/>
              <a:chExt cx="2582237" cy="338554"/>
            </a:xfrm>
          </p:grpSpPr>
          <p:sp>
            <p:nvSpPr>
              <p:cNvPr id="19499" name="任意多边形 66"/>
              <p:cNvSpPr>
                <a:spLocks/>
              </p:cNvSpPr>
              <p:nvPr/>
            </p:nvSpPr>
            <p:spPr bwMode="auto">
              <a:xfrm>
                <a:off x="86" y="9533"/>
                <a:ext cx="320696"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00" name="文本框 67"/>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73508" y="-17667"/>
                <a:ext cx="2109352"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01" name="矩形 68"/>
            <p:cNvSpPr>
              <a:spLocks noChangeArrowheads="1"/>
            </p:cNvSpPr>
            <p:nvPr/>
          </p:nvSpPr>
          <p:spPr bwMode="auto">
            <a:xfrm>
              <a:off x="0" y="485369"/>
              <a:ext cx="2798942" cy="12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02" name="组合 71"/>
          <p:cNvGrpSpPr>
            <a:grpSpLocks/>
          </p:cNvGrpSpPr>
          <p:nvPr/>
        </p:nvGrpSpPr>
        <p:grpSpPr bwMode="auto">
          <a:xfrm>
            <a:off x="305991" y="3299223"/>
            <a:ext cx="2099072" cy="1287063"/>
            <a:chOff x="0" y="0"/>
            <a:chExt cx="2798942" cy="1717471"/>
          </a:xfrm>
        </p:grpSpPr>
        <p:grpSp>
          <p:nvGrpSpPr>
            <p:cNvPr id="19503" name="组合 72"/>
            <p:cNvGrpSpPr>
              <a:grpSpLocks/>
            </p:cNvGrpSpPr>
            <p:nvPr/>
          </p:nvGrpSpPr>
          <p:grpSpPr bwMode="auto">
            <a:xfrm>
              <a:off x="63418" y="0"/>
              <a:ext cx="2582237" cy="338554"/>
              <a:chOff x="0" y="0"/>
              <a:chExt cx="2582237" cy="338554"/>
            </a:xfrm>
          </p:grpSpPr>
          <p:sp>
            <p:nvSpPr>
              <p:cNvPr id="19504" name="任意多边形 74"/>
              <p:cNvSpPr>
                <a:spLocks/>
              </p:cNvSpPr>
              <p:nvPr/>
            </p:nvSpPr>
            <p:spPr bwMode="auto">
              <a:xfrm>
                <a:off x="86" y="9533"/>
                <a:ext cx="320696"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05" name="文本框 75"/>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73508" y="-15952"/>
                <a:ext cx="2109352"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06" name="矩形 73"/>
            <p:cNvSpPr>
              <a:spLocks noChangeArrowheads="1"/>
            </p:cNvSpPr>
            <p:nvPr/>
          </p:nvSpPr>
          <p:spPr bwMode="auto">
            <a:xfrm>
              <a:off x="0" y="485369"/>
              <a:ext cx="2798942" cy="123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07" name="组合 76"/>
          <p:cNvGrpSpPr>
            <a:grpSpLocks/>
          </p:cNvGrpSpPr>
          <p:nvPr/>
        </p:nvGrpSpPr>
        <p:grpSpPr bwMode="auto">
          <a:xfrm>
            <a:off x="6781801" y="1073944"/>
            <a:ext cx="2099072" cy="1287063"/>
            <a:chOff x="0" y="0"/>
            <a:chExt cx="2798942" cy="1717469"/>
          </a:xfrm>
        </p:grpSpPr>
        <p:grpSp>
          <p:nvGrpSpPr>
            <p:cNvPr id="19508" name="组合 77"/>
            <p:cNvGrpSpPr>
              <a:grpSpLocks/>
            </p:cNvGrpSpPr>
            <p:nvPr/>
          </p:nvGrpSpPr>
          <p:grpSpPr bwMode="auto">
            <a:xfrm>
              <a:off x="63418" y="0"/>
              <a:ext cx="2582237" cy="338554"/>
              <a:chOff x="0" y="0"/>
              <a:chExt cx="2582237" cy="338554"/>
            </a:xfrm>
          </p:grpSpPr>
          <p:sp>
            <p:nvSpPr>
              <p:cNvPr id="19509" name="任意多边形 79"/>
              <p:cNvSpPr>
                <a:spLocks/>
              </p:cNvSpPr>
              <p:nvPr/>
            </p:nvSpPr>
            <p:spPr bwMode="auto">
              <a:xfrm>
                <a:off x="86" y="9533"/>
                <a:ext cx="320695"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10" name="文本框 80"/>
              <p:cNvPicPr>
                <a:picLocks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477128" y="-17667"/>
                <a:ext cx="2103254"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11" name="矩形 78"/>
            <p:cNvSpPr>
              <a:spLocks noChangeArrowheads="1"/>
            </p:cNvSpPr>
            <p:nvPr/>
          </p:nvSpPr>
          <p:spPr bwMode="auto">
            <a:xfrm>
              <a:off x="0" y="485369"/>
              <a:ext cx="2798942" cy="12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12" name="组合 81"/>
          <p:cNvGrpSpPr>
            <a:grpSpLocks/>
          </p:cNvGrpSpPr>
          <p:nvPr/>
        </p:nvGrpSpPr>
        <p:grpSpPr bwMode="auto">
          <a:xfrm>
            <a:off x="6781801" y="3299223"/>
            <a:ext cx="2099072" cy="1287063"/>
            <a:chOff x="0" y="0"/>
            <a:chExt cx="2798942" cy="1717471"/>
          </a:xfrm>
        </p:grpSpPr>
        <p:grpSp>
          <p:nvGrpSpPr>
            <p:cNvPr id="19513" name="组合 82"/>
            <p:cNvGrpSpPr>
              <a:grpSpLocks/>
            </p:cNvGrpSpPr>
            <p:nvPr/>
          </p:nvGrpSpPr>
          <p:grpSpPr bwMode="auto">
            <a:xfrm>
              <a:off x="63418" y="0"/>
              <a:ext cx="2582237" cy="338554"/>
              <a:chOff x="0" y="0"/>
              <a:chExt cx="2582237" cy="338554"/>
            </a:xfrm>
          </p:grpSpPr>
          <p:sp>
            <p:nvSpPr>
              <p:cNvPr id="19514" name="任意多边形 84"/>
              <p:cNvSpPr>
                <a:spLocks/>
              </p:cNvSpPr>
              <p:nvPr/>
            </p:nvSpPr>
            <p:spPr bwMode="auto">
              <a:xfrm>
                <a:off x="86" y="9533"/>
                <a:ext cx="320695"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9515" name="文本框 85"/>
              <p:cNvPicPr>
                <a:picLocks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477128" y="-15952"/>
                <a:ext cx="2103254" cy="43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19516" name="矩形 83"/>
            <p:cNvSpPr>
              <a:spLocks noChangeArrowheads="1"/>
            </p:cNvSpPr>
            <p:nvPr/>
          </p:nvSpPr>
          <p:spPr bwMode="auto">
            <a:xfrm>
              <a:off x="0" y="485369"/>
              <a:ext cx="2798942" cy="1232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spTree>
    <p:extLst>
      <p:ext uri="{BB962C8B-B14F-4D97-AF65-F5344CB8AC3E}">
        <p14:creationId xmlns:p14="http://schemas.microsoft.com/office/powerpoint/2010/main" val="238659698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9488"/>
                                        </p:tgtEl>
                                        <p:attrNameLst>
                                          <p:attrName>style.visibility</p:attrName>
                                        </p:attrNameLst>
                                      </p:cBhvr>
                                      <p:to>
                                        <p:strVal val="visible"/>
                                      </p:to>
                                    </p:set>
                                    <p:anim calcmode="lin" valueType="num">
                                      <p:cBhvr>
                                        <p:cTn id="7" dur="500" fill="hold"/>
                                        <p:tgtEl>
                                          <p:spTgt spid="19488"/>
                                        </p:tgtEl>
                                        <p:attrNameLst>
                                          <p:attrName>ppt_w</p:attrName>
                                        </p:attrNameLst>
                                      </p:cBhvr>
                                      <p:tavLst>
                                        <p:tav tm="0">
                                          <p:val>
                                            <p:fltVal val="0"/>
                                          </p:val>
                                        </p:tav>
                                        <p:tav tm="100000">
                                          <p:val>
                                            <p:strVal val="#ppt_w"/>
                                          </p:val>
                                        </p:tav>
                                      </p:tavLst>
                                    </p:anim>
                                    <p:anim calcmode="lin" valueType="num">
                                      <p:cBhvr>
                                        <p:cTn id="8" dur="500" fill="hold"/>
                                        <p:tgtEl>
                                          <p:spTgt spid="1948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9476"/>
                                        </p:tgtEl>
                                        <p:attrNameLst>
                                          <p:attrName>style.visibility</p:attrName>
                                        </p:attrNameLst>
                                      </p:cBhvr>
                                      <p:to>
                                        <p:strVal val="visible"/>
                                      </p:to>
                                    </p:set>
                                    <p:anim calcmode="lin" valueType="num">
                                      <p:cBhvr>
                                        <p:cTn id="12" dur="500" fill="hold"/>
                                        <p:tgtEl>
                                          <p:spTgt spid="19476"/>
                                        </p:tgtEl>
                                        <p:attrNameLst>
                                          <p:attrName>ppt_w</p:attrName>
                                        </p:attrNameLst>
                                      </p:cBhvr>
                                      <p:tavLst>
                                        <p:tav tm="0">
                                          <p:val>
                                            <p:fltVal val="0"/>
                                          </p:val>
                                        </p:tav>
                                        <p:tav tm="100000">
                                          <p:val>
                                            <p:strVal val="#ppt_w"/>
                                          </p:val>
                                        </p:tav>
                                      </p:tavLst>
                                    </p:anim>
                                    <p:anim calcmode="lin" valueType="num">
                                      <p:cBhvr>
                                        <p:cTn id="13" dur="500" fill="hold"/>
                                        <p:tgtEl>
                                          <p:spTgt spid="19476"/>
                                        </p:tgtEl>
                                        <p:attrNameLst>
                                          <p:attrName>ppt_h</p:attrName>
                                        </p:attrNameLst>
                                      </p:cBhvr>
                                      <p:tavLst>
                                        <p:tav tm="0">
                                          <p:val>
                                            <p:fltVal val="0"/>
                                          </p:val>
                                        </p:tav>
                                        <p:tav tm="100000">
                                          <p:val>
                                            <p:strVal val="#ppt_h"/>
                                          </p:val>
                                        </p:tav>
                                      </p:tavLst>
                                    </p:anim>
                                    <p:anim calcmode="lin" valueType="num">
                                      <p:cBhvr>
                                        <p:cTn id="14" dur="500" fill="hold"/>
                                        <p:tgtEl>
                                          <p:spTgt spid="19476"/>
                                        </p:tgtEl>
                                        <p:attrNameLst>
                                          <p:attrName>ppt_x</p:attrName>
                                        </p:attrNameLst>
                                      </p:cBhvr>
                                      <p:tavLst>
                                        <p:tav tm="0">
                                          <p:val>
                                            <p:fltVal val="0.5"/>
                                          </p:val>
                                        </p:tav>
                                        <p:tav tm="100000">
                                          <p:val>
                                            <p:strVal val="#ppt_x"/>
                                          </p:val>
                                        </p:tav>
                                      </p:tavLst>
                                    </p:anim>
                                    <p:anim calcmode="lin" valueType="num">
                                      <p:cBhvr>
                                        <p:cTn id="15" dur="500" fill="hold"/>
                                        <p:tgtEl>
                                          <p:spTgt spid="19476"/>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19470"/>
                                        </p:tgtEl>
                                        <p:attrNameLst>
                                          <p:attrName>style.visibility</p:attrName>
                                        </p:attrNameLst>
                                      </p:cBhvr>
                                      <p:to>
                                        <p:strVal val="visible"/>
                                      </p:to>
                                    </p:set>
                                    <p:anim calcmode="lin" valueType="num">
                                      <p:cBhvr>
                                        <p:cTn id="18" dur="500" fill="hold"/>
                                        <p:tgtEl>
                                          <p:spTgt spid="19470"/>
                                        </p:tgtEl>
                                        <p:attrNameLst>
                                          <p:attrName>ppt_w</p:attrName>
                                        </p:attrNameLst>
                                      </p:cBhvr>
                                      <p:tavLst>
                                        <p:tav tm="0">
                                          <p:val>
                                            <p:fltVal val="0"/>
                                          </p:val>
                                        </p:tav>
                                        <p:tav tm="100000">
                                          <p:val>
                                            <p:strVal val="#ppt_w"/>
                                          </p:val>
                                        </p:tav>
                                      </p:tavLst>
                                    </p:anim>
                                    <p:anim calcmode="lin" valueType="num">
                                      <p:cBhvr>
                                        <p:cTn id="19" dur="500" fill="hold"/>
                                        <p:tgtEl>
                                          <p:spTgt spid="19470"/>
                                        </p:tgtEl>
                                        <p:attrNameLst>
                                          <p:attrName>ppt_h</p:attrName>
                                        </p:attrNameLst>
                                      </p:cBhvr>
                                      <p:tavLst>
                                        <p:tav tm="0">
                                          <p:val>
                                            <p:fltVal val="0"/>
                                          </p:val>
                                        </p:tav>
                                        <p:tav tm="100000">
                                          <p:val>
                                            <p:strVal val="#ppt_h"/>
                                          </p:val>
                                        </p:tav>
                                      </p:tavLst>
                                    </p:anim>
                                    <p:anim calcmode="lin" valueType="num">
                                      <p:cBhvr>
                                        <p:cTn id="20" dur="500" fill="hold"/>
                                        <p:tgtEl>
                                          <p:spTgt spid="19470"/>
                                        </p:tgtEl>
                                        <p:attrNameLst>
                                          <p:attrName>ppt_x</p:attrName>
                                        </p:attrNameLst>
                                      </p:cBhvr>
                                      <p:tavLst>
                                        <p:tav tm="0">
                                          <p:val>
                                            <p:fltVal val="0.5"/>
                                          </p:val>
                                        </p:tav>
                                        <p:tav tm="100000">
                                          <p:val>
                                            <p:strVal val="#ppt_x"/>
                                          </p:val>
                                        </p:tav>
                                      </p:tavLst>
                                    </p:anim>
                                    <p:anim calcmode="lin" valueType="num">
                                      <p:cBhvr>
                                        <p:cTn id="21" dur="500" fill="hold"/>
                                        <p:tgtEl>
                                          <p:spTgt spid="1947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9482"/>
                                        </p:tgtEl>
                                        <p:attrNameLst>
                                          <p:attrName>style.visibility</p:attrName>
                                        </p:attrNameLst>
                                      </p:cBhvr>
                                      <p:to>
                                        <p:strVal val="visible"/>
                                      </p:to>
                                    </p:set>
                                    <p:anim calcmode="lin" valueType="num">
                                      <p:cBhvr>
                                        <p:cTn id="24" dur="500" fill="hold"/>
                                        <p:tgtEl>
                                          <p:spTgt spid="19482"/>
                                        </p:tgtEl>
                                        <p:attrNameLst>
                                          <p:attrName>ppt_w</p:attrName>
                                        </p:attrNameLst>
                                      </p:cBhvr>
                                      <p:tavLst>
                                        <p:tav tm="0">
                                          <p:val>
                                            <p:fltVal val="0"/>
                                          </p:val>
                                        </p:tav>
                                        <p:tav tm="100000">
                                          <p:val>
                                            <p:strVal val="#ppt_w"/>
                                          </p:val>
                                        </p:tav>
                                      </p:tavLst>
                                    </p:anim>
                                    <p:anim calcmode="lin" valueType="num">
                                      <p:cBhvr>
                                        <p:cTn id="25" dur="500" fill="hold"/>
                                        <p:tgtEl>
                                          <p:spTgt spid="19482"/>
                                        </p:tgtEl>
                                        <p:attrNameLst>
                                          <p:attrName>ppt_h</p:attrName>
                                        </p:attrNameLst>
                                      </p:cBhvr>
                                      <p:tavLst>
                                        <p:tav tm="0">
                                          <p:val>
                                            <p:fltVal val="0"/>
                                          </p:val>
                                        </p:tav>
                                        <p:tav tm="100000">
                                          <p:val>
                                            <p:strVal val="#ppt_h"/>
                                          </p:val>
                                        </p:tav>
                                      </p:tavLst>
                                    </p:anim>
                                    <p:anim calcmode="lin" valueType="num">
                                      <p:cBhvr>
                                        <p:cTn id="26" dur="500" fill="hold"/>
                                        <p:tgtEl>
                                          <p:spTgt spid="19482"/>
                                        </p:tgtEl>
                                        <p:attrNameLst>
                                          <p:attrName>ppt_x</p:attrName>
                                        </p:attrNameLst>
                                      </p:cBhvr>
                                      <p:tavLst>
                                        <p:tav tm="0">
                                          <p:val>
                                            <p:fltVal val="0.5"/>
                                          </p:val>
                                        </p:tav>
                                        <p:tav tm="100000">
                                          <p:val>
                                            <p:strVal val="#ppt_x"/>
                                          </p:val>
                                        </p:tav>
                                      </p:tavLst>
                                    </p:anim>
                                    <p:anim calcmode="lin" valueType="num">
                                      <p:cBhvr>
                                        <p:cTn id="27" dur="500" fill="hold"/>
                                        <p:tgtEl>
                                          <p:spTgt spid="19482"/>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750"/>
                                  </p:stCondLst>
                                  <p:childTnLst>
                                    <p:set>
                                      <p:cBhvr>
                                        <p:cTn id="29" dur="1" fill="hold">
                                          <p:stCondLst>
                                            <p:cond delay="0"/>
                                          </p:stCondLst>
                                        </p:cTn>
                                        <p:tgtEl>
                                          <p:spTgt spid="19464"/>
                                        </p:tgtEl>
                                        <p:attrNameLst>
                                          <p:attrName>style.visibility</p:attrName>
                                        </p:attrNameLst>
                                      </p:cBhvr>
                                      <p:to>
                                        <p:strVal val="visible"/>
                                      </p:to>
                                    </p:set>
                                    <p:anim calcmode="lin" valueType="num">
                                      <p:cBhvr>
                                        <p:cTn id="30" dur="500" fill="hold"/>
                                        <p:tgtEl>
                                          <p:spTgt spid="19464"/>
                                        </p:tgtEl>
                                        <p:attrNameLst>
                                          <p:attrName>ppt_w</p:attrName>
                                        </p:attrNameLst>
                                      </p:cBhvr>
                                      <p:tavLst>
                                        <p:tav tm="0">
                                          <p:val>
                                            <p:fltVal val="0"/>
                                          </p:val>
                                        </p:tav>
                                        <p:tav tm="100000">
                                          <p:val>
                                            <p:strVal val="#ppt_w"/>
                                          </p:val>
                                        </p:tav>
                                      </p:tavLst>
                                    </p:anim>
                                    <p:anim calcmode="lin" valueType="num">
                                      <p:cBhvr>
                                        <p:cTn id="31" dur="500" fill="hold"/>
                                        <p:tgtEl>
                                          <p:spTgt spid="19464"/>
                                        </p:tgtEl>
                                        <p:attrNameLst>
                                          <p:attrName>ppt_h</p:attrName>
                                        </p:attrNameLst>
                                      </p:cBhvr>
                                      <p:tavLst>
                                        <p:tav tm="0">
                                          <p:val>
                                            <p:fltVal val="0"/>
                                          </p:val>
                                        </p:tav>
                                        <p:tav tm="100000">
                                          <p:val>
                                            <p:strVal val="#ppt_h"/>
                                          </p:val>
                                        </p:tav>
                                      </p:tavLst>
                                    </p:anim>
                                    <p:anim calcmode="lin" valueType="num">
                                      <p:cBhvr>
                                        <p:cTn id="32" dur="500" fill="hold"/>
                                        <p:tgtEl>
                                          <p:spTgt spid="19464"/>
                                        </p:tgtEl>
                                        <p:attrNameLst>
                                          <p:attrName>ppt_x</p:attrName>
                                        </p:attrNameLst>
                                      </p:cBhvr>
                                      <p:tavLst>
                                        <p:tav tm="0">
                                          <p:val>
                                            <p:fltVal val="0.5"/>
                                          </p:val>
                                        </p:tav>
                                        <p:tav tm="100000">
                                          <p:val>
                                            <p:strVal val="#ppt_x"/>
                                          </p:val>
                                        </p:tav>
                                      </p:tavLst>
                                    </p:anim>
                                    <p:anim calcmode="lin" valueType="num">
                                      <p:cBhvr>
                                        <p:cTn id="33" dur="500" fill="hold"/>
                                        <p:tgtEl>
                                          <p:spTgt spid="19464"/>
                                        </p:tgtEl>
                                        <p:attrNameLst>
                                          <p:attrName>ppt_y</p:attrName>
                                        </p:attrNameLst>
                                      </p:cBhvr>
                                      <p:tavLst>
                                        <p:tav tm="0">
                                          <p:val>
                                            <p:fltVal val="0.5"/>
                                          </p:val>
                                        </p:tav>
                                        <p:tav tm="100000">
                                          <p:val>
                                            <p:strVal val="#ppt_y"/>
                                          </p:val>
                                        </p:tav>
                                      </p:tavLst>
                                    </p:anim>
                                  </p:childTnLst>
                                </p:cTn>
                              </p:par>
                            </p:childTnLst>
                          </p:cTn>
                        </p:par>
                        <p:par>
                          <p:cTn id="34" fill="hold" nodeType="afterGroup">
                            <p:stCondLst>
                              <p:cond delay="1750"/>
                            </p:stCondLst>
                            <p:childTnLst>
                              <p:par>
                                <p:cTn id="35" presetID="22" presetClass="entr" presetSubtype="2" fill="hold" nodeType="afterEffect">
                                  <p:stCondLst>
                                    <p:cond delay="0"/>
                                  </p:stCondLst>
                                  <p:childTnLst>
                                    <p:set>
                                      <p:cBhvr>
                                        <p:cTn id="36" dur="1" fill="hold">
                                          <p:stCondLst>
                                            <p:cond delay="0"/>
                                          </p:stCondLst>
                                        </p:cTn>
                                        <p:tgtEl>
                                          <p:spTgt spid="19494"/>
                                        </p:tgtEl>
                                        <p:attrNameLst>
                                          <p:attrName>style.visibility</p:attrName>
                                        </p:attrNameLst>
                                      </p:cBhvr>
                                      <p:to>
                                        <p:strVal val="visible"/>
                                      </p:to>
                                    </p:set>
                                    <p:animEffect transition="in" filter="wipe(right)">
                                      <p:cBhvr>
                                        <p:cTn id="37" dur="500"/>
                                        <p:tgtEl>
                                          <p:spTgt spid="19494"/>
                                        </p:tgtEl>
                                      </p:cBhvr>
                                    </p:animEffect>
                                  </p:childTnLst>
                                </p:cTn>
                              </p:par>
                              <p:par>
                                <p:cTn id="38" presetID="22" presetClass="entr" presetSubtype="8" fill="hold" nodeType="withEffect">
                                  <p:stCondLst>
                                    <p:cond delay="0"/>
                                  </p:stCondLst>
                                  <p:childTnLst>
                                    <p:set>
                                      <p:cBhvr>
                                        <p:cTn id="39" dur="1" fill="hold">
                                          <p:stCondLst>
                                            <p:cond delay="0"/>
                                          </p:stCondLst>
                                        </p:cTn>
                                        <p:tgtEl>
                                          <p:spTgt spid="19493"/>
                                        </p:tgtEl>
                                        <p:attrNameLst>
                                          <p:attrName>style.visibility</p:attrName>
                                        </p:attrNameLst>
                                      </p:cBhvr>
                                      <p:to>
                                        <p:strVal val="visible"/>
                                      </p:to>
                                    </p:set>
                                    <p:animEffect transition="in" filter="wipe(left)">
                                      <p:cBhvr>
                                        <p:cTn id="40" dur="500"/>
                                        <p:tgtEl>
                                          <p:spTgt spid="19493"/>
                                        </p:tgtEl>
                                      </p:cBhvr>
                                    </p:animEffect>
                                  </p:childTnLst>
                                </p:cTn>
                              </p:par>
                            </p:childTnLst>
                          </p:cTn>
                        </p:par>
                        <p:par>
                          <p:cTn id="41" fill="hold" nodeType="afterGroup">
                            <p:stCondLst>
                              <p:cond delay="2250"/>
                            </p:stCondLst>
                            <p:childTnLst>
                              <p:par>
                                <p:cTn id="42" presetID="10" presetClass="entr" presetSubtype="0" fill="hold" nodeType="afterEffect">
                                  <p:stCondLst>
                                    <p:cond delay="0"/>
                                  </p:stCondLst>
                                  <p:childTnLst>
                                    <p:set>
                                      <p:cBhvr>
                                        <p:cTn id="43" dur="1" fill="hold">
                                          <p:stCondLst>
                                            <p:cond delay="0"/>
                                          </p:stCondLst>
                                        </p:cTn>
                                        <p:tgtEl>
                                          <p:spTgt spid="19497"/>
                                        </p:tgtEl>
                                        <p:attrNameLst>
                                          <p:attrName>style.visibility</p:attrName>
                                        </p:attrNameLst>
                                      </p:cBhvr>
                                      <p:to>
                                        <p:strVal val="visible"/>
                                      </p:to>
                                    </p:set>
                                    <p:animEffect transition="in" filter="fade">
                                      <p:cBhvr>
                                        <p:cTn id="44" dur="500"/>
                                        <p:tgtEl>
                                          <p:spTgt spid="19497"/>
                                        </p:tgtEl>
                                      </p:cBhvr>
                                    </p:animEffect>
                                  </p:childTnLst>
                                </p:cTn>
                              </p:par>
                              <p:par>
                                <p:cTn id="45" presetID="10" presetClass="entr" presetSubtype="0" fill="hold" nodeType="withEffect">
                                  <p:stCondLst>
                                    <p:cond delay="0"/>
                                  </p:stCondLst>
                                  <p:childTnLst>
                                    <p:set>
                                      <p:cBhvr>
                                        <p:cTn id="46" dur="1" fill="hold">
                                          <p:stCondLst>
                                            <p:cond delay="0"/>
                                          </p:stCondLst>
                                        </p:cTn>
                                        <p:tgtEl>
                                          <p:spTgt spid="19507"/>
                                        </p:tgtEl>
                                        <p:attrNameLst>
                                          <p:attrName>style.visibility</p:attrName>
                                        </p:attrNameLst>
                                      </p:cBhvr>
                                      <p:to>
                                        <p:strVal val="visible"/>
                                      </p:to>
                                    </p:set>
                                    <p:animEffect transition="in" filter="fade">
                                      <p:cBhvr>
                                        <p:cTn id="47" dur="500"/>
                                        <p:tgtEl>
                                          <p:spTgt spid="19507"/>
                                        </p:tgtEl>
                                      </p:cBhvr>
                                    </p:animEffect>
                                  </p:childTnLst>
                                </p:cTn>
                              </p:par>
                            </p:childTnLst>
                          </p:cTn>
                        </p:par>
                        <p:par>
                          <p:cTn id="48" fill="hold" nodeType="afterGroup">
                            <p:stCondLst>
                              <p:cond delay="2750"/>
                            </p:stCondLst>
                            <p:childTnLst>
                              <p:par>
                                <p:cTn id="49" presetID="22" presetClass="entr" presetSubtype="2" fill="hold" nodeType="afterEffect">
                                  <p:stCondLst>
                                    <p:cond delay="0"/>
                                  </p:stCondLst>
                                  <p:childTnLst>
                                    <p:set>
                                      <p:cBhvr>
                                        <p:cTn id="50" dur="1" fill="hold">
                                          <p:stCondLst>
                                            <p:cond delay="0"/>
                                          </p:stCondLst>
                                        </p:cTn>
                                        <p:tgtEl>
                                          <p:spTgt spid="19496"/>
                                        </p:tgtEl>
                                        <p:attrNameLst>
                                          <p:attrName>style.visibility</p:attrName>
                                        </p:attrNameLst>
                                      </p:cBhvr>
                                      <p:to>
                                        <p:strVal val="visible"/>
                                      </p:to>
                                    </p:set>
                                    <p:animEffect transition="in" filter="wipe(right)">
                                      <p:cBhvr>
                                        <p:cTn id="51" dur="500"/>
                                        <p:tgtEl>
                                          <p:spTgt spid="19496"/>
                                        </p:tgtEl>
                                      </p:cBhvr>
                                    </p:animEffect>
                                  </p:childTnLst>
                                </p:cTn>
                              </p:par>
                              <p:par>
                                <p:cTn id="52" presetID="22" presetClass="entr" presetSubtype="8" fill="hold" nodeType="withEffect">
                                  <p:stCondLst>
                                    <p:cond delay="0"/>
                                  </p:stCondLst>
                                  <p:childTnLst>
                                    <p:set>
                                      <p:cBhvr>
                                        <p:cTn id="53" dur="1" fill="hold">
                                          <p:stCondLst>
                                            <p:cond delay="0"/>
                                          </p:stCondLst>
                                        </p:cTn>
                                        <p:tgtEl>
                                          <p:spTgt spid="19495"/>
                                        </p:tgtEl>
                                        <p:attrNameLst>
                                          <p:attrName>style.visibility</p:attrName>
                                        </p:attrNameLst>
                                      </p:cBhvr>
                                      <p:to>
                                        <p:strVal val="visible"/>
                                      </p:to>
                                    </p:set>
                                    <p:animEffect transition="in" filter="wipe(left)">
                                      <p:cBhvr>
                                        <p:cTn id="54" dur="500"/>
                                        <p:tgtEl>
                                          <p:spTgt spid="19495"/>
                                        </p:tgtEl>
                                      </p:cBhvr>
                                    </p:animEffect>
                                  </p:childTnLst>
                                </p:cTn>
                              </p:par>
                            </p:childTnLst>
                          </p:cTn>
                        </p:par>
                        <p:par>
                          <p:cTn id="55" fill="hold" nodeType="afterGroup">
                            <p:stCondLst>
                              <p:cond delay="3250"/>
                            </p:stCondLst>
                            <p:childTnLst>
                              <p:par>
                                <p:cTn id="56" presetID="10" presetClass="entr" presetSubtype="0" fill="hold" nodeType="afterEffect">
                                  <p:stCondLst>
                                    <p:cond delay="0"/>
                                  </p:stCondLst>
                                  <p:childTnLst>
                                    <p:set>
                                      <p:cBhvr>
                                        <p:cTn id="57" dur="1" fill="hold">
                                          <p:stCondLst>
                                            <p:cond delay="0"/>
                                          </p:stCondLst>
                                        </p:cTn>
                                        <p:tgtEl>
                                          <p:spTgt spid="19502"/>
                                        </p:tgtEl>
                                        <p:attrNameLst>
                                          <p:attrName>style.visibility</p:attrName>
                                        </p:attrNameLst>
                                      </p:cBhvr>
                                      <p:to>
                                        <p:strVal val="visible"/>
                                      </p:to>
                                    </p:set>
                                    <p:animEffect transition="in" filter="fade">
                                      <p:cBhvr>
                                        <p:cTn id="58" dur="500"/>
                                        <p:tgtEl>
                                          <p:spTgt spid="19502"/>
                                        </p:tgtEl>
                                      </p:cBhvr>
                                    </p:animEffect>
                                  </p:childTnLst>
                                </p:cTn>
                              </p:par>
                              <p:par>
                                <p:cTn id="59" presetID="10" presetClass="entr" presetSubtype="0" fill="hold" nodeType="withEffect">
                                  <p:stCondLst>
                                    <p:cond delay="0"/>
                                  </p:stCondLst>
                                  <p:childTnLst>
                                    <p:set>
                                      <p:cBhvr>
                                        <p:cTn id="60" dur="1" fill="hold">
                                          <p:stCondLst>
                                            <p:cond delay="0"/>
                                          </p:stCondLst>
                                        </p:cTn>
                                        <p:tgtEl>
                                          <p:spTgt spid="19512"/>
                                        </p:tgtEl>
                                        <p:attrNameLst>
                                          <p:attrName>style.visibility</p:attrName>
                                        </p:attrNameLst>
                                      </p:cBhvr>
                                      <p:to>
                                        <p:strVal val="visible"/>
                                      </p:to>
                                    </p:set>
                                    <p:animEffect transition="in" filter="fade">
                                      <p:cBhvr>
                                        <p:cTn id="61" dur="500"/>
                                        <p:tgtEl>
                                          <p:spTgt spid="19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921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922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9221" name="文本框 12"/>
          <p:cNvSpPr txBox="1">
            <a:spLocks noChangeArrowheads="1"/>
          </p:cNvSpPr>
          <p:nvPr/>
        </p:nvSpPr>
        <p:spPr bwMode="auto">
          <a:xfrm>
            <a:off x="298847" y="185738"/>
            <a:ext cx="442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922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9223"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9224" name="矩形 1"/>
          <p:cNvSpPr>
            <a:spLocks noChangeArrowheads="1"/>
          </p:cNvSpPr>
          <p:nvPr/>
        </p:nvSpPr>
        <p:spPr bwMode="auto">
          <a:xfrm>
            <a:off x="305992" y="897732"/>
            <a:ext cx="2849165" cy="2702719"/>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a:outerShdw dist="38100" dir="5400000" algn="ctr" rotWithShape="0">
              <a:srgbClr val="000000">
                <a:alpha val="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nvGrpSpPr>
          <p:cNvPr id="9225" name="组合 3"/>
          <p:cNvGrpSpPr>
            <a:grpSpLocks/>
          </p:cNvGrpSpPr>
          <p:nvPr/>
        </p:nvGrpSpPr>
        <p:grpSpPr bwMode="auto">
          <a:xfrm>
            <a:off x="305992" y="3680223"/>
            <a:ext cx="2849165" cy="1187053"/>
            <a:chOff x="0" y="0"/>
            <a:chExt cx="3798477" cy="1582420"/>
          </a:xfrm>
        </p:grpSpPr>
        <p:sp>
          <p:nvSpPr>
            <p:cNvPr id="9226" name="矩形 8"/>
            <p:cNvSpPr>
              <a:spLocks noChangeArrowheads="1"/>
            </p:cNvSpPr>
            <p:nvPr/>
          </p:nvSpPr>
          <p:spPr bwMode="auto">
            <a:xfrm>
              <a:off x="0" y="0"/>
              <a:ext cx="3798477" cy="1582420"/>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9227" name="矩形 10"/>
            <p:cNvSpPr>
              <a:spLocks noChangeArrowheads="1"/>
            </p:cNvSpPr>
            <p:nvPr/>
          </p:nvSpPr>
          <p:spPr bwMode="auto">
            <a:xfrm>
              <a:off x="103642" y="217624"/>
              <a:ext cx="3694835" cy="12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rgbClr val="1E699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050">
                <a:solidFill>
                  <a:srgbClr val="1E6991"/>
                </a:solidFill>
                <a:latin typeface="Arial" pitchFamily="34" charset="0"/>
              </a:endParaRPr>
            </a:p>
          </p:txBody>
        </p:sp>
      </p:grpSp>
      <p:grpSp>
        <p:nvGrpSpPr>
          <p:cNvPr id="9228" name="组合 78"/>
          <p:cNvGrpSpPr>
            <a:grpSpLocks/>
          </p:cNvGrpSpPr>
          <p:nvPr/>
        </p:nvGrpSpPr>
        <p:grpSpPr bwMode="auto">
          <a:xfrm>
            <a:off x="3418285" y="3985023"/>
            <a:ext cx="881063" cy="882253"/>
            <a:chOff x="0" y="0"/>
            <a:chExt cx="1175657" cy="1175657"/>
          </a:xfrm>
        </p:grpSpPr>
        <p:sp>
          <p:nvSpPr>
            <p:cNvPr id="9229" name="圆角矩形 17"/>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30" name="组合 54"/>
            <p:cNvGrpSpPr>
              <a:grpSpLocks/>
            </p:cNvGrpSpPr>
            <p:nvPr/>
          </p:nvGrpSpPr>
          <p:grpSpPr bwMode="auto">
            <a:xfrm>
              <a:off x="231822" y="212546"/>
              <a:ext cx="750563" cy="750563"/>
              <a:chOff x="0" y="0"/>
              <a:chExt cx="865745" cy="865745"/>
            </a:xfrm>
          </p:grpSpPr>
          <p:sp>
            <p:nvSpPr>
              <p:cNvPr id="9231" name="Freeform 12"/>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2" name="Freeform 13"/>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3" name="Freeform 14"/>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4" name="Freeform 15"/>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35" name="组合 77"/>
          <p:cNvGrpSpPr>
            <a:grpSpLocks/>
          </p:cNvGrpSpPr>
          <p:nvPr/>
        </p:nvGrpSpPr>
        <p:grpSpPr bwMode="auto">
          <a:xfrm>
            <a:off x="3418285" y="2956323"/>
            <a:ext cx="881063" cy="882253"/>
            <a:chOff x="0" y="0"/>
            <a:chExt cx="1175657" cy="1175657"/>
          </a:xfrm>
        </p:grpSpPr>
        <p:sp>
          <p:nvSpPr>
            <p:cNvPr id="9236" name="圆角矩形 16"/>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37" name="组合 53"/>
            <p:cNvGrpSpPr>
              <a:grpSpLocks/>
            </p:cNvGrpSpPr>
            <p:nvPr/>
          </p:nvGrpSpPr>
          <p:grpSpPr bwMode="auto">
            <a:xfrm>
              <a:off x="119831" y="209350"/>
              <a:ext cx="931529" cy="709771"/>
              <a:chOff x="0" y="0"/>
              <a:chExt cx="1074482" cy="818693"/>
            </a:xfrm>
          </p:grpSpPr>
          <p:sp>
            <p:nvSpPr>
              <p:cNvPr id="9238" name="Freeform 16"/>
              <p:cNvSpPr>
                <a:spLocks noEditPoints="1"/>
              </p:cNvSpPr>
              <p:nvPr/>
            </p:nvSpPr>
            <p:spPr bwMode="auto">
              <a:xfrm>
                <a:off x="1711" y="0"/>
                <a:ext cx="1071916" cy="775920"/>
              </a:xfrm>
              <a:custGeom>
                <a:avLst/>
                <a:gdLst>
                  <a:gd name="T0" fmla="*/ 54 w 2138"/>
                  <a:gd name="T1" fmla="*/ 1548 h 1548"/>
                  <a:gd name="T2" fmla="*/ 2084 w 2138"/>
                  <a:gd name="T3" fmla="*/ 1548 h 1548"/>
                  <a:gd name="T4" fmla="*/ 2129 w 2138"/>
                  <a:gd name="T5" fmla="*/ 1521 h 1548"/>
                  <a:gd name="T6" fmla="*/ 2126 w 2138"/>
                  <a:gd name="T7" fmla="*/ 1470 h 1548"/>
                  <a:gd name="T8" fmla="*/ 1910 w 2138"/>
                  <a:gd name="T9" fmla="*/ 1155 h 1548"/>
                  <a:gd name="T10" fmla="*/ 1910 w 2138"/>
                  <a:gd name="T11" fmla="*/ 51 h 1548"/>
                  <a:gd name="T12" fmla="*/ 1860 w 2138"/>
                  <a:gd name="T13" fmla="*/ 0 h 1548"/>
                  <a:gd name="T14" fmla="*/ 278 w 2138"/>
                  <a:gd name="T15" fmla="*/ 0 h 1548"/>
                  <a:gd name="T16" fmla="*/ 228 w 2138"/>
                  <a:gd name="T17" fmla="*/ 51 h 1548"/>
                  <a:gd name="T18" fmla="*/ 228 w 2138"/>
                  <a:gd name="T19" fmla="*/ 1155 h 1548"/>
                  <a:gd name="T20" fmla="*/ 12 w 2138"/>
                  <a:gd name="T21" fmla="*/ 1470 h 1548"/>
                  <a:gd name="T22" fmla="*/ 9 w 2138"/>
                  <a:gd name="T23" fmla="*/ 1521 h 1548"/>
                  <a:gd name="T24" fmla="*/ 54 w 2138"/>
                  <a:gd name="T25" fmla="*/ 1548 h 1548"/>
                  <a:gd name="T26" fmla="*/ 328 w 2138"/>
                  <a:gd name="T27" fmla="*/ 101 h 1548"/>
                  <a:gd name="T28" fmla="*/ 1809 w 2138"/>
                  <a:gd name="T29" fmla="*/ 101 h 1548"/>
                  <a:gd name="T30" fmla="*/ 1809 w 2138"/>
                  <a:gd name="T31" fmla="*/ 1120 h 1548"/>
                  <a:gd name="T32" fmla="*/ 328 w 2138"/>
                  <a:gd name="T33" fmla="*/ 1120 h 1548"/>
                  <a:gd name="T34" fmla="*/ 328 w 2138"/>
                  <a:gd name="T35" fmla="*/ 101 h 1548"/>
                  <a:gd name="T36" fmla="*/ 304 w 2138"/>
                  <a:gd name="T37" fmla="*/ 1221 h 1548"/>
                  <a:gd name="T38" fmla="*/ 1833 w 2138"/>
                  <a:gd name="T39" fmla="*/ 1221 h 1548"/>
                  <a:gd name="T40" fmla="*/ 1989 w 2138"/>
                  <a:gd name="T41" fmla="*/ 1448 h 1548"/>
                  <a:gd name="T42" fmla="*/ 149 w 2138"/>
                  <a:gd name="T43" fmla="*/ 1448 h 1548"/>
                  <a:gd name="T44" fmla="*/ 304 w 2138"/>
                  <a:gd name="T45" fmla="*/ 1221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8" h="1548">
                    <a:moveTo>
                      <a:pt x="54" y="1548"/>
                    </a:moveTo>
                    <a:cubicBezTo>
                      <a:pt x="2084" y="1548"/>
                      <a:pt x="2084" y="1548"/>
                      <a:pt x="2084" y="1548"/>
                    </a:cubicBezTo>
                    <a:cubicBezTo>
                      <a:pt x="2103" y="1548"/>
                      <a:pt x="2120" y="1538"/>
                      <a:pt x="2129" y="1521"/>
                    </a:cubicBezTo>
                    <a:cubicBezTo>
                      <a:pt x="2138" y="1505"/>
                      <a:pt x="2136" y="1485"/>
                      <a:pt x="2126" y="1470"/>
                    </a:cubicBezTo>
                    <a:cubicBezTo>
                      <a:pt x="1910" y="1155"/>
                      <a:pt x="1910" y="1155"/>
                      <a:pt x="1910" y="1155"/>
                    </a:cubicBezTo>
                    <a:cubicBezTo>
                      <a:pt x="1910" y="51"/>
                      <a:pt x="1910" y="51"/>
                      <a:pt x="1910" y="51"/>
                    </a:cubicBezTo>
                    <a:cubicBezTo>
                      <a:pt x="1910" y="23"/>
                      <a:pt x="1888" y="0"/>
                      <a:pt x="1860" y="0"/>
                    </a:cubicBezTo>
                    <a:cubicBezTo>
                      <a:pt x="278" y="0"/>
                      <a:pt x="278" y="0"/>
                      <a:pt x="278" y="0"/>
                    </a:cubicBezTo>
                    <a:cubicBezTo>
                      <a:pt x="250" y="0"/>
                      <a:pt x="228" y="23"/>
                      <a:pt x="228" y="51"/>
                    </a:cubicBezTo>
                    <a:cubicBezTo>
                      <a:pt x="228" y="1155"/>
                      <a:pt x="228" y="1155"/>
                      <a:pt x="228" y="1155"/>
                    </a:cubicBezTo>
                    <a:cubicBezTo>
                      <a:pt x="12" y="1470"/>
                      <a:pt x="12" y="1470"/>
                      <a:pt x="12" y="1470"/>
                    </a:cubicBezTo>
                    <a:cubicBezTo>
                      <a:pt x="1" y="1485"/>
                      <a:pt x="0" y="1505"/>
                      <a:pt x="9" y="1521"/>
                    </a:cubicBezTo>
                    <a:cubicBezTo>
                      <a:pt x="17" y="1538"/>
                      <a:pt x="35" y="1548"/>
                      <a:pt x="54" y="1548"/>
                    </a:cubicBezTo>
                    <a:close/>
                    <a:moveTo>
                      <a:pt x="328" y="101"/>
                    </a:moveTo>
                    <a:cubicBezTo>
                      <a:pt x="1809" y="101"/>
                      <a:pt x="1809" y="101"/>
                      <a:pt x="1809" y="101"/>
                    </a:cubicBezTo>
                    <a:cubicBezTo>
                      <a:pt x="1809" y="1120"/>
                      <a:pt x="1809" y="1120"/>
                      <a:pt x="1809" y="1120"/>
                    </a:cubicBezTo>
                    <a:cubicBezTo>
                      <a:pt x="328" y="1120"/>
                      <a:pt x="328" y="1120"/>
                      <a:pt x="328" y="1120"/>
                    </a:cubicBezTo>
                    <a:lnTo>
                      <a:pt x="328" y="101"/>
                    </a:lnTo>
                    <a:close/>
                    <a:moveTo>
                      <a:pt x="304" y="1221"/>
                    </a:moveTo>
                    <a:cubicBezTo>
                      <a:pt x="1833" y="1221"/>
                      <a:pt x="1833" y="1221"/>
                      <a:pt x="1833" y="1221"/>
                    </a:cubicBezTo>
                    <a:cubicBezTo>
                      <a:pt x="1989" y="1448"/>
                      <a:pt x="1989" y="1448"/>
                      <a:pt x="1989" y="1448"/>
                    </a:cubicBezTo>
                    <a:cubicBezTo>
                      <a:pt x="149" y="1448"/>
                      <a:pt x="149" y="1448"/>
                      <a:pt x="149" y="1448"/>
                    </a:cubicBezTo>
                    <a:lnTo>
                      <a:pt x="304" y="1221"/>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39" name="Freeform 17"/>
              <p:cNvSpPr>
                <a:spLocks/>
              </p:cNvSpPr>
              <p:nvPr/>
            </p:nvSpPr>
            <p:spPr bwMode="auto">
              <a:xfrm>
                <a:off x="12917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1" y="0"/>
                      <a:pt x="0" y="11"/>
                      <a:pt x="0" y="25"/>
                    </a:cubicBezTo>
                    <a:cubicBezTo>
                      <a:pt x="0" y="39"/>
                      <a:pt x="11" y="50"/>
                      <a:pt x="25" y="50"/>
                    </a:cubicBezTo>
                    <a:cubicBezTo>
                      <a:pt x="76" y="50"/>
                      <a:pt x="76" y="50"/>
                      <a:pt x="76" y="50"/>
                    </a:cubicBezTo>
                    <a:cubicBezTo>
                      <a:pt x="89" y="50"/>
                      <a:pt x="101" y="39"/>
                      <a:pt x="101" y="25"/>
                    </a:cubicBezTo>
                    <a:cubicBezTo>
                      <a:pt x="101" y="11"/>
                      <a:pt x="89" y="0"/>
                      <a:pt x="76"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0" name="Freeform 18"/>
              <p:cNvSpPr>
                <a:spLocks/>
              </p:cNvSpPr>
              <p:nvPr/>
            </p:nvSpPr>
            <p:spPr bwMode="auto">
              <a:xfrm>
                <a:off x="500455" y="675828"/>
                <a:ext cx="74427"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1" name="Freeform 19"/>
              <p:cNvSpPr>
                <a:spLocks/>
              </p:cNvSpPr>
              <p:nvPr/>
            </p:nvSpPr>
            <p:spPr bwMode="auto">
              <a:xfrm>
                <a:off x="59969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2" name="Freeform 20"/>
              <p:cNvSpPr>
                <a:spLocks/>
              </p:cNvSpPr>
              <p:nvPr/>
            </p:nvSpPr>
            <p:spPr bwMode="auto">
              <a:xfrm>
                <a:off x="401220" y="675828"/>
                <a:ext cx="75282"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3" name="Freeform 21"/>
              <p:cNvSpPr>
                <a:spLocks/>
              </p:cNvSpPr>
              <p:nvPr/>
            </p:nvSpPr>
            <p:spPr bwMode="auto">
              <a:xfrm>
                <a:off x="301984" y="675828"/>
                <a:ext cx="75282"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4" name="Freeform 22"/>
              <p:cNvSpPr>
                <a:spLocks/>
              </p:cNvSpPr>
              <p:nvPr/>
            </p:nvSpPr>
            <p:spPr bwMode="auto">
              <a:xfrm>
                <a:off x="203604"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5" name="Freeform 23"/>
              <p:cNvSpPr>
                <a:spLocks/>
              </p:cNvSpPr>
              <p:nvPr/>
            </p:nvSpPr>
            <p:spPr bwMode="auto">
              <a:xfrm>
                <a:off x="69807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2" y="0"/>
                      <a:pt x="0" y="11"/>
                      <a:pt x="0" y="25"/>
                    </a:cubicBezTo>
                    <a:cubicBezTo>
                      <a:pt x="0" y="39"/>
                      <a:pt x="12"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6" name="Freeform 24"/>
              <p:cNvSpPr>
                <a:spLocks/>
              </p:cNvSpPr>
              <p:nvPr/>
            </p:nvSpPr>
            <p:spPr bwMode="auto">
              <a:xfrm>
                <a:off x="797307"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7" name="Freeform 25"/>
              <p:cNvSpPr>
                <a:spLocks/>
              </p:cNvSpPr>
              <p:nvPr/>
            </p:nvSpPr>
            <p:spPr bwMode="auto">
              <a:xfrm>
                <a:off x="89568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2" y="0"/>
                      <a:pt x="0" y="11"/>
                      <a:pt x="0" y="25"/>
                    </a:cubicBezTo>
                    <a:cubicBezTo>
                      <a:pt x="0" y="39"/>
                      <a:pt x="12" y="50"/>
                      <a:pt x="25" y="50"/>
                    </a:cubicBezTo>
                    <a:cubicBezTo>
                      <a:pt x="76" y="50"/>
                      <a:pt x="76" y="50"/>
                      <a:pt x="76" y="50"/>
                    </a:cubicBezTo>
                    <a:cubicBezTo>
                      <a:pt x="90" y="50"/>
                      <a:pt x="101" y="39"/>
                      <a:pt x="101" y="25"/>
                    </a:cubicBezTo>
                    <a:cubicBezTo>
                      <a:pt x="101" y="11"/>
                      <a:pt x="90" y="0"/>
                      <a:pt x="76"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8" name="Freeform 26"/>
              <p:cNvSpPr>
                <a:spLocks/>
              </p:cNvSpPr>
              <p:nvPr/>
            </p:nvSpPr>
            <p:spPr bwMode="auto">
              <a:xfrm>
                <a:off x="158263" y="633054"/>
                <a:ext cx="50473" cy="24809"/>
              </a:xfrm>
              <a:custGeom>
                <a:avLst/>
                <a:gdLst>
                  <a:gd name="T0" fmla="*/ 101 w 101"/>
                  <a:gd name="T1" fmla="*/ 25 h 50"/>
                  <a:gd name="T2" fmla="*/ 76 w 101"/>
                  <a:gd name="T3" fmla="*/ 0 h 50"/>
                  <a:gd name="T4" fmla="*/ 26 w 101"/>
                  <a:gd name="T5" fmla="*/ 0 h 50"/>
                  <a:gd name="T6" fmla="*/ 0 w 101"/>
                  <a:gd name="T7" fmla="*/ 25 h 50"/>
                  <a:gd name="T8" fmla="*/ 26 w 101"/>
                  <a:gd name="T9" fmla="*/ 50 h 50"/>
                  <a:gd name="T10" fmla="*/ 76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90" y="0"/>
                      <a:pt x="76" y="0"/>
                    </a:cubicBezTo>
                    <a:cubicBezTo>
                      <a:pt x="26" y="0"/>
                      <a:pt x="26" y="0"/>
                      <a:pt x="26" y="0"/>
                    </a:cubicBezTo>
                    <a:cubicBezTo>
                      <a:pt x="12" y="0"/>
                      <a:pt x="0" y="11"/>
                      <a:pt x="0" y="25"/>
                    </a:cubicBezTo>
                    <a:cubicBezTo>
                      <a:pt x="0" y="39"/>
                      <a:pt x="12" y="50"/>
                      <a:pt x="26" y="50"/>
                    </a:cubicBezTo>
                    <a:cubicBezTo>
                      <a:pt x="76" y="50"/>
                      <a:pt x="76" y="50"/>
                      <a:pt x="76" y="50"/>
                    </a:cubicBezTo>
                    <a:cubicBezTo>
                      <a:pt x="90" y="50"/>
                      <a:pt x="101" y="39"/>
                      <a:pt x="101"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49" name="Freeform 27"/>
              <p:cNvSpPr>
                <a:spLocks/>
              </p:cNvSpPr>
              <p:nvPr/>
            </p:nvSpPr>
            <p:spPr bwMode="auto">
              <a:xfrm>
                <a:off x="340481"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5" y="50"/>
                      <a:pt x="156" y="39"/>
                      <a:pt x="156" y="25"/>
                    </a:cubicBezTo>
                    <a:cubicBezTo>
                      <a:pt x="156" y="11"/>
                      <a:pt x="145"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0" name="Freeform 28"/>
              <p:cNvSpPr>
                <a:spLocks/>
              </p:cNvSpPr>
              <p:nvPr/>
            </p:nvSpPr>
            <p:spPr bwMode="auto">
              <a:xfrm>
                <a:off x="550929"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2" y="0"/>
                      <a:pt x="0" y="11"/>
                      <a:pt x="0" y="25"/>
                    </a:cubicBezTo>
                    <a:cubicBezTo>
                      <a:pt x="0" y="39"/>
                      <a:pt x="12" y="50"/>
                      <a:pt x="25"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1" name="Freeform 29"/>
              <p:cNvSpPr>
                <a:spLocks/>
              </p:cNvSpPr>
              <p:nvPr/>
            </p:nvSpPr>
            <p:spPr bwMode="auto">
              <a:xfrm>
                <a:off x="656153"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1" y="0"/>
                      <a:pt x="0" y="11"/>
                      <a:pt x="0" y="25"/>
                    </a:cubicBezTo>
                    <a:cubicBezTo>
                      <a:pt x="0" y="39"/>
                      <a:pt x="11" y="50"/>
                      <a:pt x="25"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2" name="Freeform 30"/>
              <p:cNvSpPr>
                <a:spLocks/>
              </p:cNvSpPr>
              <p:nvPr/>
            </p:nvSpPr>
            <p:spPr bwMode="auto">
              <a:xfrm>
                <a:off x="445705"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4" y="50"/>
                      <a:pt x="156" y="39"/>
                      <a:pt x="156" y="25"/>
                    </a:cubicBezTo>
                    <a:cubicBezTo>
                      <a:pt x="156" y="11"/>
                      <a:pt x="144"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3" name="Freeform 31"/>
              <p:cNvSpPr>
                <a:spLocks/>
              </p:cNvSpPr>
              <p:nvPr/>
            </p:nvSpPr>
            <p:spPr bwMode="auto">
              <a:xfrm>
                <a:off x="236112"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4" name="Freeform 32"/>
              <p:cNvSpPr>
                <a:spLocks/>
              </p:cNvSpPr>
              <p:nvPr/>
            </p:nvSpPr>
            <p:spPr bwMode="auto">
              <a:xfrm>
                <a:off x="761376"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5" name="Freeform 33"/>
              <p:cNvSpPr>
                <a:spLocks/>
              </p:cNvSpPr>
              <p:nvPr/>
            </p:nvSpPr>
            <p:spPr bwMode="auto">
              <a:xfrm>
                <a:off x="866600" y="633054"/>
                <a:ext cx="51329" cy="24809"/>
              </a:xfrm>
              <a:custGeom>
                <a:avLst/>
                <a:gdLst>
                  <a:gd name="T0" fmla="*/ 101 w 101"/>
                  <a:gd name="T1" fmla="*/ 25 h 50"/>
                  <a:gd name="T2" fmla="*/ 75 w 101"/>
                  <a:gd name="T3" fmla="*/ 0 h 50"/>
                  <a:gd name="T4" fmla="*/ 25 w 101"/>
                  <a:gd name="T5" fmla="*/ 0 h 50"/>
                  <a:gd name="T6" fmla="*/ 0 w 101"/>
                  <a:gd name="T7" fmla="*/ 25 h 50"/>
                  <a:gd name="T8" fmla="*/ 25 w 101"/>
                  <a:gd name="T9" fmla="*/ 50 h 50"/>
                  <a:gd name="T10" fmla="*/ 75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89" y="0"/>
                      <a:pt x="75" y="0"/>
                    </a:cubicBezTo>
                    <a:cubicBezTo>
                      <a:pt x="25" y="0"/>
                      <a:pt x="25" y="0"/>
                      <a:pt x="25" y="0"/>
                    </a:cubicBezTo>
                    <a:cubicBezTo>
                      <a:pt x="11" y="0"/>
                      <a:pt x="0" y="11"/>
                      <a:pt x="0" y="25"/>
                    </a:cubicBezTo>
                    <a:cubicBezTo>
                      <a:pt x="0" y="39"/>
                      <a:pt x="11" y="50"/>
                      <a:pt x="25" y="50"/>
                    </a:cubicBezTo>
                    <a:cubicBezTo>
                      <a:pt x="75" y="50"/>
                      <a:pt x="75" y="50"/>
                      <a:pt x="75" y="50"/>
                    </a:cubicBezTo>
                    <a:cubicBezTo>
                      <a:pt x="89" y="50"/>
                      <a:pt x="101" y="39"/>
                      <a:pt x="101"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56" name="Freeform 34"/>
              <p:cNvSpPr>
                <a:spLocks/>
              </p:cNvSpPr>
              <p:nvPr/>
            </p:nvSpPr>
            <p:spPr bwMode="auto">
              <a:xfrm>
                <a:off x="0" y="793029"/>
                <a:ext cx="1074482" cy="25664"/>
              </a:xfrm>
              <a:custGeom>
                <a:avLst/>
                <a:gdLst>
                  <a:gd name="T0" fmla="*/ 2120 w 2145"/>
                  <a:gd name="T1" fmla="*/ 0 h 50"/>
                  <a:gd name="T2" fmla="*/ 26 w 2145"/>
                  <a:gd name="T3" fmla="*/ 0 h 50"/>
                  <a:gd name="T4" fmla="*/ 0 w 2145"/>
                  <a:gd name="T5" fmla="*/ 25 h 50"/>
                  <a:gd name="T6" fmla="*/ 26 w 2145"/>
                  <a:gd name="T7" fmla="*/ 50 h 50"/>
                  <a:gd name="T8" fmla="*/ 2120 w 2145"/>
                  <a:gd name="T9" fmla="*/ 50 h 50"/>
                  <a:gd name="T10" fmla="*/ 2145 w 2145"/>
                  <a:gd name="T11" fmla="*/ 25 h 50"/>
                  <a:gd name="T12" fmla="*/ 2120 w 214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2145" h="50">
                    <a:moveTo>
                      <a:pt x="2120" y="0"/>
                    </a:moveTo>
                    <a:cubicBezTo>
                      <a:pt x="26" y="0"/>
                      <a:pt x="26" y="0"/>
                      <a:pt x="26" y="0"/>
                    </a:cubicBezTo>
                    <a:cubicBezTo>
                      <a:pt x="12" y="0"/>
                      <a:pt x="0" y="11"/>
                      <a:pt x="0" y="25"/>
                    </a:cubicBezTo>
                    <a:cubicBezTo>
                      <a:pt x="0" y="39"/>
                      <a:pt x="12" y="50"/>
                      <a:pt x="26" y="50"/>
                    </a:cubicBezTo>
                    <a:cubicBezTo>
                      <a:pt x="2120" y="50"/>
                      <a:pt x="2120" y="50"/>
                      <a:pt x="2120" y="50"/>
                    </a:cubicBezTo>
                    <a:cubicBezTo>
                      <a:pt x="2134" y="50"/>
                      <a:pt x="2145" y="39"/>
                      <a:pt x="2145" y="25"/>
                    </a:cubicBezTo>
                    <a:cubicBezTo>
                      <a:pt x="2145" y="11"/>
                      <a:pt x="2134" y="0"/>
                      <a:pt x="2120"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57" name="组合 75"/>
          <p:cNvGrpSpPr>
            <a:grpSpLocks/>
          </p:cNvGrpSpPr>
          <p:nvPr/>
        </p:nvGrpSpPr>
        <p:grpSpPr bwMode="auto">
          <a:xfrm>
            <a:off x="3418285" y="897731"/>
            <a:ext cx="881063" cy="882254"/>
            <a:chOff x="0" y="0"/>
            <a:chExt cx="1175657" cy="1175657"/>
          </a:xfrm>
        </p:grpSpPr>
        <p:sp>
          <p:nvSpPr>
            <p:cNvPr id="9258" name="圆角矩形 4"/>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9259" name="Freeform 35"/>
            <p:cNvSpPr>
              <a:spLocks noEditPoints="1"/>
            </p:cNvSpPr>
            <p:nvPr/>
          </p:nvSpPr>
          <p:spPr bwMode="auto">
            <a:xfrm>
              <a:off x="144678" y="291534"/>
              <a:ext cx="881836" cy="592588"/>
            </a:xfrm>
            <a:custGeom>
              <a:avLst/>
              <a:gdLst>
                <a:gd name="T0" fmla="*/ 1756 w 2029"/>
                <a:gd name="T1" fmla="*/ 0 h 1364"/>
                <a:gd name="T2" fmla="*/ 273 w 2029"/>
                <a:gd name="T3" fmla="*/ 0 h 1364"/>
                <a:gd name="T4" fmla="*/ 0 w 2029"/>
                <a:gd name="T5" fmla="*/ 272 h 1364"/>
                <a:gd name="T6" fmla="*/ 0 w 2029"/>
                <a:gd name="T7" fmla="*/ 1092 h 1364"/>
                <a:gd name="T8" fmla="*/ 273 w 2029"/>
                <a:gd name="T9" fmla="*/ 1364 h 1364"/>
                <a:gd name="T10" fmla="*/ 1756 w 2029"/>
                <a:gd name="T11" fmla="*/ 1364 h 1364"/>
                <a:gd name="T12" fmla="*/ 2029 w 2029"/>
                <a:gd name="T13" fmla="*/ 1092 h 1364"/>
                <a:gd name="T14" fmla="*/ 2029 w 2029"/>
                <a:gd name="T15" fmla="*/ 272 h 1364"/>
                <a:gd name="T16" fmla="*/ 1756 w 2029"/>
                <a:gd name="T17" fmla="*/ 0 h 1364"/>
                <a:gd name="T18" fmla="*/ 1362 w 2029"/>
                <a:gd name="T19" fmla="*/ 705 h 1364"/>
                <a:gd name="T20" fmla="*/ 1899 w 2029"/>
                <a:gd name="T21" fmla="*/ 193 h 1364"/>
                <a:gd name="T22" fmla="*/ 1920 w 2029"/>
                <a:gd name="T23" fmla="*/ 272 h 1364"/>
                <a:gd name="T24" fmla="*/ 1920 w 2029"/>
                <a:gd name="T25" fmla="*/ 1092 h 1364"/>
                <a:gd name="T26" fmla="*/ 1891 w 2029"/>
                <a:gd name="T27" fmla="*/ 1184 h 1364"/>
                <a:gd name="T28" fmla="*/ 1362 w 2029"/>
                <a:gd name="T29" fmla="*/ 705 h 1364"/>
                <a:gd name="T30" fmla="*/ 1756 w 2029"/>
                <a:gd name="T31" fmla="*/ 109 h 1364"/>
                <a:gd name="T32" fmla="*/ 1817 w 2029"/>
                <a:gd name="T33" fmla="*/ 121 h 1364"/>
                <a:gd name="T34" fmla="*/ 1015 w 2029"/>
                <a:gd name="T35" fmla="*/ 885 h 1364"/>
                <a:gd name="T36" fmla="*/ 212 w 2029"/>
                <a:gd name="T37" fmla="*/ 121 h 1364"/>
                <a:gd name="T38" fmla="*/ 273 w 2029"/>
                <a:gd name="T39" fmla="*/ 109 h 1364"/>
                <a:gd name="T40" fmla="*/ 1756 w 2029"/>
                <a:gd name="T41" fmla="*/ 109 h 1364"/>
                <a:gd name="T42" fmla="*/ 138 w 2029"/>
                <a:gd name="T43" fmla="*/ 1184 h 1364"/>
                <a:gd name="T44" fmla="*/ 109 w 2029"/>
                <a:gd name="T45" fmla="*/ 1092 h 1364"/>
                <a:gd name="T46" fmla="*/ 109 w 2029"/>
                <a:gd name="T47" fmla="*/ 272 h 1364"/>
                <a:gd name="T48" fmla="*/ 131 w 2029"/>
                <a:gd name="T49" fmla="*/ 193 h 1364"/>
                <a:gd name="T50" fmla="*/ 668 w 2029"/>
                <a:gd name="T51" fmla="*/ 705 h 1364"/>
                <a:gd name="T52" fmla="*/ 138 w 2029"/>
                <a:gd name="T53" fmla="*/ 1184 h 1364"/>
                <a:gd name="T54" fmla="*/ 273 w 2029"/>
                <a:gd name="T55" fmla="*/ 1255 h 1364"/>
                <a:gd name="T56" fmla="*/ 229 w 2029"/>
                <a:gd name="T57" fmla="*/ 1249 h 1364"/>
                <a:gd name="T58" fmla="*/ 747 w 2029"/>
                <a:gd name="T59" fmla="*/ 781 h 1364"/>
                <a:gd name="T60" fmla="*/ 977 w 2029"/>
                <a:gd name="T61" fmla="*/ 1000 h 1364"/>
                <a:gd name="T62" fmla="*/ 1015 w 2029"/>
                <a:gd name="T63" fmla="*/ 1015 h 1364"/>
                <a:gd name="T64" fmla="*/ 1052 w 2029"/>
                <a:gd name="T65" fmla="*/ 1000 h 1364"/>
                <a:gd name="T66" fmla="*/ 1282 w 2029"/>
                <a:gd name="T67" fmla="*/ 781 h 1364"/>
                <a:gd name="T68" fmla="*/ 1800 w 2029"/>
                <a:gd name="T69" fmla="*/ 1249 h 1364"/>
                <a:gd name="T70" fmla="*/ 1756 w 2029"/>
                <a:gd name="T71" fmla="*/ 1255 h 1364"/>
                <a:gd name="T72" fmla="*/ 273 w 2029"/>
                <a:gd name="T73" fmla="*/ 1255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29" h="1364">
                  <a:moveTo>
                    <a:pt x="1756" y="0"/>
                  </a:moveTo>
                  <a:cubicBezTo>
                    <a:pt x="273" y="0"/>
                    <a:pt x="273" y="0"/>
                    <a:pt x="273" y="0"/>
                  </a:cubicBezTo>
                  <a:cubicBezTo>
                    <a:pt x="123" y="0"/>
                    <a:pt x="0" y="122"/>
                    <a:pt x="0" y="272"/>
                  </a:cubicBezTo>
                  <a:cubicBezTo>
                    <a:pt x="0" y="1092"/>
                    <a:pt x="0" y="1092"/>
                    <a:pt x="0" y="1092"/>
                  </a:cubicBezTo>
                  <a:cubicBezTo>
                    <a:pt x="0" y="1242"/>
                    <a:pt x="123" y="1364"/>
                    <a:pt x="273" y="1364"/>
                  </a:cubicBezTo>
                  <a:cubicBezTo>
                    <a:pt x="1756" y="1364"/>
                    <a:pt x="1756" y="1364"/>
                    <a:pt x="1756" y="1364"/>
                  </a:cubicBezTo>
                  <a:cubicBezTo>
                    <a:pt x="1907" y="1364"/>
                    <a:pt x="2029" y="1242"/>
                    <a:pt x="2029" y="1092"/>
                  </a:cubicBezTo>
                  <a:cubicBezTo>
                    <a:pt x="2029" y="272"/>
                    <a:pt x="2029" y="272"/>
                    <a:pt x="2029" y="272"/>
                  </a:cubicBezTo>
                  <a:cubicBezTo>
                    <a:pt x="2029" y="122"/>
                    <a:pt x="1907" y="0"/>
                    <a:pt x="1756" y="0"/>
                  </a:cubicBezTo>
                  <a:close/>
                  <a:moveTo>
                    <a:pt x="1362" y="705"/>
                  </a:moveTo>
                  <a:cubicBezTo>
                    <a:pt x="1899" y="193"/>
                    <a:pt x="1899" y="193"/>
                    <a:pt x="1899" y="193"/>
                  </a:cubicBezTo>
                  <a:cubicBezTo>
                    <a:pt x="1912" y="217"/>
                    <a:pt x="1920" y="244"/>
                    <a:pt x="1920" y="272"/>
                  </a:cubicBezTo>
                  <a:cubicBezTo>
                    <a:pt x="1920" y="1092"/>
                    <a:pt x="1920" y="1092"/>
                    <a:pt x="1920" y="1092"/>
                  </a:cubicBezTo>
                  <a:cubicBezTo>
                    <a:pt x="1920" y="1126"/>
                    <a:pt x="1909" y="1158"/>
                    <a:pt x="1891" y="1184"/>
                  </a:cubicBezTo>
                  <a:lnTo>
                    <a:pt x="1362" y="705"/>
                  </a:lnTo>
                  <a:close/>
                  <a:moveTo>
                    <a:pt x="1756" y="109"/>
                  </a:moveTo>
                  <a:cubicBezTo>
                    <a:pt x="1778" y="109"/>
                    <a:pt x="1798" y="113"/>
                    <a:pt x="1817" y="121"/>
                  </a:cubicBezTo>
                  <a:cubicBezTo>
                    <a:pt x="1015" y="885"/>
                    <a:pt x="1015" y="885"/>
                    <a:pt x="1015" y="885"/>
                  </a:cubicBezTo>
                  <a:cubicBezTo>
                    <a:pt x="212" y="121"/>
                    <a:pt x="212" y="121"/>
                    <a:pt x="212" y="121"/>
                  </a:cubicBezTo>
                  <a:cubicBezTo>
                    <a:pt x="231" y="113"/>
                    <a:pt x="251" y="109"/>
                    <a:pt x="273" y="109"/>
                  </a:cubicBezTo>
                  <a:lnTo>
                    <a:pt x="1756" y="109"/>
                  </a:lnTo>
                  <a:close/>
                  <a:moveTo>
                    <a:pt x="138" y="1184"/>
                  </a:moveTo>
                  <a:cubicBezTo>
                    <a:pt x="120" y="1158"/>
                    <a:pt x="109" y="1126"/>
                    <a:pt x="109" y="1092"/>
                  </a:cubicBezTo>
                  <a:cubicBezTo>
                    <a:pt x="109" y="272"/>
                    <a:pt x="109" y="272"/>
                    <a:pt x="109" y="272"/>
                  </a:cubicBezTo>
                  <a:cubicBezTo>
                    <a:pt x="109" y="244"/>
                    <a:pt x="117" y="217"/>
                    <a:pt x="131" y="193"/>
                  </a:cubicBezTo>
                  <a:cubicBezTo>
                    <a:pt x="668" y="705"/>
                    <a:pt x="668" y="705"/>
                    <a:pt x="668" y="705"/>
                  </a:cubicBezTo>
                  <a:lnTo>
                    <a:pt x="138" y="1184"/>
                  </a:lnTo>
                  <a:close/>
                  <a:moveTo>
                    <a:pt x="273" y="1255"/>
                  </a:moveTo>
                  <a:cubicBezTo>
                    <a:pt x="258" y="1255"/>
                    <a:pt x="243" y="1252"/>
                    <a:pt x="229" y="1249"/>
                  </a:cubicBezTo>
                  <a:cubicBezTo>
                    <a:pt x="747" y="781"/>
                    <a:pt x="747" y="781"/>
                    <a:pt x="747" y="781"/>
                  </a:cubicBezTo>
                  <a:cubicBezTo>
                    <a:pt x="977" y="1000"/>
                    <a:pt x="977" y="1000"/>
                    <a:pt x="977" y="1000"/>
                  </a:cubicBezTo>
                  <a:cubicBezTo>
                    <a:pt x="988" y="1010"/>
                    <a:pt x="1001" y="1015"/>
                    <a:pt x="1015" y="1015"/>
                  </a:cubicBezTo>
                  <a:cubicBezTo>
                    <a:pt x="1028" y="1015"/>
                    <a:pt x="1042" y="1010"/>
                    <a:pt x="1052" y="1000"/>
                  </a:cubicBezTo>
                  <a:cubicBezTo>
                    <a:pt x="1282" y="781"/>
                    <a:pt x="1282" y="781"/>
                    <a:pt x="1282" y="781"/>
                  </a:cubicBezTo>
                  <a:cubicBezTo>
                    <a:pt x="1800" y="1249"/>
                    <a:pt x="1800" y="1249"/>
                    <a:pt x="1800" y="1249"/>
                  </a:cubicBezTo>
                  <a:cubicBezTo>
                    <a:pt x="1786" y="1252"/>
                    <a:pt x="1772" y="1255"/>
                    <a:pt x="1756" y="1255"/>
                  </a:cubicBezTo>
                  <a:lnTo>
                    <a:pt x="273" y="1255"/>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9260" name="组合 76"/>
          <p:cNvGrpSpPr>
            <a:grpSpLocks/>
          </p:cNvGrpSpPr>
          <p:nvPr/>
        </p:nvGrpSpPr>
        <p:grpSpPr bwMode="auto">
          <a:xfrm>
            <a:off x="3418285" y="1926431"/>
            <a:ext cx="881063" cy="882254"/>
            <a:chOff x="0" y="0"/>
            <a:chExt cx="1175657" cy="1175657"/>
          </a:xfrm>
        </p:grpSpPr>
        <p:sp>
          <p:nvSpPr>
            <p:cNvPr id="9261" name="圆角矩形 13"/>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62" name="组合 52"/>
            <p:cNvGrpSpPr>
              <a:grpSpLocks/>
            </p:cNvGrpSpPr>
            <p:nvPr/>
          </p:nvGrpSpPr>
          <p:grpSpPr bwMode="auto">
            <a:xfrm>
              <a:off x="215797" y="198674"/>
              <a:ext cx="751305" cy="777263"/>
              <a:chOff x="0" y="0"/>
              <a:chExt cx="866601" cy="896543"/>
            </a:xfrm>
          </p:grpSpPr>
          <p:sp>
            <p:nvSpPr>
              <p:cNvPr id="9263" name="Freeform 36"/>
              <p:cNvSpPr>
                <a:spLocks noEditPoints="1"/>
              </p:cNvSpPr>
              <p:nvPr/>
            </p:nvSpPr>
            <p:spPr bwMode="auto">
              <a:xfrm>
                <a:off x="0" y="0"/>
                <a:ext cx="866601" cy="896543"/>
              </a:xfrm>
              <a:custGeom>
                <a:avLst/>
                <a:gdLst>
                  <a:gd name="T0" fmla="*/ 1715 w 1730"/>
                  <a:gd name="T1" fmla="*/ 246 h 1789"/>
                  <a:gd name="T2" fmla="*/ 1484 w 1730"/>
                  <a:gd name="T3" fmla="*/ 15 h 1789"/>
                  <a:gd name="T4" fmla="*/ 1449 w 1730"/>
                  <a:gd name="T5" fmla="*/ 0 h 1789"/>
                  <a:gd name="T6" fmla="*/ 1264 w 1730"/>
                  <a:gd name="T7" fmla="*/ 0 h 1789"/>
                  <a:gd name="T8" fmla="*/ 1214 w 1730"/>
                  <a:gd name="T9" fmla="*/ 51 h 1789"/>
                  <a:gd name="T10" fmla="*/ 1214 w 1730"/>
                  <a:gd name="T11" fmla="*/ 463 h 1789"/>
                  <a:gd name="T12" fmla="*/ 609 w 1730"/>
                  <a:gd name="T13" fmla="*/ 463 h 1789"/>
                  <a:gd name="T14" fmla="*/ 609 w 1730"/>
                  <a:gd name="T15" fmla="*/ 51 h 1789"/>
                  <a:gd name="T16" fmla="*/ 559 w 1730"/>
                  <a:gd name="T17" fmla="*/ 0 h 1789"/>
                  <a:gd name="T18" fmla="*/ 50 w 1730"/>
                  <a:gd name="T19" fmla="*/ 0 h 1789"/>
                  <a:gd name="T20" fmla="*/ 0 w 1730"/>
                  <a:gd name="T21" fmla="*/ 51 h 1789"/>
                  <a:gd name="T22" fmla="*/ 0 w 1730"/>
                  <a:gd name="T23" fmla="*/ 1738 h 1789"/>
                  <a:gd name="T24" fmla="*/ 50 w 1730"/>
                  <a:gd name="T25" fmla="*/ 1789 h 1789"/>
                  <a:gd name="T26" fmla="*/ 1679 w 1730"/>
                  <a:gd name="T27" fmla="*/ 1789 h 1789"/>
                  <a:gd name="T28" fmla="*/ 1730 w 1730"/>
                  <a:gd name="T29" fmla="*/ 1738 h 1789"/>
                  <a:gd name="T30" fmla="*/ 1730 w 1730"/>
                  <a:gd name="T31" fmla="*/ 281 h 1789"/>
                  <a:gd name="T32" fmla="*/ 1715 w 1730"/>
                  <a:gd name="T33" fmla="*/ 246 h 1789"/>
                  <a:gd name="T34" fmla="*/ 1341 w 1730"/>
                  <a:gd name="T35" fmla="*/ 1464 h 1789"/>
                  <a:gd name="T36" fmla="*/ 1485 w 1730"/>
                  <a:gd name="T37" fmla="*/ 1464 h 1789"/>
                  <a:gd name="T38" fmla="*/ 1485 w 1730"/>
                  <a:gd name="T39" fmla="*/ 1548 h 1789"/>
                  <a:gd name="T40" fmla="*/ 1341 w 1730"/>
                  <a:gd name="T41" fmla="*/ 1548 h 1789"/>
                  <a:gd name="T42" fmla="*/ 1341 w 1730"/>
                  <a:gd name="T43" fmla="*/ 1464 h 1789"/>
                  <a:gd name="T44" fmla="*/ 1291 w 1730"/>
                  <a:gd name="T45" fmla="*/ 1438 h 1789"/>
                  <a:gd name="T46" fmla="*/ 1291 w 1730"/>
                  <a:gd name="T47" fmla="*/ 1573 h 1789"/>
                  <a:gd name="T48" fmla="*/ 1291 w 1730"/>
                  <a:gd name="T49" fmla="*/ 1688 h 1789"/>
                  <a:gd name="T50" fmla="*/ 380 w 1730"/>
                  <a:gd name="T51" fmla="*/ 1688 h 1789"/>
                  <a:gd name="T52" fmla="*/ 380 w 1730"/>
                  <a:gd name="T53" fmla="*/ 1100 h 1789"/>
                  <a:gd name="T54" fmla="*/ 1291 w 1730"/>
                  <a:gd name="T55" fmla="*/ 1100 h 1789"/>
                  <a:gd name="T56" fmla="*/ 1291 w 1730"/>
                  <a:gd name="T57" fmla="*/ 1438 h 1789"/>
                  <a:gd name="T58" fmla="*/ 1629 w 1730"/>
                  <a:gd name="T59" fmla="*/ 1688 h 1789"/>
                  <a:gd name="T60" fmla="*/ 1341 w 1730"/>
                  <a:gd name="T61" fmla="*/ 1688 h 1789"/>
                  <a:gd name="T62" fmla="*/ 1341 w 1730"/>
                  <a:gd name="T63" fmla="*/ 1599 h 1789"/>
                  <a:gd name="T64" fmla="*/ 1510 w 1730"/>
                  <a:gd name="T65" fmla="*/ 1599 h 1789"/>
                  <a:gd name="T66" fmla="*/ 1535 w 1730"/>
                  <a:gd name="T67" fmla="*/ 1573 h 1789"/>
                  <a:gd name="T68" fmla="*/ 1535 w 1730"/>
                  <a:gd name="T69" fmla="*/ 1438 h 1789"/>
                  <a:gd name="T70" fmla="*/ 1510 w 1730"/>
                  <a:gd name="T71" fmla="*/ 1413 h 1789"/>
                  <a:gd name="T72" fmla="*/ 1341 w 1730"/>
                  <a:gd name="T73" fmla="*/ 1413 h 1789"/>
                  <a:gd name="T74" fmla="*/ 1341 w 1730"/>
                  <a:gd name="T75" fmla="*/ 1075 h 1789"/>
                  <a:gd name="T76" fmla="*/ 1316 w 1730"/>
                  <a:gd name="T77" fmla="*/ 1050 h 1789"/>
                  <a:gd name="T78" fmla="*/ 355 w 1730"/>
                  <a:gd name="T79" fmla="*/ 1050 h 1789"/>
                  <a:gd name="T80" fmla="*/ 330 w 1730"/>
                  <a:gd name="T81" fmla="*/ 1075 h 1789"/>
                  <a:gd name="T82" fmla="*/ 330 w 1730"/>
                  <a:gd name="T83" fmla="*/ 1688 h 1789"/>
                  <a:gd name="T84" fmla="*/ 101 w 1730"/>
                  <a:gd name="T85" fmla="*/ 1688 h 1789"/>
                  <a:gd name="T86" fmla="*/ 101 w 1730"/>
                  <a:gd name="T87" fmla="*/ 101 h 1789"/>
                  <a:gd name="T88" fmla="*/ 508 w 1730"/>
                  <a:gd name="T89" fmla="*/ 101 h 1789"/>
                  <a:gd name="T90" fmla="*/ 508 w 1730"/>
                  <a:gd name="T91" fmla="*/ 513 h 1789"/>
                  <a:gd name="T92" fmla="*/ 559 w 1730"/>
                  <a:gd name="T93" fmla="*/ 564 h 1789"/>
                  <a:gd name="T94" fmla="*/ 1264 w 1730"/>
                  <a:gd name="T95" fmla="*/ 564 h 1789"/>
                  <a:gd name="T96" fmla="*/ 1314 w 1730"/>
                  <a:gd name="T97" fmla="*/ 513 h 1789"/>
                  <a:gd name="T98" fmla="*/ 1314 w 1730"/>
                  <a:gd name="T99" fmla="*/ 101 h 1789"/>
                  <a:gd name="T100" fmla="*/ 1428 w 1730"/>
                  <a:gd name="T101" fmla="*/ 101 h 1789"/>
                  <a:gd name="T102" fmla="*/ 1629 w 1730"/>
                  <a:gd name="T103" fmla="*/ 302 h 1789"/>
                  <a:gd name="T104" fmla="*/ 1629 w 1730"/>
                  <a:gd name="T105" fmla="*/ 1688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30" h="1789">
                    <a:moveTo>
                      <a:pt x="1715" y="246"/>
                    </a:moveTo>
                    <a:cubicBezTo>
                      <a:pt x="1484" y="15"/>
                      <a:pt x="1484" y="15"/>
                      <a:pt x="1484" y="15"/>
                    </a:cubicBezTo>
                    <a:cubicBezTo>
                      <a:pt x="1475" y="6"/>
                      <a:pt x="1462" y="0"/>
                      <a:pt x="1449" y="0"/>
                    </a:cubicBezTo>
                    <a:cubicBezTo>
                      <a:pt x="1264" y="0"/>
                      <a:pt x="1264" y="0"/>
                      <a:pt x="1264" y="0"/>
                    </a:cubicBezTo>
                    <a:cubicBezTo>
                      <a:pt x="1236" y="0"/>
                      <a:pt x="1214" y="23"/>
                      <a:pt x="1214" y="51"/>
                    </a:cubicBezTo>
                    <a:cubicBezTo>
                      <a:pt x="1214" y="463"/>
                      <a:pt x="1214" y="463"/>
                      <a:pt x="1214" y="463"/>
                    </a:cubicBezTo>
                    <a:cubicBezTo>
                      <a:pt x="609" y="463"/>
                      <a:pt x="609" y="463"/>
                      <a:pt x="609" y="463"/>
                    </a:cubicBezTo>
                    <a:cubicBezTo>
                      <a:pt x="609" y="51"/>
                      <a:pt x="609" y="51"/>
                      <a:pt x="609" y="51"/>
                    </a:cubicBezTo>
                    <a:cubicBezTo>
                      <a:pt x="609" y="23"/>
                      <a:pt x="587" y="0"/>
                      <a:pt x="559" y="0"/>
                    </a:cubicBezTo>
                    <a:cubicBezTo>
                      <a:pt x="50" y="0"/>
                      <a:pt x="50" y="0"/>
                      <a:pt x="50" y="0"/>
                    </a:cubicBezTo>
                    <a:cubicBezTo>
                      <a:pt x="22" y="0"/>
                      <a:pt x="0" y="23"/>
                      <a:pt x="0" y="51"/>
                    </a:cubicBezTo>
                    <a:cubicBezTo>
                      <a:pt x="0" y="1738"/>
                      <a:pt x="0" y="1738"/>
                      <a:pt x="0" y="1738"/>
                    </a:cubicBezTo>
                    <a:cubicBezTo>
                      <a:pt x="0" y="1766"/>
                      <a:pt x="22" y="1789"/>
                      <a:pt x="50" y="1789"/>
                    </a:cubicBezTo>
                    <a:cubicBezTo>
                      <a:pt x="1679" y="1789"/>
                      <a:pt x="1679" y="1789"/>
                      <a:pt x="1679" y="1789"/>
                    </a:cubicBezTo>
                    <a:cubicBezTo>
                      <a:pt x="1707" y="1789"/>
                      <a:pt x="1730" y="1766"/>
                      <a:pt x="1730" y="1738"/>
                    </a:cubicBezTo>
                    <a:cubicBezTo>
                      <a:pt x="1730" y="281"/>
                      <a:pt x="1730" y="281"/>
                      <a:pt x="1730" y="281"/>
                    </a:cubicBezTo>
                    <a:cubicBezTo>
                      <a:pt x="1730" y="268"/>
                      <a:pt x="1725" y="255"/>
                      <a:pt x="1715" y="246"/>
                    </a:cubicBezTo>
                    <a:close/>
                    <a:moveTo>
                      <a:pt x="1341" y="1464"/>
                    </a:moveTo>
                    <a:cubicBezTo>
                      <a:pt x="1485" y="1464"/>
                      <a:pt x="1485" y="1464"/>
                      <a:pt x="1485" y="1464"/>
                    </a:cubicBezTo>
                    <a:cubicBezTo>
                      <a:pt x="1485" y="1548"/>
                      <a:pt x="1485" y="1548"/>
                      <a:pt x="1485" y="1548"/>
                    </a:cubicBezTo>
                    <a:cubicBezTo>
                      <a:pt x="1341" y="1548"/>
                      <a:pt x="1341" y="1548"/>
                      <a:pt x="1341" y="1548"/>
                    </a:cubicBezTo>
                    <a:lnTo>
                      <a:pt x="1341" y="1464"/>
                    </a:lnTo>
                    <a:close/>
                    <a:moveTo>
                      <a:pt x="1291" y="1438"/>
                    </a:moveTo>
                    <a:cubicBezTo>
                      <a:pt x="1291" y="1573"/>
                      <a:pt x="1291" y="1573"/>
                      <a:pt x="1291" y="1573"/>
                    </a:cubicBezTo>
                    <a:cubicBezTo>
                      <a:pt x="1291" y="1688"/>
                      <a:pt x="1291" y="1688"/>
                      <a:pt x="1291" y="1688"/>
                    </a:cubicBezTo>
                    <a:cubicBezTo>
                      <a:pt x="380" y="1688"/>
                      <a:pt x="380" y="1688"/>
                      <a:pt x="380" y="1688"/>
                    </a:cubicBezTo>
                    <a:cubicBezTo>
                      <a:pt x="380" y="1100"/>
                      <a:pt x="380" y="1100"/>
                      <a:pt x="380" y="1100"/>
                    </a:cubicBezTo>
                    <a:cubicBezTo>
                      <a:pt x="1291" y="1100"/>
                      <a:pt x="1291" y="1100"/>
                      <a:pt x="1291" y="1100"/>
                    </a:cubicBezTo>
                    <a:lnTo>
                      <a:pt x="1291" y="1438"/>
                    </a:lnTo>
                    <a:close/>
                    <a:moveTo>
                      <a:pt x="1629" y="1688"/>
                    </a:moveTo>
                    <a:cubicBezTo>
                      <a:pt x="1341" y="1688"/>
                      <a:pt x="1341" y="1688"/>
                      <a:pt x="1341" y="1688"/>
                    </a:cubicBezTo>
                    <a:cubicBezTo>
                      <a:pt x="1341" y="1599"/>
                      <a:pt x="1341" y="1599"/>
                      <a:pt x="1341" y="1599"/>
                    </a:cubicBezTo>
                    <a:cubicBezTo>
                      <a:pt x="1510" y="1599"/>
                      <a:pt x="1510" y="1599"/>
                      <a:pt x="1510" y="1599"/>
                    </a:cubicBezTo>
                    <a:cubicBezTo>
                      <a:pt x="1524" y="1599"/>
                      <a:pt x="1535" y="1587"/>
                      <a:pt x="1535" y="1573"/>
                    </a:cubicBezTo>
                    <a:cubicBezTo>
                      <a:pt x="1535" y="1438"/>
                      <a:pt x="1535" y="1438"/>
                      <a:pt x="1535" y="1438"/>
                    </a:cubicBezTo>
                    <a:cubicBezTo>
                      <a:pt x="1535" y="1424"/>
                      <a:pt x="1524" y="1413"/>
                      <a:pt x="1510" y="1413"/>
                    </a:cubicBezTo>
                    <a:cubicBezTo>
                      <a:pt x="1341" y="1413"/>
                      <a:pt x="1341" y="1413"/>
                      <a:pt x="1341" y="1413"/>
                    </a:cubicBezTo>
                    <a:cubicBezTo>
                      <a:pt x="1341" y="1075"/>
                      <a:pt x="1341" y="1075"/>
                      <a:pt x="1341" y="1075"/>
                    </a:cubicBezTo>
                    <a:cubicBezTo>
                      <a:pt x="1341" y="1061"/>
                      <a:pt x="1330" y="1050"/>
                      <a:pt x="1316" y="1050"/>
                    </a:cubicBezTo>
                    <a:cubicBezTo>
                      <a:pt x="355" y="1050"/>
                      <a:pt x="355" y="1050"/>
                      <a:pt x="355" y="1050"/>
                    </a:cubicBezTo>
                    <a:cubicBezTo>
                      <a:pt x="341" y="1050"/>
                      <a:pt x="330" y="1061"/>
                      <a:pt x="330" y="1075"/>
                    </a:cubicBezTo>
                    <a:cubicBezTo>
                      <a:pt x="330" y="1688"/>
                      <a:pt x="330" y="1688"/>
                      <a:pt x="330" y="1688"/>
                    </a:cubicBezTo>
                    <a:cubicBezTo>
                      <a:pt x="101" y="1688"/>
                      <a:pt x="101" y="1688"/>
                      <a:pt x="101" y="1688"/>
                    </a:cubicBezTo>
                    <a:cubicBezTo>
                      <a:pt x="101" y="101"/>
                      <a:pt x="101" y="101"/>
                      <a:pt x="101" y="101"/>
                    </a:cubicBezTo>
                    <a:cubicBezTo>
                      <a:pt x="508" y="101"/>
                      <a:pt x="508" y="101"/>
                      <a:pt x="508" y="101"/>
                    </a:cubicBezTo>
                    <a:cubicBezTo>
                      <a:pt x="508" y="513"/>
                      <a:pt x="508" y="513"/>
                      <a:pt x="508" y="513"/>
                    </a:cubicBezTo>
                    <a:cubicBezTo>
                      <a:pt x="508" y="541"/>
                      <a:pt x="531" y="564"/>
                      <a:pt x="559" y="564"/>
                    </a:cubicBezTo>
                    <a:cubicBezTo>
                      <a:pt x="1264" y="564"/>
                      <a:pt x="1264" y="564"/>
                      <a:pt x="1264" y="564"/>
                    </a:cubicBezTo>
                    <a:cubicBezTo>
                      <a:pt x="1292" y="564"/>
                      <a:pt x="1314" y="541"/>
                      <a:pt x="1314" y="513"/>
                    </a:cubicBezTo>
                    <a:cubicBezTo>
                      <a:pt x="1314" y="101"/>
                      <a:pt x="1314" y="101"/>
                      <a:pt x="1314" y="101"/>
                    </a:cubicBezTo>
                    <a:cubicBezTo>
                      <a:pt x="1428" y="101"/>
                      <a:pt x="1428" y="101"/>
                      <a:pt x="1428" y="101"/>
                    </a:cubicBezTo>
                    <a:cubicBezTo>
                      <a:pt x="1629" y="302"/>
                      <a:pt x="1629" y="302"/>
                      <a:pt x="1629" y="302"/>
                    </a:cubicBezTo>
                    <a:lnTo>
                      <a:pt x="1629" y="1688"/>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9264" name="Freeform 37"/>
              <p:cNvSpPr>
                <a:spLocks noEditPoints="1"/>
              </p:cNvSpPr>
              <p:nvPr/>
            </p:nvSpPr>
            <p:spPr bwMode="auto">
              <a:xfrm>
                <a:off x="491046" y="38497"/>
                <a:ext cx="84692" cy="164252"/>
              </a:xfrm>
              <a:custGeom>
                <a:avLst/>
                <a:gdLst>
                  <a:gd name="T0" fmla="*/ 26 w 169"/>
                  <a:gd name="T1" fmla="*/ 328 h 328"/>
                  <a:gd name="T2" fmla="*/ 144 w 169"/>
                  <a:gd name="T3" fmla="*/ 328 h 328"/>
                  <a:gd name="T4" fmla="*/ 169 w 169"/>
                  <a:gd name="T5" fmla="*/ 303 h 328"/>
                  <a:gd name="T6" fmla="*/ 169 w 169"/>
                  <a:gd name="T7" fmla="*/ 26 h 328"/>
                  <a:gd name="T8" fmla="*/ 144 w 169"/>
                  <a:gd name="T9" fmla="*/ 0 h 328"/>
                  <a:gd name="T10" fmla="*/ 26 w 169"/>
                  <a:gd name="T11" fmla="*/ 0 h 328"/>
                  <a:gd name="T12" fmla="*/ 0 w 169"/>
                  <a:gd name="T13" fmla="*/ 26 h 328"/>
                  <a:gd name="T14" fmla="*/ 0 w 169"/>
                  <a:gd name="T15" fmla="*/ 303 h 328"/>
                  <a:gd name="T16" fmla="*/ 26 w 169"/>
                  <a:gd name="T17" fmla="*/ 328 h 328"/>
                  <a:gd name="T18" fmla="*/ 51 w 169"/>
                  <a:gd name="T19" fmla="*/ 51 h 328"/>
                  <a:gd name="T20" fmla="*/ 119 w 169"/>
                  <a:gd name="T21" fmla="*/ 51 h 328"/>
                  <a:gd name="T22" fmla="*/ 119 w 169"/>
                  <a:gd name="T23" fmla="*/ 278 h 328"/>
                  <a:gd name="T24" fmla="*/ 51 w 169"/>
                  <a:gd name="T25" fmla="*/ 278 h 328"/>
                  <a:gd name="T26" fmla="*/ 51 w 169"/>
                  <a:gd name="T27" fmla="*/ 5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328">
                    <a:moveTo>
                      <a:pt x="26" y="328"/>
                    </a:moveTo>
                    <a:cubicBezTo>
                      <a:pt x="144" y="328"/>
                      <a:pt x="144" y="328"/>
                      <a:pt x="144" y="328"/>
                    </a:cubicBezTo>
                    <a:cubicBezTo>
                      <a:pt x="158" y="328"/>
                      <a:pt x="169" y="317"/>
                      <a:pt x="169" y="303"/>
                    </a:cubicBezTo>
                    <a:cubicBezTo>
                      <a:pt x="169" y="26"/>
                      <a:pt x="169" y="26"/>
                      <a:pt x="169" y="26"/>
                    </a:cubicBezTo>
                    <a:cubicBezTo>
                      <a:pt x="169" y="11"/>
                      <a:pt x="158" y="0"/>
                      <a:pt x="144" y="0"/>
                    </a:cubicBezTo>
                    <a:cubicBezTo>
                      <a:pt x="26" y="0"/>
                      <a:pt x="26" y="0"/>
                      <a:pt x="26" y="0"/>
                    </a:cubicBezTo>
                    <a:cubicBezTo>
                      <a:pt x="12" y="0"/>
                      <a:pt x="0" y="11"/>
                      <a:pt x="0" y="26"/>
                    </a:cubicBezTo>
                    <a:cubicBezTo>
                      <a:pt x="0" y="303"/>
                      <a:pt x="0" y="303"/>
                      <a:pt x="0" y="303"/>
                    </a:cubicBezTo>
                    <a:cubicBezTo>
                      <a:pt x="0" y="317"/>
                      <a:pt x="12" y="328"/>
                      <a:pt x="26" y="328"/>
                    </a:cubicBezTo>
                    <a:close/>
                    <a:moveTo>
                      <a:pt x="51" y="51"/>
                    </a:moveTo>
                    <a:cubicBezTo>
                      <a:pt x="119" y="51"/>
                      <a:pt x="119" y="51"/>
                      <a:pt x="119" y="51"/>
                    </a:cubicBezTo>
                    <a:cubicBezTo>
                      <a:pt x="119" y="278"/>
                      <a:pt x="119" y="278"/>
                      <a:pt x="119" y="278"/>
                    </a:cubicBezTo>
                    <a:cubicBezTo>
                      <a:pt x="51" y="278"/>
                      <a:pt x="51" y="278"/>
                      <a:pt x="51" y="278"/>
                    </a:cubicBezTo>
                    <a:lnTo>
                      <a:pt x="51" y="51"/>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65" name="组合 79"/>
          <p:cNvGrpSpPr>
            <a:grpSpLocks/>
          </p:cNvGrpSpPr>
          <p:nvPr/>
        </p:nvGrpSpPr>
        <p:grpSpPr bwMode="auto">
          <a:xfrm>
            <a:off x="4461272" y="981075"/>
            <a:ext cx="2466975" cy="253604"/>
            <a:chOff x="0" y="0"/>
            <a:chExt cx="3288675" cy="338554"/>
          </a:xfrm>
        </p:grpSpPr>
        <p:sp>
          <p:nvSpPr>
            <p:cNvPr id="9266" name="任意多边形 55"/>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67" name="文本框 56"/>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0454" y="-15767"/>
              <a:ext cx="2955998" cy="43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68" name="矩形 57"/>
          <p:cNvSpPr>
            <a:spLocks noChangeArrowheads="1"/>
          </p:cNvSpPr>
          <p:nvPr/>
        </p:nvSpPr>
        <p:spPr bwMode="auto">
          <a:xfrm>
            <a:off x="4733925" y="1234679"/>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69" name="组合 80"/>
          <p:cNvGrpSpPr>
            <a:grpSpLocks/>
          </p:cNvGrpSpPr>
          <p:nvPr/>
        </p:nvGrpSpPr>
        <p:grpSpPr bwMode="auto">
          <a:xfrm>
            <a:off x="4461272" y="2006204"/>
            <a:ext cx="2466975" cy="253603"/>
            <a:chOff x="0" y="0"/>
            <a:chExt cx="3288675" cy="338554"/>
          </a:xfrm>
        </p:grpSpPr>
        <p:sp>
          <p:nvSpPr>
            <p:cNvPr id="9270" name="任意多边形 64"/>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71" name="文本框 65"/>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30454" y="-17103"/>
              <a:ext cx="2955998" cy="4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72" name="矩形 66"/>
          <p:cNvSpPr>
            <a:spLocks noChangeArrowheads="1"/>
          </p:cNvSpPr>
          <p:nvPr/>
        </p:nvSpPr>
        <p:spPr bwMode="auto">
          <a:xfrm>
            <a:off x="4733925" y="2259806"/>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73" name="组合 81"/>
          <p:cNvGrpSpPr>
            <a:grpSpLocks/>
          </p:cNvGrpSpPr>
          <p:nvPr/>
        </p:nvGrpSpPr>
        <p:grpSpPr bwMode="auto">
          <a:xfrm>
            <a:off x="4461272" y="3031332"/>
            <a:ext cx="2466975" cy="254794"/>
            <a:chOff x="0" y="0"/>
            <a:chExt cx="3288675" cy="338554"/>
          </a:xfrm>
        </p:grpSpPr>
        <p:sp>
          <p:nvSpPr>
            <p:cNvPr id="9274" name="任意多边形 68"/>
            <p:cNvSpPr>
              <a:spLocks/>
            </p:cNvSpPr>
            <p:nvPr/>
          </p:nvSpPr>
          <p:spPr bwMode="auto">
            <a:xfrm>
              <a:off x="0" y="18984"/>
              <a:ext cx="320614" cy="3195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75" name="文本框 6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30454" y="-18352"/>
              <a:ext cx="2955998" cy="431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76" name="矩形 70"/>
          <p:cNvSpPr>
            <a:spLocks noChangeArrowheads="1"/>
          </p:cNvSpPr>
          <p:nvPr/>
        </p:nvSpPr>
        <p:spPr bwMode="auto">
          <a:xfrm>
            <a:off x="4733925" y="3286125"/>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77" name="组合 82"/>
          <p:cNvGrpSpPr>
            <a:grpSpLocks/>
          </p:cNvGrpSpPr>
          <p:nvPr/>
        </p:nvGrpSpPr>
        <p:grpSpPr bwMode="auto">
          <a:xfrm>
            <a:off x="4461272" y="4057650"/>
            <a:ext cx="2466975" cy="253604"/>
            <a:chOff x="0" y="0"/>
            <a:chExt cx="3288675" cy="338554"/>
          </a:xfrm>
        </p:grpSpPr>
        <p:sp>
          <p:nvSpPr>
            <p:cNvPr id="9278" name="任意多边形 72"/>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9279" name="文本框 73"/>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30454" y="-15259"/>
              <a:ext cx="2955998" cy="42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9280" name="矩形 74"/>
          <p:cNvSpPr>
            <a:spLocks noChangeArrowheads="1"/>
          </p:cNvSpPr>
          <p:nvPr/>
        </p:nvSpPr>
        <p:spPr bwMode="auto">
          <a:xfrm>
            <a:off x="4733925" y="4311254"/>
            <a:ext cx="410408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spTree>
    <p:extLst>
      <p:ext uri="{BB962C8B-B14F-4D97-AF65-F5344CB8AC3E}">
        <p14:creationId xmlns:p14="http://schemas.microsoft.com/office/powerpoint/2010/main" val="130106138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224"/>
                                        </p:tgtEl>
                                        <p:attrNameLst>
                                          <p:attrName>style.visibility</p:attrName>
                                        </p:attrNameLst>
                                      </p:cBhvr>
                                      <p:to>
                                        <p:strVal val="visible"/>
                                      </p:to>
                                    </p:set>
                                    <p:animScale>
                                      <p:cBhvr>
                                        <p:cTn id="7" dur="1000" decel="50000" fill="hold">
                                          <p:stCondLst>
                                            <p:cond delay="0"/>
                                          </p:stCondLst>
                                        </p:cTn>
                                        <p:tgtEl>
                                          <p:spTgt spid="92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9224"/>
                                        </p:tgtEl>
                                        <p:attrNameLst>
                                          <p:attrName>ppt_x,ppt_y</p:attrName>
                                        </p:attrNameLst>
                                      </p:cBhvr>
                                      <p:rCtr x="0" y="0"/>
                                    </p:animMotion>
                                    <p:animEffect transition="in" filter="fade">
                                      <p:cBhvr>
                                        <p:cTn id="9" dur="1000"/>
                                        <p:tgtEl>
                                          <p:spTgt spid="9224"/>
                                        </p:tgtEl>
                                      </p:cBhvr>
                                    </p:animEffect>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9225"/>
                                        </p:tgtEl>
                                        <p:attrNameLst>
                                          <p:attrName>style.visibility</p:attrName>
                                        </p:attrNameLst>
                                      </p:cBhvr>
                                      <p:to>
                                        <p:strVal val="visible"/>
                                      </p:to>
                                    </p:set>
                                    <p:animEffect transition="in" filter="fade">
                                      <p:cBhvr>
                                        <p:cTn id="13" dur="500"/>
                                        <p:tgtEl>
                                          <p:spTgt spid="9225"/>
                                        </p:tgtEl>
                                      </p:cBhvr>
                                    </p:animEffect>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9257"/>
                                        </p:tgtEl>
                                        <p:attrNameLst>
                                          <p:attrName>style.visibility</p:attrName>
                                        </p:attrNameLst>
                                      </p:cBhvr>
                                      <p:to>
                                        <p:strVal val="visible"/>
                                      </p:to>
                                    </p:set>
                                    <p:anim calcmode="lin" valueType="num">
                                      <p:cBhvr>
                                        <p:cTn id="17" dur="500" fill="hold"/>
                                        <p:tgtEl>
                                          <p:spTgt spid="9257"/>
                                        </p:tgtEl>
                                        <p:attrNameLst>
                                          <p:attrName>ppt_w</p:attrName>
                                        </p:attrNameLst>
                                      </p:cBhvr>
                                      <p:tavLst>
                                        <p:tav tm="0">
                                          <p:val>
                                            <p:fltVal val="0"/>
                                          </p:val>
                                        </p:tav>
                                        <p:tav tm="100000">
                                          <p:val>
                                            <p:strVal val="#ppt_w"/>
                                          </p:val>
                                        </p:tav>
                                      </p:tavLst>
                                    </p:anim>
                                    <p:anim calcmode="lin" valueType="num">
                                      <p:cBhvr>
                                        <p:cTn id="18" dur="500" fill="hold"/>
                                        <p:tgtEl>
                                          <p:spTgt spid="9257"/>
                                        </p:tgtEl>
                                        <p:attrNameLst>
                                          <p:attrName>ppt_h</p:attrName>
                                        </p:attrNameLst>
                                      </p:cBhvr>
                                      <p:tavLst>
                                        <p:tav tm="0">
                                          <p:val>
                                            <p:fltVal val="0"/>
                                          </p:val>
                                        </p:tav>
                                        <p:tav tm="100000">
                                          <p:val>
                                            <p:strVal val="#ppt_h"/>
                                          </p:val>
                                        </p:tav>
                                      </p:tavLst>
                                    </p:anim>
                                  </p:childTnLst>
                                </p:cTn>
                              </p:par>
                            </p:childTnLst>
                          </p:cTn>
                        </p:par>
                        <p:par>
                          <p:cTn id="19" fill="hold" nodeType="afterGroup">
                            <p:stCondLst>
                              <p:cond delay="2000"/>
                            </p:stCondLst>
                            <p:childTnLst>
                              <p:par>
                                <p:cTn id="20" presetID="22" presetClass="entr" presetSubtype="4" fill="hold" nodeType="afterEffect">
                                  <p:stCondLst>
                                    <p:cond delay="0"/>
                                  </p:stCondLst>
                                  <p:childTnLst>
                                    <p:set>
                                      <p:cBhvr>
                                        <p:cTn id="21" dur="1" fill="hold">
                                          <p:stCondLst>
                                            <p:cond delay="0"/>
                                          </p:stCondLst>
                                        </p:cTn>
                                        <p:tgtEl>
                                          <p:spTgt spid="9265"/>
                                        </p:tgtEl>
                                        <p:attrNameLst>
                                          <p:attrName>style.visibility</p:attrName>
                                        </p:attrNameLst>
                                      </p:cBhvr>
                                      <p:to>
                                        <p:strVal val="visible"/>
                                      </p:to>
                                    </p:set>
                                    <p:animEffect transition="in" filter="wipe(down)">
                                      <p:cBhvr>
                                        <p:cTn id="22" dur="500"/>
                                        <p:tgtEl>
                                          <p:spTgt spid="9265"/>
                                        </p:tgtEl>
                                      </p:cBhvr>
                                    </p:animEffect>
                                  </p:childTnLst>
                                </p:cTn>
                              </p:par>
                            </p:childTnLst>
                          </p:cTn>
                        </p:par>
                        <p:par>
                          <p:cTn id="23" fill="hold" nodeType="afterGroup">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9268"/>
                                        </p:tgtEl>
                                        <p:attrNameLst>
                                          <p:attrName>style.visibility</p:attrName>
                                        </p:attrNameLst>
                                      </p:cBhvr>
                                      <p:to>
                                        <p:strVal val="visible"/>
                                      </p:to>
                                    </p:set>
                                    <p:anim calcmode="lin" valueType="num">
                                      <p:cBhvr additive="base">
                                        <p:cTn id="26" dur="500"/>
                                        <p:tgtEl>
                                          <p:spTgt spid="9268"/>
                                        </p:tgtEl>
                                        <p:attrNameLst>
                                          <p:attrName>ppt_y</p:attrName>
                                        </p:attrNameLst>
                                      </p:cBhvr>
                                      <p:tavLst>
                                        <p:tav tm="0">
                                          <p:val>
                                            <p:strVal val="#ppt_y+#ppt_h*1.125000"/>
                                          </p:val>
                                        </p:tav>
                                        <p:tav tm="100000">
                                          <p:val>
                                            <p:strVal val="#ppt_y"/>
                                          </p:val>
                                        </p:tav>
                                      </p:tavLst>
                                    </p:anim>
                                    <p:animEffect transition="in" filter="wipe(up)">
                                      <p:cBhvr>
                                        <p:cTn id="27" dur="500"/>
                                        <p:tgtEl>
                                          <p:spTgt spid="9268"/>
                                        </p:tgtEl>
                                      </p:cBhvr>
                                    </p:animEffect>
                                  </p:childTnLst>
                                </p:cTn>
                              </p:par>
                            </p:childTnLst>
                          </p:cTn>
                        </p:par>
                        <p:par>
                          <p:cTn id="28" fill="hold" nodeType="afterGroup">
                            <p:stCondLst>
                              <p:cond delay="3000"/>
                            </p:stCondLst>
                            <p:childTnLst>
                              <p:par>
                                <p:cTn id="29" presetID="23" presetClass="entr" presetSubtype="16" fill="hold" nodeType="afterEffect">
                                  <p:stCondLst>
                                    <p:cond delay="0"/>
                                  </p:stCondLst>
                                  <p:childTnLst>
                                    <p:set>
                                      <p:cBhvr>
                                        <p:cTn id="30" dur="1" fill="hold">
                                          <p:stCondLst>
                                            <p:cond delay="0"/>
                                          </p:stCondLst>
                                        </p:cTn>
                                        <p:tgtEl>
                                          <p:spTgt spid="9260"/>
                                        </p:tgtEl>
                                        <p:attrNameLst>
                                          <p:attrName>style.visibility</p:attrName>
                                        </p:attrNameLst>
                                      </p:cBhvr>
                                      <p:to>
                                        <p:strVal val="visible"/>
                                      </p:to>
                                    </p:set>
                                    <p:anim calcmode="lin" valueType="num">
                                      <p:cBhvr>
                                        <p:cTn id="31" dur="500" fill="hold"/>
                                        <p:tgtEl>
                                          <p:spTgt spid="9260"/>
                                        </p:tgtEl>
                                        <p:attrNameLst>
                                          <p:attrName>ppt_w</p:attrName>
                                        </p:attrNameLst>
                                      </p:cBhvr>
                                      <p:tavLst>
                                        <p:tav tm="0">
                                          <p:val>
                                            <p:fltVal val="0"/>
                                          </p:val>
                                        </p:tav>
                                        <p:tav tm="100000">
                                          <p:val>
                                            <p:strVal val="#ppt_w"/>
                                          </p:val>
                                        </p:tav>
                                      </p:tavLst>
                                    </p:anim>
                                    <p:anim calcmode="lin" valueType="num">
                                      <p:cBhvr>
                                        <p:cTn id="32" dur="500" fill="hold"/>
                                        <p:tgtEl>
                                          <p:spTgt spid="9260"/>
                                        </p:tgtEl>
                                        <p:attrNameLst>
                                          <p:attrName>ppt_h</p:attrName>
                                        </p:attrNameLst>
                                      </p:cBhvr>
                                      <p:tavLst>
                                        <p:tav tm="0">
                                          <p:val>
                                            <p:fltVal val="0"/>
                                          </p:val>
                                        </p:tav>
                                        <p:tav tm="100000">
                                          <p:val>
                                            <p:strVal val="#ppt_h"/>
                                          </p:val>
                                        </p:tav>
                                      </p:tavLst>
                                    </p:anim>
                                  </p:childTnLst>
                                </p:cTn>
                              </p:par>
                            </p:childTnLst>
                          </p:cTn>
                        </p:par>
                        <p:par>
                          <p:cTn id="33" fill="hold" nodeType="afterGroup">
                            <p:stCondLst>
                              <p:cond delay="3500"/>
                            </p:stCondLst>
                            <p:childTnLst>
                              <p:par>
                                <p:cTn id="34" presetID="22" presetClass="entr" presetSubtype="4" fill="hold" nodeType="afterEffect">
                                  <p:stCondLst>
                                    <p:cond delay="0"/>
                                  </p:stCondLst>
                                  <p:childTnLst>
                                    <p:set>
                                      <p:cBhvr>
                                        <p:cTn id="35" dur="1" fill="hold">
                                          <p:stCondLst>
                                            <p:cond delay="0"/>
                                          </p:stCondLst>
                                        </p:cTn>
                                        <p:tgtEl>
                                          <p:spTgt spid="9269"/>
                                        </p:tgtEl>
                                        <p:attrNameLst>
                                          <p:attrName>style.visibility</p:attrName>
                                        </p:attrNameLst>
                                      </p:cBhvr>
                                      <p:to>
                                        <p:strVal val="visible"/>
                                      </p:to>
                                    </p:set>
                                    <p:animEffect transition="in" filter="wipe(down)">
                                      <p:cBhvr>
                                        <p:cTn id="36" dur="500"/>
                                        <p:tgtEl>
                                          <p:spTgt spid="9269"/>
                                        </p:tgtEl>
                                      </p:cBhvr>
                                    </p:animEffect>
                                  </p:childTnLst>
                                </p:cTn>
                              </p:par>
                            </p:childTnLst>
                          </p:cTn>
                        </p:par>
                        <p:par>
                          <p:cTn id="37" fill="hold" nodeType="afterGroup">
                            <p:stCondLst>
                              <p:cond delay="4000"/>
                            </p:stCondLst>
                            <p:childTnLst>
                              <p:par>
                                <p:cTn id="38" presetID="12" presetClass="entr" presetSubtype="4" fill="hold" grpId="0" nodeType="afterEffect">
                                  <p:stCondLst>
                                    <p:cond delay="0"/>
                                  </p:stCondLst>
                                  <p:childTnLst>
                                    <p:set>
                                      <p:cBhvr>
                                        <p:cTn id="39" dur="1" fill="hold">
                                          <p:stCondLst>
                                            <p:cond delay="0"/>
                                          </p:stCondLst>
                                        </p:cTn>
                                        <p:tgtEl>
                                          <p:spTgt spid="9272"/>
                                        </p:tgtEl>
                                        <p:attrNameLst>
                                          <p:attrName>style.visibility</p:attrName>
                                        </p:attrNameLst>
                                      </p:cBhvr>
                                      <p:to>
                                        <p:strVal val="visible"/>
                                      </p:to>
                                    </p:set>
                                    <p:anim calcmode="lin" valueType="num">
                                      <p:cBhvr additive="base">
                                        <p:cTn id="40" dur="500"/>
                                        <p:tgtEl>
                                          <p:spTgt spid="9272"/>
                                        </p:tgtEl>
                                        <p:attrNameLst>
                                          <p:attrName>ppt_y</p:attrName>
                                        </p:attrNameLst>
                                      </p:cBhvr>
                                      <p:tavLst>
                                        <p:tav tm="0">
                                          <p:val>
                                            <p:strVal val="#ppt_y+#ppt_h*1.125000"/>
                                          </p:val>
                                        </p:tav>
                                        <p:tav tm="100000">
                                          <p:val>
                                            <p:strVal val="#ppt_y"/>
                                          </p:val>
                                        </p:tav>
                                      </p:tavLst>
                                    </p:anim>
                                    <p:animEffect transition="in" filter="wipe(up)">
                                      <p:cBhvr>
                                        <p:cTn id="41" dur="500"/>
                                        <p:tgtEl>
                                          <p:spTgt spid="9272"/>
                                        </p:tgtEl>
                                      </p:cBhvr>
                                    </p:animEffect>
                                  </p:childTnLst>
                                </p:cTn>
                              </p:par>
                            </p:childTnLst>
                          </p:cTn>
                        </p:par>
                        <p:par>
                          <p:cTn id="42" fill="hold" nodeType="afterGroup">
                            <p:stCondLst>
                              <p:cond delay="4500"/>
                            </p:stCondLst>
                            <p:childTnLst>
                              <p:par>
                                <p:cTn id="43" presetID="23" presetClass="entr" presetSubtype="16" fill="hold" nodeType="afterEffect">
                                  <p:stCondLst>
                                    <p:cond delay="0"/>
                                  </p:stCondLst>
                                  <p:childTnLst>
                                    <p:set>
                                      <p:cBhvr>
                                        <p:cTn id="44" dur="1" fill="hold">
                                          <p:stCondLst>
                                            <p:cond delay="0"/>
                                          </p:stCondLst>
                                        </p:cTn>
                                        <p:tgtEl>
                                          <p:spTgt spid="9235"/>
                                        </p:tgtEl>
                                        <p:attrNameLst>
                                          <p:attrName>style.visibility</p:attrName>
                                        </p:attrNameLst>
                                      </p:cBhvr>
                                      <p:to>
                                        <p:strVal val="visible"/>
                                      </p:to>
                                    </p:set>
                                    <p:anim calcmode="lin" valueType="num">
                                      <p:cBhvr>
                                        <p:cTn id="45" dur="500" fill="hold"/>
                                        <p:tgtEl>
                                          <p:spTgt spid="9235"/>
                                        </p:tgtEl>
                                        <p:attrNameLst>
                                          <p:attrName>ppt_w</p:attrName>
                                        </p:attrNameLst>
                                      </p:cBhvr>
                                      <p:tavLst>
                                        <p:tav tm="0">
                                          <p:val>
                                            <p:fltVal val="0"/>
                                          </p:val>
                                        </p:tav>
                                        <p:tav tm="100000">
                                          <p:val>
                                            <p:strVal val="#ppt_w"/>
                                          </p:val>
                                        </p:tav>
                                      </p:tavLst>
                                    </p:anim>
                                    <p:anim calcmode="lin" valueType="num">
                                      <p:cBhvr>
                                        <p:cTn id="46" dur="500" fill="hold"/>
                                        <p:tgtEl>
                                          <p:spTgt spid="9235"/>
                                        </p:tgtEl>
                                        <p:attrNameLst>
                                          <p:attrName>ppt_h</p:attrName>
                                        </p:attrNameLst>
                                      </p:cBhvr>
                                      <p:tavLst>
                                        <p:tav tm="0">
                                          <p:val>
                                            <p:fltVal val="0"/>
                                          </p:val>
                                        </p:tav>
                                        <p:tav tm="100000">
                                          <p:val>
                                            <p:strVal val="#ppt_h"/>
                                          </p:val>
                                        </p:tav>
                                      </p:tavLst>
                                    </p:anim>
                                  </p:childTnLst>
                                </p:cTn>
                              </p:par>
                            </p:childTnLst>
                          </p:cTn>
                        </p:par>
                        <p:par>
                          <p:cTn id="47" fill="hold" nodeType="afterGroup">
                            <p:stCondLst>
                              <p:cond delay="5000"/>
                            </p:stCondLst>
                            <p:childTnLst>
                              <p:par>
                                <p:cTn id="48" presetID="22" presetClass="entr" presetSubtype="4" fill="hold" nodeType="afterEffect">
                                  <p:stCondLst>
                                    <p:cond delay="0"/>
                                  </p:stCondLst>
                                  <p:childTnLst>
                                    <p:set>
                                      <p:cBhvr>
                                        <p:cTn id="49" dur="1" fill="hold">
                                          <p:stCondLst>
                                            <p:cond delay="0"/>
                                          </p:stCondLst>
                                        </p:cTn>
                                        <p:tgtEl>
                                          <p:spTgt spid="9273"/>
                                        </p:tgtEl>
                                        <p:attrNameLst>
                                          <p:attrName>style.visibility</p:attrName>
                                        </p:attrNameLst>
                                      </p:cBhvr>
                                      <p:to>
                                        <p:strVal val="visible"/>
                                      </p:to>
                                    </p:set>
                                    <p:animEffect transition="in" filter="wipe(down)">
                                      <p:cBhvr>
                                        <p:cTn id="50" dur="500"/>
                                        <p:tgtEl>
                                          <p:spTgt spid="9273"/>
                                        </p:tgtEl>
                                      </p:cBhvr>
                                    </p:animEffect>
                                  </p:childTnLst>
                                </p:cTn>
                              </p:par>
                            </p:childTnLst>
                          </p:cTn>
                        </p:par>
                        <p:par>
                          <p:cTn id="51" fill="hold" nodeType="afterGroup">
                            <p:stCondLst>
                              <p:cond delay="5500"/>
                            </p:stCondLst>
                            <p:childTnLst>
                              <p:par>
                                <p:cTn id="52" presetID="12" presetClass="entr" presetSubtype="4" fill="hold" grpId="0" nodeType="afterEffect">
                                  <p:stCondLst>
                                    <p:cond delay="0"/>
                                  </p:stCondLst>
                                  <p:childTnLst>
                                    <p:set>
                                      <p:cBhvr>
                                        <p:cTn id="53" dur="1" fill="hold">
                                          <p:stCondLst>
                                            <p:cond delay="0"/>
                                          </p:stCondLst>
                                        </p:cTn>
                                        <p:tgtEl>
                                          <p:spTgt spid="9276"/>
                                        </p:tgtEl>
                                        <p:attrNameLst>
                                          <p:attrName>style.visibility</p:attrName>
                                        </p:attrNameLst>
                                      </p:cBhvr>
                                      <p:to>
                                        <p:strVal val="visible"/>
                                      </p:to>
                                    </p:set>
                                    <p:anim calcmode="lin" valueType="num">
                                      <p:cBhvr additive="base">
                                        <p:cTn id="54" dur="500"/>
                                        <p:tgtEl>
                                          <p:spTgt spid="9276"/>
                                        </p:tgtEl>
                                        <p:attrNameLst>
                                          <p:attrName>ppt_y</p:attrName>
                                        </p:attrNameLst>
                                      </p:cBhvr>
                                      <p:tavLst>
                                        <p:tav tm="0">
                                          <p:val>
                                            <p:strVal val="#ppt_y+#ppt_h*1.125000"/>
                                          </p:val>
                                        </p:tav>
                                        <p:tav tm="100000">
                                          <p:val>
                                            <p:strVal val="#ppt_y"/>
                                          </p:val>
                                        </p:tav>
                                      </p:tavLst>
                                    </p:anim>
                                    <p:animEffect transition="in" filter="wipe(up)">
                                      <p:cBhvr>
                                        <p:cTn id="55" dur="500"/>
                                        <p:tgtEl>
                                          <p:spTgt spid="9276"/>
                                        </p:tgtEl>
                                      </p:cBhvr>
                                    </p:animEffect>
                                  </p:childTnLst>
                                </p:cTn>
                              </p:par>
                            </p:childTnLst>
                          </p:cTn>
                        </p:par>
                        <p:par>
                          <p:cTn id="56" fill="hold" nodeType="afterGroup">
                            <p:stCondLst>
                              <p:cond delay="6000"/>
                            </p:stCondLst>
                            <p:childTnLst>
                              <p:par>
                                <p:cTn id="57" presetID="23" presetClass="entr" presetSubtype="16" fill="hold" nodeType="afterEffect">
                                  <p:stCondLst>
                                    <p:cond delay="0"/>
                                  </p:stCondLst>
                                  <p:childTnLst>
                                    <p:set>
                                      <p:cBhvr>
                                        <p:cTn id="58" dur="1" fill="hold">
                                          <p:stCondLst>
                                            <p:cond delay="0"/>
                                          </p:stCondLst>
                                        </p:cTn>
                                        <p:tgtEl>
                                          <p:spTgt spid="9228"/>
                                        </p:tgtEl>
                                        <p:attrNameLst>
                                          <p:attrName>style.visibility</p:attrName>
                                        </p:attrNameLst>
                                      </p:cBhvr>
                                      <p:to>
                                        <p:strVal val="visible"/>
                                      </p:to>
                                    </p:set>
                                    <p:anim calcmode="lin" valueType="num">
                                      <p:cBhvr>
                                        <p:cTn id="59" dur="500" fill="hold"/>
                                        <p:tgtEl>
                                          <p:spTgt spid="9228"/>
                                        </p:tgtEl>
                                        <p:attrNameLst>
                                          <p:attrName>ppt_w</p:attrName>
                                        </p:attrNameLst>
                                      </p:cBhvr>
                                      <p:tavLst>
                                        <p:tav tm="0">
                                          <p:val>
                                            <p:fltVal val="0"/>
                                          </p:val>
                                        </p:tav>
                                        <p:tav tm="100000">
                                          <p:val>
                                            <p:strVal val="#ppt_w"/>
                                          </p:val>
                                        </p:tav>
                                      </p:tavLst>
                                    </p:anim>
                                    <p:anim calcmode="lin" valueType="num">
                                      <p:cBhvr>
                                        <p:cTn id="60" dur="500" fill="hold"/>
                                        <p:tgtEl>
                                          <p:spTgt spid="9228"/>
                                        </p:tgtEl>
                                        <p:attrNameLst>
                                          <p:attrName>ppt_h</p:attrName>
                                        </p:attrNameLst>
                                      </p:cBhvr>
                                      <p:tavLst>
                                        <p:tav tm="0">
                                          <p:val>
                                            <p:fltVal val="0"/>
                                          </p:val>
                                        </p:tav>
                                        <p:tav tm="100000">
                                          <p:val>
                                            <p:strVal val="#ppt_h"/>
                                          </p:val>
                                        </p:tav>
                                      </p:tavLst>
                                    </p:anim>
                                  </p:childTnLst>
                                </p:cTn>
                              </p:par>
                            </p:childTnLst>
                          </p:cTn>
                        </p:par>
                        <p:par>
                          <p:cTn id="61" fill="hold" nodeType="afterGroup">
                            <p:stCondLst>
                              <p:cond delay="6500"/>
                            </p:stCondLst>
                            <p:childTnLst>
                              <p:par>
                                <p:cTn id="62" presetID="22" presetClass="entr" presetSubtype="4" fill="hold" nodeType="afterEffect">
                                  <p:stCondLst>
                                    <p:cond delay="0"/>
                                  </p:stCondLst>
                                  <p:childTnLst>
                                    <p:set>
                                      <p:cBhvr>
                                        <p:cTn id="63" dur="1" fill="hold">
                                          <p:stCondLst>
                                            <p:cond delay="0"/>
                                          </p:stCondLst>
                                        </p:cTn>
                                        <p:tgtEl>
                                          <p:spTgt spid="9277"/>
                                        </p:tgtEl>
                                        <p:attrNameLst>
                                          <p:attrName>style.visibility</p:attrName>
                                        </p:attrNameLst>
                                      </p:cBhvr>
                                      <p:to>
                                        <p:strVal val="visible"/>
                                      </p:to>
                                    </p:set>
                                    <p:animEffect transition="in" filter="wipe(down)">
                                      <p:cBhvr>
                                        <p:cTn id="64" dur="500"/>
                                        <p:tgtEl>
                                          <p:spTgt spid="9277"/>
                                        </p:tgtEl>
                                      </p:cBhvr>
                                    </p:animEffect>
                                  </p:childTnLst>
                                </p:cTn>
                              </p:par>
                            </p:childTnLst>
                          </p:cTn>
                        </p:par>
                        <p:par>
                          <p:cTn id="65" fill="hold" nodeType="afterGroup">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9280"/>
                                        </p:tgtEl>
                                        <p:attrNameLst>
                                          <p:attrName>style.visibility</p:attrName>
                                        </p:attrNameLst>
                                      </p:cBhvr>
                                      <p:to>
                                        <p:strVal val="visible"/>
                                      </p:to>
                                    </p:set>
                                    <p:anim calcmode="lin" valueType="num">
                                      <p:cBhvr additive="base">
                                        <p:cTn id="68" dur="500"/>
                                        <p:tgtEl>
                                          <p:spTgt spid="9280"/>
                                        </p:tgtEl>
                                        <p:attrNameLst>
                                          <p:attrName>ppt_y</p:attrName>
                                        </p:attrNameLst>
                                      </p:cBhvr>
                                      <p:tavLst>
                                        <p:tav tm="0">
                                          <p:val>
                                            <p:strVal val="#ppt_y+#ppt_h*1.125000"/>
                                          </p:val>
                                        </p:tav>
                                        <p:tav tm="100000">
                                          <p:val>
                                            <p:strVal val="#ppt_y"/>
                                          </p:val>
                                        </p:tav>
                                      </p:tavLst>
                                    </p:anim>
                                    <p:animEffect transition="in" filter="wipe(up)">
                                      <p:cBhvr>
                                        <p:cTn id="69" dur="500"/>
                                        <p:tgtEl>
                                          <p:spTgt spid="9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animBg="1" autoUpdateAnimBg="0"/>
      <p:bldP spid="9268" grpId="0" autoUpdateAnimBg="0"/>
      <p:bldP spid="9272" grpId="0" autoUpdateAnimBg="0"/>
      <p:bldP spid="9276" grpId="0" autoUpdateAnimBg="0"/>
      <p:bldP spid="928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483"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0484"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0485"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0486"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0487"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20488" name="组合 74"/>
          <p:cNvGrpSpPr>
            <a:grpSpLocks/>
          </p:cNvGrpSpPr>
          <p:nvPr/>
        </p:nvGrpSpPr>
        <p:grpSpPr bwMode="auto">
          <a:xfrm>
            <a:off x="305991" y="1341835"/>
            <a:ext cx="2051447" cy="3095625"/>
            <a:chOff x="0" y="0"/>
            <a:chExt cx="2735895" cy="4127500"/>
          </a:xfrm>
        </p:grpSpPr>
        <p:grpSp>
          <p:nvGrpSpPr>
            <p:cNvPr id="20489" name="组合 4"/>
            <p:cNvGrpSpPr>
              <a:grpSpLocks/>
            </p:cNvGrpSpPr>
            <p:nvPr/>
          </p:nvGrpSpPr>
          <p:grpSpPr bwMode="auto">
            <a:xfrm>
              <a:off x="0" y="0"/>
              <a:ext cx="2735895" cy="4127500"/>
              <a:chOff x="0" y="0"/>
              <a:chExt cx="2735895" cy="4127500"/>
            </a:xfrm>
          </p:grpSpPr>
          <p:sp>
            <p:nvSpPr>
              <p:cNvPr id="20490" name="任意多边形 17"/>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491" name="任意多边形 16"/>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492" name="组合 70"/>
            <p:cNvGrpSpPr>
              <a:grpSpLocks/>
            </p:cNvGrpSpPr>
            <p:nvPr/>
          </p:nvGrpSpPr>
          <p:grpSpPr bwMode="auto">
            <a:xfrm>
              <a:off x="1" y="106402"/>
              <a:ext cx="2735893" cy="3834166"/>
              <a:chOff x="0" y="0"/>
              <a:chExt cx="2735893" cy="3834166"/>
            </a:xfrm>
          </p:grpSpPr>
          <p:grpSp>
            <p:nvGrpSpPr>
              <p:cNvPr id="20493" name="组合 7"/>
              <p:cNvGrpSpPr>
                <a:grpSpLocks/>
              </p:cNvGrpSpPr>
              <p:nvPr/>
            </p:nvGrpSpPr>
            <p:grpSpPr bwMode="auto">
              <a:xfrm>
                <a:off x="859139" y="0"/>
                <a:ext cx="1017614" cy="1877935"/>
                <a:chOff x="0" y="0"/>
                <a:chExt cx="1017614" cy="1877935"/>
              </a:xfrm>
            </p:grpSpPr>
            <p:sp>
              <p:nvSpPr>
                <p:cNvPr id="20494" name="文本框 34"/>
                <p:cNvSpPr txBox="1">
                  <a:spLocks noChangeArrowheads="1"/>
                </p:cNvSpPr>
                <p:nvPr/>
              </p:nvSpPr>
              <p:spPr bwMode="auto">
                <a:xfrm>
                  <a:off x="28703" y="92831"/>
                  <a:ext cx="96021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01</a:t>
                  </a:r>
                  <a:endParaRPr lang="zh-CN" altLang="en-US" sz="4050" b="1">
                    <a:solidFill>
                      <a:srgbClr val="1E6991"/>
                    </a:solidFill>
                    <a:latin typeface="华文细黑" pitchFamily="2" charset="-122"/>
                    <a:ea typeface="华文细黑" pitchFamily="2" charset="-122"/>
                  </a:endParaRPr>
                </a:p>
              </p:txBody>
            </p:sp>
            <p:sp>
              <p:nvSpPr>
                <p:cNvPr id="20495" name="文本框 35"/>
                <p:cNvSpPr txBox="1">
                  <a:spLocks noChangeArrowheads="1"/>
                </p:cNvSpPr>
                <p:nvPr/>
              </p:nvSpPr>
              <p:spPr bwMode="auto">
                <a:xfrm>
                  <a:off x="0" y="0"/>
                  <a:ext cx="10176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ONE</a:t>
                  </a:r>
                  <a:endParaRPr lang="zh-CN" altLang="en-US" sz="900">
                    <a:solidFill>
                      <a:srgbClr val="1E6991"/>
                    </a:solidFill>
                    <a:latin typeface="Arial" pitchFamily="34" charset="0"/>
                    <a:ea typeface="华文细黑" pitchFamily="2" charset="-122"/>
                  </a:endParaRPr>
                </a:p>
              </p:txBody>
            </p:sp>
          </p:grpSp>
          <p:pic>
            <p:nvPicPr>
              <p:cNvPr id="20496" name="文本框 41"/>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0924" y="1231733"/>
                <a:ext cx="2237750"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497" name="矩形 42"/>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498" name="组合 65"/>
              <p:cNvGrpSpPr>
                <a:grpSpLocks/>
              </p:cNvGrpSpPr>
              <p:nvPr/>
            </p:nvGrpSpPr>
            <p:grpSpPr bwMode="auto">
              <a:xfrm>
                <a:off x="956466" y="3011206"/>
                <a:ext cx="822960" cy="822960"/>
                <a:chOff x="0" y="0"/>
                <a:chExt cx="822960" cy="822960"/>
              </a:xfrm>
            </p:grpSpPr>
            <p:sp>
              <p:nvSpPr>
                <p:cNvPr id="20499" name="Freeform 10"/>
                <p:cNvSpPr>
                  <a:spLocks noEditPoints="1"/>
                </p:cNvSpPr>
                <p:nvPr/>
              </p:nvSpPr>
              <p:spPr bwMode="auto">
                <a:xfrm>
                  <a:off x="118867" y="136387"/>
                  <a:ext cx="574680" cy="483505"/>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20500" name="椭圆 61"/>
                <p:cNvSpPr>
                  <a:spLocks noChangeArrowheads="1"/>
                </p:cNvSpPr>
                <p:nvPr/>
              </p:nvSpPr>
              <p:spPr bwMode="auto">
                <a:xfrm>
                  <a:off x="-571" y="242"/>
                  <a:ext cx="824102"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01" name="组合 75"/>
          <p:cNvGrpSpPr>
            <a:grpSpLocks/>
          </p:cNvGrpSpPr>
          <p:nvPr/>
        </p:nvGrpSpPr>
        <p:grpSpPr bwMode="auto">
          <a:xfrm>
            <a:off x="2465785" y="1341835"/>
            <a:ext cx="2052638" cy="3095625"/>
            <a:chOff x="0" y="0"/>
            <a:chExt cx="2735895" cy="4127500"/>
          </a:xfrm>
        </p:grpSpPr>
        <p:grpSp>
          <p:nvGrpSpPr>
            <p:cNvPr id="20502" name="组合 18"/>
            <p:cNvGrpSpPr>
              <a:grpSpLocks/>
            </p:cNvGrpSpPr>
            <p:nvPr/>
          </p:nvGrpSpPr>
          <p:grpSpPr bwMode="auto">
            <a:xfrm>
              <a:off x="0" y="0"/>
              <a:ext cx="2735895" cy="4127500"/>
              <a:chOff x="0" y="0"/>
              <a:chExt cx="2735895" cy="4127500"/>
            </a:xfrm>
          </p:grpSpPr>
          <p:sp>
            <p:nvSpPr>
              <p:cNvPr id="20503" name="任意多边形 19"/>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504" name="任意多边形 20"/>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05" name="组合 71"/>
            <p:cNvGrpSpPr>
              <a:grpSpLocks/>
            </p:cNvGrpSpPr>
            <p:nvPr/>
          </p:nvGrpSpPr>
          <p:grpSpPr bwMode="auto">
            <a:xfrm>
              <a:off x="1" y="106402"/>
              <a:ext cx="2735893" cy="3834166"/>
              <a:chOff x="0" y="0"/>
              <a:chExt cx="2735893" cy="3834166"/>
            </a:xfrm>
          </p:grpSpPr>
          <p:grpSp>
            <p:nvGrpSpPr>
              <p:cNvPr id="20506" name="组合 8"/>
              <p:cNvGrpSpPr>
                <a:grpSpLocks/>
              </p:cNvGrpSpPr>
              <p:nvPr/>
            </p:nvGrpSpPr>
            <p:grpSpPr bwMode="auto">
              <a:xfrm>
                <a:off x="781788" y="0"/>
                <a:ext cx="1017614" cy="1877935"/>
                <a:chOff x="0" y="0"/>
                <a:chExt cx="1017614" cy="1877935"/>
              </a:xfrm>
            </p:grpSpPr>
            <p:sp>
              <p:nvSpPr>
                <p:cNvPr id="20507" name="文本框 28"/>
                <p:cNvSpPr txBox="1">
                  <a:spLocks noChangeArrowheads="1"/>
                </p:cNvSpPr>
                <p:nvPr/>
              </p:nvSpPr>
              <p:spPr bwMode="auto">
                <a:xfrm>
                  <a:off x="28702" y="92831"/>
                  <a:ext cx="96021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02</a:t>
                  </a:r>
                  <a:endParaRPr lang="zh-CN" altLang="en-US" sz="4050" b="1">
                    <a:solidFill>
                      <a:srgbClr val="1E6991"/>
                    </a:solidFill>
                    <a:latin typeface="华文细黑" pitchFamily="2" charset="-122"/>
                    <a:ea typeface="华文细黑" pitchFamily="2" charset="-122"/>
                  </a:endParaRPr>
                </a:p>
              </p:txBody>
            </p:sp>
            <p:sp>
              <p:nvSpPr>
                <p:cNvPr id="20508" name="文本框 29"/>
                <p:cNvSpPr txBox="1">
                  <a:spLocks noChangeArrowheads="1"/>
                </p:cNvSpPr>
                <p:nvPr/>
              </p:nvSpPr>
              <p:spPr bwMode="auto">
                <a:xfrm>
                  <a:off x="0" y="0"/>
                  <a:ext cx="10176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TWO</a:t>
                  </a:r>
                  <a:endParaRPr lang="zh-CN" altLang="en-US" sz="900">
                    <a:solidFill>
                      <a:srgbClr val="1E6991"/>
                    </a:solidFill>
                    <a:latin typeface="Arial" pitchFamily="34" charset="0"/>
                    <a:ea typeface="华文细黑" pitchFamily="2" charset="-122"/>
                  </a:endParaRPr>
                </a:p>
              </p:txBody>
            </p:sp>
          </p:grpSp>
          <p:pic>
            <p:nvPicPr>
              <p:cNvPr id="20509" name="文本框 43"/>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8349" y="1231733"/>
                <a:ext cx="2242545"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10" name="矩形 44"/>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11" name="组合 66"/>
              <p:cNvGrpSpPr>
                <a:grpSpLocks/>
              </p:cNvGrpSpPr>
              <p:nvPr/>
            </p:nvGrpSpPr>
            <p:grpSpPr bwMode="auto">
              <a:xfrm>
                <a:off x="956465" y="3011206"/>
                <a:ext cx="822960" cy="822960"/>
                <a:chOff x="0" y="0"/>
                <a:chExt cx="822960" cy="822960"/>
              </a:xfrm>
            </p:grpSpPr>
            <p:pic>
              <p:nvPicPr>
                <p:cNvPr id="20512" name="组合 51"/>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20181" y="91999"/>
                  <a:ext cx="591106"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13" name="椭圆 62"/>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14" name="组合 76"/>
          <p:cNvGrpSpPr>
            <a:grpSpLocks/>
          </p:cNvGrpSpPr>
          <p:nvPr/>
        </p:nvGrpSpPr>
        <p:grpSpPr bwMode="auto">
          <a:xfrm>
            <a:off x="4625578" y="1341835"/>
            <a:ext cx="2052638" cy="3095625"/>
            <a:chOff x="0" y="0"/>
            <a:chExt cx="2735896" cy="4127500"/>
          </a:xfrm>
        </p:grpSpPr>
        <p:grpSp>
          <p:nvGrpSpPr>
            <p:cNvPr id="20515" name="组合 21"/>
            <p:cNvGrpSpPr>
              <a:grpSpLocks/>
            </p:cNvGrpSpPr>
            <p:nvPr/>
          </p:nvGrpSpPr>
          <p:grpSpPr bwMode="auto">
            <a:xfrm>
              <a:off x="1" y="0"/>
              <a:ext cx="2735895" cy="4127500"/>
              <a:chOff x="0" y="0"/>
              <a:chExt cx="2735895" cy="4127500"/>
            </a:xfrm>
          </p:grpSpPr>
          <p:sp>
            <p:nvSpPr>
              <p:cNvPr id="20516" name="任意多边形 22"/>
              <p:cNvSpPr>
                <a:spLocks/>
              </p:cNvSpPr>
              <p:nvPr/>
            </p:nvSpPr>
            <p:spPr bwMode="auto">
              <a:xfrm>
                <a:off x="-1" y="1074737"/>
                <a:ext cx="2735896"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517" name="任意多边形 23"/>
              <p:cNvSpPr>
                <a:spLocks/>
              </p:cNvSpPr>
              <p:nvPr/>
            </p:nvSpPr>
            <p:spPr bwMode="auto">
              <a:xfrm>
                <a:off x="-1" y="0"/>
                <a:ext cx="2735896"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18" name="组合 72"/>
            <p:cNvGrpSpPr>
              <a:grpSpLocks/>
            </p:cNvGrpSpPr>
            <p:nvPr/>
          </p:nvGrpSpPr>
          <p:grpSpPr bwMode="auto">
            <a:xfrm>
              <a:off x="0" y="106402"/>
              <a:ext cx="2735893" cy="3834166"/>
              <a:chOff x="0" y="0"/>
              <a:chExt cx="2735893" cy="3834166"/>
            </a:xfrm>
          </p:grpSpPr>
          <p:grpSp>
            <p:nvGrpSpPr>
              <p:cNvPr id="20519" name="组合 39"/>
              <p:cNvGrpSpPr>
                <a:grpSpLocks/>
              </p:cNvGrpSpPr>
              <p:nvPr/>
            </p:nvGrpSpPr>
            <p:grpSpPr bwMode="auto">
              <a:xfrm>
                <a:off x="704439" y="0"/>
                <a:ext cx="1190979" cy="1877935"/>
                <a:chOff x="0" y="0"/>
                <a:chExt cx="1190979" cy="1877935"/>
              </a:xfrm>
            </p:grpSpPr>
            <p:sp>
              <p:nvSpPr>
                <p:cNvPr id="20520" name="文本框 37"/>
                <p:cNvSpPr txBox="1">
                  <a:spLocks noChangeArrowheads="1"/>
                </p:cNvSpPr>
                <p:nvPr/>
              </p:nvSpPr>
              <p:spPr bwMode="auto">
                <a:xfrm>
                  <a:off x="130301" y="92831"/>
                  <a:ext cx="960212"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03</a:t>
                  </a:r>
                  <a:endParaRPr lang="zh-CN" altLang="en-US" sz="4050" b="1">
                    <a:solidFill>
                      <a:srgbClr val="1E6991"/>
                    </a:solidFill>
                    <a:latin typeface="华文细黑" pitchFamily="2" charset="-122"/>
                    <a:ea typeface="华文细黑" pitchFamily="2" charset="-122"/>
                  </a:endParaRPr>
                </a:p>
              </p:txBody>
            </p:sp>
            <p:sp>
              <p:nvSpPr>
                <p:cNvPr id="20521" name="文本框 38"/>
                <p:cNvSpPr txBox="1">
                  <a:spLocks noChangeArrowheads="1"/>
                </p:cNvSpPr>
                <p:nvPr/>
              </p:nvSpPr>
              <p:spPr bwMode="auto">
                <a:xfrm>
                  <a:off x="0" y="0"/>
                  <a:ext cx="119097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THREE</a:t>
                  </a:r>
                  <a:endParaRPr lang="zh-CN" altLang="en-US" sz="900">
                    <a:solidFill>
                      <a:srgbClr val="1E6991"/>
                    </a:solidFill>
                    <a:latin typeface="Arial" pitchFamily="34" charset="0"/>
                    <a:ea typeface="华文细黑" pitchFamily="2" charset="-122"/>
                  </a:endParaRPr>
                </a:p>
              </p:txBody>
            </p:sp>
          </p:grpSp>
          <p:pic>
            <p:nvPicPr>
              <p:cNvPr id="20522" name="文本框 45"/>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82032" y="1231733"/>
                <a:ext cx="2236452"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23" name="矩形 46"/>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24" name="组合 67"/>
              <p:cNvGrpSpPr>
                <a:grpSpLocks/>
              </p:cNvGrpSpPr>
              <p:nvPr/>
            </p:nvGrpSpPr>
            <p:grpSpPr bwMode="auto">
              <a:xfrm>
                <a:off x="956466" y="3011206"/>
                <a:ext cx="822960" cy="822960"/>
                <a:chOff x="0" y="0"/>
                <a:chExt cx="822960" cy="822960"/>
              </a:xfrm>
            </p:grpSpPr>
            <p:sp>
              <p:nvSpPr>
                <p:cNvPr id="20525" name="Freeform 11"/>
                <p:cNvSpPr>
                  <a:spLocks noEditPoints="1"/>
                </p:cNvSpPr>
                <p:nvPr/>
              </p:nvSpPr>
              <p:spPr bwMode="auto">
                <a:xfrm>
                  <a:off x="144375" y="130206"/>
                  <a:ext cx="563627" cy="607834"/>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20526" name="椭圆 63"/>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27" name="组合 77"/>
          <p:cNvGrpSpPr>
            <a:grpSpLocks/>
          </p:cNvGrpSpPr>
          <p:nvPr/>
        </p:nvGrpSpPr>
        <p:grpSpPr bwMode="auto">
          <a:xfrm>
            <a:off x="6786563" y="1341835"/>
            <a:ext cx="2051447" cy="3095625"/>
            <a:chOff x="0" y="0"/>
            <a:chExt cx="2735899" cy="4127500"/>
          </a:xfrm>
        </p:grpSpPr>
        <p:grpSp>
          <p:nvGrpSpPr>
            <p:cNvPr id="20528" name="组合 24"/>
            <p:cNvGrpSpPr>
              <a:grpSpLocks/>
            </p:cNvGrpSpPr>
            <p:nvPr/>
          </p:nvGrpSpPr>
          <p:grpSpPr bwMode="auto">
            <a:xfrm>
              <a:off x="4" y="0"/>
              <a:ext cx="2735895" cy="4127500"/>
              <a:chOff x="0" y="0"/>
              <a:chExt cx="2735895" cy="4127500"/>
            </a:xfrm>
          </p:grpSpPr>
          <p:sp>
            <p:nvSpPr>
              <p:cNvPr id="20529" name="任意多边形 25"/>
              <p:cNvSpPr>
                <a:spLocks/>
              </p:cNvSpPr>
              <p:nvPr/>
            </p:nvSpPr>
            <p:spPr bwMode="auto">
              <a:xfrm>
                <a:off x="-4" y="1074737"/>
                <a:ext cx="2735899"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sp>
            <p:nvSpPr>
              <p:cNvPr id="20530" name="任意多边形 26"/>
              <p:cNvSpPr>
                <a:spLocks/>
              </p:cNvSpPr>
              <p:nvPr/>
            </p:nvSpPr>
            <p:spPr bwMode="auto">
              <a:xfrm>
                <a:off x="-4" y="0"/>
                <a:ext cx="2735899"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31" name="组合 73"/>
            <p:cNvGrpSpPr>
              <a:grpSpLocks/>
            </p:cNvGrpSpPr>
            <p:nvPr/>
          </p:nvGrpSpPr>
          <p:grpSpPr bwMode="auto">
            <a:xfrm>
              <a:off x="0" y="106402"/>
              <a:ext cx="2735893" cy="3834166"/>
              <a:chOff x="0" y="0"/>
              <a:chExt cx="2735893" cy="3834166"/>
            </a:xfrm>
          </p:grpSpPr>
          <p:grpSp>
            <p:nvGrpSpPr>
              <p:cNvPr id="20532" name="组合 40"/>
              <p:cNvGrpSpPr>
                <a:grpSpLocks/>
              </p:cNvGrpSpPr>
              <p:nvPr/>
            </p:nvGrpSpPr>
            <p:grpSpPr bwMode="auto">
              <a:xfrm>
                <a:off x="800456" y="0"/>
                <a:ext cx="1134989" cy="1877935"/>
                <a:chOff x="0" y="0"/>
                <a:chExt cx="1134989" cy="1877935"/>
              </a:xfrm>
            </p:grpSpPr>
            <p:sp>
              <p:nvSpPr>
                <p:cNvPr id="20533" name="文本框 31"/>
                <p:cNvSpPr txBox="1">
                  <a:spLocks noChangeArrowheads="1"/>
                </p:cNvSpPr>
                <p:nvPr/>
              </p:nvSpPr>
              <p:spPr bwMode="auto">
                <a:xfrm>
                  <a:off x="57731" y="92831"/>
                  <a:ext cx="960211"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04</a:t>
                  </a:r>
                  <a:endParaRPr lang="zh-CN" altLang="en-US" sz="4050" b="1">
                    <a:solidFill>
                      <a:srgbClr val="1E6991"/>
                    </a:solidFill>
                    <a:latin typeface="华文细黑" pitchFamily="2" charset="-122"/>
                    <a:ea typeface="华文细黑" pitchFamily="2" charset="-122"/>
                  </a:endParaRPr>
                </a:p>
              </p:txBody>
            </p:sp>
            <p:sp>
              <p:nvSpPr>
                <p:cNvPr id="20534" name="文本框 32"/>
                <p:cNvSpPr txBox="1">
                  <a:spLocks noChangeArrowheads="1"/>
                </p:cNvSpPr>
                <p:nvPr/>
              </p:nvSpPr>
              <p:spPr bwMode="auto">
                <a:xfrm>
                  <a:off x="0" y="0"/>
                  <a:ext cx="1134989"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FOUR</a:t>
                  </a:r>
                  <a:endParaRPr lang="zh-CN" altLang="en-US" sz="900">
                    <a:solidFill>
                      <a:srgbClr val="1E6991"/>
                    </a:solidFill>
                    <a:latin typeface="Arial" pitchFamily="34" charset="0"/>
                    <a:ea typeface="华文细黑" pitchFamily="2" charset="-122"/>
                  </a:endParaRPr>
                </a:p>
              </p:txBody>
            </p:sp>
          </p:grpSp>
          <p:pic>
            <p:nvPicPr>
              <p:cNvPr id="20535" name="文本框 47"/>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78195" y="1231733"/>
                <a:ext cx="2237752" cy="493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36" name="矩形 48"/>
              <p:cNvSpPr>
                <a:spLocks noChangeArrowheads="1"/>
              </p:cNvSpPr>
              <p:nvPr/>
            </p:nvSpPr>
            <p:spPr bwMode="auto">
              <a:xfrm>
                <a:off x="0" y="1684905"/>
                <a:ext cx="273589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37" name="组合 68"/>
              <p:cNvGrpSpPr>
                <a:grpSpLocks/>
              </p:cNvGrpSpPr>
              <p:nvPr/>
            </p:nvGrpSpPr>
            <p:grpSpPr bwMode="auto">
              <a:xfrm>
                <a:off x="956466" y="3011206"/>
                <a:ext cx="822960" cy="822960"/>
                <a:chOff x="0" y="0"/>
                <a:chExt cx="822960" cy="822960"/>
              </a:xfrm>
            </p:grpSpPr>
            <p:pic>
              <p:nvPicPr>
                <p:cNvPr id="20538" name="组合 56"/>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8782" y="122479"/>
                  <a:ext cx="573157"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0539" name="椭圆 64"/>
                <p:cNvSpPr>
                  <a:spLocks noChangeArrowheads="1"/>
                </p:cNvSpPr>
                <p:nvPr/>
              </p:nvSpPr>
              <p:spPr bwMode="auto">
                <a:xfrm>
                  <a:off x="-569" y="242"/>
                  <a:ext cx="824104" cy="822325"/>
                </a:xfrm>
                <a:prstGeom prst="ellipse">
                  <a:avLst/>
                </a:prstGeom>
                <a:noFill/>
                <a:ln w="15875"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spTree>
    <p:extLst>
      <p:ext uri="{BB962C8B-B14F-4D97-AF65-F5344CB8AC3E}">
        <p14:creationId xmlns:p14="http://schemas.microsoft.com/office/powerpoint/2010/main" val="239691057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0488"/>
                                        </p:tgtEl>
                                        <p:attrNameLst>
                                          <p:attrName>style.visibility</p:attrName>
                                        </p:attrNameLst>
                                      </p:cBhvr>
                                      <p:to>
                                        <p:strVal val="visible"/>
                                      </p:to>
                                    </p:set>
                                    <p:animEffect transition="in" filter="fade">
                                      <p:cBhvr>
                                        <p:cTn id="7" dur="750"/>
                                        <p:tgtEl>
                                          <p:spTgt spid="20488"/>
                                        </p:tgtEl>
                                      </p:cBhvr>
                                    </p:animEffect>
                                    <p:anim calcmode="lin" valueType="num">
                                      <p:cBhvr>
                                        <p:cTn id="8" dur="750" fill="hold"/>
                                        <p:tgtEl>
                                          <p:spTgt spid="20488"/>
                                        </p:tgtEl>
                                        <p:attrNameLst>
                                          <p:attrName>ppt_x</p:attrName>
                                        </p:attrNameLst>
                                      </p:cBhvr>
                                      <p:tavLst>
                                        <p:tav tm="0">
                                          <p:val>
                                            <p:strVal val="#ppt_x"/>
                                          </p:val>
                                        </p:tav>
                                        <p:tav tm="100000">
                                          <p:val>
                                            <p:strVal val="#ppt_x"/>
                                          </p:val>
                                        </p:tav>
                                      </p:tavLst>
                                    </p:anim>
                                    <p:anim calcmode="lin" valueType="num">
                                      <p:cBhvr>
                                        <p:cTn id="9" dur="750" fill="hold"/>
                                        <p:tgtEl>
                                          <p:spTgt spid="2048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500"/>
                                  </p:stCondLst>
                                  <p:childTnLst>
                                    <p:set>
                                      <p:cBhvr>
                                        <p:cTn id="11" dur="1" fill="hold">
                                          <p:stCondLst>
                                            <p:cond delay="0"/>
                                          </p:stCondLst>
                                        </p:cTn>
                                        <p:tgtEl>
                                          <p:spTgt spid="20501"/>
                                        </p:tgtEl>
                                        <p:attrNameLst>
                                          <p:attrName>style.visibility</p:attrName>
                                        </p:attrNameLst>
                                      </p:cBhvr>
                                      <p:to>
                                        <p:strVal val="visible"/>
                                      </p:to>
                                    </p:set>
                                    <p:animEffect transition="in" filter="fade">
                                      <p:cBhvr>
                                        <p:cTn id="12" dur="750"/>
                                        <p:tgtEl>
                                          <p:spTgt spid="20501"/>
                                        </p:tgtEl>
                                      </p:cBhvr>
                                    </p:animEffect>
                                    <p:anim calcmode="lin" valueType="num">
                                      <p:cBhvr>
                                        <p:cTn id="13" dur="750" fill="hold"/>
                                        <p:tgtEl>
                                          <p:spTgt spid="20501"/>
                                        </p:tgtEl>
                                        <p:attrNameLst>
                                          <p:attrName>ppt_x</p:attrName>
                                        </p:attrNameLst>
                                      </p:cBhvr>
                                      <p:tavLst>
                                        <p:tav tm="0">
                                          <p:val>
                                            <p:strVal val="#ppt_x"/>
                                          </p:val>
                                        </p:tav>
                                        <p:tav tm="100000">
                                          <p:val>
                                            <p:strVal val="#ppt_x"/>
                                          </p:val>
                                        </p:tav>
                                      </p:tavLst>
                                    </p:anim>
                                    <p:anim calcmode="lin" valueType="num">
                                      <p:cBhvr>
                                        <p:cTn id="14" dur="750" fill="hold"/>
                                        <p:tgtEl>
                                          <p:spTgt spid="2050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0514"/>
                                        </p:tgtEl>
                                        <p:attrNameLst>
                                          <p:attrName>style.visibility</p:attrName>
                                        </p:attrNameLst>
                                      </p:cBhvr>
                                      <p:to>
                                        <p:strVal val="visible"/>
                                      </p:to>
                                    </p:set>
                                    <p:animEffect transition="in" filter="fade">
                                      <p:cBhvr>
                                        <p:cTn id="17" dur="750"/>
                                        <p:tgtEl>
                                          <p:spTgt spid="20514"/>
                                        </p:tgtEl>
                                      </p:cBhvr>
                                    </p:animEffect>
                                    <p:anim calcmode="lin" valueType="num">
                                      <p:cBhvr>
                                        <p:cTn id="18" dur="750" fill="hold"/>
                                        <p:tgtEl>
                                          <p:spTgt spid="20514"/>
                                        </p:tgtEl>
                                        <p:attrNameLst>
                                          <p:attrName>ppt_x</p:attrName>
                                        </p:attrNameLst>
                                      </p:cBhvr>
                                      <p:tavLst>
                                        <p:tav tm="0">
                                          <p:val>
                                            <p:strVal val="#ppt_x"/>
                                          </p:val>
                                        </p:tav>
                                        <p:tav tm="100000">
                                          <p:val>
                                            <p:strVal val="#ppt_x"/>
                                          </p:val>
                                        </p:tav>
                                      </p:tavLst>
                                    </p:anim>
                                    <p:anim calcmode="lin" valueType="num">
                                      <p:cBhvr>
                                        <p:cTn id="19" dur="750" fill="hold"/>
                                        <p:tgtEl>
                                          <p:spTgt spid="2051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500"/>
                                  </p:stCondLst>
                                  <p:childTnLst>
                                    <p:set>
                                      <p:cBhvr>
                                        <p:cTn id="21" dur="1" fill="hold">
                                          <p:stCondLst>
                                            <p:cond delay="0"/>
                                          </p:stCondLst>
                                        </p:cTn>
                                        <p:tgtEl>
                                          <p:spTgt spid="20527"/>
                                        </p:tgtEl>
                                        <p:attrNameLst>
                                          <p:attrName>style.visibility</p:attrName>
                                        </p:attrNameLst>
                                      </p:cBhvr>
                                      <p:to>
                                        <p:strVal val="visible"/>
                                      </p:to>
                                    </p:set>
                                    <p:animEffect transition="in" filter="fade">
                                      <p:cBhvr>
                                        <p:cTn id="22" dur="750"/>
                                        <p:tgtEl>
                                          <p:spTgt spid="20527"/>
                                        </p:tgtEl>
                                      </p:cBhvr>
                                    </p:animEffect>
                                    <p:anim calcmode="lin" valueType="num">
                                      <p:cBhvr>
                                        <p:cTn id="23" dur="750" fill="hold"/>
                                        <p:tgtEl>
                                          <p:spTgt spid="20527"/>
                                        </p:tgtEl>
                                        <p:attrNameLst>
                                          <p:attrName>ppt_x</p:attrName>
                                        </p:attrNameLst>
                                      </p:cBhvr>
                                      <p:tavLst>
                                        <p:tav tm="0">
                                          <p:val>
                                            <p:strVal val="#ppt_x"/>
                                          </p:val>
                                        </p:tav>
                                        <p:tav tm="100000">
                                          <p:val>
                                            <p:strVal val="#ppt_x"/>
                                          </p:val>
                                        </p:tav>
                                      </p:tavLst>
                                    </p:anim>
                                    <p:anim calcmode="lin" valueType="num">
                                      <p:cBhvr>
                                        <p:cTn id="24" dur="750" fill="hold"/>
                                        <p:tgtEl>
                                          <p:spTgt spid="205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29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229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2293"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229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2295"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2296" name="组合 7"/>
          <p:cNvGrpSpPr>
            <a:grpSpLocks/>
          </p:cNvGrpSpPr>
          <p:nvPr/>
        </p:nvGrpSpPr>
        <p:grpSpPr bwMode="auto">
          <a:xfrm>
            <a:off x="221457" y="1258491"/>
            <a:ext cx="4718447" cy="2830269"/>
            <a:chOff x="0" y="0"/>
            <a:chExt cx="6292255" cy="3774258"/>
          </a:xfrm>
        </p:grpSpPr>
        <p:cxnSp>
          <p:nvCxnSpPr>
            <p:cNvPr id="12297" name="直接连接符 8"/>
            <p:cNvCxnSpPr>
              <a:cxnSpLocks noChangeShapeType="1"/>
            </p:cNvCxnSpPr>
            <p:nvPr/>
          </p:nvCxnSpPr>
          <p:spPr bwMode="auto">
            <a:xfrm>
              <a:off x="639864" y="3327900"/>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298" name="直接连接符 10"/>
            <p:cNvCxnSpPr>
              <a:cxnSpLocks noChangeShapeType="1"/>
            </p:cNvCxnSpPr>
            <p:nvPr/>
          </p:nvCxnSpPr>
          <p:spPr bwMode="auto">
            <a:xfrm>
              <a:off x="639864" y="2689629"/>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299" name="直接连接符 13"/>
            <p:cNvCxnSpPr>
              <a:cxnSpLocks noChangeShapeType="1"/>
            </p:cNvCxnSpPr>
            <p:nvPr/>
          </p:nvCxnSpPr>
          <p:spPr bwMode="auto">
            <a:xfrm>
              <a:off x="639864" y="2049770"/>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0" name="直接连接符 16"/>
            <p:cNvCxnSpPr>
              <a:cxnSpLocks noChangeShapeType="1"/>
            </p:cNvCxnSpPr>
            <p:nvPr/>
          </p:nvCxnSpPr>
          <p:spPr bwMode="auto">
            <a:xfrm>
              <a:off x="639864" y="773228"/>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1" name="直接连接符 17"/>
            <p:cNvCxnSpPr>
              <a:cxnSpLocks noChangeShapeType="1"/>
            </p:cNvCxnSpPr>
            <p:nvPr/>
          </p:nvCxnSpPr>
          <p:spPr bwMode="auto">
            <a:xfrm>
              <a:off x="639864" y="134957"/>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cxnSp>
          <p:nvCxnSpPr>
            <p:cNvPr id="12302" name="直接连接符 18"/>
            <p:cNvCxnSpPr>
              <a:cxnSpLocks noChangeShapeType="1"/>
            </p:cNvCxnSpPr>
            <p:nvPr/>
          </p:nvCxnSpPr>
          <p:spPr bwMode="auto">
            <a:xfrm>
              <a:off x="639864" y="1411499"/>
              <a:ext cx="5652391"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sp>
          <p:nvSpPr>
            <p:cNvPr id="12303" name="文本框 19"/>
            <p:cNvSpPr txBox="1">
              <a:spLocks noChangeArrowheads="1"/>
            </p:cNvSpPr>
            <p:nvPr/>
          </p:nvSpPr>
          <p:spPr bwMode="auto">
            <a:xfrm>
              <a:off x="174297" y="3220178"/>
              <a:ext cx="469770"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0%</a:t>
              </a:r>
              <a:endParaRPr lang="zh-CN" altLang="en-US" sz="1050">
                <a:solidFill>
                  <a:schemeClr val="bg1"/>
                </a:solidFill>
                <a:latin typeface="Arial" pitchFamily="34" charset="0"/>
                <a:cs typeface="Arial" pitchFamily="34" charset="0"/>
              </a:endParaRPr>
            </a:p>
          </p:txBody>
        </p:sp>
        <p:sp>
          <p:nvSpPr>
            <p:cNvPr id="12304" name="文本框 20"/>
            <p:cNvSpPr txBox="1">
              <a:spLocks noChangeArrowheads="1"/>
            </p:cNvSpPr>
            <p:nvPr/>
          </p:nvSpPr>
          <p:spPr bwMode="auto">
            <a:xfrm>
              <a:off x="76080" y="2576144"/>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20%</a:t>
              </a:r>
              <a:endParaRPr lang="zh-CN" altLang="en-US" sz="1050">
                <a:solidFill>
                  <a:schemeClr val="bg1"/>
                </a:solidFill>
                <a:latin typeface="Arial" pitchFamily="34" charset="0"/>
                <a:cs typeface="Arial" pitchFamily="34" charset="0"/>
              </a:endParaRPr>
            </a:p>
          </p:txBody>
        </p:sp>
        <p:sp>
          <p:nvSpPr>
            <p:cNvPr id="12305" name="文本框 21"/>
            <p:cNvSpPr txBox="1">
              <a:spLocks noChangeArrowheads="1"/>
            </p:cNvSpPr>
            <p:nvPr/>
          </p:nvSpPr>
          <p:spPr bwMode="auto">
            <a:xfrm>
              <a:off x="76080" y="1932108"/>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40%</a:t>
              </a:r>
              <a:endParaRPr lang="zh-CN" altLang="en-US" sz="1050">
                <a:solidFill>
                  <a:schemeClr val="bg1"/>
                </a:solidFill>
                <a:latin typeface="Arial" pitchFamily="34" charset="0"/>
                <a:cs typeface="Arial" pitchFamily="34" charset="0"/>
              </a:endParaRPr>
            </a:p>
          </p:txBody>
        </p:sp>
        <p:sp>
          <p:nvSpPr>
            <p:cNvPr id="12306" name="文本框 22"/>
            <p:cNvSpPr txBox="1">
              <a:spLocks noChangeArrowheads="1"/>
            </p:cNvSpPr>
            <p:nvPr/>
          </p:nvSpPr>
          <p:spPr bwMode="auto">
            <a:xfrm>
              <a:off x="76080" y="1288072"/>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60%</a:t>
              </a:r>
              <a:endParaRPr lang="zh-CN" altLang="en-US" sz="1050">
                <a:solidFill>
                  <a:schemeClr val="bg1"/>
                </a:solidFill>
                <a:latin typeface="Arial" pitchFamily="34" charset="0"/>
                <a:cs typeface="Arial" pitchFamily="34" charset="0"/>
              </a:endParaRPr>
            </a:p>
          </p:txBody>
        </p:sp>
        <p:sp>
          <p:nvSpPr>
            <p:cNvPr id="12307" name="文本框 23"/>
            <p:cNvSpPr txBox="1">
              <a:spLocks noChangeArrowheads="1"/>
            </p:cNvSpPr>
            <p:nvPr/>
          </p:nvSpPr>
          <p:spPr bwMode="auto">
            <a:xfrm>
              <a:off x="76080" y="644037"/>
              <a:ext cx="56798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80%</a:t>
              </a:r>
              <a:endParaRPr lang="zh-CN" altLang="en-US" sz="1050">
                <a:solidFill>
                  <a:schemeClr val="bg1"/>
                </a:solidFill>
                <a:latin typeface="Arial" pitchFamily="34" charset="0"/>
                <a:cs typeface="Arial" pitchFamily="34" charset="0"/>
              </a:endParaRPr>
            </a:p>
          </p:txBody>
        </p:sp>
        <p:sp>
          <p:nvSpPr>
            <p:cNvPr id="12308" name="文本框 24"/>
            <p:cNvSpPr txBox="1">
              <a:spLocks noChangeArrowheads="1"/>
            </p:cNvSpPr>
            <p:nvPr/>
          </p:nvSpPr>
          <p:spPr bwMode="auto">
            <a:xfrm>
              <a:off x="0" y="0"/>
              <a:ext cx="644067" cy="5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100%</a:t>
              </a:r>
              <a:endParaRPr lang="zh-CN" altLang="en-US" sz="1050">
                <a:solidFill>
                  <a:schemeClr val="bg1"/>
                </a:solidFill>
                <a:latin typeface="Arial" pitchFamily="34" charset="0"/>
                <a:cs typeface="Arial" pitchFamily="34" charset="0"/>
              </a:endParaRPr>
            </a:p>
          </p:txBody>
        </p:sp>
      </p:grpSp>
      <p:sp>
        <p:nvSpPr>
          <p:cNvPr id="12309" name="任意多边形 89"/>
          <p:cNvSpPr>
            <a:spLocks/>
          </p:cNvSpPr>
          <p:nvPr/>
        </p:nvSpPr>
        <p:spPr bwMode="auto">
          <a:xfrm>
            <a:off x="720329"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0" name="组合 29"/>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5813" y="1888331"/>
            <a:ext cx="654844" cy="271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1" name="文本框 27"/>
          <p:cNvSpPr txBox="1">
            <a:spLocks noChangeArrowheads="1"/>
          </p:cNvSpPr>
          <p:nvPr/>
        </p:nvSpPr>
        <p:spPr bwMode="auto">
          <a:xfrm>
            <a:off x="860823" y="4138613"/>
            <a:ext cx="4441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cs typeface="Arial" pitchFamily="34" charset="0"/>
              </a:rPr>
              <a:t>78%</a:t>
            </a:r>
            <a:endParaRPr lang="zh-CN" altLang="en-US" sz="1200">
              <a:solidFill>
                <a:srgbClr val="1E6991"/>
              </a:solidFill>
              <a:latin typeface="Arial" pitchFamily="34" charset="0"/>
              <a:cs typeface="Arial" pitchFamily="34" charset="0"/>
            </a:endParaRPr>
          </a:p>
        </p:txBody>
      </p:sp>
      <p:sp>
        <p:nvSpPr>
          <p:cNvPr id="12312" name="任意多边形 88"/>
          <p:cNvSpPr>
            <a:spLocks/>
          </p:cNvSpPr>
          <p:nvPr/>
        </p:nvSpPr>
        <p:spPr bwMode="auto">
          <a:xfrm>
            <a:off x="1809751" y="1218010"/>
            <a:ext cx="746522"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3" name="组合 38"/>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874044" y="2414588"/>
            <a:ext cx="654844" cy="218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4" name="文本框 36"/>
          <p:cNvSpPr txBox="1">
            <a:spLocks noChangeArrowheads="1"/>
          </p:cNvSpPr>
          <p:nvPr/>
        </p:nvSpPr>
        <p:spPr bwMode="auto">
          <a:xfrm>
            <a:off x="1957387" y="4138613"/>
            <a:ext cx="444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itchFamily="34" charset="0"/>
                <a:cs typeface="Arial" pitchFamily="34" charset="0"/>
              </a:rPr>
              <a:t>57%</a:t>
            </a:r>
            <a:endParaRPr lang="zh-CN" altLang="en-US" sz="1200">
              <a:solidFill>
                <a:schemeClr val="bg1"/>
              </a:solidFill>
              <a:latin typeface="Arial" pitchFamily="34" charset="0"/>
              <a:cs typeface="Arial" pitchFamily="34" charset="0"/>
            </a:endParaRPr>
          </a:p>
        </p:txBody>
      </p:sp>
      <p:sp>
        <p:nvSpPr>
          <p:cNvPr id="12315" name="任意多边形 87"/>
          <p:cNvSpPr>
            <a:spLocks/>
          </p:cNvSpPr>
          <p:nvPr/>
        </p:nvSpPr>
        <p:spPr bwMode="auto">
          <a:xfrm>
            <a:off x="2900363"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6" name="组合 47"/>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967037" y="2066925"/>
            <a:ext cx="653654" cy="25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17" name="文本框 45"/>
          <p:cNvSpPr txBox="1">
            <a:spLocks noChangeArrowheads="1"/>
          </p:cNvSpPr>
          <p:nvPr/>
        </p:nvSpPr>
        <p:spPr bwMode="auto">
          <a:xfrm>
            <a:off x="3040856" y="4138613"/>
            <a:ext cx="444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cs typeface="Arial" pitchFamily="34" charset="0"/>
              </a:rPr>
              <a:t>68%</a:t>
            </a:r>
            <a:endParaRPr lang="zh-CN" altLang="en-US" sz="1200">
              <a:solidFill>
                <a:srgbClr val="1E6991"/>
              </a:solidFill>
              <a:latin typeface="Arial" pitchFamily="34" charset="0"/>
              <a:cs typeface="Arial" pitchFamily="34" charset="0"/>
            </a:endParaRPr>
          </a:p>
        </p:txBody>
      </p:sp>
      <p:sp>
        <p:nvSpPr>
          <p:cNvPr id="12318" name="任意多边形 86"/>
          <p:cNvSpPr>
            <a:spLocks/>
          </p:cNvSpPr>
          <p:nvPr/>
        </p:nvSpPr>
        <p:spPr bwMode="auto">
          <a:xfrm>
            <a:off x="3989785"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1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1"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9" name="组合 56"/>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055269" y="2693194"/>
            <a:ext cx="653654" cy="190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2320" name="文本框 54"/>
          <p:cNvSpPr txBox="1">
            <a:spLocks noChangeArrowheads="1"/>
          </p:cNvSpPr>
          <p:nvPr/>
        </p:nvSpPr>
        <p:spPr bwMode="auto">
          <a:xfrm>
            <a:off x="4151710" y="4138613"/>
            <a:ext cx="4441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itchFamily="34" charset="0"/>
                <a:cs typeface="Arial" pitchFamily="34" charset="0"/>
              </a:rPr>
              <a:t>43%</a:t>
            </a:r>
            <a:endParaRPr lang="zh-CN" altLang="en-US" sz="1200">
              <a:solidFill>
                <a:schemeClr val="bg1"/>
              </a:solidFill>
              <a:latin typeface="Arial" pitchFamily="34" charset="0"/>
              <a:cs typeface="Arial" pitchFamily="34" charset="0"/>
            </a:endParaRPr>
          </a:p>
        </p:txBody>
      </p:sp>
      <p:cxnSp>
        <p:nvCxnSpPr>
          <p:cNvPr id="12321" name="直接连接符 61"/>
          <p:cNvCxnSpPr>
            <a:cxnSpLocks noChangeShapeType="1"/>
          </p:cNvCxnSpPr>
          <p:nvPr/>
        </p:nvCxnSpPr>
        <p:spPr bwMode="auto">
          <a:xfrm>
            <a:off x="5066110" y="1218010"/>
            <a:ext cx="0" cy="341114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12322" name="组合 74"/>
          <p:cNvGrpSpPr>
            <a:grpSpLocks/>
          </p:cNvGrpSpPr>
          <p:nvPr/>
        </p:nvGrpSpPr>
        <p:grpSpPr bwMode="auto">
          <a:xfrm>
            <a:off x="5947172" y="1154906"/>
            <a:ext cx="2890838" cy="674170"/>
            <a:chOff x="0" y="0"/>
            <a:chExt cx="3854899" cy="898522"/>
          </a:xfrm>
        </p:grpSpPr>
        <p:sp>
          <p:nvSpPr>
            <p:cNvPr id="12323" name="矩形 75"/>
            <p:cNvSpPr>
              <a:spLocks noChangeArrowheads="1"/>
            </p:cNvSpPr>
            <p:nvPr/>
          </p:nvSpPr>
          <p:spPr bwMode="auto">
            <a:xfrm flipH="1">
              <a:off x="0" y="267841"/>
              <a:ext cx="3854899" cy="63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24" name="文本框 76"/>
            <p:cNvSpPr txBox="1">
              <a:spLocks noChangeArrowheads="1"/>
            </p:cNvSpPr>
            <p:nvPr/>
          </p:nvSpPr>
          <p:spPr bwMode="auto">
            <a:xfrm flipH="1">
              <a:off x="4" y="0"/>
              <a:ext cx="2567644" cy="36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25" name="组合 77"/>
          <p:cNvGrpSpPr>
            <a:grpSpLocks/>
          </p:cNvGrpSpPr>
          <p:nvPr/>
        </p:nvGrpSpPr>
        <p:grpSpPr bwMode="auto">
          <a:xfrm>
            <a:off x="5947172" y="1934766"/>
            <a:ext cx="2890838" cy="674170"/>
            <a:chOff x="0" y="0"/>
            <a:chExt cx="3854899" cy="898524"/>
          </a:xfrm>
        </p:grpSpPr>
        <p:sp>
          <p:nvSpPr>
            <p:cNvPr id="12326" name="矩形 78"/>
            <p:cNvSpPr>
              <a:spLocks noChangeArrowheads="1"/>
            </p:cNvSpPr>
            <p:nvPr/>
          </p:nvSpPr>
          <p:spPr bwMode="auto">
            <a:xfrm flipH="1">
              <a:off x="0" y="267842"/>
              <a:ext cx="3854899" cy="63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27" name="文本框 79"/>
            <p:cNvSpPr txBox="1">
              <a:spLocks noChangeArrowheads="1"/>
            </p:cNvSpPr>
            <p:nvPr/>
          </p:nvSpPr>
          <p:spPr bwMode="auto">
            <a:xfrm flipH="1">
              <a:off x="4" y="0"/>
              <a:ext cx="2567644" cy="36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28" name="组合 80"/>
          <p:cNvGrpSpPr>
            <a:grpSpLocks/>
          </p:cNvGrpSpPr>
          <p:nvPr/>
        </p:nvGrpSpPr>
        <p:grpSpPr bwMode="auto">
          <a:xfrm>
            <a:off x="5947172" y="2714625"/>
            <a:ext cx="2890838" cy="674170"/>
            <a:chOff x="0" y="0"/>
            <a:chExt cx="3854899" cy="898522"/>
          </a:xfrm>
        </p:grpSpPr>
        <p:sp>
          <p:nvSpPr>
            <p:cNvPr id="12329" name="矩形 81"/>
            <p:cNvSpPr>
              <a:spLocks noChangeArrowheads="1"/>
            </p:cNvSpPr>
            <p:nvPr/>
          </p:nvSpPr>
          <p:spPr bwMode="auto">
            <a:xfrm flipH="1">
              <a:off x="0" y="267841"/>
              <a:ext cx="3854899" cy="63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30" name="文本框 82"/>
            <p:cNvSpPr txBox="1">
              <a:spLocks noChangeArrowheads="1"/>
            </p:cNvSpPr>
            <p:nvPr/>
          </p:nvSpPr>
          <p:spPr bwMode="auto">
            <a:xfrm flipH="1">
              <a:off x="4" y="0"/>
              <a:ext cx="2567644" cy="36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31" name="组合 83"/>
          <p:cNvGrpSpPr>
            <a:grpSpLocks/>
          </p:cNvGrpSpPr>
          <p:nvPr/>
        </p:nvGrpSpPr>
        <p:grpSpPr bwMode="auto">
          <a:xfrm>
            <a:off x="5947172" y="3494485"/>
            <a:ext cx="2890838" cy="673802"/>
            <a:chOff x="0" y="0"/>
            <a:chExt cx="3854900" cy="899680"/>
          </a:xfrm>
        </p:grpSpPr>
        <p:sp>
          <p:nvSpPr>
            <p:cNvPr id="12332" name="矩形 84"/>
            <p:cNvSpPr>
              <a:spLocks noChangeArrowheads="1"/>
            </p:cNvSpPr>
            <p:nvPr/>
          </p:nvSpPr>
          <p:spPr bwMode="auto">
            <a:xfrm flipH="1">
              <a:off x="0" y="267842"/>
              <a:ext cx="3854900" cy="6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33" name="文本框 85"/>
            <p:cNvSpPr txBox="1">
              <a:spLocks noChangeArrowheads="1"/>
            </p:cNvSpPr>
            <p:nvPr/>
          </p:nvSpPr>
          <p:spPr bwMode="auto">
            <a:xfrm flipH="1">
              <a:off x="4" y="0"/>
              <a:ext cx="2567645" cy="369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34" name="组合 2"/>
          <p:cNvGrpSpPr>
            <a:grpSpLocks/>
          </p:cNvGrpSpPr>
          <p:nvPr/>
        </p:nvGrpSpPr>
        <p:grpSpPr bwMode="auto">
          <a:xfrm>
            <a:off x="5273278" y="1994297"/>
            <a:ext cx="585788" cy="585788"/>
            <a:chOff x="0" y="0"/>
            <a:chExt cx="781050" cy="781050"/>
          </a:xfrm>
        </p:grpSpPr>
        <p:sp>
          <p:nvSpPr>
            <p:cNvPr id="12335" name="圆角矩形 72"/>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2336" name="Freeform 11"/>
            <p:cNvSpPr>
              <a:spLocks noEditPoints="1"/>
            </p:cNvSpPr>
            <p:nvPr/>
          </p:nvSpPr>
          <p:spPr bwMode="auto">
            <a:xfrm>
              <a:off x="100196" y="111632"/>
              <a:ext cx="557968" cy="601731"/>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2337" name="组合 1"/>
          <p:cNvGrpSpPr>
            <a:grpSpLocks/>
          </p:cNvGrpSpPr>
          <p:nvPr/>
        </p:nvGrpSpPr>
        <p:grpSpPr bwMode="auto">
          <a:xfrm>
            <a:off x="5273278" y="1218010"/>
            <a:ext cx="585788" cy="585788"/>
            <a:chOff x="0" y="0"/>
            <a:chExt cx="781050" cy="781050"/>
          </a:xfrm>
        </p:grpSpPr>
        <p:sp>
          <p:nvSpPr>
            <p:cNvPr id="12338" name="圆角矩形 63"/>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39" name="组合 91"/>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1282" y="76771"/>
              <a:ext cx="585216" cy="5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2340" name="组合 3"/>
          <p:cNvGrpSpPr>
            <a:grpSpLocks/>
          </p:cNvGrpSpPr>
          <p:nvPr/>
        </p:nvGrpSpPr>
        <p:grpSpPr bwMode="auto">
          <a:xfrm>
            <a:off x="5273278" y="2770585"/>
            <a:ext cx="585788" cy="585788"/>
            <a:chOff x="0" y="0"/>
            <a:chExt cx="781050" cy="781050"/>
          </a:xfrm>
        </p:grpSpPr>
        <p:sp>
          <p:nvSpPr>
            <p:cNvPr id="12341" name="圆角矩形 66"/>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42" name="组合 96"/>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43954" y="128079"/>
              <a:ext cx="505968" cy="49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12343" name="组合 4"/>
          <p:cNvGrpSpPr>
            <a:grpSpLocks/>
          </p:cNvGrpSpPr>
          <p:nvPr/>
        </p:nvGrpSpPr>
        <p:grpSpPr bwMode="auto">
          <a:xfrm>
            <a:off x="5273278" y="3546872"/>
            <a:ext cx="585788" cy="585788"/>
            <a:chOff x="0" y="0"/>
            <a:chExt cx="781050" cy="781050"/>
          </a:xfrm>
        </p:grpSpPr>
        <p:sp>
          <p:nvSpPr>
            <p:cNvPr id="12344" name="圆角矩形 69"/>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45" name="组合 101"/>
            <p:cNvPicPr>
              <a:picLocks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2994" y="159829"/>
              <a:ext cx="57302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Tree>
    <p:extLst>
      <p:ext uri="{BB962C8B-B14F-4D97-AF65-F5344CB8AC3E}">
        <p14:creationId xmlns:p14="http://schemas.microsoft.com/office/powerpoint/2010/main" val="64341201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2296"/>
                                        </p:tgtEl>
                                        <p:attrNameLst>
                                          <p:attrName>style.visibility</p:attrName>
                                        </p:attrNameLst>
                                      </p:cBhvr>
                                      <p:to>
                                        <p:strVal val="visible"/>
                                      </p:to>
                                    </p:set>
                                    <p:animEffect transition="in" filter="wipe(left)">
                                      <p:cBhvr>
                                        <p:cTn id="7" dur="500"/>
                                        <p:tgtEl>
                                          <p:spTgt spid="12296"/>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309"/>
                                        </p:tgtEl>
                                        <p:attrNameLst>
                                          <p:attrName>style.visibility</p:attrName>
                                        </p:attrNameLst>
                                      </p:cBhvr>
                                      <p:to>
                                        <p:strVal val="visible"/>
                                      </p:to>
                                    </p:set>
                                    <p:animEffect transition="in" filter="wipe(down)">
                                      <p:cBhvr>
                                        <p:cTn id="11" dur="500"/>
                                        <p:tgtEl>
                                          <p:spTgt spid="1230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2312"/>
                                        </p:tgtEl>
                                        <p:attrNameLst>
                                          <p:attrName>style.visibility</p:attrName>
                                        </p:attrNameLst>
                                      </p:cBhvr>
                                      <p:to>
                                        <p:strVal val="visible"/>
                                      </p:to>
                                    </p:set>
                                    <p:animEffect transition="in" filter="wipe(down)">
                                      <p:cBhvr>
                                        <p:cTn id="14" dur="500"/>
                                        <p:tgtEl>
                                          <p:spTgt spid="1231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2315"/>
                                        </p:tgtEl>
                                        <p:attrNameLst>
                                          <p:attrName>style.visibility</p:attrName>
                                        </p:attrNameLst>
                                      </p:cBhvr>
                                      <p:to>
                                        <p:strVal val="visible"/>
                                      </p:to>
                                    </p:set>
                                    <p:animEffect transition="in" filter="wipe(down)">
                                      <p:cBhvr>
                                        <p:cTn id="17" dur="500"/>
                                        <p:tgtEl>
                                          <p:spTgt spid="1231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2318"/>
                                        </p:tgtEl>
                                        <p:attrNameLst>
                                          <p:attrName>style.visibility</p:attrName>
                                        </p:attrNameLst>
                                      </p:cBhvr>
                                      <p:to>
                                        <p:strVal val="visible"/>
                                      </p:to>
                                    </p:set>
                                    <p:animEffect transition="in" filter="wipe(down)">
                                      <p:cBhvr>
                                        <p:cTn id="20" dur="500"/>
                                        <p:tgtEl>
                                          <p:spTgt spid="12318"/>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12310"/>
                                        </p:tgtEl>
                                        <p:attrNameLst>
                                          <p:attrName>style.visibility</p:attrName>
                                        </p:attrNameLst>
                                      </p:cBhvr>
                                      <p:to>
                                        <p:strVal val="visible"/>
                                      </p:to>
                                    </p:set>
                                    <p:animEffect transition="in" filter="wipe(down)">
                                      <p:cBhvr>
                                        <p:cTn id="24" dur="500"/>
                                        <p:tgtEl>
                                          <p:spTgt spid="12310"/>
                                        </p:tgtEl>
                                      </p:cBhvr>
                                    </p:animEffect>
                                  </p:childTnLst>
                                </p:cTn>
                              </p:par>
                              <p:par>
                                <p:cTn id="25" presetID="22" presetClass="entr" presetSubtype="4" fill="hold" nodeType="withEffect">
                                  <p:stCondLst>
                                    <p:cond delay="0"/>
                                  </p:stCondLst>
                                  <p:childTnLst>
                                    <p:set>
                                      <p:cBhvr>
                                        <p:cTn id="26" dur="1" fill="hold">
                                          <p:stCondLst>
                                            <p:cond delay="0"/>
                                          </p:stCondLst>
                                        </p:cTn>
                                        <p:tgtEl>
                                          <p:spTgt spid="12313"/>
                                        </p:tgtEl>
                                        <p:attrNameLst>
                                          <p:attrName>style.visibility</p:attrName>
                                        </p:attrNameLst>
                                      </p:cBhvr>
                                      <p:to>
                                        <p:strVal val="visible"/>
                                      </p:to>
                                    </p:set>
                                    <p:animEffect transition="in" filter="wipe(down)">
                                      <p:cBhvr>
                                        <p:cTn id="27" dur="500"/>
                                        <p:tgtEl>
                                          <p:spTgt spid="12313"/>
                                        </p:tgtEl>
                                      </p:cBhvr>
                                    </p:animEffect>
                                  </p:childTnLst>
                                </p:cTn>
                              </p:par>
                              <p:par>
                                <p:cTn id="28" presetID="22" presetClass="entr" presetSubtype="4" fill="hold" nodeType="withEffect">
                                  <p:stCondLst>
                                    <p:cond delay="0"/>
                                  </p:stCondLst>
                                  <p:childTnLst>
                                    <p:set>
                                      <p:cBhvr>
                                        <p:cTn id="29" dur="1" fill="hold">
                                          <p:stCondLst>
                                            <p:cond delay="0"/>
                                          </p:stCondLst>
                                        </p:cTn>
                                        <p:tgtEl>
                                          <p:spTgt spid="12316"/>
                                        </p:tgtEl>
                                        <p:attrNameLst>
                                          <p:attrName>style.visibility</p:attrName>
                                        </p:attrNameLst>
                                      </p:cBhvr>
                                      <p:to>
                                        <p:strVal val="visible"/>
                                      </p:to>
                                    </p:set>
                                    <p:animEffect transition="in" filter="wipe(down)">
                                      <p:cBhvr>
                                        <p:cTn id="30" dur="500"/>
                                        <p:tgtEl>
                                          <p:spTgt spid="12316"/>
                                        </p:tgtEl>
                                      </p:cBhvr>
                                    </p:animEffect>
                                  </p:childTnLst>
                                </p:cTn>
                              </p:par>
                              <p:par>
                                <p:cTn id="31" presetID="22" presetClass="entr" presetSubtype="4" fill="hold" nodeType="withEffect">
                                  <p:stCondLst>
                                    <p:cond delay="0"/>
                                  </p:stCondLst>
                                  <p:childTnLst>
                                    <p:set>
                                      <p:cBhvr>
                                        <p:cTn id="32" dur="1" fill="hold">
                                          <p:stCondLst>
                                            <p:cond delay="0"/>
                                          </p:stCondLst>
                                        </p:cTn>
                                        <p:tgtEl>
                                          <p:spTgt spid="12319"/>
                                        </p:tgtEl>
                                        <p:attrNameLst>
                                          <p:attrName>style.visibility</p:attrName>
                                        </p:attrNameLst>
                                      </p:cBhvr>
                                      <p:to>
                                        <p:strVal val="visible"/>
                                      </p:to>
                                    </p:set>
                                    <p:animEffect transition="in" filter="wipe(down)">
                                      <p:cBhvr>
                                        <p:cTn id="33" dur="500"/>
                                        <p:tgtEl>
                                          <p:spTgt spid="12319"/>
                                        </p:tgtEl>
                                      </p:cBhvr>
                                    </p:animEffect>
                                  </p:childTnLst>
                                </p:cTn>
                              </p:par>
                            </p:childTnLst>
                          </p:cTn>
                        </p:par>
                        <p:par>
                          <p:cTn id="34" fill="hold" nodeType="afterGroup">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311"/>
                                        </p:tgtEl>
                                        <p:attrNameLst>
                                          <p:attrName>style.visibility</p:attrName>
                                        </p:attrNameLst>
                                      </p:cBhvr>
                                      <p:to>
                                        <p:strVal val="visible"/>
                                      </p:to>
                                    </p:set>
                                    <p:animEffect transition="in" filter="fade">
                                      <p:cBhvr>
                                        <p:cTn id="37" dur="500"/>
                                        <p:tgtEl>
                                          <p:spTgt spid="123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314"/>
                                        </p:tgtEl>
                                        <p:attrNameLst>
                                          <p:attrName>style.visibility</p:attrName>
                                        </p:attrNameLst>
                                      </p:cBhvr>
                                      <p:to>
                                        <p:strVal val="visible"/>
                                      </p:to>
                                    </p:set>
                                    <p:animEffect transition="in" filter="fade">
                                      <p:cBhvr>
                                        <p:cTn id="40" dur="500"/>
                                        <p:tgtEl>
                                          <p:spTgt spid="123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317"/>
                                        </p:tgtEl>
                                        <p:attrNameLst>
                                          <p:attrName>style.visibility</p:attrName>
                                        </p:attrNameLst>
                                      </p:cBhvr>
                                      <p:to>
                                        <p:strVal val="visible"/>
                                      </p:to>
                                    </p:set>
                                    <p:animEffect transition="in" filter="fade">
                                      <p:cBhvr>
                                        <p:cTn id="43" dur="500"/>
                                        <p:tgtEl>
                                          <p:spTgt spid="123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320"/>
                                        </p:tgtEl>
                                        <p:attrNameLst>
                                          <p:attrName>style.visibility</p:attrName>
                                        </p:attrNameLst>
                                      </p:cBhvr>
                                      <p:to>
                                        <p:strVal val="visible"/>
                                      </p:to>
                                    </p:set>
                                    <p:animEffect transition="in" filter="fade">
                                      <p:cBhvr>
                                        <p:cTn id="46" dur="500"/>
                                        <p:tgtEl>
                                          <p:spTgt spid="12320"/>
                                        </p:tgtEl>
                                      </p:cBhvr>
                                    </p:animEffect>
                                  </p:childTnLst>
                                </p:cTn>
                              </p:par>
                            </p:childTnLst>
                          </p:cTn>
                        </p:par>
                        <p:par>
                          <p:cTn id="47" fill="hold" nodeType="afterGroup">
                            <p:stCondLst>
                              <p:cond delay="2000"/>
                            </p:stCondLst>
                            <p:childTnLst>
                              <p:par>
                                <p:cTn id="48" presetID="22" presetClass="entr" presetSubtype="1" fill="hold" nodeType="afterEffect">
                                  <p:stCondLst>
                                    <p:cond delay="0"/>
                                  </p:stCondLst>
                                  <p:childTnLst>
                                    <p:set>
                                      <p:cBhvr>
                                        <p:cTn id="49" dur="1" fill="hold">
                                          <p:stCondLst>
                                            <p:cond delay="0"/>
                                          </p:stCondLst>
                                        </p:cTn>
                                        <p:tgtEl>
                                          <p:spTgt spid="12321"/>
                                        </p:tgtEl>
                                        <p:attrNameLst>
                                          <p:attrName>style.visibility</p:attrName>
                                        </p:attrNameLst>
                                      </p:cBhvr>
                                      <p:to>
                                        <p:strVal val="visible"/>
                                      </p:to>
                                    </p:set>
                                    <p:animEffect transition="in" filter="wipe(up)">
                                      <p:cBhvr>
                                        <p:cTn id="50" dur="500"/>
                                        <p:tgtEl>
                                          <p:spTgt spid="12321"/>
                                        </p:tgtEl>
                                      </p:cBhvr>
                                    </p:animEffect>
                                  </p:childTnLst>
                                </p:cTn>
                              </p:par>
                            </p:childTnLst>
                          </p:cTn>
                        </p:par>
                        <p:par>
                          <p:cTn id="51" fill="hold" nodeType="afterGroup">
                            <p:stCondLst>
                              <p:cond delay="2500"/>
                            </p:stCondLst>
                            <p:childTnLst>
                              <p:par>
                                <p:cTn id="52" presetID="12" presetClass="entr" presetSubtype="2" fill="hold" nodeType="afterEffect">
                                  <p:stCondLst>
                                    <p:cond delay="0"/>
                                  </p:stCondLst>
                                  <p:childTnLst>
                                    <p:set>
                                      <p:cBhvr>
                                        <p:cTn id="53" dur="1" fill="hold">
                                          <p:stCondLst>
                                            <p:cond delay="0"/>
                                          </p:stCondLst>
                                        </p:cTn>
                                        <p:tgtEl>
                                          <p:spTgt spid="12337"/>
                                        </p:tgtEl>
                                        <p:attrNameLst>
                                          <p:attrName>style.visibility</p:attrName>
                                        </p:attrNameLst>
                                      </p:cBhvr>
                                      <p:to>
                                        <p:strVal val="visible"/>
                                      </p:to>
                                    </p:set>
                                    <p:anim calcmode="lin" valueType="num">
                                      <p:cBhvr additive="base">
                                        <p:cTn id="54" dur="500"/>
                                        <p:tgtEl>
                                          <p:spTgt spid="12337"/>
                                        </p:tgtEl>
                                        <p:attrNameLst>
                                          <p:attrName>ppt_x</p:attrName>
                                        </p:attrNameLst>
                                      </p:cBhvr>
                                      <p:tavLst>
                                        <p:tav tm="0">
                                          <p:val>
                                            <p:strVal val="#ppt_x+#ppt_w*1.125000"/>
                                          </p:val>
                                        </p:tav>
                                        <p:tav tm="100000">
                                          <p:val>
                                            <p:strVal val="#ppt_x"/>
                                          </p:val>
                                        </p:tav>
                                      </p:tavLst>
                                    </p:anim>
                                    <p:animEffect transition="in" filter="wipe(left)">
                                      <p:cBhvr>
                                        <p:cTn id="55" dur="500"/>
                                        <p:tgtEl>
                                          <p:spTgt spid="12337"/>
                                        </p:tgtEl>
                                      </p:cBhvr>
                                    </p:animEffect>
                                  </p:childTnLst>
                                </p:cTn>
                              </p:par>
                            </p:childTnLst>
                          </p:cTn>
                        </p:par>
                        <p:par>
                          <p:cTn id="56" fill="hold" nodeType="afterGroup">
                            <p:stCondLst>
                              <p:cond delay="3000"/>
                            </p:stCondLst>
                            <p:childTnLst>
                              <p:par>
                                <p:cTn id="57" presetID="22" presetClass="entr" presetSubtype="8" fill="hold" nodeType="afterEffect">
                                  <p:stCondLst>
                                    <p:cond delay="0"/>
                                  </p:stCondLst>
                                  <p:childTnLst>
                                    <p:set>
                                      <p:cBhvr>
                                        <p:cTn id="58" dur="1" fill="hold">
                                          <p:stCondLst>
                                            <p:cond delay="0"/>
                                          </p:stCondLst>
                                        </p:cTn>
                                        <p:tgtEl>
                                          <p:spTgt spid="12322"/>
                                        </p:tgtEl>
                                        <p:attrNameLst>
                                          <p:attrName>style.visibility</p:attrName>
                                        </p:attrNameLst>
                                      </p:cBhvr>
                                      <p:to>
                                        <p:strVal val="visible"/>
                                      </p:to>
                                    </p:set>
                                    <p:animEffect transition="in" filter="wipe(left)">
                                      <p:cBhvr>
                                        <p:cTn id="59" dur="750"/>
                                        <p:tgtEl>
                                          <p:spTgt spid="12322"/>
                                        </p:tgtEl>
                                      </p:cBhvr>
                                    </p:animEffect>
                                  </p:childTnLst>
                                </p:cTn>
                              </p:par>
                            </p:childTnLst>
                          </p:cTn>
                        </p:par>
                        <p:par>
                          <p:cTn id="60" fill="hold" nodeType="afterGroup">
                            <p:stCondLst>
                              <p:cond delay="3750"/>
                            </p:stCondLst>
                            <p:childTnLst>
                              <p:par>
                                <p:cTn id="61" presetID="12" presetClass="entr" presetSubtype="2" fill="hold" nodeType="afterEffect">
                                  <p:stCondLst>
                                    <p:cond delay="0"/>
                                  </p:stCondLst>
                                  <p:childTnLst>
                                    <p:set>
                                      <p:cBhvr>
                                        <p:cTn id="62" dur="1" fill="hold">
                                          <p:stCondLst>
                                            <p:cond delay="0"/>
                                          </p:stCondLst>
                                        </p:cTn>
                                        <p:tgtEl>
                                          <p:spTgt spid="12334"/>
                                        </p:tgtEl>
                                        <p:attrNameLst>
                                          <p:attrName>style.visibility</p:attrName>
                                        </p:attrNameLst>
                                      </p:cBhvr>
                                      <p:to>
                                        <p:strVal val="visible"/>
                                      </p:to>
                                    </p:set>
                                    <p:anim calcmode="lin" valueType="num">
                                      <p:cBhvr additive="base">
                                        <p:cTn id="63" dur="500"/>
                                        <p:tgtEl>
                                          <p:spTgt spid="12334"/>
                                        </p:tgtEl>
                                        <p:attrNameLst>
                                          <p:attrName>ppt_x</p:attrName>
                                        </p:attrNameLst>
                                      </p:cBhvr>
                                      <p:tavLst>
                                        <p:tav tm="0">
                                          <p:val>
                                            <p:strVal val="#ppt_x+#ppt_w*1.125000"/>
                                          </p:val>
                                        </p:tav>
                                        <p:tav tm="100000">
                                          <p:val>
                                            <p:strVal val="#ppt_x"/>
                                          </p:val>
                                        </p:tav>
                                      </p:tavLst>
                                    </p:anim>
                                    <p:animEffect transition="in" filter="wipe(left)">
                                      <p:cBhvr>
                                        <p:cTn id="64" dur="500"/>
                                        <p:tgtEl>
                                          <p:spTgt spid="12334"/>
                                        </p:tgtEl>
                                      </p:cBhvr>
                                    </p:animEffect>
                                  </p:childTnLst>
                                </p:cTn>
                              </p:par>
                            </p:childTnLst>
                          </p:cTn>
                        </p:par>
                        <p:par>
                          <p:cTn id="65" fill="hold" nodeType="afterGroup">
                            <p:stCondLst>
                              <p:cond delay="4250"/>
                            </p:stCondLst>
                            <p:childTnLst>
                              <p:par>
                                <p:cTn id="66" presetID="22" presetClass="entr" presetSubtype="8" fill="hold" nodeType="afterEffect">
                                  <p:stCondLst>
                                    <p:cond delay="0"/>
                                  </p:stCondLst>
                                  <p:childTnLst>
                                    <p:set>
                                      <p:cBhvr>
                                        <p:cTn id="67" dur="1" fill="hold">
                                          <p:stCondLst>
                                            <p:cond delay="0"/>
                                          </p:stCondLst>
                                        </p:cTn>
                                        <p:tgtEl>
                                          <p:spTgt spid="12325"/>
                                        </p:tgtEl>
                                        <p:attrNameLst>
                                          <p:attrName>style.visibility</p:attrName>
                                        </p:attrNameLst>
                                      </p:cBhvr>
                                      <p:to>
                                        <p:strVal val="visible"/>
                                      </p:to>
                                    </p:set>
                                    <p:animEffect transition="in" filter="wipe(left)">
                                      <p:cBhvr>
                                        <p:cTn id="68" dur="750"/>
                                        <p:tgtEl>
                                          <p:spTgt spid="12325"/>
                                        </p:tgtEl>
                                      </p:cBhvr>
                                    </p:animEffect>
                                  </p:childTnLst>
                                </p:cTn>
                              </p:par>
                            </p:childTnLst>
                          </p:cTn>
                        </p:par>
                        <p:par>
                          <p:cTn id="69" fill="hold" nodeType="afterGroup">
                            <p:stCondLst>
                              <p:cond delay="5000"/>
                            </p:stCondLst>
                            <p:childTnLst>
                              <p:par>
                                <p:cTn id="70" presetID="12" presetClass="entr" presetSubtype="2" fill="hold" nodeType="afterEffect">
                                  <p:stCondLst>
                                    <p:cond delay="0"/>
                                  </p:stCondLst>
                                  <p:childTnLst>
                                    <p:set>
                                      <p:cBhvr>
                                        <p:cTn id="71" dur="1" fill="hold">
                                          <p:stCondLst>
                                            <p:cond delay="0"/>
                                          </p:stCondLst>
                                        </p:cTn>
                                        <p:tgtEl>
                                          <p:spTgt spid="12340"/>
                                        </p:tgtEl>
                                        <p:attrNameLst>
                                          <p:attrName>style.visibility</p:attrName>
                                        </p:attrNameLst>
                                      </p:cBhvr>
                                      <p:to>
                                        <p:strVal val="visible"/>
                                      </p:to>
                                    </p:set>
                                    <p:anim calcmode="lin" valueType="num">
                                      <p:cBhvr additive="base">
                                        <p:cTn id="72" dur="500"/>
                                        <p:tgtEl>
                                          <p:spTgt spid="12340"/>
                                        </p:tgtEl>
                                        <p:attrNameLst>
                                          <p:attrName>ppt_x</p:attrName>
                                        </p:attrNameLst>
                                      </p:cBhvr>
                                      <p:tavLst>
                                        <p:tav tm="0">
                                          <p:val>
                                            <p:strVal val="#ppt_x+#ppt_w*1.125000"/>
                                          </p:val>
                                        </p:tav>
                                        <p:tav tm="100000">
                                          <p:val>
                                            <p:strVal val="#ppt_x"/>
                                          </p:val>
                                        </p:tav>
                                      </p:tavLst>
                                    </p:anim>
                                    <p:animEffect transition="in" filter="wipe(left)">
                                      <p:cBhvr>
                                        <p:cTn id="73" dur="500"/>
                                        <p:tgtEl>
                                          <p:spTgt spid="12340"/>
                                        </p:tgtEl>
                                      </p:cBhvr>
                                    </p:animEffect>
                                  </p:childTnLst>
                                </p:cTn>
                              </p:par>
                            </p:childTnLst>
                          </p:cTn>
                        </p:par>
                        <p:par>
                          <p:cTn id="74" fill="hold" nodeType="afterGroup">
                            <p:stCondLst>
                              <p:cond delay="5500"/>
                            </p:stCondLst>
                            <p:childTnLst>
                              <p:par>
                                <p:cTn id="75" presetID="22" presetClass="entr" presetSubtype="8" fill="hold" nodeType="afterEffect">
                                  <p:stCondLst>
                                    <p:cond delay="0"/>
                                  </p:stCondLst>
                                  <p:childTnLst>
                                    <p:set>
                                      <p:cBhvr>
                                        <p:cTn id="76" dur="1" fill="hold">
                                          <p:stCondLst>
                                            <p:cond delay="0"/>
                                          </p:stCondLst>
                                        </p:cTn>
                                        <p:tgtEl>
                                          <p:spTgt spid="12328"/>
                                        </p:tgtEl>
                                        <p:attrNameLst>
                                          <p:attrName>style.visibility</p:attrName>
                                        </p:attrNameLst>
                                      </p:cBhvr>
                                      <p:to>
                                        <p:strVal val="visible"/>
                                      </p:to>
                                    </p:set>
                                    <p:animEffect transition="in" filter="wipe(left)">
                                      <p:cBhvr>
                                        <p:cTn id="77" dur="750"/>
                                        <p:tgtEl>
                                          <p:spTgt spid="12328"/>
                                        </p:tgtEl>
                                      </p:cBhvr>
                                    </p:animEffect>
                                  </p:childTnLst>
                                </p:cTn>
                              </p:par>
                            </p:childTnLst>
                          </p:cTn>
                        </p:par>
                        <p:par>
                          <p:cTn id="78" fill="hold" nodeType="afterGroup">
                            <p:stCondLst>
                              <p:cond delay="6250"/>
                            </p:stCondLst>
                            <p:childTnLst>
                              <p:par>
                                <p:cTn id="79" presetID="12" presetClass="entr" presetSubtype="2" fill="hold" nodeType="afterEffect">
                                  <p:stCondLst>
                                    <p:cond delay="0"/>
                                  </p:stCondLst>
                                  <p:childTnLst>
                                    <p:set>
                                      <p:cBhvr>
                                        <p:cTn id="80" dur="1" fill="hold">
                                          <p:stCondLst>
                                            <p:cond delay="0"/>
                                          </p:stCondLst>
                                        </p:cTn>
                                        <p:tgtEl>
                                          <p:spTgt spid="12343"/>
                                        </p:tgtEl>
                                        <p:attrNameLst>
                                          <p:attrName>style.visibility</p:attrName>
                                        </p:attrNameLst>
                                      </p:cBhvr>
                                      <p:to>
                                        <p:strVal val="visible"/>
                                      </p:to>
                                    </p:set>
                                    <p:anim calcmode="lin" valueType="num">
                                      <p:cBhvr additive="base">
                                        <p:cTn id="81" dur="500"/>
                                        <p:tgtEl>
                                          <p:spTgt spid="12343"/>
                                        </p:tgtEl>
                                        <p:attrNameLst>
                                          <p:attrName>ppt_x</p:attrName>
                                        </p:attrNameLst>
                                      </p:cBhvr>
                                      <p:tavLst>
                                        <p:tav tm="0">
                                          <p:val>
                                            <p:strVal val="#ppt_x+#ppt_w*1.125000"/>
                                          </p:val>
                                        </p:tav>
                                        <p:tav tm="100000">
                                          <p:val>
                                            <p:strVal val="#ppt_x"/>
                                          </p:val>
                                        </p:tav>
                                      </p:tavLst>
                                    </p:anim>
                                    <p:animEffect transition="in" filter="wipe(left)">
                                      <p:cBhvr>
                                        <p:cTn id="82" dur="500"/>
                                        <p:tgtEl>
                                          <p:spTgt spid="12343"/>
                                        </p:tgtEl>
                                      </p:cBhvr>
                                    </p:animEffect>
                                  </p:childTnLst>
                                </p:cTn>
                              </p:par>
                            </p:childTnLst>
                          </p:cTn>
                        </p:par>
                        <p:par>
                          <p:cTn id="83" fill="hold" nodeType="afterGroup">
                            <p:stCondLst>
                              <p:cond delay="6750"/>
                            </p:stCondLst>
                            <p:childTnLst>
                              <p:par>
                                <p:cTn id="84" presetID="22" presetClass="entr" presetSubtype="8" fill="hold" nodeType="afterEffect">
                                  <p:stCondLst>
                                    <p:cond delay="0"/>
                                  </p:stCondLst>
                                  <p:childTnLst>
                                    <p:set>
                                      <p:cBhvr>
                                        <p:cTn id="85" dur="1" fill="hold">
                                          <p:stCondLst>
                                            <p:cond delay="0"/>
                                          </p:stCondLst>
                                        </p:cTn>
                                        <p:tgtEl>
                                          <p:spTgt spid="12331"/>
                                        </p:tgtEl>
                                        <p:attrNameLst>
                                          <p:attrName>style.visibility</p:attrName>
                                        </p:attrNameLst>
                                      </p:cBhvr>
                                      <p:to>
                                        <p:strVal val="visible"/>
                                      </p:to>
                                    </p:set>
                                    <p:animEffect transition="in" filter="wipe(left)">
                                      <p:cBhvr>
                                        <p:cTn id="86" dur="750"/>
                                        <p:tgtEl>
                                          <p:spTgt spid="12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9" grpId="0" animBg="1"/>
      <p:bldP spid="12311" grpId="0" autoUpdateAnimBg="0"/>
      <p:bldP spid="12312" grpId="0" animBg="1"/>
      <p:bldP spid="12314" grpId="0" autoUpdateAnimBg="0"/>
      <p:bldP spid="12315" grpId="0" animBg="1"/>
      <p:bldP spid="12317" grpId="0" autoUpdateAnimBg="0"/>
      <p:bldP spid="12318" grpId="0" animBg="1"/>
      <p:bldP spid="1232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04</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p14="http://schemas.microsoft.com/office/powerpoint/2010/main" val="215421364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7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717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7173" name="文本框 12"/>
          <p:cNvSpPr txBox="1">
            <a:spLocks noChangeArrowheads="1"/>
          </p:cNvSpPr>
          <p:nvPr/>
        </p:nvSpPr>
        <p:spPr bwMode="auto">
          <a:xfrm>
            <a:off x="298847" y="185738"/>
            <a:ext cx="442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717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7175"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76" name="矩形 16"/>
          <p:cNvSpPr>
            <a:spLocks noChangeArrowheads="1"/>
          </p:cNvSpPr>
          <p:nvPr/>
        </p:nvSpPr>
        <p:spPr bwMode="auto">
          <a:xfrm>
            <a:off x="305991" y="1095375"/>
            <a:ext cx="8532019" cy="1947863"/>
          </a:xfrm>
          <a:prstGeom prst="rect">
            <a:avLst/>
          </a:prstGeom>
          <a:blipFill dpi="0" rotWithShape="1">
            <a:blip r:embed="rId5"/>
            <a:srcRect/>
            <a:stretch>
              <a:fillRect/>
            </a:stretch>
          </a:blipFill>
          <a:ln>
            <a:noFill/>
          </a:ln>
          <a:effectLst>
            <a:outerShdw dist="38100" dir="5400000" algn="ctr" rotWithShape="0">
              <a:srgbClr val="000000">
                <a:alpha val="18999"/>
              </a:srgbClr>
            </a:outerShdw>
          </a:effectLst>
          <a:extLst/>
        </p:spPr>
        <p:txBody>
          <a:bodyPr anchor="ctr"/>
          <a:lstStyle/>
          <a:p>
            <a:pPr algn="ctr" eaLnBrk="1" hangingPunct="1"/>
            <a:endParaRPr lang="zh-CN" altLang="en-US" sz="1013">
              <a:solidFill>
                <a:srgbClr val="FFFFFF"/>
              </a:solidFill>
            </a:endParaRPr>
          </a:p>
        </p:txBody>
      </p:sp>
      <p:grpSp>
        <p:nvGrpSpPr>
          <p:cNvPr id="7177" name="组合 37"/>
          <p:cNvGrpSpPr>
            <a:grpSpLocks/>
          </p:cNvGrpSpPr>
          <p:nvPr/>
        </p:nvGrpSpPr>
        <p:grpSpPr bwMode="auto">
          <a:xfrm>
            <a:off x="5178029" y="1095375"/>
            <a:ext cx="3659981" cy="1947863"/>
            <a:chOff x="0" y="0"/>
            <a:chExt cx="4879242" cy="2596799"/>
          </a:xfrm>
        </p:grpSpPr>
        <p:grpSp>
          <p:nvGrpSpPr>
            <p:cNvPr id="7178" name="组合 21"/>
            <p:cNvGrpSpPr>
              <a:grpSpLocks/>
            </p:cNvGrpSpPr>
            <p:nvPr/>
          </p:nvGrpSpPr>
          <p:grpSpPr bwMode="auto">
            <a:xfrm>
              <a:off x="0" y="0"/>
              <a:ext cx="4879242" cy="2596799"/>
              <a:chOff x="0" y="0"/>
              <a:chExt cx="4879242" cy="2596799"/>
            </a:xfrm>
          </p:grpSpPr>
          <p:sp>
            <p:nvSpPr>
              <p:cNvPr id="7179" name="矩形 19"/>
              <p:cNvSpPr>
                <a:spLocks noChangeArrowheads="1"/>
              </p:cNvSpPr>
              <p:nvPr/>
            </p:nvSpPr>
            <p:spPr bwMode="auto">
              <a:xfrm>
                <a:off x="577763" y="0"/>
                <a:ext cx="4301479" cy="2596799"/>
              </a:xfrm>
              <a:prstGeom prst="rect">
                <a:avLst/>
              </a:prstGeom>
              <a:solidFill>
                <a:srgbClr val="1E6991">
                  <a:alpha val="8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7180" name="等腰三角形 20"/>
              <p:cNvSpPr>
                <a:spLocks noChangeArrowheads="1"/>
              </p:cNvSpPr>
              <p:nvPr/>
            </p:nvSpPr>
            <p:spPr bwMode="auto">
              <a:xfrm rot="16200000">
                <a:off x="-46035" y="1009518"/>
                <a:ext cx="669834" cy="577763"/>
              </a:xfrm>
              <a:prstGeom prst="triangle">
                <a:avLst>
                  <a:gd name="adj" fmla="val 50000"/>
                </a:avLst>
              </a:prstGeom>
              <a:solidFill>
                <a:srgbClr val="1E6991">
                  <a:alpha val="8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sp>
          <p:nvSpPr>
            <p:cNvPr id="7181" name="文本框 22"/>
            <p:cNvSpPr txBox="1">
              <a:spLocks noChangeArrowheads="1"/>
            </p:cNvSpPr>
            <p:nvPr/>
          </p:nvSpPr>
          <p:spPr bwMode="auto">
            <a:xfrm>
              <a:off x="791429" y="379882"/>
              <a:ext cx="3810000" cy="492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800" b="1">
                  <a:solidFill>
                    <a:schemeClr val="bg1"/>
                  </a:solidFill>
                  <a:latin typeface="Arial" pitchFamily="34" charset="0"/>
                  <a:cs typeface="Arial" pitchFamily="34" charset="0"/>
                </a:rPr>
                <a:t>ABOUT OUR COMPANY</a:t>
              </a:r>
              <a:endParaRPr lang="zh-CN" altLang="en-US" sz="1800" b="1">
                <a:solidFill>
                  <a:schemeClr val="bg1"/>
                </a:solidFill>
                <a:latin typeface="Arial" pitchFamily="34" charset="0"/>
                <a:cs typeface="Arial" pitchFamily="34" charset="0"/>
              </a:endParaRPr>
            </a:p>
          </p:txBody>
        </p:sp>
        <p:sp>
          <p:nvSpPr>
            <p:cNvPr id="7182" name="矩形 23"/>
            <p:cNvSpPr>
              <a:spLocks noChangeArrowheads="1"/>
            </p:cNvSpPr>
            <p:nvPr/>
          </p:nvSpPr>
          <p:spPr bwMode="auto">
            <a:xfrm>
              <a:off x="791429" y="990621"/>
              <a:ext cx="4008119" cy="1200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050">
                <a:solidFill>
                  <a:schemeClr val="bg1"/>
                </a:solidFill>
                <a:latin typeface="Arial" pitchFamily="34" charset="0"/>
              </a:endParaRPr>
            </a:p>
          </p:txBody>
        </p:sp>
      </p:grpSp>
      <p:sp>
        <p:nvSpPr>
          <p:cNvPr id="7183" name="任意多边形 26"/>
          <p:cNvSpPr>
            <a:spLocks/>
          </p:cNvSpPr>
          <p:nvPr/>
        </p:nvSpPr>
        <p:spPr bwMode="auto">
          <a:xfrm>
            <a:off x="323851" y="335399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7184" name="文本框 27"/>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61975" y="3328988"/>
            <a:ext cx="221813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85" name="矩形 29"/>
          <p:cNvSpPr>
            <a:spLocks noChangeArrowheads="1"/>
          </p:cNvSpPr>
          <p:nvPr/>
        </p:nvSpPr>
        <p:spPr bwMode="auto">
          <a:xfrm>
            <a:off x="553642" y="3594497"/>
            <a:ext cx="345876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050">
              <a:solidFill>
                <a:schemeClr val="bg1"/>
              </a:solidFill>
              <a:latin typeface="Arial" pitchFamily="34" charset="0"/>
            </a:endParaRPr>
          </a:p>
        </p:txBody>
      </p:sp>
      <p:sp>
        <p:nvSpPr>
          <p:cNvPr id="7186" name="任意多边形 32"/>
          <p:cNvSpPr>
            <a:spLocks/>
          </p:cNvSpPr>
          <p:nvPr/>
        </p:nvSpPr>
        <p:spPr bwMode="auto">
          <a:xfrm>
            <a:off x="5150644" y="335399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pic>
        <p:nvPicPr>
          <p:cNvPr id="7187" name="文本框 33"/>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389960" y="3328988"/>
            <a:ext cx="2218134"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188" name="矩形 34"/>
          <p:cNvSpPr>
            <a:spLocks noChangeArrowheads="1"/>
          </p:cNvSpPr>
          <p:nvPr/>
        </p:nvSpPr>
        <p:spPr bwMode="auto">
          <a:xfrm>
            <a:off x="5379244" y="3594497"/>
            <a:ext cx="345876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050">
              <a:solidFill>
                <a:schemeClr val="bg1"/>
              </a:solidFill>
              <a:latin typeface="Arial" pitchFamily="34" charset="0"/>
            </a:endParaRPr>
          </a:p>
        </p:txBody>
      </p:sp>
    </p:spTree>
    <p:extLst>
      <p:ext uri="{BB962C8B-B14F-4D97-AF65-F5344CB8AC3E}">
        <p14:creationId xmlns:p14="http://schemas.microsoft.com/office/powerpoint/2010/main" val="379951782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176"/>
                                        </p:tgtEl>
                                        <p:attrNameLst>
                                          <p:attrName>style.visibility</p:attrName>
                                        </p:attrNameLst>
                                      </p:cBhvr>
                                      <p:to>
                                        <p:strVal val="visible"/>
                                      </p:to>
                                    </p:set>
                                    <p:anim calcmode="lin" valueType="num">
                                      <p:cBhvr additive="base">
                                        <p:cTn id="7" dur="500"/>
                                        <p:tgtEl>
                                          <p:spTgt spid="7176"/>
                                        </p:tgtEl>
                                        <p:attrNameLst>
                                          <p:attrName>ppt_y</p:attrName>
                                        </p:attrNameLst>
                                      </p:cBhvr>
                                      <p:tavLst>
                                        <p:tav tm="0">
                                          <p:val>
                                            <p:strVal val="#ppt_y+#ppt_h*1.125000"/>
                                          </p:val>
                                        </p:tav>
                                        <p:tav tm="100000">
                                          <p:val>
                                            <p:strVal val="#ppt_y"/>
                                          </p:val>
                                        </p:tav>
                                      </p:tavLst>
                                    </p:anim>
                                    <p:animEffect transition="in" filter="wipe(up)">
                                      <p:cBhvr>
                                        <p:cTn id="8" dur="500"/>
                                        <p:tgtEl>
                                          <p:spTgt spid="7176"/>
                                        </p:tgtEl>
                                      </p:cBhvr>
                                    </p:animEffect>
                                  </p:childTnLst>
                                </p:cTn>
                              </p:par>
                            </p:childTnLst>
                          </p:cTn>
                        </p:par>
                        <p:par>
                          <p:cTn id="9" fill="hold" nodeType="afterGroup">
                            <p:stCondLst>
                              <p:cond delay="500"/>
                            </p:stCondLst>
                            <p:childTnLst>
                              <p:par>
                                <p:cTn id="10" presetID="22" presetClass="entr" presetSubtype="2" fill="hold" nodeType="afterEffect">
                                  <p:stCondLst>
                                    <p:cond delay="0"/>
                                  </p:stCondLst>
                                  <p:childTnLst>
                                    <p:set>
                                      <p:cBhvr>
                                        <p:cTn id="11" dur="1" fill="hold">
                                          <p:stCondLst>
                                            <p:cond delay="0"/>
                                          </p:stCondLst>
                                        </p:cTn>
                                        <p:tgtEl>
                                          <p:spTgt spid="7177"/>
                                        </p:tgtEl>
                                        <p:attrNameLst>
                                          <p:attrName>style.visibility</p:attrName>
                                        </p:attrNameLst>
                                      </p:cBhvr>
                                      <p:to>
                                        <p:strVal val="visible"/>
                                      </p:to>
                                    </p:set>
                                    <p:animEffect transition="in" filter="wipe(right)">
                                      <p:cBhvr>
                                        <p:cTn id="12" dur="500"/>
                                        <p:tgtEl>
                                          <p:spTgt spid="7177"/>
                                        </p:tgtEl>
                                      </p:cBhvr>
                                    </p:animEffect>
                                  </p:childTnLst>
                                </p:cTn>
                              </p:par>
                            </p:childTnLst>
                          </p:cTn>
                        </p:par>
                        <p:par>
                          <p:cTn id="13" fill="hold" nodeType="afterGroup">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183"/>
                                        </p:tgtEl>
                                        <p:attrNameLst>
                                          <p:attrName>style.visibility</p:attrName>
                                        </p:attrNameLst>
                                      </p:cBhvr>
                                      <p:to>
                                        <p:strVal val="visible"/>
                                      </p:to>
                                    </p:set>
                                    <p:anim calcmode="lin" valueType="num">
                                      <p:cBhvr>
                                        <p:cTn id="16" dur="500" fill="hold"/>
                                        <p:tgtEl>
                                          <p:spTgt spid="7183"/>
                                        </p:tgtEl>
                                        <p:attrNameLst>
                                          <p:attrName>ppt_w</p:attrName>
                                        </p:attrNameLst>
                                      </p:cBhvr>
                                      <p:tavLst>
                                        <p:tav tm="0">
                                          <p:val>
                                            <p:fltVal val="0"/>
                                          </p:val>
                                        </p:tav>
                                        <p:tav tm="100000">
                                          <p:val>
                                            <p:strVal val="#ppt_w"/>
                                          </p:val>
                                        </p:tav>
                                      </p:tavLst>
                                    </p:anim>
                                    <p:anim calcmode="lin" valueType="num">
                                      <p:cBhvr>
                                        <p:cTn id="17" dur="500" fill="hold"/>
                                        <p:tgtEl>
                                          <p:spTgt spid="7183"/>
                                        </p:tgtEl>
                                        <p:attrNameLst>
                                          <p:attrName>ppt_h</p:attrName>
                                        </p:attrNameLst>
                                      </p:cBhvr>
                                      <p:tavLst>
                                        <p:tav tm="0">
                                          <p:val>
                                            <p:fltVal val="0"/>
                                          </p:val>
                                        </p:tav>
                                        <p:tav tm="100000">
                                          <p:val>
                                            <p:strVal val="#ppt_h"/>
                                          </p:val>
                                        </p:tav>
                                      </p:tavLst>
                                    </p:anim>
                                  </p:childTnLst>
                                </p:cTn>
                              </p:par>
                            </p:childTnLst>
                          </p:cTn>
                        </p:par>
                        <p:par>
                          <p:cTn id="18" fill="hold" nodeType="afterGroup">
                            <p:stCondLst>
                              <p:cond delay="1500"/>
                            </p:stCondLst>
                            <p:childTnLst>
                              <p:par>
                                <p:cTn id="19" presetID="22" presetClass="entr" presetSubtype="4" fill="hold" nodeType="afterEffect">
                                  <p:stCondLst>
                                    <p:cond delay="0"/>
                                  </p:stCondLst>
                                  <p:childTnLst>
                                    <p:set>
                                      <p:cBhvr>
                                        <p:cTn id="20" dur="1" fill="hold">
                                          <p:stCondLst>
                                            <p:cond delay="0"/>
                                          </p:stCondLst>
                                        </p:cTn>
                                        <p:tgtEl>
                                          <p:spTgt spid="7184"/>
                                        </p:tgtEl>
                                        <p:attrNameLst>
                                          <p:attrName>style.visibility</p:attrName>
                                        </p:attrNameLst>
                                      </p:cBhvr>
                                      <p:to>
                                        <p:strVal val="visible"/>
                                      </p:to>
                                    </p:set>
                                    <p:animEffect transition="in" filter="wipe(down)">
                                      <p:cBhvr>
                                        <p:cTn id="21" dur="500"/>
                                        <p:tgtEl>
                                          <p:spTgt spid="7184"/>
                                        </p:tgtEl>
                                      </p:cBhvr>
                                    </p:animEffect>
                                  </p:childTnLst>
                                </p:cTn>
                              </p:par>
                            </p:childTnLst>
                          </p:cTn>
                        </p:par>
                        <p:par>
                          <p:cTn id="22" fill="hold" nodeType="afterGroup">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7185"/>
                                        </p:tgtEl>
                                        <p:attrNameLst>
                                          <p:attrName>style.visibility</p:attrName>
                                        </p:attrNameLst>
                                      </p:cBhvr>
                                      <p:to>
                                        <p:strVal val="visible"/>
                                      </p:to>
                                    </p:set>
                                    <p:animEffect transition="in" filter="randombar(horizontal)">
                                      <p:cBhvr>
                                        <p:cTn id="25" dur="500"/>
                                        <p:tgtEl>
                                          <p:spTgt spid="7185"/>
                                        </p:tgtEl>
                                      </p:cBhvr>
                                    </p:animEffect>
                                  </p:childTnLst>
                                </p:cTn>
                              </p:par>
                            </p:childTnLst>
                          </p:cTn>
                        </p:par>
                        <p:par>
                          <p:cTn id="26" fill="hold" nodeType="afterGroup">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7186"/>
                                        </p:tgtEl>
                                        <p:attrNameLst>
                                          <p:attrName>style.visibility</p:attrName>
                                        </p:attrNameLst>
                                      </p:cBhvr>
                                      <p:to>
                                        <p:strVal val="visible"/>
                                      </p:to>
                                    </p:set>
                                    <p:anim calcmode="lin" valueType="num">
                                      <p:cBhvr>
                                        <p:cTn id="29" dur="500" fill="hold"/>
                                        <p:tgtEl>
                                          <p:spTgt spid="7186"/>
                                        </p:tgtEl>
                                        <p:attrNameLst>
                                          <p:attrName>ppt_w</p:attrName>
                                        </p:attrNameLst>
                                      </p:cBhvr>
                                      <p:tavLst>
                                        <p:tav tm="0">
                                          <p:val>
                                            <p:fltVal val="0"/>
                                          </p:val>
                                        </p:tav>
                                        <p:tav tm="100000">
                                          <p:val>
                                            <p:strVal val="#ppt_w"/>
                                          </p:val>
                                        </p:tav>
                                      </p:tavLst>
                                    </p:anim>
                                    <p:anim calcmode="lin" valueType="num">
                                      <p:cBhvr>
                                        <p:cTn id="30" dur="500" fill="hold"/>
                                        <p:tgtEl>
                                          <p:spTgt spid="7186"/>
                                        </p:tgtEl>
                                        <p:attrNameLst>
                                          <p:attrName>ppt_h</p:attrName>
                                        </p:attrNameLst>
                                      </p:cBhvr>
                                      <p:tavLst>
                                        <p:tav tm="0">
                                          <p:val>
                                            <p:fltVal val="0"/>
                                          </p:val>
                                        </p:tav>
                                        <p:tav tm="100000">
                                          <p:val>
                                            <p:strVal val="#ppt_h"/>
                                          </p:val>
                                        </p:tav>
                                      </p:tavLst>
                                    </p:anim>
                                  </p:childTnLst>
                                </p:cTn>
                              </p:par>
                            </p:childTnLst>
                          </p:cTn>
                        </p:par>
                        <p:par>
                          <p:cTn id="31" fill="hold" nodeType="afterGroup">
                            <p:stCondLst>
                              <p:cond delay="3000"/>
                            </p:stCondLst>
                            <p:childTnLst>
                              <p:par>
                                <p:cTn id="32" presetID="22" presetClass="entr" presetSubtype="4" fill="hold" nodeType="afterEffect">
                                  <p:stCondLst>
                                    <p:cond delay="0"/>
                                  </p:stCondLst>
                                  <p:childTnLst>
                                    <p:set>
                                      <p:cBhvr>
                                        <p:cTn id="33" dur="1" fill="hold">
                                          <p:stCondLst>
                                            <p:cond delay="0"/>
                                          </p:stCondLst>
                                        </p:cTn>
                                        <p:tgtEl>
                                          <p:spTgt spid="7187"/>
                                        </p:tgtEl>
                                        <p:attrNameLst>
                                          <p:attrName>style.visibility</p:attrName>
                                        </p:attrNameLst>
                                      </p:cBhvr>
                                      <p:to>
                                        <p:strVal val="visible"/>
                                      </p:to>
                                    </p:set>
                                    <p:animEffect transition="in" filter="wipe(down)">
                                      <p:cBhvr>
                                        <p:cTn id="34" dur="500"/>
                                        <p:tgtEl>
                                          <p:spTgt spid="7187"/>
                                        </p:tgtEl>
                                      </p:cBhvr>
                                    </p:animEffect>
                                  </p:childTnLst>
                                </p:cTn>
                              </p:par>
                            </p:childTnLst>
                          </p:cTn>
                        </p:par>
                        <p:par>
                          <p:cTn id="35" fill="hold" nodeType="afterGroup">
                            <p:stCondLst>
                              <p:cond delay="3500"/>
                            </p:stCondLst>
                            <p:childTnLst>
                              <p:par>
                                <p:cTn id="36" presetID="14" presetClass="entr" presetSubtype="10" fill="hold" grpId="0" nodeType="afterEffect">
                                  <p:stCondLst>
                                    <p:cond delay="0"/>
                                  </p:stCondLst>
                                  <p:childTnLst>
                                    <p:set>
                                      <p:cBhvr>
                                        <p:cTn id="37" dur="1" fill="hold">
                                          <p:stCondLst>
                                            <p:cond delay="0"/>
                                          </p:stCondLst>
                                        </p:cTn>
                                        <p:tgtEl>
                                          <p:spTgt spid="7188"/>
                                        </p:tgtEl>
                                        <p:attrNameLst>
                                          <p:attrName>style.visibility</p:attrName>
                                        </p:attrNameLst>
                                      </p:cBhvr>
                                      <p:to>
                                        <p:strVal val="visible"/>
                                      </p:to>
                                    </p:set>
                                    <p:animEffect transition="in" filter="randombar(horizontal)">
                                      <p:cBhvr>
                                        <p:cTn id="38" dur="500"/>
                                        <p:tgtEl>
                                          <p:spTgt spid="7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6" grpId="0" animBg="1" autoUpdateAnimBg="0"/>
      <p:bldP spid="7183" grpId="0" animBg="1"/>
      <p:bldP spid="7185" grpId="0" autoUpdateAnimBg="0"/>
      <p:bldP spid="7186" grpId="0" animBg="1"/>
      <p:bldP spid="718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331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331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331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331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3319"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13320" name="组合 7"/>
          <p:cNvGrpSpPr>
            <a:grpSpLocks/>
          </p:cNvGrpSpPr>
          <p:nvPr/>
        </p:nvGrpSpPr>
        <p:grpSpPr bwMode="auto">
          <a:xfrm>
            <a:off x="379810" y="1251347"/>
            <a:ext cx="1457325" cy="1457325"/>
            <a:chOff x="0" y="0"/>
            <a:chExt cx="1944000" cy="1944000"/>
          </a:xfrm>
        </p:grpSpPr>
        <p:grpSp>
          <p:nvGrpSpPr>
            <p:cNvPr id="13321" name="组合 8"/>
            <p:cNvGrpSpPr>
              <a:grpSpLocks/>
            </p:cNvGrpSpPr>
            <p:nvPr/>
          </p:nvGrpSpPr>
          <p:grpSpPr bwMode="auto">
            <a:xfrm>
              <a:off x="0" y="0"/>
              <a:ext cx="1944000" cy="1944000"/>
              <a:chOff x="0" y="0"/>
              <a:chExt cx="1944000" cy="1944000"/>
            </a:xfrm>
          </p:grpSpPr>
          <p:sp>
            <p:nvSpPr>
              <p:cNvPr id="13322" name="椭圆 18"/>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23" name="弧形 19"/>
              <p:cNvSpPr>
                <a:spLocks/>
              </p:cNvSpPr>
              <p:nvPr/>
            </p:nvSpPr>
            <p:spPr bwMode="auto">
              <a:xfrm>
                <a:off x="0" y="0"/>
                <a:ext cx="1944000" cy="1944000"/>
              </a:xfrm>
              <a:custGeom>
                <a:avLst/>
                <a:gdLst>
                  <a:gd name="T0" fmla="*/ 1023982 w 1944000"/>
                  <a:gd name="T1" fmla="*/ 1391 h 1944000"/>
                  <a:gd name="T2" fmla="*/ 1943739 w 1944000"/>
                  <a:gd name="T3" fmla="*/ 994516 h 1944000"/>
                  <a:gd name="T4" fmla="*/ 978972 w 1944000"/>
                  <a:gd name="T5" fmla="*/ 1943975 h 1944000"/>
                  <a:gd name="T6" fmla="*/ 684 w 1944000"/>
                  <a:gd name="T7" fmla="*/ 1008453 h 1944000"/>
                  <a:gd name="T8" fmla="*/ 972000 w 1944000"/>
                  <a:gd name="T9" fmla="*/ 972000 h 1944000"/>
                  <a:gd name="T10" fmla="*/ 1023982 w 1944000"/>
                  <a:gd name="T11" fmla="*/ 1391 h 1944000"/>
                  <a:gd name="T12" fmla="*/ 1023982 w 1944000"/>
                  <a:gd name="T13" fmla="*/ 1391 h 1944000"/>
                  <a:gd name="T14" fmla="*/ 1943739 w 1944000"/>
                  <a:gd name="T15" fmla="*/ 994516 h 1944000"/>
                  <a:gd name="T16" fmla="*/ 978972 w 1944000"/>
                  <a:gd name="T17" fmla="*/ 1943975 h 1944000"/>
                  <a:gd name="T18" fmla="*/ 684 w 1944000"/>
                  <a:gd name="T19" fmla="*/ 1008453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lnTo>
                      <a:pt x="972000" y="972000"/>
                    </a:lnTo>
                    <a:lnTo>
                      <a:pt x="1023982" y="1391"/>
                    </a:lnTo>
                    <a:close/>
                  </a:path>
                  <a:path w="1944000" h="1944000" fill="none">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24" name="组合 10"/>
            <p:cNvGrpSpPr>
              <a:grpSpLocks/>
            </p:cNvGrpSpPr>
            <p:nvPr/>
          </p:nvGrpSpPr>
          <p:grpSpPr bwMode="auto">
            <a:xfrm>
              <a:off x="400235" y="356857"/>
              <a:ext cx="1129235" cy="1280034"/>
              <a:chOff x="-338" y="0"/>
              <a:chExt cx="1129235" cy="1280034"/>
            </a:xfrm>
          </p:grpSpPr>
          <p:sp>
            <p:nvSpPr>
              <p:cNvPr id="13325" name="文本框 13"/>
              <p:cNvSpPr txBox="1">
                <a:spLocks noChangeArrowheads="1"/>
              </p:cNvSpPr>
              <p:nvPr/>
            </p:nvSpPr>
            <p:spPr bwMode="auto">
              <a:xfrm>
                <a:off x="70391" y="848948"/>
                <a:ext cx="1002072"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75%</a:t>
                </a:r>
                <a:endParaRPr lang="zh-CN" altLang="en-US" sz="1500">
                  <a:solidFill>
                    <a:srgbClr val="1E6991"/>
                  </a:solidFill>
                  <a:latin typeface="Arial" pitchFamily="34" charset="0"/>
                  <a:cs typeface="Arial" pitchFamily="34" charset="0"/>
                </a:endParaRPr>
              </a:p>
            </p:txBody>
          </p:sp>
          <p:cxnSp>
            <p:nvCxnSpPr>
              <p:cNvPr id="13326" name="直接连接符 16"/>
              <p:cNvCxnSpPr>
                <a:cxnSpLocks noChangeShapeType="1"/>
              </p:cNvCxnSpPr>
              <p:nvPr/>
            </p:nvCxnSpPr>
            <p:spPr bwMode="auto">
              <a:xfrm>
                <a:off x="-338" y="716790"/>
                <a:ext cx="1129235" cy="0"/>
              </a:xfrm>
              <a:prstGeom prst="line">
                <a:avLst/>
              </a:prstGeom>
              <a:noFill/>
              <a:ln w="22225" cap="rnd" cmpd="sng">
                <a:solidFill>
                  <a:srgbClr val="183D67"/>
                </a:solidFill>
                <a:round/>
                <a:headEnd/>
                <a:tailEnd/>
              </a:ln>
              <a:extLst>
                <a:ext uri="{909E8E84-426E-40DD-AFC4-6F175D3DCCD1}">
                  <a14:hiddenFill xmlns:a14="http://schemas.microsoft.com/office/drawing/2010/main">
                    <a:noFill/>
                  </a14:hiddenFill>
                </a:ext>
              </a:extLst>
            </p:spPr>
          </p:cxnSp>
          <p:sp>
            <p:nvSpPr>
              <p:cNvPr id="13327" name="Freeform 311"/>
              <p:cNvSpPr>
                <a:spLocks noEditPoints="1"/>
              </p:cNvSpPr>
              <p:nvPr/>
            </p:nvSpPr>
            <p:spPr bwMode="auto">
              <a:xfrm>
                <a:off x="257982" y="0"/>
                <a:ext cx="612775" cy="527748"/>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183D6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sp>
        <p:nvSpPr>
          <p:cNvPr id="13328" name="矩形 20"/>
          <p:cNvSpPr>
            <a:spLocks noChangeArrowheads="1"/>
          </p:cNvSpPr>
          <p:nvPr/>
        </p:nvSpPr>
        <p:spPr bwMode="auto">
          <a:xfrm>
            <a:off x="1960960" y="1699023"/>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29" name="文本框 21"/>
          <p:cNvSpPr txBox="1">
            <a:spLocks noChangeArrowheads="1"/>
          </p:cNvSpPr>
          <p:nvPr/>
        </p:nvSpPr>
        <p:spPr bwMode="auto">
          <a:xfrm>
            <a:off x="1960960" y="1498998"/>
            <a:ext cx="1841897"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0" name="矩形 22"/>
          <p:cNvSpPr>
            <a:spLocks noChangeArrowheads="1"/>
          </p:cNvSpPr>
          <p:nvPr/>
        </p:nvSpPr>
        <p:spPr bwMode="auto">
          <a:xfrm>
            <a:off x="1960960" y="3606404"/>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1" name="文本框 23"/>
          <p:cNvSpPr txBox="1">
            <a:spLocks noChangeArrowheads="1"/>
          </p:cNvSpPr>
          <p:nvPr/>
        </p:nvSpPr>
        <p:spPr bwMode="auto">
          <a:xfrm>
            <a:off x="1960960" y="3406379"/>
            <a:ext cx="1841897"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2" name="矩形 24"/>
          <p:cNvSpPr>
            <a:spLocks noChangeArrowheads="1"/>
          </p:cNvSpPr>
          <p:nvPr/>
        </p:nvSpPr>
        <p:spPr bwMode="auto">
          <a:xfrm>
            <a:off x="6474619" y="1699023"/>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3" name="文本框 25"/>
          <p:cNvSpPr txBox="1">
            <a:spLocks noChangeArrowheads="1"/>
          </p:cNvSpPr>
          <p:nvPr/>
        </p:nvSpPr>
        <p:spPr bwMode="auto">
          <a:xfrm>
            <a:off x="6474619" y="1498998"/>
            <a:ext cx="1840706"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4" name="矩形 26"/>
          <p:cNvSpPr>
            <a:spLocks noChangeArrowheads="1"/>
          </p:cNvSpPr>
          <p:nvPr/>
        </p:nvSpPr>
        <p:spPr bwMode="auto">
          <a:xfrm>
            <a:off x="6474619" y="3606404"/>
            <a:ext cx="24145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5" name="文本框 27"/>
          <p:cNvSpPr txBox="1">
            <a:spLocks noChangeArrowheads="1"/>
          </p:cNvSpPr>
          <p:nvPr/>
        </p:nvSpPr>
        <p:spPr bwMode="auto">
          <a:xfrm>
            <a:off x="6474619" y="3406379"/>
            <a:ext cx="1840706"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grpSp>
        <p:nvGrpSpPr>
          <p:cNvPr id="13336" name="组合 28"/>
          <p:cNvGrpSpPr>
            <a:grpSpLocks/>
          </p:cNvGrpSpPr>
          <p:nvPr/>
        </p:nvGrpSpPr>
        <p:grpSpPr bwMode="auto">
          <a:xfrm>
            <a:off x="4892279" y="1251347"/>
            <a:ext cx="1458515" cy="1457325"/>
            <a:chOff x="0" y="0"/>
            <a:chExt cx="1944000" cy="1944000"/>
          </a:xfrm>
        </p:grpSpPr>
        <p:grpSp>
          <p:nvGrpSpPr>
            <p:cNvPr id="13337" name="组合 29"/>
            <p:cNvGrpSpPr>
              <a:grpSpLocks/>
            </p:cNvGrpSpPr>
            <p:nvPr/>
          </p:nvGrpSpPr>
          <p:grpSpPr bwMode="auto">
            <a:xfrm>
              <a:off x="0" y="0"/>
              <a:ext cx="1944000" cy="1944000"/>
              <a:chOff x="0" y="0"/>
              <a:chExt cx="1944000" cy="1944000"/>
            </a:xfrm>
          </p:grpSpPr>
          <p:grpSp>
            <p:nvGrpSpPr>
              <p:cNvPr id="13338" name="组合 31"/>
              <p:cNvGrpSpPr>
                <a:grpSpLocks/>
              </p:cNvGrpSpPr>
              <p:nvPr/>
            </p:nvGrpSpPr>
            <p:grpSpPr bwMode="auto">
              <a:xfrm>
                <a:off x="0" y="0"/>
                <a:ext cx="1944000" cy="1944000"/>
                <a:chOff x="0" y="0"/>
                <a:chExt cx="1944000" cy="1944000"/>
              </a:xfrm>
            </p:grpSpPr>
            <p:sp>
              <p:nvSpPr>
                <p:cNvPr id="13339" name="椭圆 35"/>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40" name="弧形 36"/>
                <p:cNvSpPr>
                  <a:spLocks/>
                </p:cNvSpPr>
                <p:nvPr/>
              </p:nvSpPr>
              <p:spPr bwMode="auto">
                <a:xfrm>
                  <a:off x="0" y="0"/>
                  <a:ext cx="1944000" cy="1944000"/>
                </a:xfrm>
                <a:custGeom>
                  <a:avLst/>
                  <a:gdLst>
                    <a:gd name="T0" fmla="*/ 1023982 w 1944000"/>
                    <a:gd name="T1" fmla="*/ 1391 h 1944000"/>
                    <a:gd name="T2" fmla="*/ 1943972 w 1944000"/>
                    <a:gd name="T3" fmla="*/ 964657 h 1944000"/>
                    <a:gd name="T4" fmla="*/ 972000 w 1944000"/>
                    <a:gd name="T5" fmla="*/ 972000 h 1944000"/>
                    <a:gd name="T6" fmla="*/ 1023982 w 1944000"/>
                    <a:gd name="T7" fmla="*/ 1391 h 1944000"/>
                    <a:gd name="T8" fmla="*/ 1023982 w 1944000"/>
                    <a:gd name="T9" fmla="*/ 1391 h 1944000"/>
                    <a:gd name="T10" fmla="*/ 1943972 w 1944000"/>
                    <a:gd name="T11" fmla="*/ 964657 h 1944000"/>
                  </a:gdLst>
                  <a:ahLst/>
                  <a:cxnLst>
                    <a:cxn ang="0">
                      <a:pos x="T0" y="T1"/>
                    </a:cxn>
                    <a:cxn ang="0">
                      <a:pos x="T2" y="T3"/>
                    </a:cxn>
                    <a:cxn ang="0">
                      <a:pos x="T4" y="T5"/>
                    </a:cxn>
                    <a:cxn ang="0">
                      <a:pos x="T6" y="T7"/>
                    </a:cxn>
                    <a:cxn ang="0">
                      <a:pos x="T8" y="T9"/>
                    </a:cxn>
                    <a:cxn ang="0">
                      <a:pos x="T10" y="T11"/>
                    </a:cxn>
                  </a:cxnLst>
                  <a:rect l="0" t="0" r="r" b="b"/>
                  <a:pathLst>
                    <a:path w="1944000" h="1944000" stroke="0">
                      <a:moveTo>
                        <a:pt x="1023982" y="1391"/>
                      </a:moveTo>
                      <a:cubicBezTo>
                        <a:pt x="1537033" y="28868"/>
                        <a:pt x="1940090" y="450885"/>
                        <a:pt x="1943972" y="964657"/>
                      </a:cubicBezTo>
                      <a:lnTo>
                        <a:pt x="972000" y="972000"/>
                      </a:lnTo>
                      <a:lnTo>
                        <a:pt x="1023982" y="1391"/>
                      </a:lnTo>
                      <a:close/>
                    </a:path>
                    <a:path w="1944000" h="1944000" fill="none">
                      <a:moveTo>
                        <a:pt x="1023982" y="1391"/>
                      </a:moveTo>
                      <a:cubicBezTo>
                        <a:pt x="1537033" y="28868"/>
                        <a:pt x="1940090" y="450885"/>
                        <a:pt x="1943972" y="964657"/>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41" name="组合 32"/>
              <p:cNvGrpSpPr>
                <a:grpSpLocks/>
              </p:cNvGrpSpPr>
              <p:nvPr/>
            </p:nvGrpSpPr>
            <p:grpSpPr bwMode="auto">
              <a:xfrm>
                <a:off x="399908" y="1073647"/>
                <a:ext cx="1129901" cy="563244"/>
                <a:chOff x="-665" y="-424"/>
                <a:chExt cx="1129901" cy="563244"/>
              </a:xfrm>
            </p:grpSpPr>
            <p:sp>
              <p:nvSpPr>
                <p:cNvPr id="13342" name="文本框 33"/>
                <p:cNvSpPr txBox="1">
                  <a:spLocks noChangeArrowheads="1"/>
                </p:cNvSpPr>
                <p:nvPr/>
              </p:nvSpPr>
              <p:spPr bwMode="auto">
                <a:xfrm>
                  <a:off x="70391" y="131734"/>
                  <a:ext cx="1002071"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15%</a:t>
                  </a:r>
                  <a:endParaRPr lang="zh-CN" altLang="en-US" sz="1500">
                    <a:solidFill>
                      <a:srgbClr val="1E6991"/>
                    </a:solidFill>
                    <a:latin typeface="Arial" pitchFamily="34" charset="0"/>
                    <a:cs typeface="Arial" pitchFamily="34" charset="0"/>
                  </a:endParaRPr>
                </a:p>
              </p:txBody>
            </p:sp>
            <p:cxnSp>
              <p:nvCxnSpPr>
                <p:cNvPr id="13343" name="直接连接符 34"/>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grpSp>
        <p:sp>
          <p:nvSpPr>
            <p:cNvPr id="13344" name="Freeform 253"/>
            <p:cNvSpPr>
              <a:spLocks noEditPoints="1"/>
            </p:cNvSpPr>
            <p:nvPr/>
          </p:nvSpPr>
          <p:spPr bwMode="auto">
            <a:xfrm>
              <a:off x="682269" y="380683"/>
              <a:ext cx="657385" cy="536360"/>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3345" name="组合 37"/>
          <p:cNvGrpSpPr>
            <a:grpSpLocks/>
          </p:cNvGrpSpPr>
          <p:nvPr/>
        </p:nvGrpSpPr>
        <p:grpSpPr bwMode="auto">
          <a:xfrm>
            <a:off x="4892279" y="3158729"/>
            <a:ext cx="1458515" cy="1457325"/>
            <a:chOff x="0" y="0"/>
            <a:chExt cx="1944000" cy="1944000"/>
          </a:xfrm>
        </p:grpSpPr>
        <p:grpSp>
          <p:nvGrpSpPr>
            <p:cNvPr id="13346" name="组合 38"/>
            <p:cNvGrpSpPr>
              <a:grpSpLocks/>
            </p:cNvGrpSpPr>
            <p:nvPr/>
          </p:nvGrpSpPr>
          <p:grpSpPr bwMode="auto">
            <a:xfrm>
              <a:off x="0" y="0"/>
              <a:ext cx="1944000" cy="1944000"/>
              <a:chOff x="0" y="0"/>
              <a:chExt cx="1944000" cy="1944000"/>
            </a:xfrm>
          </p:grpSpPr>
          <p:sp>
            <p:nvSpPr>
              <p:cNvPr id="13347" name="椭圆 43"/>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48" name="弧形 44"/>
              <p:cNvSpPr>
                <a:spLocks/>
              </p:cNvSpPr>
              <p:nvPr/>
            </p:nvSpPr>
            <p:spPr bwMode="auto">
              <a:xfrm>
                <a:off x="0" y="0"/>
                <a:ext cx="1944000" cy="1944000"/>
              </a:xfrm>
              <a:custGeom>
                <a:avLst/>
                <a:gdLst>
                  <a:gd name="T0" fmla="*/ 1023982 w 1944000"/>
                  <a:gd name="T1" fmla="*/ 1391 h 1944000"/>
                  <a:gd name="T2" fmla="*/ 1901805 w 1944000"/>
                  <a:gd name="T3" fmla="*/ 688724 h 1944000"/>
                  <a:gd name="T4" fmla="*/ 1556335 w 1944000"/>
                  <a:gd name="T5" fmla="*/ 1748748 h 1944000"/>
                  <a:gd name="T6" fmla="*/ 442087 w 1944000"/>
                  <a:gd name="T7" fmla="*/ 1786849 h 1944000"/>
                  <a:gd name="T8" fmla="*/ 972000 w 1944000"/>
                  <a:gd name="T9" fmla="*/ 972000 h 1944000"/>
                  <a:gd name="T10" fmla="*/ 1023982 w 1944000"/>
                  <a:gd name="T11" fmla="*/ 1391 h 1944000"/>
                  <a:gd name="T12" fmla="*/ 1023982 w 1944000"/>
                  <a:gd name="T13" fmla="*/ 1391 h 1944000"/>
                  <a:gd name="T14" fmla="*/ 1901805 w 1944000"/>
                  <a:gd name="T15" fmla="*/ 688724 h 1944000"/>
                  <a:gd name="T16" fmla="*/ 1556335 w 1944000"/>
                  <a:gd name="T17" fmla="*/ 1748748 h 1944000"/>
                  <a:gd name="T18" fmla="*/ 442087 w 1944000"/>
                  <a:gd name="T19" fmla="*/ 1786849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lnTo>
                      <a:pt x="972000" y="972000"/>
                    </a:lnTo>
                    <a:lnTo>
                      <a:pt x="1023982" y="1391"/>
                    </a:lnTo>
                    <a:close/>
                  </a:path>
                  <a:path w="1944000" h="1944000" fill="none">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49" name="组合 39"/>
            <p:cNvGrpSpPr>
              <a:grpSpLocks/>
            </p:cNvGrpSpPr>
            <p:nvPr/>
          </p:nvGrpSpPr>
          <p:grpSpPr bwMode="auto">
            <a:xfrm>
              <a:off x="399908" y="1073647"/>
              <a:ext cx="1129901" cy="563244"/>
              <a:chOff x="-665" y="-424"/>
              <a:chExt cx="1129901" cy="563244"/>
            </a:xfrm>
          </p:grpSpPr>
          <p:sp>
            <p:nvSpPr>
              <p:cNvPr id="13350" name="文本框 41"/>
              <p:cNvSpPr txBox="1">
                <a:spLocks noChangeArrowheads="1"/>
              </p:cNvSpPr>
              <p:nvPr/>
            </p:nvSpPr>
            <p:spPr bwMode="auto">
              <a:xfrm>
                <a:off x="70391" y="131734"/>
                <a:ext cx="1002071"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60%</a:t>
                </a:r>
                <a:endParaRPr lang="zh-CN" altLang="en-US" sz="1500">
                  <a:solidFill>
                    <a:srgbClr val="1E6991"/>
                  </a:solidFill>
                  <a:latin typeface="Arial" pitchFamily="34" charset="0"/>
                  <a:cs typeface="Arial" pitchFamily="34" charset="0"/>
                </a:endParaRPr>
              </a:p>
            </p:txBody>
          </p:sp>
          <p:cxnSp>
            <p:nvCxnSpPr>
              <p:cNvPr id="13351" name="直接连接符 42"/>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sp>
          <p:nvSpPr>
            <p:cNvPr id="13352" name="Freeform 298"/>
            <p:cNvSpPr>
              <a:spLocks noEditPoints="1"/>
            </p:cNvSpPr>
            <p:nvPr/>
          </p:nvSpPr>
          <p:spPr bwMode="auto">
            <a:xfrm>
              <a:off x="652753" y="442655"/>
              <a:ext cx="624379" cy="517106"/>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3353" name="组合 45"/>
          <p:cNvGrpSpPr>
            <a:grpSpLocks/>
          </p:cNvGrpSpPr>
          <p:nvPr/>
        </p:nvGrpSpPr>
        <p:grpSpPr bwMode="auto">
          <a:xfrm>
            <a:off x="379810" y="3158729"/>
            <a:ext cx="1457325" cy="1457325"/>
            <a:chOff x="0" y="0"/>
            <a:chExt cx="1944000" cy="1944000"/>
          </a:xfrm>
        </p:grpSpPr>
        <p:grpSp>
          <p:nvGrpSpPr>
            <p:cNvPr id="13354" name="组合 46"/>
            <p:cNvGrpSpPr>
              <a:grpSpLocks/>
            </p:cNvGrpSpPr>
            <p:nvPr/>
          </p:nvGrpSpPr>
          <p:grpSpPr bwMode="auto">
            <a:xfrm>
              <a:off x="0" y="0"/>
              <a:ext cx="1944000" cy="1944000"/>
              <a:chOff x="0" y="0"/>
              <a:chExt cx="1944000" cy="1944000"/>
            </a:xfrm>
          </p:grpSpPr>
          <p:sp>
            <p:nvSpPr>
              <p:cNvPr id="13355" name="椭圆 51"/>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56" name="弧形 52"/>
              <p:cNvSpPr>
                <a:spLocks/>
              </p:cNvSpPr>
              <p:nvPr/>
            </p:nvSpPr>
            <p:spPr bwMode="auto">
              <a:xfrm>
                <a:off x="0" y="0"/>
                <a:ext cx="1944000" cy="1944000"/>
              </a:xfrm>
              <a:custGeom>
                <a:avLst/>
                <a:gdLst>
                  <a:gd name="T0" fmla="*/ 1023982 w 1944000"/>
                  <a:gd name="T1" fmla="*/ 1391 h 1944000"/>
                  <a:gd name="T2" fmla="*/ 1943691 w 1944000"/>
                  <a:gd name="T3" fmla="*/ 996493 h 1944000"/>
                  <a:gd name="T4" fmla="*/ 975016 w 1944000"/>
                  <a:gd name="T5" fmla="*/ 1943996 h 1944000"/>
                  <a:gd name="T6" fmla="*/ 972000 w 1944000"/>
                  <a:gd name="T7" fmla="*/ 972000 h 1944000"/>
                  <a:gd name="T8" fmla="*/ 1023982 w 1944000"/>
                  <a:gd name="T9" fmla="*/ 1391 h 1944000"/>
                  <a:gd name="T10" fmla="*/ 1023982 w 1944000"/>
                  <a:gd name="T11" fmla="*/ 1391 h 1944000"/>
                  <a:gd name="T12" fmla="*/ 1943691 w 1944000"/>
                  <a:gd name="T13" fmla="*/ 996493 h 1944000"/>
                  <a:gd name="T14" fmla="*/ 975016 w 1944000"/>
                  <a:gd name="T15" fmla="*/ 1943996 h 1944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000" h="1944000" stroke="0">
                    <a:moveTo>
                      <a:pt x="1023982" y="1391"/>
                    </a:moveTo>
                    <a:cubicBezTo>
                      <a:pt x="1549337" y="29527"/>
                      <a:pt x="1956948" y="470552"/>
                      <a:pt x="1943691" y="996493"/>
                    </a:cubicBezTo>
                    <a:cubicBezTo>
                      <a:pt x="1930434" y="1522434"/>
                      <a:pt x="1501122" y="1942363"/>
                      <a:pt x="975016" y="1943996"/>
                    </a:cubicBezTo>
                    <a:cubicBezTo>
                      <a:pt x="974011" y="1619997"/>
                      <a:pt x="973005" y="1295999"/>
                      <a:pt x="972000" y="972000"/>
                    </a:cubicBezTo>
                    <a:lnTo>
                      <a:pt x="1023982" y="1391"/>
                    </a:lnTo>
                    <a:close/>
                  </a:path>
                  <a:path w="1944000" h="1944000" fill="none">
                    <a:moveTo>
                      <a:pt x="1023982" y="1391"/>
                    </a:moveTo>
                    <a:cubicBezTo>
                      <a:pt x="1549337" y="29527"/>
                      <a:pt x="1956948" y="470552"/>
                      <a:pt x="1943691" y="996493"/>
                    </a:cubicBezTo>
                    <a:cubicBezTo>
                      <a:pt x="1930434" y="1522434"/>
                      <a:pt x="1501122" y="1942363"/>
                      <a:pt x="975016" y="1943996"/>
                    </a:cubicBezTo>
                  </a:path>
                </a:pathLst>
              </a:custGeom>
              <a:noFill/>
              <a:ln w="66675" cap="rnd" cmpd="sng">
                <a:solidFill>
                  <a:srgbClr val="1E699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grpSp>
        <p:grpSp>
          <p:nvGrpSpPr>
            <p:cNvPr id="13357" name="组合 47"/>
            <p:cNvGrpSpPr>
              <a:grpSpLocks/>
            </p:cNvGrpSpPr>
            <p:nvPr/>
          </p:nvGrpSpPr>
          <p:grpSpPr bwMode="auto">
            <a:xfrm>
              <a:off x="400235" y="1073647"/>
              <a:ext cx="1129235" cy="563244"/>
              <a:chOff x="-338" y="-424"/>
              <a:chExt cx="1129235" cy="563244"/>
            </a:xfrm>
          </p:grpSpPr>
          <p:sp>
            <p:nvSpPr>
              <p:cNvPr id="13358" name="文本框 49"/>
              <p:cNvSpPr txBox="1">
                <a:spLocks noChangeArrowheads="1"/>
              </p:cNvSpPr>
              <p:nvPr/>
            </p:nvSpPr>
            <p:spPr bwMode="auto">
              <a:xfrm>
                <a:off x="70391" y="131734"/>
                <a:ext cx="1002072" cy="43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50%</a:t>
                </a:r>
                <a:endParaRPr lang="zh-CN" altLang="en-US" sz="1500">
                  <a:solidFill>
                    <a:srgbClr val="1E6991"/>
                  </a:solidFill>
                  <a:latin typeface="Arial" pitchFamily="34" charset="0"/>
                  <a:cs typeface="Arial" pitchFamily="34" charset="0"/>
                </a:endParaRPr>
              </a:p>
            </p:txBody>
          </p:sp>
          <p:cxnSp>
            <p:nvCxnSpPr>
              <p:cNvPr id="13359" name="直接连接符 50"/>
              <p:cNvCxnSpPr>
                <a:cxnSpLocks noChangeShapeType="1"/>
              </p:cNvCxnSpPr>
              <p:nvPr/>
            </p:nvCxnSpPr>
            <p:spPr bwMode="auto">
              <a:xfrm>
                <a:off x="-338" y="-424"/>
                <a:ext cx="1129235" cy="0"/>
              </a:xfrm>
              <a:prstGeom prst="line">
                <a:avLst/>
              </a:prstGeom>
              <a:noFill/>
              <a:ln w="22225" cap="rnd" cmpd="sng">
                <a:solidFill>
                  <a:srgbClr val="1E6991"/>
                </a:solidFill>
                <a:round/>
                <a:headEnd/>
                <a:tailEnd/>
              </a:ln>
              <a:extLst>
                <a:ext uri="{909E8E84-426E-40DD-AFC4-6F175D3DCCD1}">
                  <a14:hiddenFill xmlns:a14="http://schemas.microsoft.com/office/drawing/2010/main">
                    <a:noFill/>
                  </a14:hiddenFill>
                </a:ext>
              </a:extLst>
            </p:spPr>
          </p:cxnSp>
        </p:grpSp>
        <p:sp>
          <p:nvSpPr>
            <p:cNvPr id="13360" name="Freeform 320"/>
            <p:cNvSpPr>
              <a:spLocks noEditPoints="1"/>
            </p:cNvSpPr>
            <p:nvPr/>
          </p:nvSpPr>
          <p:spPr bwMode="auto">
            <a:xfrm>
              <a:off x="675110" y="415113"/>
              <a:ext cx="566616" cy="506104"/>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cxnSp>
        <p:nvCxnSpPr>
          <p:cNvPr id="13361" name="直接连接符 53"/>
          <p:cNvCxnSpPr>
            <a:cxnSpLocks noChangeShapeType="1"/>
          </p:cNvCxnSpPr>
          <p:nvPr/>
        </p:nvCxnSpPr>
        <p:spPr bwMode="auto">
          <a:xfrm flipV="1">
            <a:off x="283369" y="2917031"/>
            <a:ext cx="8577263" cy="0"/>
          </a:xfrm>
          <a:prstGeom prst="line">
            <a:avLst/>
          </a:prstGeom>
          <a:noFill/>
          <a:ln w="12700" cmpd="sng">
            <a:solidFill>
              <a:schemeClr val="bg1"/>
            </a:solidFill>
            <a:prstDash val="dash"/>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21186154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3320"/>
                                        </p:tgtEl>
                                        <p:attrNameLst>
                                          <p:attrName>style.visibility</p:attrName>
                                        </p:attrNameLst>
                                      </p:cBhvr>
                                      <p:to>
                                        <p:strVal val="visible"/>
                                      </p:to>
                                    </p:set>
                                    <p:anim calcmode="lin" valueType="num">
                                      <p:cBhvr>
                                        <p:cTn id="7" dur="500" fill="hold"/>
                                        <p:tgtEl>
                                          <p:spTgt spid="13320"/>
                                        </p:tgtEl>
                                        <p:attrNameLst>
                                          <p:attrName>ppt_w</p:attrName>
                                        </p:attrNameLst>
                                      </p:cBhvr>
                                      <p:tavLst>
                                        <p:tav tm="0">
                                          <p:val>
                                            <p:fltVal val="0"/>
                                          </p:val>
                                        </p:tav>
                                        <p:tav tm="100000">
                                          <p:val>
                                            <p:strVal val="#ppt_w"/>
                                          </p:val>
                                        </p:tav>
                                      </p:tavLst>
                                    </p:anim>
                                    <p:anim calcmode="lin" valueType="num">
                                      <p:cBhvr>
                                        <p:cTn id="8" dur="500" fill="hold"/>
                                        <p:tgtEl>
                                          <p:spTgt spid="1332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3329"/>
                                        </p:tgtEl>
                                        <p:attrNameLst>
                                          <p:attrName>style.visibility</p:attrName>
                                        </p:attrNameLst>
                                      </p:cBhvr>
                                      <p:to>
                                        <p:strVal val="visible"/>
                                      </p:to>
                                    </p:set>
                                    <p:animEffect transition="in" filter="wipe(down)">
                                      <p:cBhvr>
                                        <p:cTn id="12" dur="500"/>
                                        <p:tgtEl>
                                          <p:spTgt spid="13329"/>
                                        </p:tgtEl>
                                      </p:cBhvr>
                                    </p:animEffect>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3328"/>
                                        </p:tgtEl>
                                        <p:attrNameLst>
                                          <p:attrName>style.visibility</p:attrName>
                                        </p:attrNameLst>
                                      </p:cBhvr>
                                      <p:to>
                                        <p:strVal val="visible"/>
                                      </p:to>
                                    </p:set>
                                    <p:animEffect transition="in" filter="dissolve">
                                      <p:cBhvr>
                                        <p:cTn id="16" dur="500"/>
                                        <p:tgtEl>
                                          <p:spTgt spid="13328"/>
                                        </p:tgtEl>
                                      </p:cBhvr>
                                    </p:animEffect>
                                  </p:childTnLst>
                                </p:cTn>
                              </p:par>
                            </p:childTnLst>
                          </p:cTn>
                        </p:par>
                        <p:par>
                          <p:cTn id="17" fill="hold" nodeType="afterGroup">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3353"/>
                                        </p:tgtEl>
                                        <p:attrNameLst>
                                          <p:attrName>style.visibility</p:attrName>
                                        </p:attrNameLst>
                                      </p:cBhvr>
                                      <p:to>
                                        <p:strVal val="visible"/>
                                      </p:to>
                                    </p:set>
                                    <p:anim calcmode="lin" valueType="num">
                                      <p:cBhvr>
                                        <p:cTn id="20" dur="500" fill="hold"/>
                                        <p:tgtEl>
                                          <p:spTgt spid="13353"/>
                                        </p:tgtEl>
                                        <p:attrNameLst>
                                          <p:attrName>ppt_w</p:attrName>
                                        </p:attrNameLst>
                                      </p:cBhvr>
                                      <p:tavLst>
                                        <p:tav tm="0">
                                          <p:val>
                                            <p:fltVal val="0"/>
                                          </p:val>
                                        </p:tav>
                                        <p:tav tm="100000">
                                          <p:val>
                                            <p:strVal val="#ppt_w"/>
                                          </p:val>
                                        </p:tav>
                                      </p:tavLst>
                                    </p:anim>
                                    <p:anim calcmode="lin" valueType="num">
                                      <p:cBhvr>
                                        <p:cTn id="21" dur="500" fill="hold"/>
                                        <p:tgtEl>
                                          <p:spTgt spid="13353"/>
                                        </p:tgtEl>
                                        <p:attrNameLst>
                                          <p:attrName>ppt_h</p:attrName>
                                        </p:attrNameLst>
                                      </p:cBhvr>
                                      <p:tavLst>
                                        <p:tav tm="0">
                                          <p:val>
                                            <p:fltVal val="0"/>
                                          </p:val>
                                        </p:tav>
                                        <p:tav tm="100000">
                                          <p:val>
                                            <p:strVal val="#ppt_h"/>
                                          </p:val>
                                        </p:tav>
                                      </p:tavLst>
                                    </p:anim>
                                  </p:childTnLst>
                                </p:cTn>
                              </p:par>
                            </p:childTnLst>
                          </p:cTn>
                        </p:par>
                        <p:par>
                          <p:cTn id="22" fill="hold" nodeType="afterGroup">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3331"/>
                                        </p:tgtEl>
                                        <p:attrNameLst>
                                          <p:attrName>style.visibility</p:attrName>
                                        </p:attrNameLst>
                                      </p:cBhvr>
                                      <p:to>
                                        <p:strVal val="visible"/>
                                      </p:to>
                                    </p:set>
                                    <p:animEffect transition="in" filter="wipe(down)">
                                      <p:cBhvr>
                                        <p:cTn id="25" dur="500"/>
                                        <p:tgtEl>
                                          <p:spTgt spid="13331"/>
                                        </p:tgtEl>
                                      </p:cBhvr>
                                    </p:animEffect>
                                  </p:childTnLst>
                                </p:cTn>
                              </p:par>
                            </p:childTnLst>
                          </p:cTn>
                        </p:par>
                        <p:par>
                          <p:cTn id="26" fill="hold" nodeType="afterGroup">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13330"/>
                                        </p:tgtEl>
                                        <p:attrNameLst>
                                          <p:attrName>style.visibility</p:attrName>
                                        </p:attrNameLst>
                                      </p:cBhvr>
                                      <p:to>
                                        <p:strVal val="visible"/>
                                      </p:to>
                                    </p:set>
                                    <p:animEffect transition="in" filter="dissolve">
                                      <p:cBhvr>
                                        <p:cTn id="29" dur="500"/>
                                        <p:tgtEl>
                                          <p:spTgt spid="13330"/>
                                        </p:tgtEl>
                                      </p:cBhvr>
                                    </p:animEffect>
                                  </p:childTnLst>
                                </p:cTn>
                              </p:par>
                            </p:childTnLst>
                          </p:cTn>
                        </p:par>
                        <p:par>
                          <p:cTn id="30" fill="hold" nodeType="afterGroup">
                            <p:stCondLst>
                              <p:cond delay="3000"/>
                            </p:stCondLst>
                            <p:childTnLst>
                              <p:par>
                                <p:cTn id="31" presetID="23" presetClass="entr" presetSubtype="16" fill="hold" nodeType="afterEffect">
                                  <p:stCondLst>
                                    <p:cond delay="0"/>
                                  </p:stCondLst>
                                  <p:childTnLst>
                                    <p:set>
                                      <p:cBhvr>
                                        <p:cTn id="32" dur="1" fill="hold">
                                          <p:stCondLst>
                                            <p:cond delay="0"/>
                                          </p:stCondLst>
                                        </p:cTn>
                                        <p:tgtEl>
                                          <p:spTgt spid="13336"/>
                                        </p:tgtEl>
                                        <p:attrNameLst>
                                          <p:attrName>style.visibility</p:attrName>
                                        </p:attrNameLst>
                                      </p:cBhvr>
                                      <p:to>
                                        <p:strVal val="visible"/>
                                      </p:to>
                                    </p:set>
                                    <p:anim calcmode="lin" valueType="num">
                                      <p:cBhvr>
                                        <p:cTn id="33" dur="500" fill="hold"/>
                                        <p:tgtEl>
                                          <p:spTgt spid="13336"/>
                                        </p:tgtEl>
                                        <p:attrNameLst>
                                          <p:attrName>ppt_w</p:attrName>
                                        </p:attrNameLst>
                                      </p:cBhvr>
                                      <p:tavLst>
                                        <p:tav tm="0">
                                          <p:val>
                                            <p:fltVal val="0"/>
                                          </p:val>
                                        </p:tav>
                                        <p:tav tm="100000">
                                          <p:val>
                                            <p:strVal val="#ppt_w"/>
                                          </p:val>
                                        </p:tav>
                                      </p:tavLst>
                                    </p:anim>
                                    <p:anim calcmode="lin" valueType="num">
                                      <p:cBhvr>
                                        <p:cTn id="34" dur="500" fill="hold"/>
                                        <p:tgtEl>
                                          <p:spTgt spid="1333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3333"/>
                                        </p:tgtEl>
                                        <p:attrNameLst>
                                          <p:attrName>style.visibility</p:attrName>
                                        </p:attrNameLst>
                                      </p:cBhvr>
                                      <p:to>
                                        <p:strVal val="visible"/>
                                      </p:to>
                                    </p:set>
                                    <p:animEffect transition="in" filter="wipe(down)">
                                      <p:cBhvr>
                                        <p:cTn id="38" dur="500"/>
                                        <p:tgtEl>
                                          <p:spTgt spid="13333"/>
                                        </p:tgtEl>
                                      </p:cBhvr>
                                    </p:animEffect>
                                  </p:childTnLst>
                                </p:cTn>
                              </p:par>
                            </p:childTnLst>
                          </p:cTn>
                        </p:par>
                        <p:par>
                          <p:cTn id="39" fill="hold" nodeType="afterGroup">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13332"/>
                                        </p:tgtEl>
                                        <p:attrNameLst>
                                          <p:attrName>style.visibility</p:attrName>
                                        </p:attrNameLst>
                                      </p:cBhvr>
                                      <p:to>
                                        <p:strVal val="visible"/>
                                      </p:to>
                                    </p:set>
                                    <p:animEffect transition="in" filter="dissolve">
                                      <p:cBhvr>
                                        <p:cTn id="42" dur="500"/>
                                        <p:tgtEl>
                                          <p:spTgt spid="13332"/>
                                        </p:tgtEl>
                                      </p:cBhvr>
                                    </p:animEffect>
                                  </p:childTnLst>
                                </p:cTn>
                              </p:par>
                            </p:childTnLst>
                          </p:cTn>
                        </p:par>
                        <p:par>
                          <p:cTn id="43" fill="hold" nodeType="afterGroup">
                            <p:stCondLst>
                              <p:cond delay="4500"/>
                            </p:stCondLst>
                            <p:childTnLst>
                              <p:par>
                                <p:cTn id="44" presetID="23" presetClass="entr" presetSubtype="16" fill="hold" nodeType="afterEffect">
                                  <p:stCondLst>
                                    <p:cond delay="0"/>
                                  </p:stCondLst>
                                  <p:childTnLst>
                                    <p:set>
                                      <p:cBhvr>
                                        <p:cTn id="45" dur="1" fill="hold">
                                          <p:stCondLst>
                                            <p:cond delay="0"/>
                                          </p:stCondLst>
                                        </p:cTn>
                                        <p:tgtEl>
                                          <p:spTgt spid="13345"/>
                                        </p:tgtEl>
                                        <p:attrNameLst>
                                          <p:attrName>style.visibility</p:attrName>
                                        </p:attrNameLst>
                                      </p:cBhvr>
                                      <p:to>
                                        <p:strVal val="visible"/>
                                      </p:to>
                                    </p:set>
                                    <p:anim calcmode="lin" valueType="num">
                                      <p:cBhvr>
                                        <p:cTn id="46" dur="500" fill="hold"/>
                                        <p:tgtEl>
                                          <p:spTgt spid="13345"/>
                                        </p:tgtEl>
                                        <p:attrNameLst>
                                          <p:attrName>ppt_w</p:attrName>
                                        </p:attrNameLst>
                                      </p:cBhvr>
                                      <p:tavLst>
                                        <p:tav tm="0">
                                          <p:val>
                                            <p:fltVal val="0"/>
                                          </p:val>
                                        </p:tav>
                                        <p:tav tm="100000">
                                          <p:val>
                                            <p:strVal val="#ppt_w"/>
                                          </p:val>
                                        </p:tav>
                                      </p:tavLst>
                                    </p:anim>
                                    <p:anim calcmode="lin" valueType="num">
                                      <p:cBhvr>
                                        <p:cTn id="47" dur="500" fill="hold"/>
                                        <p:tgtEl>
                                          <p:spTgt spid="13345"/>
                                        </p:tgtEl>
                                        <p:attrNameLst>
                                          <p:attrName>ppt_h</p:attrName>
                                        </p:attrNameLst>
                                      </p:cBhvr>
                                      <p:tavLst>
                                        <p:tav tm="0">
                                          <p:val>
                                            <p:fltVal val="0"/>
                                          </p:val>
                                        </p:tav>
                                        <p:tav tm="100000">
                                          <p:val>
                                            <p:strVal val="#ppt_h"/>
                                          </p:val>
                                        </p:tav>
                                      </p:tavLst>
                                    </p:anim>
                                  </p:childTnLst>
                                </p:cTn>
                              </p:par>
                            </p:childTnLst>
                          </p:cTn>
                        </p:par>
                        <p:par>
                          <p:cTn id="48" fill="hold" nodeType="afterGroup">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13335"/>
                                        </p:tgtEl>
                                        <p:attrNameLst>
                                          <p:attrName>style.visibility</p:attrName>
                                        </p:attrNameLst>
                                      </p:cBhvr>
                                      <p:to>
                                        <p:strVal val="visible"/>
                                      </p:to>
                                    </p:set>
                                    <p:animEffect transition="in" filter="wipe(down)">
                                      <p:cBhvr>
                                        <p:cTn id="51" dur="500"/>
                                        <p:tgtEl>
                                          <p:spTgt spid="13335"/>
                                        </p:tgtEl>
                                      </p:cBhvr>
                                    </p:animEffect>
                                  </p:childTnLst>
                                </p:cTn>
                              </p:par>
                            </p:childTnLst>
                          </p:cTn>
                        </p:par>
                        <p:par>
                          <p:cTn id="52" fill="hold" nodeType="afterGroup">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13334"/>
                                        </p:tgtEl>
                                        <p:attrNameLst>
                                          <p:attrName>style.visibility</p:attrName>
                                        </p:attrNameLst>
                                      </p:cBhvr>
                                      <p:to>
                                        <p:strVal val="visible"/>
                                      </p:to>
                                    </p:set>
                                    <p:animEffect transition="in" filter="dissolve">
                                      <p:cBhvr>
                                        <p:cTn id="55" dur="500"/>
                                        <p:tgtEl>
                                          <p:spTgt spid="13334"/>
                                        </p:tgtEl>
                                      </p:cBhvr>
                                    </p:animEffect>
                                  </p:childTnLst>
                                </p:cTn>
                              </p:par>
                            </p:childTnLst>
                          </p:cTn>
                        </p:par>
                        <p:par>
                          <p:cTn id="56" fill="hold" nodeType="afterGroup">
                            <p:stCondLst>
                              <p:cond delay="6000"/>
                            </p:stCondLst>
                            <p:childTnLst>
                              <p:par>
                                <p:cTn id="57" presetID="16" presetClass="entr" presetSubtype="37" fill="hold" nodeType="afterEffect">
                                  <p:stCondLst>
                                    <p:cond delay="0"/>
                                  </p:stCondLst>
                                  <p:childTnLst>
                                    <p:set>
                                      <p:cBhvr>
                                        <p:cTn id="58" dur="1" fill="hold">
                                          <p:stCondLst>
                                            <p:cond delay="0"/>
                                          </p:stCondLst>
                                        </p:cTn>
                                        <p:tgtEl>
                                          <p:spTgt spid="13361"/>
                                        </p:tgtEl>
                                        <p:attrNameLst>
                                          <p:attrName>style.visibility</p:attrName>
                                        </p:attrNameLst>
                                      </p:cBhvr>
                                      <p:to>
                                        <p:strVal val="visible"/>
                                      </p:to>
                                    </p:set>
                                    <p:animEffect transition="in" filter="barn(outVertical)">
                                      <p:cBhvr>
                                        <p:cTn id="59" dur="500"/>
                                        <p:tgtEl>
                                          <p:spTgt spid="13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8" grpId="0" autoUpdateAnimBg="0"/>
      <p:bldP spid="13329" grpId="0" autoUpdateAnimBg="0"/>
      <p:bldP spid="13330" grpId="0" autoUpdateAnimBg="0"/>
      <p:bldP spid="13331" grpId="0" autoUpdateAnimBg="0"/>
      <p:bldP spid="13332" grpId="0" autoUpdateAnimBg="0"/>
      <p:bldP spid="13333" grpId="0" autoUpdateAnimBg="0"/>
      <p:bldP spid="13334" grpId="0" autoUpdateAnimBg="0"/>
      <p:bldP spid="1333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5363"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5364"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5365"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5366"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5367"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5368" name="矩形 7"/>
          <p:cNvSpPr>
            <a:spLocks noChangeArrowheads="1"/>
          </p:cNvSpPr>
          <p:nvPr/>
        </p:nvSpPr>
        <p:spPr bwMode="auto">
          <a:xfrm>
            <a:off x="544116" y="1241823"/>
            <a:ext cx="386953" cy="1163240"/>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69" name="矩形 8"/>
          <p:cNvSpPr>
            <a:spLocks noChangeArrowheads="1"/>
          </p:cNvSpPr>
          <p:nvPr/>
        </p:nvSpPr>
        <p:spPr bwMode="auto">
          <a:xfrm>
            <a:off x="1027510" y="985838"/>
            <a:ext cx="386953" cy="1419225"/>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0" name="矩形 10"/>
          <p:cNvSpPr>
            <a:spLocks noChangeArrowheads="1"/>
          </p:cNvSpPr>
          <p:nvPr/>
        </p:nvSpPr>
        <p:spPr bwMode="auto">
          <a:xfrm>
            <a:off x="1512094" y="1143000"/>
            <a:ext cx="386954" cy="1262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1" name="矩形 13"/>
          <p:cNvSpPr>
            <a:spLocks noChangeArrowheads="1"/>
          </p:cNvSpPr>
          <p:nvPr/>
        </p:nvSpPr>
        <p:spPr bwMode="auto">
          <a:xfrm>
            <a:off x="2737248" y="1540669"/>
            <a:ext cx="386953" cy="864394"/>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2" name="矩形 16"/>
          <p:cNvSpPr>
            <a:spLocks noChangeArrowheads="1"/>
          </p:cNvSpPr>
          <p:nvPr/>
        </p:nvSpPr>
        <p:spPr bwMode="auto">
          <a:xfrm>
            <a:off x="3221831" y="1241823"/>
            <a:ext cx="386954" cy="1163240"/>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3" name="矩形 17"/>
          <p:cNvSpPr>
            <a:spLocks noChangeArrowheads="1"/>
          </p:cNvSpPr>
          <p:nvPr/>
        </p:nvSpPr>
        <p:spPr bwMode="auto">
          <a:xfrm>
            <a:off x="3705225" y="985838"/>
            <a:ext cx="386954"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4" name="矩形 18"/>
          <p:cNvSpPr>
            <a:spLocks noChangeArrowheads="1"/>
          </p:cNvSpPr>
          <p:nvPr/>
        </p:nvSpPr>
        <p:spPr bwMode="auto">
          <a:xfrm>
            <a:off x="4931569" y="1143000"/>
            <a:ext cx="386954" cy="1262063"/>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5" name="矩形 19"/>
          <p:cNvSpPr>
            <a:spLocks noChangeArrowheads="1"/>
          </p:cNvSpPr>
          <p:nvPr/>
        </p:nvSpPr>
        <p:spPr bwMode="auto">
          <a:xfrm>
            <a:off x="5414962" y="1241823"/>
            <a:ext cx="386954" cy="1163240"/>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6" name="矩形 20"/>
          <p:cNvSpPr>
            <a:spLocks noChangeArrowheads="1"/>
          </p:cNvSpPr>
          <p:nvPr/>
        </p:nvSpPr>
        <p:spPr bwMode="auto">
          <a:xfrm>
            <a:off x="5899548" y="985838"/>
            <a:ext cx="386953"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7" name="矩形 21"/>
          <p:cNvSpPr>
            <a:spLocks noChangeArrowheads="1"/>
          </p:cNvSpPr>
          <p:nvPr/>
        </p:nvSpPr>
        <p:spPr bwMode="auto">
          <a:xfrm>
            <a:off x="7124700" y="1143000"/>
            <a:ext cx="386954" cy="1262063"/>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8" name="矩形 22"/>
          <p:cNvSpPr>
            <a:spLocks noChangeArrowheads="1"/>
          </p:cNvSpPr>
          <p:nvPr/>
        </p:nvSpPr>
        <p:spPr bwMode="auto">
          <a:xfrm>
            <a:off x="7609285" y="866775"/>
            <a:ext cx="386953" cy="1538288"/>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9" name="矩形 23"/>
          <p:cNvSpPr>
            <a:spLocks noChangeArrowheads="1"/>
          </p:cNvSpPr>
          <p:nvPr/>
        </p:nvSpPr>
        <p:spPr bwMode="auto">
          <a:xfrm>
            <a:off x="8092679" y="985838"/>
            <a:ext cx="386953"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cxnSp>
        <p:nvCxnSpPr>
          <p:cNvPr id="15380" name="直接连接符 24"/>
          <p:cNvCxnSpPr>
            <a:cxnSpLocks noChangeShapeType="1"/>
          </p:cNvCxnSpPr>
          <p:nvPr/>
        </p:nvCxnSpPr>
        <p:spPr bwMode="auto">
          <a:xfrm>
            <a:off x="371475"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1" name="直接连接符 25"/>
          <p:cNvCxnSpPr>
            <a:cxnSpLocks noChangeShapeType="1"/>
          </p:cNvCxnSpPr>
          <p:nvPr/>
        </p:nvCxnSpPr>
        <p:spPr bwMode="auto">
          <a:xfrm>
            <a:off x="2564606"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2" name="直接连接符 26"/>
          <p:cNvCxnSpPr>
            <a:cxnSpLocks noChangeShapeType="1"/>
          </p:cNvCxnSpPr>
          <p:nvPr/>
        </p:nvCxnSpPr>
        <p:spPr bwMode="auto">
          <a:xfrm>
            <a:off x="4758928"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cxnSp>
        <p:nvCxnSpPr>
          <p:cNvPr id="15383" name="直接连接符 27"/>
          <p:cNvCxnSpPr>
            <a:cxnSpLocks noChangeShapeType="1"/>
          </p:cNvCxnSpPr>
          <p:nvPr/>
        </p:nvCxnSpPr>
        <p:spPr bwMode="auto">
          <a:xfrm>
            <a:off x="6952060" y="2493169"/>
            <a:ext cx="1700213" cy="0"/>
          </a:xfrm>
          <a:prstGeom prst="line">
            <a:avLst/>
          </a:prstGeom>
          <a:noFill/>
          <a:ln w="12700" cmpd="sng">
            <a:solidFill>
              <a:schemeClr val="bg1">
                <a:alpha val="50000"/>
              </a:schemeClr>
            </a:solidFill>
            <a:round/>
            <a:headEnd/>
            <a:tailEnd/>
          </a:ln>
          <a:extLst>
            <a:ext uri="{909E8E84-426E-40DD-AFC4-6F175D3DCCD1}">
              <a14:hiddenFill xmlns:a14="http://schemas.microsoft.com/office/drawing/2010/main">
                <a:noFill/>
              </a14:hiddenFill>
            </a:ext>
          </a:extLst>
        </p:spPr>
      </p:cxnSp>
      <p:grpSp>
        <p:nvGrpSpPr>
          <p:cNvPr id="15384" name="组合 28"/>
          <p:cNvGrpSpPr>
            <a:grpSpLocks/>
          </p:cNvGrpSpPr>
          <p:nvPr/>
        </p:nvGrpSpPr>
        <p:grpSpPr bwMode="auto">
          <a:xfrm>
            <a:off x="309563" y="2507456"/>
            <a:ext cx="1822847" cy="1317800"/>
            <a:chOff x="0" y="0"/>
            <a:chExt cx="2430702" cy="1755959"/>
          </a:xfrm>
        </p:grpSpPr>
        <p:sp>
          <p:nvSpPr>
            <p:cNvPr id="15385" name="文本框 34"/>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86" name="矩形 36"/>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87" name="组合 31"/>
          <p:cNvGrpSpPr>
            <a:grpSpLocks/>
          </p:cNvGrpSpPr>
          <p:nvPr/>
        </p:nvGrpSpPr>
        <p:grpSpPr bwMode="auto">
          <a:xfrm>
            <a:off x="2488407" y="2507456"/>
            <a:ext cx="1822847" cy="1317800"/>
            <a:chOff x="0" y="0"/>
            <a:chExt cx="2430702" cy="1755959"/>
          </a:xfrm>
        </p:grpSpPr>
        <p:sp>
          <p:nvSpPr>
            <p:cNvPr id="15388" name="文本框 39"/>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89" name="矩形 40"/>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0" name="组合 34"/>
          <p:cNvGrpSpPr>
            <a:grpSpLocks/>
          </p:cNvGrpSpPr>
          <p:nvPr/>
        </p:nvGrpSpPr>
        <p:grpSpPr bwMode="auto">
          <a:xfrm>
            <a:off x="4667251" y="2507456"/>
            <a:ext cx="1822847" cy="1317800"/>
            <a:chOff x="0" y="0"/>
            <a:chExt cx="2430702" cy="1755959"/>
          </a:xfrm>
        </p:grpSpPr>
        <p:sp>
          <p:nvSpPr>
            <p:cNvPr id="15391" name="文本框 42"/>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92" name="矩形 43"/>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3" name="组合 37"/>
          <p:cNvGrpSpPr>
            <a:grpSpLocks/>
          </p:cNvGrpSpPr>
          <p:nvPr/>
        </p:nvGrpSpPr>
        <p:grpSpPr bwMode="auto">
          <a:xfrm>
            <a:off x="6846094" y="2507456"/>
            <a:ext cx="1822847" cy="1317800"/>
            <a:chOff x="0" y="0"/>
            <a:chExt cx="2430702" cy="1755959"/>
          </a:xfrm>
        </p:grpSpPr>
        <p:sp>
          <p:nvSpPr>
            <p:cNvPr id="15394" name="文本框 45"/>
            <p:cNvSpPr txBox="1">
              <a:spLocks noChangeArrowheads="1"/>
            </p:cNvSpPr>
            <p:nvPr/>
          </p:nvSpPr>
          <p:spPr bwMode="auto">
            <a:xfrm>
              <a:off x="278749" y="0"/>
              <a:ext cx="1938243" cy="36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95" name="矩形 46"/>
            <p:cNvSpPr>
              <a:spLocks noChangeArrowheads="1"/>
            </p:cNvSpPr>
            <p:nvPr/>
          </p:nvSpPr>
          <p:spPr bwMode="auto">
            <a:xfrm>
              <a:off x="0" y="279562"/>
              <a:ext cx="2430702" cy="147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6" name="组合 40"/>
          <p:cNvGrpSpPr>
            <a:grpSpLocks/>
          </p:cNvGrpSpPr>
          <p:nvPr/>
        </p:nvGrpSpPr>
        <p:grpSpPr bwMode="auto">
          <a:xfrm>
            <a:off x="0" y="3860006"/>
            <a:ext cx="9144000" cy="985838"/>
            <a:chOff x="0" y="0"/>
            <a:chExt cx="12192000" cy="1314745"/>
          </a:xfrm>
        </p:grpSpPr>
        <p:sp>
          <p:nvSpPr>
            <p:cNvPr id="15397" name="矩形 41"/>
            <p:cNvSpPr>
              <a:spLocks noChangeArrowheads="1"/>
            </p:cNvSpPr>
            <p:nvPr/>
          </p:nvSpPr>
          <p:spPr bwMode="auto">
            <a:xfrm>
              <a:off x="0" y="0"/>
              <a:ext cx="12192000" cy="1314745"/>
            </a:xfrm>
            <a:prstGeom prst="rect">
              <a:avLst/>
            </a:prstGeom>
            <a:solidFill>
              <a:schemeClr val="bg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404040"/>
                </a:solidFill>
              </a:endParaRPr>
            </a:p>
          </p:txBody>
        </p:sp>
        <p:grpSp>
          <p:nvGrpSpPr>
            <p:cNvPr id="15398" name="组合 67"/>
            <p:cNvGrpSpPr>
              <a:grpSpLocks/>
            </p:cNvGrpSpPr>
            <p:nvPr/>
          </p:nvGrpSpPr>
          <p:grpSpPr bwMode="auto">
            <a:xfrm>
              <a:off x="448852" y="168104"/>
              <a:ext cx="11293886" cy="897200"/>
              <a:chOff x="0" y="0"/>
              <a:chExt cx="11293886" cy="897200"/>
            </a:xfrm>
          </p:grpSpPr>
          <p:grpSp>
            <p:nvGrpSpPr>
              <p:cNvPr id="15399" name="组合 43"/>
              <p:cNvGrpSpPr>
                <a:grpSpLocks/>
              </p:cNvGrpSpPr>
              <p:nvPr/>
            </p:nvGrpSpPr>
            <p:grpSpPr bwMode="auto">
              <a:xfrm>
                <a:off x="0" y="0"/>
                <a:ext cx="897200" cy="897200"/>
                <a:chOff x="0" y="0"/>
                <a:chExt cx="897200" cy="897200"/>
              </a:xfrm>
            </p:grpSpPr>
            <p:sp>
              <p:nvSpPr>
                <p:cNvPr id="15400" name="椭圆 59"/>
                <p:cNvSpPr>
                  <a:spLocks noChangeArrowheads="1"/>
                </p:cNvSpPr>
                <p:nvPr/>
              </p:nvSpPr>
              <p:spPr bwMode="auto">
                <a:xfrm>
                  <a:off x="411" y="209"/>
                  <a:ext cx="896937" cy="897139"/>
                </a:xfrm>
                <a:prstGeom prst="ellipse">
                  <a:avLst/>
                </a:prstGeom>
                <a:solidFill>
                  <a:srgbClr val="DCDFE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1" name="Freeform 286"/>
                <p:cNvSpPr>
                  <a:spLocks noEditPoints="1"/>
                </p:cNvSpPr>
                <p:nvPr/>
              </p:nvSpPr>
              <p:spPr bwMode="auto">
                <a:xfrm>
                  <a:off x="282986" y="301902"/>
                  <a:ext cx="331787" cy="293754"/>
                </a:xfrm>
                <a:custGeom>
                  <a:avLst/>
                  <a:gdLst>
                    <a:gd name="T0" fmla="*/ 0 w 94"/>
                    <a:gd name="T1" fmla="*/ 58 h 84"/>
                    <a:gd name="T2" fmla="*/ 24 w 94"/>
                    <a:gd name="T3" fmla="*/ 58 h 84"/>
                    <a:gd name="T4" fmla="*/ 24 w 94"/>
                    <a:gd name="T5" fmla="*/ 84 h 84"/>
                    <a:gd name="T6" fmla="*/ 0 w 94"/>
                    <a:gd name="T7" fmla="*/ 84 h 84"/>
                    <a:gd name="T8" fmla="*/ 0 w 94"/>
                    <a:gd name="T9" fmla="*/ 58 h 84"/>
                    <a:gd name="T10" fmla="*/ 62 w 94"/>
                    <a:gd name="T11" fmla="*/ 7 h 84"/>
                    <a:gd name="T12" fmla="*/ 55 w 94"/>
                    <a:gd name="T13" fmla="*/ 20 h 84"/>
                    <a:gd name="T14" fmla="*/ 48 w 94"/>
                    <a:gd name="T15" fmla="*/ 32 h 84"/>
                    <a:gd name="T16" fmla="*/ 43 w 94"/>
                    <a:gd name="T17" fmla="*/ 24 h 84"/>
                    <a:gd name="T18" fmla="*/ 6 w 94"/>
                    <a:gd name="T19" fmla="*/ 46 h 84"/>
                    <a:gd name="T20" fmla="*/ 1 w 94"/>
                    <a:gd name="T21" fmla="*/ 38 h 84"/>
                    <a:gd name="T22" fmla="*/ 38 w 94"/>
                    <a:gd name="T23" fmla="*/ 16 h 84"/>
                    <a:gd name="T24" fmla="*/ 33 w 94"/>
                    <a:gd name="T25" fmla="*/ 8 h 84"/>
                    <a:gd name="T26" fmla="*/ 47 w 94"/>
                    <a:gd name="T27" fmla="*/ 8 h 84"/>
                    <a:gd name="T28" fmla="*/ 62 w 94"/>
                    <a:gd name="T29" fmla="*/ 7 h 84"/>
                    <a:gd name="T30" fmla="*/ 78 w 94"/>
                    <a:gd name="T31" fmla="*/ 0 h 84"/>
                    <a:gd name="T32" fmla="*/ 68 w 94"/>
                    <a:gd name="T33" fmla="*/ 9 h 84"/>
                    <a:gd name="T34" fmla="*/ 78 w 94"/>
                    <a:gd name="T35" fmla="*/ 19 h 84"/>
                    <a:gd name="T36" fmla="*/ 87 w 94"/>
                    <a:gd name="T37" fmla="*/ 9 h 84"/>
                    <a:gd name="T38" fmla="*/ 78 w 94"/>
                    <a:gd name="T39" fmla="*/ 0 h 84"/>
                    <a:gd name="T40" fmla="*/ 61 w 94"/>
                    <a:gd name="T41" fmla="*/ 46 h 84"/>
                    <a:gd name="T42" fmla="*/ 67 w 94"/>
                    <a:gd name="T43" fmla="*/ 50 h 84"/>
                    <a:gd name="T44" fmla="*/ 66 w 94"/>
                    <a:gd name="T45" fmla="*/ 84 h 84"/>
                    <a:gd name="T46" fmla="*/ 74 w 94"/>
                    <a:gd name="T47" fmla="*/ 84 h 84"/>
                    <a:gd name="T48" fmla="*/ 76 w 94"/>
                    <a:gd name="T49" fmla="*/ 55 h 84"/>
                    <a:gd name="T50" fmla="*/ 79 w 94"/>
                    <a:gd name="T51" fmla="*/ 55 h 84"/>
                    <a:gd name="T52" fmla="*/ 81 w 94"/>
                    <a:gd name="T53" fmla="*/ 84 h 84"/>
                    <a:gd name="T54" fmla="*/ 89 w 94"/>
                    <a:gd name="T55" fmla="*/ 84 h 84"/>
                    <a:gd name="T56" fmla="*/ 88 w 94"/>
                    <a:gd name="T57" fmla="*/ 50 h 84"/>
                    <a:gd name="T58" fmla="*/ 94 w 94"/>
                    <a:gd name="T59" fmla="*/ 46 h 84"/>
                    <a:gd name="T60" fmla="*/ 89 w 94"/>
                    <a:gd name="T61" fmla="*/ 21 h 84"/>
                    <a:gd name="T62" fmla="*/ 66 w 94"/>
                    <a:gd name="T63" fmla="*/ 21 h 84"/>
                    <a:gd name="T64" fmla="*/ 61 w 94"/>
                    <a:gd name="T65" fmla="*/ 46 h 84"/>
                    <a:gd name="T66" fmla="*/ 32 w 94"/>
                    <a:gd name="T67" fmla="*/ 44 h 84"/>
                    <a:gd name="T68" fmla="*/ 32 w 94"/>
                    <a:gd name="T69" fmla="*/ 84 h 84"/>
                    <a:gd name="T70" fmla="*/ 55 w 94"/>
                    <a:gd name="T71" fmla="*/ 84 h 84"/>
                    <a:gd name="T72" fmla="*/ 55 w 94"/>
                    <a:gd name="T73" fmla="*/ 44 h 84"/>
                    <a:gd name="T74" fmla="*/ 32 w 94"/>
                    <a:gd name="T75"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2" name="组合 54"/>
              <p:cNvGrpSpPr>
                <a:grpSpLocks/>
              </p:cNvGrpSpPr>
              <p:nvPr/>
            </p:nvGrpSpPr>
            <p:grpSpPr bwMode="auto">
              <a:xfrm>
                <a:off x="7698336" y="0"/>
                <a:ext cx="897200" cy="897200"/>
                <a:chOff x="0" y="0"/>
                <a:chExt cx="897200" cy="897200"/>
              </a:xfrm>
            </p:grpSpPr>
            <p:sp>
              <p:nvSpPr>
                <p:cNvPr id="15403" name="椭圆 57"/>
                <p:cNvSpPr>
                  <a:spLocks noChangeArrowheads="1"/>
                </p:cNvSpPr>
                <p:nvPr/>
              </p:nvSpPr>
              <p:spPr bwMode="auto">
                <a:xfrm>
                  <a:off x="-138" y="209"/>
                  <a:ext cx="896938" cy="89713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4" name="Freeform 285"/>
                <p:cNvSpPr>
                  <a:spLocks noEditPoints="1"/>
                </p:cNvSpPr>
                <p:nvPr/>
              </p:nvSpPr>
              <p:spPr bwMode="auto">
                <a:xfrm>
                  <a:off x="269737" y="254266"/>
                  <a:ext cx="357188" cy="389025"/>
                </a:xfrm>
                <a:custGeom>
                  <a:avLst/>
                  <a:gdLst>
                    <a:gd name="T0" fmla="*/ 52 w 102"/>
                    <a:gd name="T1" fmla="*/ 0 h 111"/>
                    <a:gd name="T2" fmla="*/ 41 w 102"/>
                    <a:gd name="T3" fmla="*/ 11 h 111"/>
                    <a:gd name="T4" fmla="*/ 52 w 102"/>
                    <a:gd name="T5" fmla="*/ 22 h 111"/>
                    <a:gd name="T6" fmla="*/ 63 w 102"/>
                    <a:gd name="T7" fmla="*/ 11 h 111"/>
                    <a:gd name="T8" fmla="*/ 52 w 102"/>
                    <a:gd name="T9" fmla="*/ 0 h 111"/>
                    <a:gd name="T10" fmla="*/ 6 w 102"/>
                    <a:gd name="T11" fmla="*/ 81 h 111"/>
                    <a:gd name="T12" fmla="*/ 14 w 102"/>
                    <a:gd name="T13" fmla="*/ 77 h 111"/>
                    <a:gd name="T14" fmla="*/ 36 w 102"/>
                    <a:gd name="T15" fmla="*/ 88 h 111"/>
                    <a:gd name="T16" fmla="*/ 31 w 102"/>
                    <a:gd name="T17" fmla="*/ 92 h 111"/>
                    <a:gd name="T18" fmla="*/ 31 w 102"/>
                    <a:gd name="T19" fmla="*/ 93 h 111"/>
                    <a:gd name="T20" fmla="*/ 13 w 102"/>
                    <a:gd name="T21" fmla="*/ 101 h 111"/>
                    <a:gd name="T22" fmla="*/ 6 w 102"/>
                    <a:gd name="T23" fmla="*/ 98 h 111"/>
                    <a:gd name="T24" fmla="*/ 0 w 102"/>
                    <a:gd name="T25" fmla="*/ 111 h 111"/>
                    <a:gd name="T26" fmla="*/ 33 w 102"/>
                    <a:gd name="T27" fmla="*/ 111 h 111"/>
                    <a:gd name="T28" fmla="*/ 24 w 102"/>
                    <a:gd name="T29" fmla="*/ 106 h 111"/>
                    <a:gd name="T30" fmla="*/ 41 w 102"/>
                    <a:gd name="T31" fmla="*/ 98 h 111"/>
                    <a:gd name="T32" fmla="*/ 52 w 102"/>
                    <a:gd name="T33" fmla="*/ 99 h 111"/>
                    <a:gd name="T34" fmla="*/ 60 w 102"/>
                    <a:gd name="T35" fmla="*/ 98 h 111"/>
                    <a:gd name="T36" fmla="*/ 77 w 102"/>
                    <a:gd name="T37" fmla="*/ 106 h 111"/>
                    <a:gd name="T38" fmla="*/ 67 w 102"/>
                    <a:gd name="T39" fmla="*/ 111 h 111"/>
                    <a:gd name="T40" fmla="*/ 101 w 102"/>
                    <a:gd name="T41" fmla="*/ 111 h 111"/>
                    <a:gd name="T42" fmla="*/ 94 w 102"/>
                    <a:gd name="T43" fmla="*/ 98 h 111"/>
                    <a:gd name="T44" fmla="*/ 87 w 102"/>
                    <a:gd name="T45" fmla="*/ 101 h 111"/>
                    <a:gd name="T46" fmla="*/ 71 w 102"/>
                    <a:gd name="T47" fmla="*/ 94 h 111"/>
                    <a:gd name="T48" fmla="*/ 72 w 102"/>
                    <a:gd name="T49" fmla="*/ 92 h 111"/>
                    <a:gd name="T50" fmla="*/ 66 w 102"/>
                    <a:gd name="T51" fmla="*/ 87 h 111"/>
                    <a:gd name="T52" fmla="*/ 88 w 102"/>
                    <a:gd name="T53" fmla="*/ 77 h 111"/>
                    <a:gd name="T54" fmla="*/ 96 w 102"/>
                    <a:gd name="T55" fmla="*/ 81 h 111"/>
                    <a:gd name="T56" fmla="*/ 102 w 102"/>
                    <a:gd name="T57" fmla="*/ 67 h 111"/>
                    <a:gd name="T58" fmla="*/ 68 w 102"/>
                    <a:gd name="T59" fmla="*/ 67 h 111"/>
                    <a:gd name="T60" fmla="*/ 78 w 102"/>
                    <a:gd name="T61" fmla="*/ 72 h 111"/>
                    <a:gd name="T62" fmla="*/ 65 w 102"/>
                    <a:gd name="T63" fmla="*/ 79 h 111"/>
                    <a:gd name="T64" fmla="*/ 64 w 102"/>
                    <a:gd name="T65" fmla="*/ 58 h 111"/>
                    <a:gd name="T66" fmla="*/ 71 w 102"/>
                    <a:gd name="T67" fmla="*/ 53 h 111"/>
                    <a:gd name="T68" fmla="*/ 65 w 102"/>
                    <a:gd name="T69" fmla="*/ 24 h 111"/>
                    <a:gd name="T70" fmla="*/ 53 w 102"/>
                    <a:gd name="T71" fmla="*/ 24 h 111"/>
                    <a:gd name="T72" fmla="*/ 54 w 102"/>
                    <a:gd name="T73" fmla="*/ 26 h 111"/>
                    <a:gd name="T74" fmla="*/ 53 w 102"/>
                    <a:gd name="T75" fmla="*/ 28 h 111"/>
                    <a:gd name="T76" fmla="*/ 56 w 102"/>
                    <a:gd name="T77" fmla="*/ 46 h 111"/>
                    <a:gd name="T78" fmla="*/ 52 w 102"/>
                    <a:gd name="T79" fmla="*/ 50 h 111"/>
                    <a:gd name="T80" fmla="*/ 52 w 102"/>
                    <a:gd name="T81" fmla="*/ 50 h 111"/>
                    <a:gd name="T82" fmla="*/ 52 w 102"/>
                    <a:gd name="T83" fmla="*/ 50 h 111"/>
                    <a:gd name="T84" fmla="*/ 52 w 102"/>
                    <a:gd name="T85" fmla="*/ 50 h 111"/>
                    <a:gd name="T86" fmla="*/ 52 w 102"/>
                    <a:gd name="T87" fmla="*/ 50 h 111"/>
                    <a:gd name="T88" fmla="*/ 48 w 102"/>
                    <a:gd name="T89" fmla="*/ 46 h 111"/>
                    <a:gd name="T90" fmla="*/ 50 w 102"/>
                    <a:gd name="T91" fmla="*/ 28 h 111"/>
                    <a:gd name="T92" fmla="*/ 49 w 102"/>
                    <a:gd name="T93" fmla="*/ 26 h 111"/>
                    <a:gd name="T94" fmla="*/ 50 w 102"/>
                    <a:gd name="T95" fmla="*/ 24 h 111"/>
                    <a:gd name="T96" fmla="*/ 38 w 102"/>
                    <a:gd name="T97" fmla="*/ 24 h 111"/>
                    <a:gd name="T98" fmla="*/ 33 w 102"/>
                    <a:gd name="T99" fmla="*/ 53 h 111"/>
                    <a:gd name="T100" fmla="*/ 40 w 102"/>
                    <a:gd name="T101" fmla="*/ 58 h 111"/>
                    <a:gd name="T102" fmla="*/ 39 w 102"/>
                    <a:gd name="T103" fmla="*/ 79 h 111"/>
                    <a:gd name="T104" fmla="*/ 24 w 102"/>
                    <a:gd name="T105" fmla="*/ 72 h 111"/>
                    <a:gd name="T106" fmla="*/ 34 w 102"/>
                    <a:gd name="T107" fmla="*/ 67 h 111"/>
                    <a:gd name="T108" fmla="*/ 0 w 102"/>
                    <a:gd name="T109" fmla="*/ 67 h 111"/>
                    <a:gd name="T110" fmla="*/ 6 w 102"/>
                    <a:gd name="T111" fmla="*/ 81 h 111"/>
                    <a:gd name="T112" fmla="*/ 52 w 102"/>
                    <a:gd name="T113" fmla="*/ 85 h 111"/>
                    <a:gd name="T114" fmla="*/ 48 w 102"/>
                    <a:gd name="T115" fmla="*/ 85 h 111"/>
                    <a:gd name="T116" fmla="*/ 50 w 102"/>
                    <a:gd name="T117" fmla="*/ 64 h 111"/>
                    <a:gd name="T118" fmla="*/ 54 w 102"/>
                    <a:gd name="T119" fmla="*/ 64 h 111"/>
                    <a:gd name="T120" fmla="*/ 55 w 102"/>
                    <a:gd name="T121" fmla="*/ 85 h 111"/>
                    <a:gd name="T122" fmla="*/ 52 w 102"/>
                    <a:gd name="T123" fmla="*/ 8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5" name="组合 55"/>
              <p:cNvGrpSpPr>
                <a:grpSpLocks/>
              </p:cNvGrpSpPr>
              <p:nvPr/>
            </p:nvGrpSpPr>
            <p:grpSpPr bwMode="auto">
              <a:xfrm>
                <a:off x="3849168" y="0"/>
                <a:ext cx="897200" cy="897200"/>
                <a:chOff x="0" y="0"/>
                <a:chExt cx="897200" cy="897200"/>
              </a:xfrm>
            </p:grpSpPr>
            <p:sp>
              <p:nvSpPr>
                <p:cNvPr id="15406" name="椭圆 55"/>
                <p:cNvSpPr>
                  <a:spLocks noChangeArrowheads="1"/>
                </p:cNvSpPr>
                <p:nvPr/>
              </p:nvSpPr>
              <p:spPr bwMode="auto">
                <a:xfrm>
                  <a:off x="-657" y="209"/>
                  <a:ext cx="898525" cy="897139"/>
                </a:xfrm>
                <a:prstGeom prst="ellipse">
                  <a:avLst/>
                </a:pr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7" name="Freeform 295"/>
                <p:cNvSpPr>
                  <a:spLocks noEditPoints="1"/>
                </p:cNvSpPr>
                <p:nvPr/>
              </p:nvSpPr>
              <p:spPr bwMode="auto">
                <a:xfrm>
                  <a:off x="254930" y="295550"/>
                  <a:ext cx="387350" cy="306457"/>
                </a:xfrm>
                <a:custGeom>
                  <a:avLst/>
                  <a:gdLst>
                    <a:gd name="T0" fmla="*/ 199 w 244"/>
                    <a:gd name="T1" fmla="*/ 31 h 193"/>
                    <a:gd name="T2" fmla="*/ 235 w 244"/>
                    <a:gd name="T3" fmla="*/ 31 h 193"/>
                    <a:gd name="T4" fmla="*/ 244 w 244"/>
                    <a:gd name="T5" fmla="*/ 42 h 193"/>
                    <a:gd name="T6" fmla="*/ 244 w 244"/>
                    <a:gd name="T7" fmla="*/ 137 h 193"/>
                    <a:gd name="T8" fmla="*/ 235 w 244"/>
                    <a:gd name="T9" fmla="*/ 146 h 193"/>
                    <a:gd name="T10" fmla="*/ 91 w 244"/>
                    <a:gd name="T11" fmla="*/ 146 h 193"/>
                    <a:gd name="T12" fmla="*/ 82 w 244"/>
                    <a:gd name="T13" fmla="*/ 137 h 193"/>
                    <a:gd name="T14" fmla="*/ 82 w 244"/>
                    <a:gd name="T15" fmla="*/ 42 h 193"/>
                    <a:gd name="T16" fmla="*/ 84 w 244"/>
                    <a:gd name="T17" fmla="*/ 38 h 193"/>
                    <a:gd name="T18" fmla="*/ 64 w 244"/>
                    <a:gd name="T19" fmla="*/ 38 h 193"/>
                    <a:gd name="T20" fmla="*/ 60 w 244"/>
                    <a:gd name="T21" fmla="*/ 24 h 193"/>
                    <a:gd name="T22" fmla="*/ 197 w 244"/>
                    <a:gd name="T23" fmla="*/ 24 h 193"/>
                    <a:gd name="T24" fmla="*/ 199 w 244"/>
                    <a:gd name="T25" fmla="*/ 31 h 193"/>
                    <a:gd name="T26" fmla="*/ 0 w 244"/>
                    <a:gd name="T27" fmla="*/ 66 h 193"/>
                    <a:gd name="T28" fmla="*/ 46 w 244"/>
                    <a:gd name="T29" fmla="*/ 66 h 193"/>
                    <a:gd name="T30" fmla="*/ 51 w 244"/>
                    <a:gd name="T31" fmla="*/ 80 h 193"/>
                    <a:gd name="T32" fmla="*/ 4 w 244"/>
                    <a:gd name="T33" fmla="*/ 80 h 193"/>
                    <a:gd name="T34" fmla="*/ 0 w 244"/>
                    <a:gd name="T35" fmla="*/ 66 h 193"/>
                    <a:gd name="T36" fmla="*/ 0 w 244"/>
                    <a:gd name="T37" fmla="*/ 111 h 193"/>
                    <a:gd name="T38" fmla="*/ 2 w 244"/>
                    <a:gd name="T39" fmla="*/ 120 h 193"/>
                    <a:gd name="T40" fmla="*/ 73 w 244"/>
                    <a:gd name="T41" fmla="*/ 120 h 193"/>
                    <a:gd name="T42" fmla="*/ 71 w 244"/>
                    <a:gd name="T43" fmla="*/ 111 h 193"/>
                    <a:gd name="T44" fmla="*/ 0 w 244"/>
                    <a:gd name="T45" fmla="*/ 111 h 193"/>
                    <a:gd name="T46" fmla="*/ 75 w 244"/>
                    <a:gd name="T47" fmla="*/ 186 h 193"/>
                    <a:gd name="T48" fmla="*/ 146 w 244"/>
                    <a:gd name="T49" fmla="*/ 186 h 193"/>
                    <a:gd name="T50" fmla="*/ 148 w 244"/>
                    <a:gd name="T51" fmla="*/ 193 h 193"/>
                    <a:gd name="T52" fmla="*/ 77 w 244"/>
                    <a:gd name="T53" fmla="*/ 193 h 193"/>
                    <a:gd name="T54" fmla="*/ 75 w 244"/>
                    <a:gd name="T55" fmla="*/ 186 h 193"/>
                    <a:gd name="T56" fmla="*/ 6 w 244"/>
                    <a:gd name="T57" fmla="*/ 164 h 193"/>
                    <a:gd name="T58" fmla="*/ 142 w 244"/>
                    <a:gd name="T59" fmla="*/ 164 h 193"/>
                    <a:gd name="T60" fmla="*/ 146 w 244"/>
                    <a:gd name="T61" fmla="*/ 177 h 193"/>
                    <a:gd name="T62" fmla="*/ 9 w 244"/>
                    <a:gd name="T63" fmla="*/ 177 h 193"/>
                    <a:gd name="T64" fmla="*/ 6 w 244"/>
                    <a:gd name="T65" fmla="*/ 164 h 193"/>
                    <a:gd name="T66" fmla="*/ 9 w 244"/>
                    <a:gd name="T67" fmla="*/ 0 h 193"/>
                    <a:gd name="T68" fmla="*/ 146 w 244"/>
                    <a:gd name="T69" fmla="*/ 0 h 193"/>
                    <a:gd name="T70" fmla="*/ 151 w 244"/>
                    <a:gd name="T71" fmla="*/ 15 h 193"/>
                    <a:gd name="T72" fmla="*/ 13 w 244"/>
                    <a:gd name="T73" fmla="*/ 15 h 193"/>
                    <a:gd name="T74" fmla="*/ 9 w 244"/>
                    <a:gd name="T75" fmla="*/ 0 h 193"/>
                    <a:gd name="T76" fmla="*/ 208 w 244"/>
                    <a:gd name="T77" fmla="*/ 126 h 193"/>
                    <a:gd name="T78" fmla="*/ 177 w 244"/>
                    <a:gd name="T79" fmla="*/ 102 h 193"/>
                    <a:gd name="T80" fmla="*/ 168 w 244"/>
                    <a:gd name="T81" fmla="*/ 109 h 193"/>
                    <a:gd name="T82" fmla="*/ 162 w 244"/>
                    <a:gd name="T83" fmla="*/ 113 h 193"/>
                    <a:gd name="T84" fmla="*/ 157 w 244"/>
                    <a:gd name="T85" fmla="*/ 109 h 193"/>
                    <a:gd name="T86" fmla="*/ 148 w 244"/>
                    <a:gd name="T87" fmla="*/ 102 h 193"/>
                    <a:gd name="T88" fmla="*/ 115 w 244"/>
                    <a:gd name="T89" fmla="*/ 126 h 193"/>
                    <a:gd name="T90" fmla="*/ 208 w 244"/>
                    <a:gd name="T91" fmla="*/ 126 h 193"/>
                    <a:gd name="T92" fmla="*/ 100 w 244"/>
                    <a:gd name="T93" fmla="*/ 118 h 193"/>
                    <a:gd name="T94" fmla="*/ 133 w 244"/>
                    <a:gd name="T95" fmla="*/ 89 h 193"/>
                    <a:gd name="T96" fmla="*/ 100 w 244"/>
                    <a:gd name="T97" fmla="*/ 62 h 193"/>
                    <a:gd name="T98" fmla="*/ 100 w 244"/>
                    <a:gd name="T99" fmla="*/ 118 h 193"/>
                    <a:gd name="T100" fmla="*/ 115 w 244"/>
                    <a:gd name="T101" fmla="*/ 51 h 193"/>
                    <a:gd name="T102" fmla="*/ 162 w 244"/>
                    <a:gd name="T103" fmla="*/ 89 h 193"/>
                    <a:gd name="T104" fmla="*/ 208 w 244"/>
                    <a:gd name="T105" fmla="*/ 51 h 193"/>
                    <a:gd name="T106" fmla="*/ 115 w 244"/>
                    <a:gd name="T107" fmla="*/ 51 h 193"/>
                    <a:gd name="T108" fmla="*/ 224 w 244"/>
                    <a:gd name="T109" fmla="*/ 62 h 193"/>
                    <a:gd name="T110" fmla="*/ 191 w 244"/>
                    <a:gd name="T111" fmla="*/ 89 h 193"/>
                    <a:gd name="T112" fmla="*/ 224 w 244"/>
                    <a:gd name="T113" fmla="*/ 118 h 193"/>
                    <a:gd name="T114" fmla="*/ 224 w 244"/>
                    <a:gd name="T115"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 h="193">
                      <a:moveTo>
                        <a:pt x="199" y="31"/>
                      </a:moveTo>
                      <a:lnTo>
                        <a:pt x="235" y="31"/>
                      </a:lnTo>
                      <a:lnTo>
                        <a:pt x="244" y="42"/>
                      </a:lnTo>
                      <a:lnTo>
                        <a:pt x="244" y="137"/>
                      </a:lnTo>
                      <a:lnTo>
                        <a:pt x="235" y="146"/>
                      </a:lnTo>
                      <a:lnTo>
                        <a:pt x="91" y="146"/>
                      </a:lnTo>
                      <a:lnTo>
                        <a:pt x="82" y="137"/>
                      </a:lnTo>
                      <a:lnTo>
                        <a:pt x="82" y="42"/>
                      </a:lnTo>
                      <a:lnTo>
                        <a:pt x="84" y="38"/>
                      </a:lnTo>
                      <a:lnTo>
                        <a:pt x="64" y="38"/>
                      </a:lnTo>
                      <a:lnTo>
                        <a:pt x="60" y="24"/>
                      </a:lnTo>
                      <a:lnTo>
                        <a:pt x="197" y="24"/>
                      </a:lnTo>
                      <a:lnTo>
                        <a:pt x="199" y="31"/>
                      </a:lnTo>
                      <a:close/>
                      <a:moveTo>
                        <a:pt x="0" y="66"/>
                      </a:moveTo>
                      <a:lnTo>
                        <a:pt x="46" y="66"/>
                      </a:lnTo>
                      <a:lnTo>
                        <a:pt x="51" y="80"/>
                      </a:lnTo>
                      <a:lnTo>
                        <a:pt x="4" y="80"/>
                      </a:lnTo>
                      <a:lnTo>
                        <a:pt x="0" y="66"/>
                      </a:lnTo>
                      <a:close/>
                      <a:moveTo>
                        <a:pt x="0" y="111"/>
                      </a:moveTo>
                      <a:lnTo>
                        <a:pt x="2" y="120"/>
                      </a:lnTo>
                      <a:lnTo>
                        <a:pt x="73" y="120"/>
                      </a:lnTo>
                      <a:lnTo>
                        <a:pt x="71" y="111"/>
                      </a:lnTo>
                      <a:lnTo>
                        <a:pt x="0" y="111"/>
                      </a:lnTo>
                      <a:close/>
                      <a:moveTo>
                        <a:pt x="75" y="186"/>
                      </a:moveTo>
                      <a:lnTo>
                        <a:pt x="146" y="186"/>
                      </a:lnTo>
                      <a:lnTo>
                        <a:pt x="148" y="193"/>
                      </a:lnTo>
                      <a:lnTo>
                        <a:pt x="77" y="193"/>
                      </a:lnTo>
                      <a:lnTo>
                        <a:pt x="75" y="186"/>
                      </a:lnTo>
                      <a:close/>
                      <a:moveTo>
                        <a:pt x="6" y="164"/>
                      </a:moveTo>
                      <a:lnTo>
                        <a:pt x="142" y="164"/>
                      </a:lnTo>
                      <a:lnTo>
                        <a:pt x="146" y="177"/>
                      </a:lnTo>
                      <a:lnTo>
                        <a:pt x="9" y="177"/>
                      </a:lnTo>
                      <a:lnTo>
                        <a:pt x="6" y="164"/>
                      </a:lnTo>
                      <a:close/>
                      <a:moveTo>
                        <a:pt x="9" y="0"/>
                      </a:moveTo>
                      <a:lnTo>
                        <a:pt x="146" y="0"/>
                      </a:lnTo>
                      <a:lnTo>
                        <a:pt x="151" y="15"/>
                      </a:lnTo>
                      <a:lnTo>
                        <a:pt x="13" y="15"/>
                      </a:lnTo>
                      <a:lnTo>
                        <a:pt x="9" y="0"/>
                      </a:lnTo>
                      <a:close/>
                      <a:moveTo>
                        <a:pt x="208" y="126"/>
                      </a:moveTo>
                      <a:lnTo>
                        <a:pt x="177" y="102"/>
                      </a:lnTo>
                      <a:lnTo>
                        <a:pt x="168" y="109"/>
                      </a:lnTo>
                      <a:lnTo>
                        <a:pt x="162" y="113"/>
                      </a:lnTo>
                      <a:lnTo>
                        <a:pt x="157" y="109"/>
                      </a:lnTo>
                      <a:lnTo>
                        <a:pt x="148" y="102"/>
                      </a:lnTo>
                      <a:lnTo>
                        <a:pt x="115" y="126"/>
                      </a:lnTo>
                      <a:lnTo>
                        <a:pt x="208" y="126"/>
                      </a:lnTo>
                      <a:close/>
                      <a:moveTo>
                        <a:pt x="100" y="118"/>
                      </a:moveTo>
                      <a:lnTo>
                        <a:pt x="133" y="89"/>
                      </a:lnTo>
                      <a:lnTo>
                        <a:pt x="100" y="62"/>
                      </a:lnTo>
                      <a:lnTo>
                        <a:pt x="100" y="118"/>
                      </a:lnTo>
                      <a:close/>
                      <a:moveTo>
                        <a:pt x="115" y="51"/>
                      </a:moveTo>
                      <a:lnTo>
                        <a:pt x="162" y="89"/>
                      </a:lnTo>
                      <a:lnTo>
                        <a:pt x="208" y="51"/>
                      </a:lnTo>
                      <a:lnTo>
                        <a:pt x="115" y="51"/>
                      </a:lnTo>
                      <a:close/>
                      <a:moveTo>
                        <a:pt x="224" y="62"/>
                      </a:moveTo>
                      <a:lnTo>
                        <a:pt x="191" y="89"/>
                      </a:lnTo>
                      <a:lnTo>
                        <a:pt x="224" y="118"/>
                      </a:lnTo>
                      <a:lnTo>
                        <a:pt x="224"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8" name="组合 60"/>
              <p:cNvGrpSpPr>
                <a:grpSpLocks/>
              </p:cNvGrpSpPr>
              <p:nvPr/>
            </p:nvGrpSpPr>
            <p:grpSpPr bwMode="auto">
              <a:xfrm>
                <a:off x="911636" y="35142"/>
                <a:ext cx="2679700" cy="858633"/>
                <a:chOff x="61" y="204"/>
                <a:chExt cx="2679700" cy="858633"/>
              </a:xfrm>
            </p:grpSpPr>
            <p:sp>
              <p:nvSpPr>
                <p:cNvPr id="15409" name="文本框 57"/>
                <p:cNvSpPr txBox="1">
                  <a:spLocks noChangeArrowheads="1"/>
                </p:cNvSpPr>
                <p:nvPr/>
              </p:nvSpPr>
              <p:spPr bwMode="auto">
                <a:xfrm>
                  <a:off x="61" y="204"/>
                  <a:ext cx="1731671"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0" name="矩形 59"/>
                <p:cNvSpPr>
                  <a:spLocks noChangeArrowheads="1"/>
                </p:cNvSpPr>
                <p:nvPr/>
              </p:nvSpPr>
              <p:spPr bwMode="auto">
                <a:xfrm>
                  <a:off x="61" y="243146"/>
                  <a:ext cx="2679700" cy="61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nvGrpSpPr>
              <p:cNvPr id="15411" name="组合 61"/>
              <p:cNvGrpSpPr>
                <a:grpSpLocks/>
              </p:cNvGrpSpPr>
              <p:nvPr/>
            </p:nvGrpSpPr>
            <p:grpSpPr bwMode="auto">
              <a:xfrm>
                <a:off x="4781961" y="35142"/>
                <a:ext cx="2679700" cy="858633"/>
                <a:chOff x="-147" y="204"/>
                <a:chExt cx="2679700" cy="858633"/>
              </a:xfrm>
            </p:grpSpPr>
            <p:sp>
              <p:nvSpPr>
                <p:cNvPr id="15412" name="文本框 62"/>
                <p:cNvSpPr txBox="1">
                  <a:spLocks noChangeArrowheads="1"/>
                </p:cNvSpPr>
                <p:nvPr/>
              </p:nvSpPr>
              <p:spPr bwMode="auto">
                <a:xfrm>
                  <a:off x="-147" y="204"/>
                  <a:ext cx="1731671"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3" name="矩形 63"/>
                <p:cNvSpPr>
                  <a:spLocks noChangeArrowheads="1"/>
                </p:cNvSpPr>
                <p:nvPr/>
              </p:nvSpPr>
              <p:spPr bwMode="auto">
                <a:xfrm>
                  <a:off x="-147" y="243146"/>
                  <a:ext cx="2679700" cy="61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nvGrpSpPr>
              <p:cNvPr id="15414" name="组合 64"/>
              <p:cNvGrpSpPr>
                <a:grpSpLocks/>
              </p:cNvGrpSpPr>
              <p:nvPr/>
            </p:nvGrpSpPr>
            <p:grpSpPr bwMode="auto">
              <a:xfrm>
                <a:off x="8614186" y="35142"/>
                <a:ext cx="2679700" cy="858633"/>
                <a:chOff x="-507" y="204"/>
                <a:chExt cx="2679700" cy="858633"/>
              </a:xfrm>
            </p:grpSpPr>
            <p:sp>
              <p:nvSpPr>
                <p:cNvPr id="15415" name="文本框 65"/>
                <p:cNvSpPr txBox="1">
                  <a:spLocks noChangeArrowheads="1"/>
                </p:cNvSpPr>
                <p:nvPr/>
              </p:nvSpPr>
              <p:spPr bwMode="auto">
                <a:xfrm>
                  <a:off x="-507" y="204"/>
                  <a:ext cx="1731671" cy="33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6" name="矩形 66"/>
                <p:cNvSpPr>
                  <a:spLocks noChangeArrowheads="1"/>
                </p:cNvSpPr>
                <p:nvPr/>
              </p:nvSpPr>
              <p:spPr bwMode="auto">
                <a:xfrm>
                  <a:off x="-507" y="243146"/>
                  <a:ext cx="2679700" cy="615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grpSp>
    </p:spTree>
    <p:extLst>
      <p:ext uri="{BB962C8B-B14F-4D97-AF65-F5344CB8AC3E}">
        <p14:creationId xmlns:p14="http://schemas.microsoft.com/office/powerpoint/2010/main" val="159907822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368"/>
                                        </p:tgtEl>
                                        <p:attrNameLst>
                                          <p:attrName>style.visibility</p:attrName>
                                        </p:attrNameLst>
                                      </p:cBhvr>
                                      <p:to>
                                        <p:strVal val="visible"/>
                                      </p:to>
                                    </p:set>
                                    <p:animEffect transition="in" filter="wipe(down)">
                                      <p:cBhvr>
                                        <p:cTn id="7" dur="500"/>
                                        <p:tgtEl>
                                          <p:spTgt spid="1536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371"/>
                                        </p:tgtEl>
                                        <p:attrNameLst>
                                          <p:attrName>style.visibility</p:attrName>
                                        </p:attrNameLst>
                                      </p:cBhvr>
                                      <p:to>
                                        <p:strVal val="visible"/>
                                      </p:to>
                                    </p:set>
                                    <p:animEffect transition="in" filter="wipe(down)">
                                      <p:cBhvr>
                                        <p:cTn id="10" dur="500"/>
                                        <p:tgtEl>
                                          <p:spTgt spid="1537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374"/>
                                        </p:tgtEl>
                                        <p:attrNameLst>
                                          <p:attrName>style.visibility</p:attrName>
                                        </p:attrNameLst>
                                      </p:cBhvr>
                                      <p:to>
                                        <p:strVal val="visible"/>
                                      </p:to>
                                    </p:set>
                                    <p:animEffect transition="in" filter="wipe(down)">
                                      <p:cBhvr>
                                        <p:cTn id="13" dur="500"/>
                                        <p:tgtEl>
                                          <p:spTgt spid="1537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5377"/>
                                        </p:tgtEl>
                                        <p:attrNameLst>
                                          <p:attrName>style.visibility</p:attrName>
                                        </p:attrNameLst>
                                      </p:cBhvr>
                                      <p:to>
                                        <p:strVal val="visible"/>
                                      </p:to>
                                    </p:set>
                                    <p:animEffect transition="in" filter="wipe(down)">
                                      <p:cBhvr>
                                        <p:cTn id="16" dur="500"/>
                                        <p:tgtEl>
                                          <p:spTgt spid="15377"/>
                                        </p:tgtEl>
                                      </p:cBhvr>
                                    </p:animEffect>
                                  </p:childTnLst>
                                </p:cTn>
                              </p:par>
                              <p:par>
                                <p:cTn id="17" presetID="22" presetClass="entr" presetSubtype="4" fill="hold" grpId="0" nodeType="withEffect">
                                  <p:stCondLst>
                                    <p:cond delay="250"/>
                                  </p:stCondLst>
                                  <p:childTnLst>
                                    <p:set>
                                      <p:cBhvr>
                                        <p:cTn id="18" dur="1" fill="hold">
                                          <p:stCondLst>
                                            <p:cond delay="0"/>
                                          </p:stCondLst>
                                        </p:cTn>
                                        <p:tgtEl>
                                          <p:spTgt spid="15369"/>
                                        </p:tgtEl>
                                        <p:attrNameLst>
                                          <p:attrName>style.visibility</p:attrName>
                                        </p:attrNameLst>
                                      </p:cBhvr>
                                      <p:to>
                                        <p:strVal val="visible"/>
                                      </p:to>
                                    </p:set>
                                    <p:animEffect transition="in" filter="wipe(down)">
                                      <p:cBhvr>
                                        <p:cTn id="19" dur="500"/>
                                        <p:tgtEl>
                                          <p:spTgt spid="15369"/>
                                        </p:tgtEl>
                                      </p:cBhvr>
                                    </p:animEffect>
                                  </p:childTnLst>
                                </p:cTn>
                              </p:par>
                              <p:par>
                                <p:cTn id="20" presetID="22" presetClass="entr" presetSubtype="4" fill="hold" grpId="0" nodeType="withEffect">
                                  <p:stCondLst>
                                    <p:cond delay="250"/>
                                  </p:stCondLst>
                                  <p:childTnLst>
                                    <p:set>
                                      <p:cBhvr>
                                        <p:cTn id="21" dur="1" fill="hold">
                                          <p:stCondLst>
                                            <p:cond delay="0"/>
                                          </p:stCondLst>
                                        </p:cTn>
                                        <p:tgtEl>
                                          <p:spTgt spid="15372"/>
                                        </p:tgtEl>
                                        <p:attrNameLst>
                                          <p:attrName>style.visibility</p:attrName>
                                        </p:attrNameLst>
                                      </p:cBhvr>
                                      <p:to>
                                        <p:strVal val="visible"/>
                                      </p:to>
                                    </p:set>
                                    <p:animEffect transition="in" filter="wipe(down)">
                                      <p:cBhvr>
                                        <p:cTn id="22" dur="500"/>
                                        <p:tgtEl>
                                          <p:spTgt spid="15372"/>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5375"/>
                                        </p:tgtEl>
                                        <p:attrNameLst>
                                          <p:attrName>style.visibility</p:attrName>
                                        </p:attrNameLst>
                                      </p:cBhvr>
                                      <p:to>
                                        <p:strVal val="visible"/>
                                      </p:to>
                                    </p:set>
                                    <p:animEffect transition="in" filter="wipe(down)">
                                      <p:cBhvr>
                                        <p:cTn id="25" dur="500"/>
                                        <p:tgtEl>
                                          <p:spTgt spid="15375"/>
                                        </p:tgtEl>
                                      </p:cBhvr>
                                    </p:animEffect>
                                  </p:childTnLst>
                                </p:cTn>
                              </p:par>
                              <p:par>
                                <p:cTn id="26" presetID="22" presetClass="entr" presetSubtype="4" fill="hold" grpId="0" nodeType="withEffect">
                                  <p:stCondLst>
                                    <p:cond delay="250"/>
                                  </p:stCondLst>
                                  <p:childTnLst>
                                    <p:set>
                                      <p:cBhvr>
                                        <p:cTn id="27" dur="1" fill="hold">
                                          <p:stCondLst>
                                            <p:cond delay="0"/>
                                          </p:stCondLst>
                                        </p:cTn>
                                        <p:tgtEl>
                                          <p:spTgt spid="15378"/>
                                        </p:tgtEl>
                                        <p:attrNameLst>
                                          <p:attrName>style.visibility</p:attrName>
                                        </p:attrNameLst>
                                      </p:cBhvr>
                                      <p:to>
                                        <p:strVal val="visible"/>
                                      </p:to>
                                    </p:set>
                                    <p:animEffect transition="in" filter="wipe(down)">
                                      <p:cBhvr>
                                        <p:cTn id="28" dur="500"/>
                                        <p:tgtEl>
                                          <p:spTgt spid="15378"/>
                                        </p:tgtEl>
                                      </p:cBhvr>
                                    </p:animEffect>
                                  </p:childTnLst>
                                </p:cTn>
                              </p:par>
                              <p:par>
                                <p:cTn id="29" presetID="22" presetClass="entr" presetSubtype="4" fill="hold" grpId="0" nodeType="withEffect">
                                  <p:stCondLst>
                                    <p:cond delay="500"/>
                                  </p:stCondLst>
                                  <p:childTnLst>
                                    <p:set>
                                      <p:cBhvr>
                                        <p:cTn id="30" dur="1" fill="hold">
                                          <p:stCondLst>
                                            <p:cond delay="0"/>
                                          </p:stCondLst>
                                        </p:cTn>
                                        <p:tgtEl>
                                          <p:spTgt spid="15370"/>
                                        </p:tgtEl>
                                        <p:attrNameLst>
                                          <p:attrName>style.visibility</p:attrName>
                                        </p:attrNameLst>
                                      </p:cBhvr>
                                      <p:to>
                                        <p:strVal val="visible"/>
                                      </p:to>
                                    </p:set>
                                    <p:animEffect transition="in" filter="wipe(down)">
                                      <p:cBhvr>
                                        <p:cTn id="31" dur="500"/>
                                        <p:tgtEl>
                                          <p:spTgt spid="15370"/>
                                        </p:tgtEl>
                                      </p:cBhvr>
                                    </p:animEffect>
                                  </p:childTnLst>
                                </p:cTn>
                              </p:par>
                              <p:par>
                                <p:cTn id="32" presetID="22" presetClass="entr" presetSubtype="4" fill="hold" grpId="0" nodeType="withEffect">
                                  <p:stCondLst>
                                    <p:cond delay="500"/>
                                  </p:stCondLst>
                                  <p:childTnLst>
                                    <p:set>
                                      <p:cBhvr>
                                        <p:cTn id="33" dur="1" fill="hold">
                                          <p:stCondLst>
                                            <p:cond delay="0"/>
                                          </p:stCondLst>
                                        </p:cTn>
                                        <p:tgtEl>
                                          <p:spTgt spid="15373"/>
                                        </p:tgtEl>
                                        <p:attrNameLst>
                                          <p:attrName>style.visibility</p:attrName>
                                        </p:attrNameLst>
                                      </p:cBhvr>
                                      <p:to>
                                        <p:strVal val="visible"/>
                                      </p:to>
                                    </p:set>
                                    <p:animEffect transition="in" filter="wipe(down)">
                                      <p:cBhvr>
                                        <p:cTn id="34" dur="500"/>
                                        <p:tgtEl>
                                          <p:spTgt spid="15373"/>
                                        </p:tgtEl>
                                      </p:cBhvr>
                                    </p:animEffect>
                                  </p:childTnLst>
                                </p:cTn>
                              </p:par>
                              <p:par>
                                <p:cTn id="35" presetID="22" presetClass="entr" presetSubtype="4" fill="hold" grpId="0" nodeType="withEffect">
                                  <p:stCondLst>
                                    <p:cond delay="500"/>
                                  </p:stCondLst>
                                  <p:childTnLst>
                                    <p:set>
                                      <p:cBhvr>
                                        <p:cTn id="36" dur="1" fill="hold">
                                          <p:stCondLst>
                                            <p:cond delay="0"/>
                                          </p:stCondLst>
                                        </p:cTn>
                                        <p:tgtEl>
                                          <p:spTgt spid="15376"/>
                                        </p:tgtEl>
                                        <p:attrNameLst>
                                          <p:attrName>style.visibility</p:attrName>
                                        </p:attrNameLst>
                                      </p:cBhvr>
                                      <p:to>
                                        <p:strVal val="visible"/>
                                      </p:to>
                                    </p:set>
                                    <p:animEffect transition="in" filter="wipe(down)">
                                      <p:cBhvr>
                                        <p:cTn id="37" dur="500"/>
                                        <p:tgtEl>
                                          <p:spTgt spid="15376"/>
                                        </p:tgtEl>
                                      </p:cBhvr>
                                    </p:animEffect>
                                  </p:childTnLst>
                                </p:cTn>
                              </p:par>
                              <p:par>
                                <p:cTn id="38" presetID="22" presetClass="entr" presetSubtype="4" fill="hold" grpId="0" nodeType="withEffect">
                                  <p:stCondLst>
                                    <p:cond delay="500"/>
                                  </p:stCondLst>
                                  <p:childTnLst>
                                    <p:set>
                                      <p:cBhvr>
                                        <p:cTn id="39" dur="1" fill="hold">
                                          <p:stCondLst>
                                            <p:cond delay="0"/>
                                          </p:stCondLst>
                                        </p:cTn>
                                        <p:tgtEl>
                                          <p:spTgt spid="15379"/>
                                        </p:tgtEl>
                                        <p:attrNameLst>
                                          <p:attrName>style.visibility</p:attrName>
                                        </p:attrNameLst>
                                      </p:cBhvr>
                                      <p:to>
                                        <p:strVal val="visible"/>
                                      </p:to>
                                    </p:set>
                                    <p:animEffect transition="in" filter="wipe(down)">
                                      <p:cBhvr>
                                        <p:cTn id="40" dur="500"/>
                                        <p:tgtEl>
                                          <p:spTgt spid="15379"/>
                                        </p:tgtEl>
                                      </p:cBhvr>
                                    </p:animEffect>
                                  </p:childTnLst>
                                </p:cTn>
                              </p:par>
                            </p:childTnLst>
                          </p:cTn>
                        </p:par>
                        <p:par>
                          <p:cTn id="41" fill="hold" nodeType="afterGroup">
                            <p:stCondLst>
                              <p:cond delay="1000"/>
                            </p:stCondLst>
                            <p:childTnLst>
                              <p:par>
                                <p:cTn id="42" presetID="16" presetClass="entr" presetSubtype="37" fill="hold" nodeType="afterEffect">
                                  <p:stCondLst>
                                    <p:cond delay="0"/>
                                  </p:stCondLst>
                                  <p:childTnLst>
                                    <p:set>
                                      <p:cBhvr>
                                        <p:cTn id="43" dur="1" fill="hold">
                                          <p:stCondLst>
                                            <p:cond delay="0"/>
                                          </p:stCondLst>
                                        </p:cTn>
                                        <p:tgtEl>
                                          <p:spTgt spid="15380"/>
                                        </p:tgtEl>
                                        <p:attrNameLst>
                                          <p:attrName>style.visibility</p:attrName>
                                        </p:attrNameLst>
                                      </p:cBhvr>
                                      <p:to>
                                        <p:strVal val="visible"/>
                                      </p:to>
                                    </p:set>
                                    <p:animEffect transition="in" filter="barn(outVertical)">
                                      <p:cBhvr>
                                        <p:cTn id="44" dur="500"/>
                                        <p:tgtEl>
                                          <p:spTgt spid="15380"/>
                                        </p:tgtEl>
                                      </p:cBhvr>
                                    </p:animEffect>
                                  </p:childTnLst>
                                </p:cTn>
                              </p:par>
                              <p:par>
                                <p:cTn id="45" presetID="16" presetClass="entr" presetSubtype="37" fill="hold" nodeType="withEffect">
                                  <p:stCondLst>
                                    <p:cond delay="0"/>
                                  </p:stCondLst>
                                  <p:childTnLst>
                                    <p:set>
                                      <p:cBhvr>
                                        <p:cTn id="46" dur="1" fill="hold">
                                          <p:stCondLst>
                                            <p:cond delay="0"/>
                                          </p:stCondLst>
                                        </p:cTn>
                                        <p:tgtEl>
                                          <p:spTgt spid="15381"/>
                                        </p:tgtEl>
                                        <p:attrNameLst>
                                          <p:attrName>style.visibility</p:attrName>
                                        </p:attrNameLst>
                                      </p:cBhvr>
                                      <p:to>
                                        <p:strVal val="visible"/>
                                      </p:to>
                                    </p:set>
                                    <p:animEffect transition="in" filter="barn(outVertical)">
                                      <p:cBhvr>
                                        <p:cTn id="47" dur="500"/>
                                        <p:tgtEl>
                                          <p:spTgt spid="15381"/>
                                        </p:tgtEl>
                                      </p:cBhvr>
                                    </p:animEffect>
                                  </p:childTnLst>
                                </p:cTn>
                              </p:par>
                              <p:par>
                                <p:cTn id="48" presetID="16" presetClass="entr" presetSubtype="37" fill="hold" nodeType="withEffect">
                                  <p:stCondLst>
                                    <p:cond delay="0"/>
                                  </p:stCondLst>
                                  <p:childTnLst>
                                    <p:set>
                                      <p:cBhvr>
                                        <p:cTn id="49" dur="1" fill="hold">
                                          <p:stCondLst>
                                            <p:cond delay="0"/>
                                          </p:stCondLst>
                                        </p:cTn>
                                        <p:tgtEl>
                                          <p:spTgt spid="15382"/>
                                        </p:tgtEl>
                                        <p:attrNameLst>
                                          <p:attrName>style.visibility</p:attrName>
                                        </p:attrNameLst>
                                      </p:cBhvr>
                                      <p:to>
                                        <p:strVal val="visible"/>
                                      </p:to>
                                    </p:set>
                                    <p:animEffect transition="in" filter="barn(outVertical)">
                                      <p:cBhvr>
                                        <p:cTn id="50" dur="500"/>
                                        <p:tgtEl>
                                          <p:spTgt spid="15382"/>
                                        </p:tgtEl>
                                      </p:cBhvr>
                                    </p:animEffect>
                                  </p:childTnLst>
                                </p:cTn>
                              </p:par>
                              <p:par>
                                <p:cTn id="51" presetID="16" presetClass="entr" presetSubtype="37" fill="hold" nodeType="withEffect">
                                  <p:stCondLst>
                                    <p:cond delay="0"/>
                                  </p:stCondLst>
                                  <p:childTnLst>
                                    <p:set>
                                      <p:cBhvr>
                                        <p:cTn id="52" dur="1" fill="hold">
                                          <p:stCondLst>
                                            <p:cond delay="0"/>
                                          </p:stCondLst>
                                        </p:cTn>
                                        <p:tgtEl>
                                          <p:spTgt spid="15383"/>
                                        </p:tgtEl>
                                        <p:attrNameLst>
                                          <p:attrName>style.visibility</p:attrName>
                                        </p:attrNameLst>
                                      </p:cBhvr>
                                      <p:to>
                                        <p:strVal val="visible"/>
                                      </p:to>
                                    </p:set>
                                    <p:animEffect transition="in" filter="barn(outVertical)">
                                      <p:cBhvr>
                                        <p:cTn id="53" dur="500"/>
                                        <p:tgtEl>
                                          <p:spTgt spid="15383"/>
                                        </p:tgtEl>
                                      </p:cBhvr>
                                    </p:animEffect>
                                  </p:childTnLst>
                                </p:cTn>
                              </p:par>
                            </p:childTnLst>
                          </p:cTn>
                        </p:par>
                        <p:par>
                          <p:cTn id="54" fill="hold" nodeType="afterGroup">
                            <p:stCondLst>
                              <p:cond delay="1500"/>
                            </p:stCondLst>
                            <p:childTnLst>
                              <p:par>
                                <p:cTn id="55" presetID="10" presetClass="entr" presetSubtype="0" fill="hold" nodeType="afterEffect">
                                  <p:stCondLst>
                                    <p:cond delay="0"/>
                                  </p:stCondLst>
                                  <p:childTnLst>
                                    <p:set>
                                      <p:cBhvr>
                                        <p:cTn id="56" dur="1" fill="hold">
                                          <p:stCondLst>
                                            <p:cond delay="0"/>
                                          </p:stCondLst>
                                        </p:cTn>
                                        <p:tgtEl>
                                          <p:spTgt spid="15384"/>
                                        </p:tgtEl>
                                        <p:attrNameLst>
                                          <p:attrName>style.visibility</p:attrName>
                                        </p:attrNameLst>
                                      </p:cBhvr>
                                      <p:to>
                                        <p:strVal val="visible"/>
                                      </p:to>
                                    </p:set>
                                    <p:animEffect transition="in" filter="fade">
                                      <p:cBhvr>
                                        <p:cTn id="57" dur="500"/>
                                        <p:tgtEl>
                                          <p:spTgt spid="15384"/>
                                        </p:tgtEl>
                                      </p:cBhvr>
                                    </p:animEffect>
                                  </p:childTnLst>
                                </p:cTn>
                              </p:par>
                              <p:par>
                                <p:cTn id="58" presetID="10" presetClass="entr" presetSubtype="0" fill="hold" nodeType="withEffect">
                                  <p:stCondLst>
                                    <p:cond delay="0"/>
                                  </p:stCondLst>
                                  <p:childTnLst>
                                    <p:set>
                                      <p:cBhvr>
                                        <p:cTn id="59" dur="1" fill="hold">
                                          <p:stCondLst>
                                            <p:cond delay="0"/>
                                          </p:stCondLst>
                                        </p:cTn>
                                        <p:tgtEl>
                                          <p:spTgt spid="15387"/>
                                        </p:tgtEl>
                                        <p:attrNameLst>
                                          <p:attrName>style.visibility</p:attrName>
                                        </p:attrNameLst>
                                      </p:cBhvr>
                                      <p:to>
                                        <p:strVal val="visible"/>
                                      </p:to>
                                    </p:set>
                                    <p:animEffect transition="in" filter="fade">
                                      <p:cBhvr>
                                        <p:cTn id="60" dur="500"/>
                                        <p:tgtEl>
                                          <p:spTgt spid="15387"/>
                                        </p:tgtEl>
                                      </p:cBhvr>
                                    </p:animEffect>
                                  </p:childTnLst>
                                </p:cTn>
                              </p:par>
                              <p:par>
                                <p:cTn id="61" presetID="10" presetClass="entr" presetSubtype="0" fill="hold" nodeType="withEffect">
                                  <p:stCondLst>
                                    <p:cond delay="0"/>
                                  </p:stCondLst>
                                  <p:childTnLst>
                                    <p:set>
                                      <p:cBhvr>
                                        <p:cTn id="62" dur="1" fill="hold">
                                          <p:stCondLst>
                                            <p:cond delay="0"/>
                                          </p:stCondLst>
                                        </p:cTn>
                                        <p:tgtEl>
                                          <p:spTgt spid="15390"/>
                                        </p:tgtEl>
                                        <p:attrNameLst>
                                          <p:attrName>style.visibility</p:attrName>
                                        </p:attrNameLst>
                                      </p:cBhvr>
                                      <p:to>
                                        <p:strVal val="visible"/>
                                      </p:to>
                                    </p:set>
                                    <p:animEffect transition="in" filter="fade">
                                      <p:cBhvr>
                                        <p:cTn id="63" dur="500"/>
                                        <p:tgtEl>
                                          <p:spTgt spid="15390"/>
                                        </p:tgtEl>
                                      </p:cBhvr>
                                    </p:animEffect>
                                  </p:childTnLst>
                                </p:cTn>
                              </p:par>
                              <p:par>
                                <p:cTn id="64" presetID="10" presetClass="entr" presetSubtype="0" fill="hold" nodeType="withEffect">
                                  <p:stCondLst>
                                    <p:cond delay="0"/>
                                  </p:stCondLst>
                                  <p:childTnLst>
                                    <p:set>
                                      <p:cBhvr>
                                        <p:cTn id="65" dur="1" fill="hold">
                                          <p:stCondLst>
                                            <p:cond delay="0"/>
                                          </p:stCondLst>
                                        </p:cTn>
                                        <p:tgtEl>
                                          <p:spTgt spid="15393"/>
                                        </p:tgtEl>
                                        <p:attrNameLst>
                                          <p:attrName>style.visibility</p:attrName>
                                        </p:attrNameLst>
                                      </p:cBhvr>
                                      <p:to>
                                        <p:strVal val="visible"/>
                                      </p:to>
                                    </p:set>
                                    <p:animEffect transition="in" filter="fade">
                                      <p:cBhvr>
                                        <p:cTn id="66" dur="500"/>
                                        <p:tgtEl>
                                          <p:spTgt spid="15393"/>
                                        </p:tgtEl>
                                      </p:cBhvr>
                                    </p:animEffect>
                                  </p:childTnLst>
                                </p:cTn>
                              </p:par>
                            </p:childTnLst>
                          </p:cTn>
                        </p:par>
                        <p:par>
                          <p:cTn id="67" fill="hold" nodeType="afterGroup">
                            <p:stCondLst>
                              <p:cond delay="2000"/>
                            </p:stCondLst>
                            <p:childTnLst>
                              <p:par>
                                <p:cTn id="68" presetID="22" presetClass="entr" presetSubtype="1" fill="hold" nodeType="afterEffect">
                                  <p:stCondLst>
                                    <p:cond delay="0"/>
                                  </p:stCondLst>
                                  <p:childTnLst>
                                    <p:set>
                                      <p:cBhvr>
                                        <p:cTn id="69" dur="1" fill="hold">
                                          <p:stCondLst>
                                            <p:cond delay="0"/>
                                          </p:stCondLst>
                                        </p:cTn>
                                        <p:tgtEl>
                                          <p:spTgt spid="15396"/>
                                        </p:tgtEl>
                                        <p:attrNameLst>
                                          <p:attrName>style.visibility</p:attrName>
                                        </p:attrNameLst>
                                      </p:cBhvr>
                                      <p:to>
                                        <p:strVal val="visible"/>
                                      </p:to>
                                    </p:set>
                                    <p:animEffect transition="in" filter="wipe(up)">
                                      <p:cBhvr>
                                        <p:cTn id="70" dur="750"/>
                                        <p:tgtEl>
                                          <p:spTgt spid="15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8" grpId="0" animBg="1" autoUpdateAnimBg="0"/>
      <p:bldP spid="15369" grpId="0" animBg="1" autoUpdateAnimBg="0"/>
      <p:bldP spid="15370" grpId="0" animBg="1" autoUpdateAnimBg="0"/>
      <p:bldP spid="15371" grpId="0" animBg="1" autoUpdateAnimBg="0"/>
      <p:bldP spid="15372" grpId="0" animBg="1" autoUpdateAnimBg="0"/>
      <p:bldP spid="15373" grpId="0" animBg="1" autoUpdateAnimBg="0"/>
      <p:bldP spid="15374" grpId="0" animBg="1" autoUpdateAnimBg="0"/>
      <p:bldP spid="15375" grpId="0" animBg="1" autoUpdateAnimBg="0"/>
      <p:bldP spid="15376" grpId="0" animBg="1" autoUpdateAnimBg="0"/>
      <p:bldP spid="15377" grpId="0" animBg="1" autoUpdateAnimBg="0"/>
      <p:bldP spid="15378" grpId="0" animBg="1" autoUpdateAnimBg="0"/>
      <p:bldP spid="15379"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4"/>
          <p:cNvSpPr>
            <a:spLocks noChangeArrowheads="1"/>
          </p:cNvSpPr>
          <p:nvPr/>
        </p:nvSpPr>
        <p:spPr bwMode="auto">
          <a:xfrm>
            <a:off x="0" y="3829050"/>
            <a:ext cx="9144000" cy="1314450"/>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22531"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2532"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2533"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22534"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2535"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22536"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2537" name="组合 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244329" y="1545431"/>
            <a:ext cx="4655344" cy="556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nvGrpSpPr>
          <p:cNvPr id="22538" name="组合 33"/>
          <p:cNvGrpSpPr>
            <a:grpSpLocks/>
          </p:cNvGrpSpPr>
          <p:nvPr/>
        </p:nvGrpSpPr>
        <p:grpSpPr bwMode="auto">
          <a:xfrm>
            <a:off x="316707" y="2361010"/>
            <a:ext cx="464344" cy="464344"/>
            <a:chOff x="0" y="0"/>
            <a:chExt cx="619264" cy="619264"/>
          </a:xfrm>
        </p:grpSpPr>
        <p:sp>
          <p:nvSpPr>
            <p:cNvPr id="22539" name="椭圆 16"/>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22540" name="Freeform 11"/>
            <p:cNvSpPr>
              <a:spLocks noEditPoints="1"/>
            </p:cNvSpPr>
            <p:nvPr/>
          </p:nvSpPr>
          <p:spPr bwMode="auto">
            <a:xfrm>
              <a:off x="117160" y="171096"/>
              <a:ext cx="384943" cy="325195"/>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22541" name="组合 34"/>
          <p:cNvGrpSpPr>
            <a:grpSpLocks/>
          </p:cNvGrpSpPr>
          <p:nvPr/>
        </p:nvGrpSpPr>
        <p:grpSpPr bwMode="auto">
          <a:xfrm>
            <a:off x="316707" y="1326357"/>
            <a:ext cx="464344" cy="464344"/>
            <a:chOff x="0" y="0"/>
            <a:chExt cx="619264" cy="619264"/>
          </a:xfrm>
        </p:grpSpPr>
        <p:sp>
          <p:nvSpPr>
            <p:cNvPr id="22542" name="椭圆 5"/>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3" name="组合 20"/>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8101" y="96923"/>
              <a:ext cx="402426" cy="384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2544" name="组合 13"/>
          <p:cNvGrpSpPr>
            <a:grpSpLocks/>
          </p:cNvGrpSpPr>
          <p:nvPr/>
        </p:nvGrpSpPr>
        <p:grpSpPr bwMode="auto">
          <a:xfrm>
            <a:off x="6724650" y="1326357"/>
            <a:ext cx="464344" cy="464344"/>
            <a:chOff x="0" y="0"/>
            <a:chExt cx="619264" cy="619264"/>
          </a:xfrm>
        </p:grpSpPr>
        <p:sp>
          <p:nvSpPr>
            <p:cNvPr id="22545" name="椭圆 17"/>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6" name="组合 25"/>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35158" y="133507"/>
              <a:ext cx="347550" cy="34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grpSp>
        <p:nvGrpSpPr>
          <p:cNvPr id="22547" name="组合 10"/>
          <p:cNvGrpSpPr>
            <a:grpSpLocks/>
          </p:cNvGrpSpPr>
          <p:nvPr/>
        </p:nvGrpSpPr>
        <p:grpSpPr bwMode="auto">
          <a:xfrm>
            <a:off x="6724650" y="2361010"/>
            <a:ext cx="464344" cy="464344"/>
            <a:chOff x="0" y="0"/>
            <a:chExt cx="619264" cy="619264"/>
          </a:xfrm>
        </p:grpSpPr>
        <p:sp>
          <p:nvSpPr>
            <p:cNvPr id="22548" name="椭圆 18"/>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9" name="组合 30"/>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0769" y="162151"/>
              <a:ext cx="396329" cy="31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grpSp>
      <p:sp>
        <p:nvSpPr>
          <p:cNvPr id="22550" name="文本框 35"/>
          <p:cNvSpPr txBox="1">
            <a:spLocks noChangeArrowheads="1"/>
          </p:cNvSpPr>
          <p:nvPr/>
        </p:nvSpPr>
        <p:spPr bwMode="auto">
          <a:xfrm>
            <a:off x="826294" y="1312069"/>
            <a:ext cx="1679972"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1" name="矩形 36"/>
          <p:cNvSpPr>
            <a:spLocks noChangeArrowheads="1"/>
          </p:cNvSpPr>
          <p:nvPr/>
        </p:nvSpPr>
        <p:spPr bwMode="auto">
          <a:xfrm>
            <a:off x="826294" y="1570435"/>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2" name="文本框 39"/>
          <p:cNvSpPr txBox="1">
            <a:spLocks noChangeArrowheads="1"/>
          </p:cNvSpPr>
          <p:nvPr/>
        </p:nvSpPr>
        <p:spPr bwMode="auto">
          <a:xfrm>
            <a:off x="826294" y="2344341"/>
            <a:ext cx="1679972"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3" name="矩形 40"/>
          <p:cNvSpPr>
            <a:spLocks noChangeArrowheads="1"/>
          </p:cNvSpPr>
          <p:nvPr/>
        </p:nvSpPr>
        <p:spPr bwMode="auto">
          <a:xfrm>
            <a:off x="826294" y="2602706"/>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4" name="文本框 42"/>
          <p:cNvSpPr txBox="1">
            <a:spLocks noChangeArrowheads="1"/>
          </p:cNvSpPr>
          <p:nvPr/>
        </p:nvSpPr>
        <p:spPr bwMode="auto">
          <a:xfrm>
            <a:off x="7278292" y="1312069"/>
            <a:ext cx="1678781"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5" name="矩形 43"/>
          <p:cNvSpPr>
            <a:spLocks noChangeArrowheads="1"/>
          </p:cNvSpPr>
          <p:nvPr/>
        </p:nvSpPr>
        <p:spPr bwMode="auto">
          <a:xfrm>
            <a:off x="7278291" y="1570435"/>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6" name="文本框 45"/>
          <p:cNvSpPr txBox="1">
            <a:spLocks noChangeArrowheads="1"/>
          </p:cNvSpPr>
          <p:nvPr/>
        </p:nvSpPr>
        <p:spPr bwMode="auto">
          <a:xfrm>
            <a:off x="7278292" y="2344341"/>
            <a:ext cx="1678781" cy="24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7" name="矩形 46"/>
          <p:cNvSpPr>
            <a:spLocks noChangeArrowheads="1"/>
          </p:cNvSpPr>
          <p:nvPr/>
        </p:nvSpPr>
        <p:spPr bwMode="auto">
          <a:xfrm>
            <a:off x="7278291" y="2602706"/>
            <a:ext cx="1633538"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Tree>
    <p:extLst>
      <p:ext uri="{BB962C8B-B14F-4D97-AF65-F5344CB8AC3E}">
        <p14:creationId xmlns:p14="http://schemas.microsoft.com/office/powerpoint/2010/main" val="28220184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down)">
                                      <p:cBhvr>
                                        <p:cTn id="7" dur="500"/>
                                        <p:tgtEl>
                                          <p:spTgt spid="22530"/>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22537"/>
                                        </p:tgtEl>
                                        <p:attrNameLst>
                                          <p:attrName>style.visibility</p:attrName>
                                        </p:attrNameLst>
                                      </p:cBhvr>
                                      <p:to>
                                        <p:strVal val="visible"/>
                                      </p:to>
                                    </p:set>
                                    <p:animEffect transition="in" filter="fade">
                                      <p:cBhvr>
                                        <p:cTn id="11" dur="1000"/>
                                        <p:tgtEl>
                                          <p:spTgt spid="22537"/>
                                        </p:tgtEl>
                                      </p:cBhvr>
                                    </p:animEffect>
                                    <p:anim calcmode="lin" valueType="num">
                                      <p:cBhvr>
                                        <p:cTn id="12" dur="1000" fill="hold"/>
                                        <p:tgtEl>
                                          <p:spTgt spid="22537"/>
                                        </p:tgtEl>
                                        <p:attrNameLst>
                                          <p:attrName>ppt_x</p:attrName>
                                        </p:attrNameLst>
                                      </p:cBhvr>
                                      <p:tavLst>
                                        <p:tav tm="0">
                                          <p:val>
                                            <p:strVal val="#ppt_x"/>
                                          </p:val>
                                        </p:tav>
                                        <p:tav tm="100000">
                                          <p:val>
                                            <p:strVal val="#ppt_x"/>
                                          </p:val>
                                        </p:tav>
                                      </p:tavLst>
                                    </p:anim>
                                    <p:anim calcmode="lin" valueType="num">
                                      <p:cBhvr>
                                        <p:cTn id="13" dur="1000" fill="hold"/>
                                        <p:tgtEl>
                                          <p:spTgt spid="22537"/>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22541"/>
                                        </p:tgtEl>
                                        <p:attrNameLst>
                                          <p:attrName>style.visibility</p:attrName>
                                        </p:attrNameLst>
                                      </p:cBhvr>
                                      <p:to>
                                        <p:strVal val="visible"/>
                                      </p:to>
                                    </p:set>
                                    <p:anim calcmode="lin" valueType="num">
                                      <p:cBhvr>
                                        <p:cTn id="17" dur="500" fill="hold"/>
                                        <p:tgtEl>
                                          <p:spTgt spid="22541"/>
                                        </p:tgtEl>
                                        <p:attrNameLst>
                                          <p:attrName>ppt_w</p:attrName>
                                        </p:attrNameLst>
                                      </p:cBhvr>
                                      <p:tavLst>
                                        <p:tav tm="0">
                                          <p:val>
                                            <p:fltVal val="0"/>
                                          </p:val>
                                        </p:tav>
                                        <p:tav tm="100000">
                                          <p:val>
                                            <p:strVal val="#ppt_w"/>
                                          </p:val>
                                        </p:tav>
                                      </p:tavLst>
                                    </p:anim>
                                    <p:anim calcmode="lin" valueType="num">
                                      <p:cBhvr>
                                        <p:cTn id="18" dur="500" fill="hold"/>
                                        <p:tgtEl>
                                          <p:spTgt spid="22541"/>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2538"/>
                                        </p:tgtEl>
                                        <p:attrNameLst>
                                          <p:attrName>style.visibility</p:attrName>
                                        </p:attrNameLst>
                                      </p:cBhvr>
                                      <p:to>
                                        <p:strVal val="visible"/>
                                      </p:to>
                                    </p:set>
                                    <p:anim calcmode="lin" valueType="num">
                                      <p:cBhvr>
                                        <p:cTn id="21" dur="500" fill="hold"/>
                                        <p:tgtEl>
                                          <p:spTgt spid="22538"/>
                                        </p:tgtEl>
                                        <p:attrNameLst>
                                          <p:attrName>ppt_w</p:attrName>
                                        </p:attrNameLst>
                                      </p:cBhvr>
                                      <p:tavLst>
                                        <p:tav tm="0">
                                          <p:val>
                                            <p:fltVal val="0"/>
                                          </p:val>
                                        </p:tav>
                                        <p:tav tm="100000">
                                          <p:val>
                                            <p:strVal val="#ppt_w"/>
                                          </p:val>
                                        </p:tav>
                                      </p:tavLst>
                                    </p:anim>
                                    <p:anim calcmode="lin" valueType="num">
                                      <p:cBhvr>
                                        <p:cTn id="22" dur="500" fill="hold"/>
                                        <p:tgtEl>
                                          <p:spTgt spid="22538"/>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2550"/>
                                        </p:tgtEl>
                                        <p:attrNameLst>
                                          <p:attrName>style.visibility</p:attrName>
                                        </p:attrNameLst>
                                      </p:cBhvr>
                                      <p:to>
                                        <p:strVal val="visible"/>
                                      </p:to>
                                    </p:set>
                                    <p:animEffect transition="in" filter="wipe(down)">
                                      <p:cBhvr>
                                        <p:cTn id="26" dur="500"/>
                                        <p:tgtEl>
                                          <p:spTgt spid="2255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552"/>
                                        </p:tgtEl>
                                        <p:attrNameLst>
                                          <p:attrName>style.visibility</p:attrName>
                                        </p:attrNameLst>
                                      </p:cBhvr>
                                      <p:to>
                                        <p:strVal val="visible"/>
                                      </p:to>
                                    </p:set>
                                    <p:animEffect transition="in" filter="wipe(down)">
                                      <p:cBhvr>
                                        <p:cTn id="29" dur="500"/>
                                        <p:tgtEl>
                                          <p:spTgt spid="22552"/>
                                        </p:tgtEl>
                                      </p:cBhvr>
                                    </p:animEffect>
                                  </p:childTnLst>
                                </p:cTn>
                              </p:par>
                            </p:childTnLst>
                          </p:cTn>
                        </p:par>
                        <p:par>
                          <p:cTn id="30" fill="hold" nodeType="afterGroup">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22551"/>
                                        </p:tgtEl>
                                        <p:attrNameLst>
                                          <p:attrName>style.visibility</p:attrName>
                                        </p:attrNameLst>
                                      </p:cBhvr>
                                      <p:to>
                                        <p:strVal val="visible"/>
                                      </p:to>
                                    </p:set>
                                    <p:animEffect transition="in" filter="randombar(horizontal)">
                                      <p:cBhvr>
                                        <p:cTn id="33" dur="500"/>
                                        <p:tgtEl>
                                          <p:spTgt spid="22551"/>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2553"/>
                                        </p:tgtEl>
                                        <p:attrNameLst>
                                          <p:attrName>style.visibility</p:attrName>
                                        </p:attrNameLst>
                                      </p:cBhvr>
                                      <p:to>
                                        <p:strVal val="visible"/>
                                      </p:to>
                                    </p:set>
                                    <p:animEffect transition="in" filter="randombar(horizontal)">
                                      <p:cBhvr>
                                        <p:cTn id="36" dur="500"/>
                                        <p:tgtEl>
                                          <p:spTgt spid="22553"/>
                                        </p:tgtEl>
                                      </p:cBhvr>
                                    </p:animEffect>
                                  </p:childTnLst>
                                </p:cTn>
                              </p:par>
                            </p:childTnLst>
                          </p:cTn>
                        </p:par>
                        <p:par>
                          <p:cTn id="37" fill="hold" nodeType="afterGroup">
                            <p:stCondLst>
                              <p:cond delay="3000"/>
                            </p:stCondLst>
                            <p:childTnLst>
                              <p:par>
                                <p:cTn id="38" presetID="23" presetClass="entr" presetSubtype="16" fill="hold" nodeType="afterEffect">
                                  <p:stCondLst>
                                    <p:cond delay="0"/>
                                  </p:stCondLst>
                                  <p:childTnLst>
                                    <p:set>
                                      <p:cBhvr>
                                        <p:cTn id="39" dur="1" fill="hold">
                                          <p:stCondLst>
                                            <p:cond delay="0"/>
                                          </p:stCondLst>
                                        </p:cTn>
                                        <p:tgtEl>
                                          <p:spTgt spid="22544"/>
                                        </p:tgtEl>
                                        <p:attrNameLst>
                                          <p:attrName>style.visibility</p:attrName>
                                        </p:attrNameLst>
                                      </p:cBhvr>
                                      <p:to>
                                        <p:strVal val="visible"/>
                                      </p:to>
                                    </p:set>
                                    <p:anim calcmode="lin" valueType="num">
                                      <p:cBhvr>
                                        <p:cTn id="40" dur="500" fill="hold"/>
                                        <p:tgtEl>
                                          <p:spTgt spid="22544"/>
                                        </p:tgtEl>
                                        <p:attrNameLst>
                                          <p:attrName>ppt_w</p:attrName>
                                        </p:attrNameLst>
                                      </p:cBhvr>
                                      <p:tavLst>
                                        <p:tav tm="0">
                                          <p:val>
                                            <p:fltVal val="0"/>
                                          </p:val>
                                        </p:tav>
                                        <p:tav tm="100000">
                                          <p:val>
                                            <p:strVal val="#ppt_w"/>
                                          </p:val>
                                        </p:tav>
                                      </p:tavLst>
                                    </p:anim>
                                    <p:anim calcmode="lin" valueType="num">
                                      <p:cBhvr>
                                        <p:cTn id="41" dur="500" fill="hold"/>
                                        <p:tgtEl>
                                          <p:spTgt spid="22544"/>
                                        </p:tgtEl>
                                        <p:attrNameLst>
                                          <p:attrName>ppt_h</p:attrName>
                                        </p:attrNameLst>
                                      </p:cBhvr>
                                      <p:tavLst>
                                        <p:tav tm="0">
                                          <p:val>
                                            <p:flt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22547"/>
                                        </p:tgtEl>
                                        <p:attrNameLst>
                                          <p:attrName>style.visibility</p:attrName>
                                        </p:attrNameLst>
                                      </p:cBhvr>
                                      <p:to>
                                        <p:strVal val="visible"/>
                                      </p:to>
                                    </p:set>
                                    <p:anim calcmode="lin" valueType="num">
                                      <p:cBhvr>
                                        <p:cTn id="44" dur="500" fill="hold"/>
                                        <p:tgtEl>
                                          <p:spTgt spid="22547"/>
                                        </p:tgtEl>
                                        <p:attrNameLst>
                                          <p:attrName>ppt_w</p:attrName>
                                        </p:attrNameLst>
                                      </p:cBhvr>
                                      <p:tavLst>
                                        <p:tav tm="0">
                                          <p:val>
                                            <p:fltVal val="0"/>
                                          </p:val>
                                        </p:tav>
                                        <p:tav tm="100000">
                                          <p:val>
                                            <p:strVal val="#ppt_w"/>
                                          </p:val>
                                        </p:tav>
                                      </p:tavLst>
                                    </p:anim>
                                    <p:anim calcmode="lin" valueType="num">
                                      <p:cBhvr>
                                        <p:cTn id="45" dur="500" fill="hold"/>
                                        <p:tgtEl>
                                          <p:spTgt spid="22547"/>
                                        </p:tgtEl>
                                        <p:attrNameLst>
                                          <p:attrName>ppt_h</p:attrName>
                                        </p:attrNameLst>
                                      </p:cBhvr>
                                      <p:tavLst>
                                        <p:tav tm="0">
                                          <p:val>
                                            <p:fltVal val="0"/>
                                          </p:val>
                                        </p:tav>
                                        <p:tav tm="100000">
                                          <p:val>
                                            <p:strVal val="#ppt_h"/>
                                          </p:val>
                                        </p:tav>
                                      </p:tavLst>
                                    </p:anim>
                                  </p:childTnLst>
                                </p:cTn>
                              </p:par>
                            </p:childTnLst>
                          </p:cTn>
                        </p:par>
                        <p:par>
                          <p:cTn id="46" fill="hold" nodeType="afterGroup">
                            <p:stCondLst>
                              <p:cond delay="3500"/>
                            </p:stCondLst>
                            <p:childTnLst>
                              <p:par>
                                <p:cTn id="47" presetID="22" presetClass="entr" presetSubtype="4" fill="hold" grpId="0" nodeType="afterEffect">
                                  <p:stCondLst>
                                    <p:cond delay="0"/>
                                  </p:stCondLst>
                                  <p:childTnLst>
                                    <p:set>
                                      <p:cBhvr>
                                        <p:cTn id="48" dur="1" fill="hold">
                                          <p:stCondLst>
                                            <p:cond delay="0"/>
                                          </p:stCondLst>
                                        </p:cTn>
                                        <p:tgtEl>
                                          <p:spTgt spid="22554"/>
                                        </p:tgtEl>
                                        <p:attrNameLst>
                                          <p:attrName>style.visibility</p:attrName>
                                        </p:attrNameLst>
                                      </p:cBhvr>
                                      <p:to>
                                        <p:strVal val="visible"/>
                                      </p:to>
                                    </p:set>
                                    <p:animEffect transition="in" filter="wipe(down)">
                                      <p:cBhvr>
                                        <p:cTn id="49" dur="500"/>
                                        <p:tgtEl>
                                          <p:spTgt spid="2255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2556"/>
                                        </p:tgtEl>
                                        <p:attrNameLst>
                                          <p:attrName>style.visibility</p:attrName>
                                        </p:attrNameLst>
                                      </p:cBhvr>
                                      <p:to>
                                        <p:strVal val="visible"/>
                                      </p:to>
                                    </p:set>
                                    <p:animEffect transition="in" filter="wipe(down)">
                                      <p:cBhvr>
                                        <p:cTn id="52" dur="500"/>
                                        <p:tgtEl>
                                          <p:spTgt spid="22556"/>
                                        </p:tgtEl>
                                      </p:cBhvr>
                                    </p:animEffect>
                                  </p:childTnLst>
                                </p:cTn>
                              </p:par>
                            </p:childTnLst>
                          </p:cTn>
                        </p:par>
                        <p:par>
                          <p:cTn id="53" fill="hold" nodeType="afterGroup">
                            <p:stCondLst>
                              <p:cond delay="4000"/>
                            </p:stCondLst>
                            <p:childTnLst>
                              <p:par>
                                <p:cTn id="54" presetID="14" presetClass="entr" presetSubtype="10" fill="hold" grpId="0" nodeType="afterEffect">
                                  <p:stCondLst>
                                    <p:cond delay="0"/>
                                  </p:stCondLst>
                                  <p:childTnLst>
                                    <p:set>
                                      <p:cBhvr>
                                        <p:cTn id="55" dur="1" fill="hold">
                                          <p:stCondLst>
                                            <p:cond delay="0"/>
                                          </p:stCondLst>
                                        </p:cTn>
                                        <p:tgtEl>
                                          <p:spTgt spid="22555"/>
                                        </p:tgtEl>
                                        <p:attrNameLst>
                                          <p:attrName>style.visibility</p:attrName>
                                        </p:attrNameLst>
                                      </p:cBhvr>
                                      <p:to>
                                        <p:strVal val="visible"/>
                                      </p:to>
                                    </p:set>
                                    <p:animEffect transition="in" filter="randombar(horizontal)">
                                      <p:cBhvr>
                                        <p:cTn id="56" dur="500"/>
                                        <p:tgtEl>
                                          <p:spTgt spid="22555"/>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2557"/>
                                        </p:tgtEl>
                                        <p:attrNameLst>
                                          <p:attrName>style.visibility</p:attrName>
                                        </p:attrNameLst>
                                      </p:cBhvr>
                                      <p:to>
                                        <p:strVal val="visible"/>
                                      </p:to>
                                    </p:set>
                                    <p:animEffect transition="in" filter="randombar(horizontal)">
                                      <p:cBhvr>
                                        <p:cTn id="59" dur="500"/>
                                        <p:tgtEl>
                                          <p:spTgt spid="22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autoUpdateAnimBg="0"/>
      <p:bldP spid="22550" grpId="0" autoUpdateAnimBg="0"/>
      <p:bldP spid="22551" grpId="0" autoUpdateAnimBg="0"/>
      <p:bldP spid="22552" grpId="0" autoUpdateAnimBg="0"/>
      <p:bldP spid="22553" grpId="0" autoUpdateAnimBg="0"/>
      <p:bldP spid="22554" grpId="0" autoUpdateAnimBg="0"/>
      <p:bldP spid="22555" grpId="0" autoUpdateAnimBg="0"/>
      <p:bldP spid="22556" grpId="0" autoUpdateAnimBg="0"/>
      <p:bldP spid="2255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文本框 6"/>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843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843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sp>
        <p:nvSpPr>
          <p:cNvPr id="1843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843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a14="http://schemas.microsoft.com/office/drawing/2010/main">
                <a:noFill/>
              </a14:hiddenFill>
            </a:ext>
          </a:extLst>
        </p:spPr>
      </p:cxnSp>
      <p:pic>
        <p:nvPicPr>
          <p:cNvPr id="18439" name="文本框 1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40" name="Group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1494" y="1554957"/>
            <a:ext cx="2751535" cy="275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18441" name="弧形 8"/>
          <p:cNvSpPr>
            <a:spLocks/>
          </p:cNvSpPr>
          <p:nvPr/>
        </p:nvSpPr>
        <p:spPr bwMode="auto">
          <a:xfrm>
            <a:off x="226219" y="1262063"/>
            <a:ext cx="3338513" cy="3337322"/>
          </a:xfrm>
          <a:custGeom>
            <a:avLst/>
            <a:gdLst>
              <a:gd name="T0" fmla="*/ 585303 w 4451350"/>
              <a:gd name="T1" fmla="*/ 721155 h 4449763"/>
              <a:gd name="T2" fmla="*/ 3028648 w 4451350"/>
              <a:gd name="T3" fmla="*/ 149841 h 4449763"/>
              <a:gd name="T4" fmla="*/ 4451337 w 4451350"/>
              <a:gd name="T5" fmla="*/ 2217040 h 4449763"/>
              <a:gd name="T6" fmla="*/ 3043250 w 4451350"/>
              <a:gd name="T7" fmla="*/ 4294216 h 4449763"/>
              <a:gd name="T8" fmla="*/ 595943 w 4451350"/>
              <a:gd name="T9" fmla="*/ 3740125 h 4449763"/>
              <a:gd name="T10" fmla="*/ 2225675 w 4451350"/>
              <a:gd name="T11" fmla="*/ 2224882 h 4449763"/>
              <a:gd name="T12" fmla="*/ 585303 w 4451350"/>
              <a:gd name="T13" fmla="*/ 721155 h 4449763"/>
              <a:gd name="T14" fmla="*/ 585303 w 4451350"/>
              <a:gd name="T15" fmla="*/ 721155 h 4449763"/>
              <a:gd name="T16" fmla="*/ 3028648 w 4451350"/>
              <a:gd name="T17" fmla="*/ 149841 h 4449763"/>
              <a:gd name="T18" fmla="*/ 4451337 w 4451350"/>
              <a:gd name="T19" fmla="*/ 2217040 h 4449763"/>
              <a:gd name="T20" fmla="*/ 3043250 w 4451350"/>
              <a:gd name="T21" fmla="*/ 4294216 h 4449763"/>
              <a:gd name="T22" fmla="*/ 595943 w 4451350"/>
              <a:gd name="T23" fmla="*/ 3740125 h 4449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51350" h="4449763" stroke="0">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lnTo>
                  <a:pt x="2225675" y="2224882"/>
                </a:lnTo>
                <a:lnTo>
                  <a:pt x="585303" y="721155"/>
                </a:lnTo>
                <a:close/>
              </a:path>
              <a:path w="4451350" h="4449763" fill="none">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path>
            </a:pathLst>
          </a:custGeom>
          <a:noFill/>
          <a:ln w="146050" cap="rnd" cmpd="sng">
            <a:solidFill>
              <a:schemeClr val="bg1">
                <a:alpha val="70000"/>
              </a:schemeClr>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013"/>
          </a:p>
        </p:txBody>
      </p:sp>
      <p:sp>
        <p:nvSpPr>
          <p:cNvPr id="18442" name="椭圆 10"/>
          <p:cNvSpPr>
            <a:spLocks noChangeArrowheads="1"/>
          </p:cNvSpPr>
          <p:nvPr/>
        </p:nvSpPr>
        <p:spPr bwMode="auto">
          <a:xfrm>
            <a:off x="614362" y="1756173"/>
            <a:ext cx="101204"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3" name="椭圆 16"/>
          <p:cNvSpPr>
            <a:spLocks noChangeArrowheads="1"/>
          </p:cNvSpPr>
          <p:nvPr/>
        </p:nvSpPr>
        <p:spPr bwMode="auto">
          <a:xfrm>
            <a:off x="1844279" y="1210866"/>
            <a:ext cx="102394" cy="10239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4" name="椭圆 17"/>
          <p:cNvSpPr>
            <a:spLocks noChangeArrowheads="1"/>
          </p:cNvSpPr>
          <p:nvPr/>
        </p:nvSpPr>
        <p:spPr bwMode="auto">
          <a:xfrm>
            <a:off x="3125391" y="1808560"/>
            <a:ext cx="101203"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5" name="椭圆 18"/>
          <p:cNvSpPr>
            <a:spLocks noChangeArrowheads="1"/>
          </p:cNvSpPr>
          <p:nvPr/>
        </p:nvSpPr>
        <p:spPr bwMode="auto">
          <a:xfrm>
            <a:off x="3515916" y="2880123"/>
            <a:ext cx="101203"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6" name="椭圆 19"/>
          <p:cNvSpPr>
            <a:spLocks noChangeArrowheads="1"/>
          </p:cNvSpPr>
          <p:nvPr/>
        </p:nvSpPr>
        <p:spPr bwMode="auto">
          <a:xfrm>
            <a:off x="3168254" y="3898106"/>
            <a:ext cx="102394" cy="10120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7" name="椭圆 20"/>
          <p:cNvSpPr>
            <a:spLocks noChangeArrowheads="1"/>
          </p:cNvSpPr>
          <p:nvPr/>
        </p:nvSpPr>
        <p:spPr bwMode="auto">
          <a:xfrm>
            <a:off x="1844279" y="4549379"/>
            <a:ext cx="102394"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8" name="椭圆 21"/>
          <p:cNvSpPr>
            <a:spLocks noChangeArrowheads="1"/>
          </p:cNvSpPr>
          <p:nvPr/>
        </p:nvSpPr>
        <p:spPr bwMode="auto">
          <a:xfrm>
            <a:off x="622698" y="4014787"/>
            <a:ext cx="101203" cy="10120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9" name="Freeform 10"/>
          <p:cNvSpPr>
            <a:spLocks noEditPoints="1"/>
          </p:cNvSpPr>
          <p:nvPr/>
        </p:nvSpPr>
        <p:spPr bwMode="auto">
          <a:xfrm>
            <a:off x="2052638" y="897731"/>
            <a:ext cx="294085" cy="247650"/>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18450" name="Freeform 11"/>
          <p:cNvSpPr>
            <a:spLocks noEditPoints="1"/>
          </p:cNvSpPr>
          <p:nvPr/>
        </p:nvSpPr>
        <p:spPr bwMode="auto">
          <a:xfrm>
            <a:off x="3734991" y="2775348"/>
            <a:ext cx="289322" cy="31075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pic>
        <p:nvPicPr>
          <p:cNvPr id="18451" name="组合 37"/>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64707" y="1563291"/>
            <a:ext cx="302419" cy="292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52" name="组合 38"/>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364707" y="3854053"/>
            <a:ext cx="260747" cy="260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8453" name="组合 39"/>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984773" y="4718447"/>
            <a:ext cx="296465"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cxnSp>
        <p:nvCxnSpPr>
          <p:cNvPr id="18454" name="直接连接符 41"/>
          <p:cNvCxnSpPr>
            <a:cxnSpLocks noChangeShapeType="1"/>
          </p:cNvCxnSpPr>
          <p:nvPr/>
        </p:nvCxnSpPr>
        <p:spPr bwMode="auto">
          <a:xfrm>
            <a:off x="4330304" y="897732"/>
            <a:ext cx="0" cy="3936206"/>
          </a:xfrm>
          <a:prstGeom prst="line">
            <a:avLst/>
          </a:prstGeom>
          <a:noFill/>
          <a:ln w="9525" cmpd="sng">
            <a:solidFill>
              <a:schemeClr val="bg1">
                <a:alpha val="29999"/>
              </a:schemeClr>
            </a:solidFill>
            <a:round/>
            <a:headEnd/>
            <a:tailEnd/>
          </a:ln>
          <a:extLst>
            <a:ext uri="{909E8E84-426E-40DD-AFC4-6F175D3DCCD1}">
              <a14:hiddenFill xmlns:a14="http://schemas.microsoft.com/office/drawing/2010/main">
                <a:noFill/>
              </a14:hiddenFill>
            </a:ext>
          </a:extLst>
        </p:spPr>
      </p:cxnSp>
      <p:sp>
        <p:nvSpPr>
          <p:cNvPr id="18455" name="圆角矩形 43"/>
          <p:cNvSpPr>
            <a:spLocks noChangeArrowheads="1"/>
          </p:cNvSpPr>
          <p:nvPr/>
        </p:nvSpPr>
        <p:spPr bwMode="auto">
          <a:xfrm>
            <a:off x="4568429" y="897731"/>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6" name="圆角矩形 44"/>
          <p:cNvSpPr>
            <a:spLocks noChangeArrowheads="1"/>
          </p:cNvSpPr>
          <p:nvPr/>
        </p:nvSpPr>
        <p:spPr bwMode="auto">
          <a:xfrm>
            <a:off x="4568429" y="1721644"/>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7" name="圆角矩形 45"/>
          <p:cNvSpPr>
            <a:spLocks noChangeArrowheads="1"/>
          </p:cNvSpPr>
          <p:nvPr/>
        </p:nvSpPr>
        <p:spPr bwMode="auto">
          <a:xfrm>
            <a:off x="4568429" y="2545556"/>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8" name="圆角矩形 46"/>
          <p:cNvSpPr>
            <a:spLocks noChangeArrowheads="1"/>
          </p:cNvSpPr>
          <p:nvPr/>
        </p:nvSpPr>
        <p:spPr bwMode="auto">
          <a:xfrm>
            <a:off x="4568429" y="3370660"/>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9" name="圆角矩形 47"/>
          <p:cNvSpPr>
            <a:spLocks noChangeArrowheads="1"/>
          </p:cNvSpPr>
          <p:nvPr/>
        </p:nvSpPr>
        <p:spPr bwMode="auto">
          <a:xfrm>
            <a:off x="4568429" y="4194572"/>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60" name="矩形 48"/>
          <p:cNvSpPr>
            <a:spLocks noChangeArrowheads="1"/>
          </p:cNvSpPr>
          <p:nvPr/>
        </p:nvSpPr>
        <p:spPr bwMode="auto">
          <a:xfrm>
            <a:off x="4568429" y="1191816"/>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1" name="矩形 49"/>
          <p:cNvSpPr>
            <a:spLocks noChangeArrowheads="1"/>
          </p:cNvSpPr>
          <p:nvPr/>
        </p:nvSpPr>
        <p:spPr bwMode="auto">
          <a:xfrm>
            <a:off x="4568429" y="2014538"/>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2" name="矩形 50"/>
          <p:cNvSpPr>
            <a:spLocks noChangeArrowheads="1"/>
          </p:cNvSpPr>
          <p:nvPr/>
        </p:nvSpPr>
        <p:spPr bwMode="auto">
          <a:xfrm>
            <a:off x="4568429" y="2836069"/>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3" name="矩形 51"/>
          <p:cNvSpPr>
            <a:spLocks noChangeArrowheads="1"/>
          </p:cNvSpPr>
          <p:nvPr/>
        </p:nvSpPr>
        <p:spPr bwMode="auto">
          <a:xfrm>
            <a:off x="4568429" y="3657600"/>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4" name="矩形 52"/>
          <p:cNvSpPr>
            <a:spLocks noChangeArrowheads="1"/>
          </p:cNvSpPr>
          <p:nvPr/>
        </p:nvSpPr>
        <p:spPr bwMode="auto">
          <a:xfrm>
            <a:off x="4568429" y="4479132"/>
            <a:ext cx="4269581"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Tree>
    <p:extLst>
      <p:ext uri="{BB962C8B-B14F-4D97-AF65-F5344CB8AC3E}">
        <p14:creationId xmlns:p14="http://schemas.microsoft.com/office/powerpoint/2010/main" val="9304564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8440"/>
                                        </p:tgtEl>
                                        <p:attrNameLst>
                                          <p:attrName>style.visibility</p:attrName>
                                        </p:attrNameLst>
                                      </p:cBhvr>
                                      <p:to>
                                        <p:strVal val="visible"/>
                                      </p:to>
                                    </p:set>
                                    <p:anim calcmode="lin" valueType="num">
                                      <p:cBhvr>
                                        <p:cTn id="7" dur="500" fill="hold"/>
                                        <p:tgtEl>
                                          <p:spTgt spid="18440"/>
                                        </p:tgtEl>
                                        <p:attrNameLst>
                                          <p:attrName>ppt_w</p:attrName>
                                        </p:attrNameLst>
                                      </p:cBhvr>
                                      <p:tavLst>
                                        <p:tav tm="0">
                                          <p:val>
                                            <p:fltVal val="0"/>
                                          </p:val>
                                        </p:tav>
                                        <p:tav tm="100000">
                                          <p:val>
                                            <p:strVal val="#ppt_w"/>
                                          </p:val>
                                        </p:tav>
                                      </p:tavLst>
                                    </p:anim>
                                    <p:anim calcmode="lin" valueType="num">
                                      <p:cBhvr>
                                        <p:cTn id="8" dur="500" fill="hold"/>
                                        <p:tgtEl>
                                          <p:spTgt spid="1844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1" presetClass="entr" presetSubtype="4" fill="hold" grpId="0" nodeType="afterEffect">
                                  <p:stCondLst>
                                    <p:cond delay="0"/>
                                  </p:stCondLst>
                                  <p:childTnLst>
                                    <p:set>
                                      <p:cBhvr>
                                        <p:cTn id="11" dur="1" fill="hold">
                                          <p:stCondLst>
                                            <p:cond delay="0"/>
                                          </p:stCondLst>
                                        </p:cTn>
                                        <p:tgtEl>
                                          <p:spTgt spid="18441"/>
                                        </p:tgtEl>
                                        <p:attrNameLst>
                                          <p:attrName>style.visibility</p:attrName>
                                        </p:attrNameLst>
                                      </p:cBhvr>
                                      <p:to>
                                        <p:strVal val="visible"/>
                                      </p:to>
                                    </p:set>
                                    <p:animEffect transition="in" filter="wheel(4)">
                                      <p:cBhvr>
                                        <p:cTn id="12" dur="500"/>
                                        <p:tgtEl>
                                          <p:spTgt spid="18441"/>
                                        </p:tgtEl>
                                      </p:cBhvr>
                                    </p:animEffec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442"/>
                                        </p:tgtEl>
                                        <p:attrNameLst>
                                          <p:attrName>style.visibility</p:attrName>
                                        </p:attrNameLst>
                                      </p:cBhvr>
                                      <p:to>
                                        <p:strVal val="visible"/>
                                      </p:to>
                                    </p:set>
                                    <p:animEffect transition="in" filter="fade">
                                      <p:cBhvr>
                                        <p:cTn id="16" dur="500"/>
                                        <p:tgtEl>
                                          <p:spTgt spid="184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443"/>
                                        </p:tgtEl>
                                        <p:attrNameLst>
                                          <p:attrName>style.visibility</p:attrName>
                                        </p:attrNameLst>
                                      </p:cBhvr>
                                      <p:to>
                                        <p:strVal val="visible"/>
                                      </p:to>
                                    </p:set>
                                    <p:animEffect transition="in" filter="fade">
                                      <p:cBhvr>
                                        <p:cTn id="19" dur="500"/>
                                        <p:tgtEl>
                                          <p:spTgt spid="184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444"/>
                                        </p:tgtEl>
                                        <p:attrNameLst>
                                          <p:attrName>style.visibility</p:attrName>
                                        </p:attrNameLst>
                                      </p:cBhvr>
                                      <p:to>
                                        <p:strVal val="visible"/>
                                      </p:to>
                                    </p:set>
                                    <p:animEffect transition="in" filter="fade">
                                      <p:cBhvr>
                                        <p:cTn id="22" dur="500"/>
                                        <p:tgtEl>
                                          <p:spTgt spid="184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445"/>
                                        </p:tgtEl>
                                        <p:attrNameLst>
                                          <p:attrName>style.visibility</p:attrName>
                                        </p:attrNameLst>
                                      </p:cBhvr>
                                      <p:to>
                                        <p:strVal val="visible"/>
                                      </p:to>
                                    </p:set>
                                    <p:animEffect transition="in" filter="fade">
                                      <p:cBhvr>
                                        <p:cTn id="25" dur="500"/>
                                        <p:tgtEl>
                                          <p:spTgt spid="184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446"/>
                                        </p:tgtEl>
                                        <p:attrNameLst>
                                          <p:attrName>style.visibility</p:attrName>
                                        </p:attrNameLst>
                                      </p:cBhvr>
                                      <p:to>
                                        <p:strVal val="visible"/>
                                      </p:to>
                                    </p:set>
                                    <p:animEffect transition="in" filter="fade">
                                      <p:cBhvr>
                                        <p:cTn id="28" dur="500"/>
                                        <p:tgtEl>
                                          <p:spTgt spid="1844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447"/>
                                        </p:tgtEl>
                                        <p:attrNameLst>
                                          <p:attrName>style.visibility</p:attrName>
                                        </p:attrNameLst>
                                      </p:cBhvr>
                                      <p:to>
                                        <p:strVal val="visible"/>
                                      </p:to>
                                    </p:set>
                                    <p:animEffect transition="in" filter="fade">
                                      <p:cBhvr>
                                        <p:cTn id="31" dur="500"/>
                                        <p:tgtEl>
                                          <p:spTgt spid="1844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448"/>
                                        </p:tgtEl>
                                        <p:attrNameLst>
                                          <p:attrName>style.visibility</p:attrName>
                                        </p:attrNameLst>
                                      </p:cBhvr>
                                      <p:to>
                                        <p:strVal val="visible"/>
                                      </p:to>
                                    </p:set>
                                    <p:animEffect transition="in" filter="fade">
                                      <p:cBhvr>
                                        <p:cTn id="34" dur="500"/>
                                        <p:tgtEl>
                                          <p:spTgt spid="18448"/>
                                        </p:tgtEl>
                                      </p:cBhvr>
                                    </p:animEffect>
                                  </p:childTnLst>
                                </p:cTn>
                              </p:par>
                            </p:childTnLst>
                          </p:cTn>
                        </p:par>
                        <p:par>
                          <p:cTn id="35" fill="hold" nodeType="afterGroup">
                            <p:stCondLst>
                              <p:cond delay="1500"/>
                            </p:stCondLst>
                            <p:childTnLst>
                              <p:par>
                                <p:cTn id="36" presetID="23" presetClass="entr" presetSubtype="16" fill="hold" nodeType="afterEffect">
                                  <p:stCondLst>
                                    <p:cond delay="0"/>
                                  </p:stCondLst>
                                  <p:childTnLst>
                                    <p:set>
                                      <p:cBhvr>
                                        <p:cTn id="37" dur="1" fill="hold">
                                          <p:stCondLst>
                                            <p:cond delay="0"/>
                                          </p:stCondLst>
                                        </p:cTn>
                                        <p:tgtEl>
                                          <p:spTgt spid="18452"/>
                                        </p:tgtEl>
                                        <p:attrNameLst>
                                          <p:attrName>style.visibility</p:attrName>
                                        </p:attrNameLst>
                                      </p:cBhvr>
                                      <p:to>
                                        <p:strVal val="visible"/>
                                      </p:to>
                                    </p:set>
                                    <p:anim calcmode="lin" valueType="num">
                                      <p:cBhvr>
                                        <p:cTn id="38" dur="500" fill="hold"/>
                                        <p:tgtEl>
                                          <p:spTgt spid="18452"/>
                                        </p:tgtEl>
                                        <p:attrNameLst>
                                          <p:attrName>ppt_w</p:attrName>
                                        </p:attrNameLst>
                                      </p:cBhvr>
                                      <p:tavLst>
                                        <p:tav tm="0">
                                          <p:val>
                                            <p:fltVal val="0"/>
                                          </p:val>
                                        </p:tav>
                                        <p:tav tm="100000">
                                          <p:val>
                                            <p:strVal val="#ppt_w"/>
                                          </p:val>
                                        </p:tav>
                                      </p:tavLst>
                                    </p:anim>
                                    <p:anim calcmode="lin" valueType="num">
                                      <p:cBhvr>
                                        <p:cTn id="39" dur="500" fill="hold"/>
                                        <p:tgtEl>
                                          <p:spTgt spid="18452"/>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250"/>
                                  </p:stCondLst>
                                  <p:childTnLst>
                                    <p:set>
                                      <p:cBhvr>
                                        <p:cTn id="41" dur="1" fill="hold">
                                          <p:stCondLst>
                                            <p:cond delay="0"/>
                                          </p:stCondLst>
                                        </p:cTn>
                                        <p:tgtEl>
                                          <p:spTgt spid="18449"/>
                                        </p:tgtEl>
                                        <p:attrNameLst>
                                          <p:attrName>style.visibility</p:attrName>
                                        </p:attrNameLst>
                                      </p:cBhvr>
                                      <p:to>
                                        <p:strVal val="visible"/>
                                      </p:to>
                                    </p:set>
                                    <p:anim calcmode="lin" valueType="num">
                                      <p:cBhvr>
                                        <p:cTn id="42" dur="500" fill="hold"/>
                                        <p:tgtEl>
                                          <p:spTgt spid="18449"/>
                                        </p:tgtEl>
                                        <p:attrNameLst>
                                          <p:attrName>ppt_w</p:attrName>
                                        </p:attrNameLst>
                                      </p:cBhvr>
                                      <p:tavLst>
                                        <p:tav tm="0">
                                          <p:val>
                                            <p:fltVal val="0"/>
                                          </p:val>
                                        </p:tav>
                                        <p:tav tm="100000">
                                          <p:val>
                                            <p:strVal val="#ppt_w"/>
                                          </p:val>
                                        </p:tav>
                                      </p:tavLst>
                                    </p:anim>
                                    <p:anim calcmode="lin" valueType="num">
                                      <p:cBhvr>
                                        <p:cTn id="43" dur="500" fill="hold"/>
                                        <p:tgtEl>
                                          <p:spTgt spid="18449"/>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500"/>
                                  </p:stCondLst>
                                  <p:childTnLst>
                                    <p:set>
                                      <p:cBhvr>
                                        <p:cTn id="45" dur="1" fill="hold">
                                          <p:stCondLst>
                                            <p:cond delay="0"/>
                                          </p:stCondLst>
                                        </p:cTn>
                                        <p:tgtEl>
                                          <p:spTgt spid="18451"/>
                                        </p:tgtEl>
                                        <p:attrNameLst>
                                          <p:attrName>style.visibility</p:attrName>
                                        </p:attrNameLst>
                                      </p:cBhvr>
                                      <p:to>
                                        <p:strVal val="visible"/>
                                      </p:to>
                                    </p:set>
                                    <p:anim calcmode="lin" valueType="num">
                                      <p:cBhvr>
                                        <p:cTn id="46" dur="500" fill="hold"/>
                                        <p:tgtEl>
                                          <p:spTgt spid="18451"/>
                                        </p:tgtEl>
                                        <p:attrNameLst>
                                          <p:attrName>ppt_w</p:attrName>
                                        </p:attrNameLst>
                                      </p:cBhvr>
                                      <p:tavLst>
                                        <p:tav tm="0">
                                          <p:val>
                                            <p:fltVal val="0"/>
                                          </p:val>
                                        </p:tav>
                                        <p:tav tm="100000">
                                          <p:val>
                                            <p:strVal val="#ppt_w"/>
                                          </p:val>
                                        </p:tav>
                                      </p:tavLst>
                                    </p:anim>
                                    <p:anim calcmode="lin" valueType="num">
                                      <p:cBhvr>
                                        <p:cTn id="47" dur="500" fill="hold"/>
                                        <p:tgtEl>
                                          <p:spTgt spid="18451"/>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750"/>
                                  </p:stCondLst>
                                  <p:childTnLst>
                                    <p:set>
                                      <p:cBhvr>
                                        <p:cTn id="49" dur="1" fill="hold">
                                          <p:stCondLst>
                                            <p:cond delay="0"/>
                                          </p:stCondLst>
                                        </p:cTn>
                                        <p:tgtEl>
                                          <p:spTgt spid="18450"/>
                                        </p:tgtEl>
                                        <p:attrNameLst>
                                          <p:attrName>style.visibility</p:attrName>
                                        </p:attrNameLst>
                                      </p:cBhvr>
                                      <p:to>
                                        <p:strVal val="visible"/>
                                      </p:to>
                                    </p:set>
                                    <p:anim calcmode="lin" valueType="num">
                                      <p:cBhvr>
                                        <p:cTn id="50" dur="500" fill="hold"/>
                                        <p:tgtEl>
                                          <p:spTgt spid="18450"/>
                                        </p:tgtEl>
                                        <p:attrNameLst>
                                          <p:attrName>ppt_w</p:attrName>
                                        </p:attrNameLst>
                                      </p:cBhvr>
                                      <p:tavLst>
                                        <p:tav tm="0">
                                          <p:val>
                                            <p:fltVal val="0"/>
                                          </p:val>
                                        </p:tav>
                                        <p:tav tm="100000">
                                          <p:val>
                                            <p:strVal val="#ppt_w"/>
                                          </p:val>
                                        </p:tav>
                                      </p:tavLst>
                                    </p:anim>
                                    <p:anim calcmode="lin" valueType="num">
                                      <p:cBhvr>
                                        <p:cTn id="51" dur="500" fill="hold"/>
                                        <p:tgtEl>
                                          <p:spTgt spid="18450"/>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1000"/>
                                  </p:stCondLst>
                                  <p:childTnLst>
                                    <p:set>
                                      <p:cBhvr>
                                        <p:cTn id="53" dur="1" fill="hold">
                                          <p:stCondLst>
                                            <p:cond delay="0"/>
                                          </p:stCondLst>
                                        </p:cTn>
                                        <p:tgtEl>
                                          <p:spTgt spid="18453"/>
                                        </p:tgtEl>
                                        <p:attrNameLst>
                                          <p:attrName>style.visibility</p:attrName>
                                        </p:attrNameLst>
                                      </p:cBhvr>
                                      <p:to>
                                        <p:strVal val="visible"/>
                                      </p:to>
                                    </p:set>
                                    <p:anim calcmode="lin" valueType="num">
                                      <p:cBhvr>
                                        <p:cTn id="54" dur="500" fill="hold"/>
                                        <p:tgtEl>
                                          <p:spTgt spid="18453"/>
                                        </p:tgtEl>
                                        <p:attrNameLst>
                                          <p:attrName>ppt_w</p:attrName>
                                        </p:attrNameLst>
                                      </p:cBhvr>
                                      <p:tavLst>
                                        <p:tav tm="0">
                                          <p:val>
                                            <p:fltVal val="0"/>
                                          </p:val>
                                        </p:tav>
                                        <p:tav tm="100000">
                                          <p:val>
                                            <p:strVal val="#ppt_w"/>
                                          </p:val>
                                        </p:tav>
                                      </p:tavLst>
                                    </p:anim>
                                    <p:anim calcmode="lin" valueType="num">
                                      <p:cBhvr>
                                        <p:cTn id="55" dur="500" fill="hold"/>
                                        <p:tgtEl>
                                          <p:spTgt spid="18453"/>
                                        </p:tgtEl>
                                        <p:attrNameLst>
                                          <p:attrName>ppt_h</p:attrName>
                                        </p:attrNameLst>
                                      </p:cBhvr>
                                      <p:tavLst>
                                        <p:tav tm="0">
                                          <p:val>
                                            <p:fltVal val="0"/>
                                          </p:val>
                                        </p:tav>
                                        <p:tav tm="100000">
                                          <p:val>
                                            <p:strVal val="#ppt_h"/>
                                          </p:val>
                                        </p:tav>
                                      </p:tavLst>
                                    </p:anim>
                                  </p:childTnLst>
                                </p:cTn>
                              </p:par>
                            </p:childTnLst>
                          </p:cTn>
                        </p:par>
                        <p:par>
                          <p:cTn id="56" fill="hold" nodeType="afterGroup">
                            <p:stCondLst>
                              <p:cond delay="3000"/>
                            </p:stCondLst>
                            <p:childTnLst>
                              <p:par>
                                <p:cTn id="57" presetID="22" presetClass="entr" presetSubtype="1" fill="hold" nodeType="afterEffect">
                                  <p:stCondLst>
                                    <p:cond delay="0"/>
                                  </p:stCondLst>
                                  <p:childTnLst>
                                    <p:set>
                                      <p:cBhvr>
                                        <p:cTn id="58" dur="1" fill="hold">
                                          <p:stCondLst>
                                            <p:cond delay="0"/>
                                          </p:stCondLst>
                                        </p:cTn>
                                        <p:tgtEl>
                                          <p:spTgt spid="18454"/>
                                        </p:tgtEl>
                                        <p:attrNameLst>
                                          <p:attrName>style.visibility</p:attrName>
                                        </p:attrNameLst>
                                      </p:cBhvr>
                                      <p:to>
                                        <p:strVal val="visible"/>
                                      </p:to>
                                    </p:set>
                                    <p:animEffect transition="in" filter="wipe(up)">
                                      <p:cBhvr>
                                        <p:cTn id="59" dur="500"/>
                                        <p:tgtEl>
                                          <p:spTgt spid="18454"/>
                                        </p:tgtEl>
                                      </p:cBhvr>
                                    </p:animEffect>
                                  </p:childTnLst>
                                </p:cTn>
                              </p:par>
                            </p:childTnLst>
                          </p:cTn>
                        </p:par>
                        <p:par>
                          <p:cTn id="60" fill="hold" nodeType="afterGroup">
                            <p:stCondLst>
                              <p:cond delay="3500"/>
                            </p:stCondLst>
                            <p:childTnLst>
                              <p:par>
                                <p:cTn id="61" presetID="12" presetClass="entr" presetSubtype="4" fill="hold" grpId="0" nodeType="afterEffect">
                                  <p:stCondLst>
                                    <p:cond delay="0"/>
                                  </p:stCondLst>
                                  <p:childTnLst>
                                    <p:set>
                                      <p:cBhvr>
                                        <p:cTn id="62" dur="1" fill="hold">
                                          <p:stCondLst>
                                            <p:cond delay="0"/>
                                          </p:stCondLst>
                                        </p:cTn>
                                        <p:tgtEl>
                                          <p:spTgt spid="18455"/>
                                        </p:tgtEl>
                                        <p:attrNameLst>
                                          <p:attrName>style.visibility</p:attrName>
                                        </p:attrNameLst>
                                      </p:cBhvr>
                                      <p:to>
                                        <p:strVal val="visible"/>
                                      </p:to>
                                    </p:set>
                                    <p:anim calcmode="lin" valueType="num">
                                      <p:cBhvr additive="base">
                                        <p:cTn id="63" dur="500"/>
                                        <p:tgtEl>
                                          <p:spTgt spid="18455"/>
                                        </p:tgtEl>
                                        <p:attrNameLst>
                                          <p:attrName>ppt_y</p:attrName>
                                        </p:attrNameLst>
                                      </p:cBhvr>
                                      <p:tavLst>
                                        <p:tav tm="0">
                                          <p:val>
                                            <p:strVal val="#ppt_y+#ppt_h*1.125000"/>
                                          </p:val>
                                        </p:tav>
                                        <p:tav tm="100000">
                                          <p:val>
                                            <p:strVal val="#ppt_y"/>
                                          </p:val>
                                        </p:tav>
                                      </p:tavLst>
                                    </p:anim>
                                    <p:animEffect transition="in" filter="wipe(up)">
                                      <p:cBhvr>
                                        <p:cTn id="64" dur="500"/>
                                        <p:tgtEl>
                                          <p:spTgt spid="18455"/>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8456"/>
                                        </p:tgtEl>
                                        <p:attrNameLst>
                                          <p:attrName>style.visibility</p:attrName>
                                        </p:attrNameLst>
                                      </p:cBhvr>
                                      <p:to>
                                        <p:strVal val="visible"/>
                                      </p:to>
                                    </p:set>
                                    <p:anim calcmode="lin" valueType="num">
                                      <p:cBhvr additive="base">
                                        <p:cTn id="67" dur="500"/>
                                        <p:tgtEl>
                                          <p:spTgt spid="18456"/>
                                        </p:tgtEl>
                                        <p:attrNameLst>
                                          <p:attrName>ppt_y</p:attrName>
                                        </p:attrNameLst>
                                      </p:cBhvr>
                                      <p:tavLst>
                                        <p:tav tm="0">
                                          <p:val>
                                            <p:strVal val="#ppt_y+#ppt_h*1.125000"/>
                                          </p:val>
                                        </p:tav>
                                        <p:tav tm="100000">
                                          <p:val>
                                            <p:strVal val="#ppt_y"/>
                                          </p:val>
                                        </p:tav>
                                      </p:tavLst>
                                    </p:anim>
                                    <p:animEffect transition="in" filter="wipe(up)">
                                      <p:cBhvr>
                                        <p:cTn id="68" dur="500"/>
                                        <p:tgtEl>
                                          <p:spTgt spid="18456"/>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8457"/>
                                        </p:tgtEl>
                                        <p:attrNameLst>
                                          <p:attrName>style.visibility</p:attrName>
                                        </p:attrNameLst>
                                      </p:cBhvr>
                                      <p:to>
                                        <p:strVal val="visible"/>
                                      </p:to>
                                    </p:set>
                                    <p:anim calcmode="lin" valueType="num">
                                      <p:cBhvr additive="base">
                                        <p:cTn id="71" dur="500"/>
                                        <p:tgtEl>
                                          <p:spTgt spid="18457"/>
                                        </p:tgtEl>
                                        <p:attrNameLst>
                                          <p:attrName>ppt_y</p:attrName>
                                        </p:attrNameLst>
                                      </p:cBhvr>
                                      <p:tavLst>
                                        <p:tav tm="0">
                                          <p:val>
                                            <p:strVal val="#ppt_y+#ppt_h*1.125000"/>
                                          </p:val>
                                        </p:tav>
                                        <p:tav tm="100000">
                                          <p:val>
                                            <p:strVal val="#ppt_y"/>
                                          </p:val>
                                        </p:tav>
                                      </p:tavLst>
                                    </p:anim>
                                    <p:animEffect transition="in" filter="wipe(up)">
                                      <p:cBhvr>
                                        <p:cTn id="72" dur="500"/>
                                        <p:tgtEl>
                                          <p:spTgt spid="18457"/>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8458"/>
                                        </p:tgtEl>
                                        <p:attrNameLst>
                                          <p:attrName>style.visibility</p:attrName>
                                        </p:attrNameLst>
                                      </p:cBhvr>
                                      <p:to>
                                        <p:strVal val="visible"/>
                                      </p:to>
                                    </p:set>
                                    <p:anim calcmode="lin" valueType="num">
                                      <p:cBhvr additive="base">
                                        <p:cTn id="75" dur="500"/>
                                        <p:tgtEl>
                                          <p:spTgt spid="18458"/>
                                        </p:tgtEl>
                                        <p:attrNameLst>
                                          <p:attrName>ppt_y</p:attrName>
                                        </p:attrNameLst>
                                      </p:cBhvr>
                                      <p:tavLst>
                                        <p:tav tm="0">
                                          <p:val>
                                            <p:strVal val="#ppt_y+#ppt_h*1.125000"/>
                                          </p:val>
                                        </p:tav>
                                        <p:tav tm="100000">
                                          <p:val>
                                            <p:strVal val="#ppt_y"/>
                                          </p:val>
                                        </p:tav>
                                      </p:tavLst>
                                    </p:anim>
                                    <p:animEffect transition="in" filter="wipe(up)">
                                      <p:cBhvr>
                                        <p:cTn id="76" dur="500"/>
                                        <p:tgtEl>
                                          <p:spTgt spid="18458"/>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18459"/>
                                        </p:tgtEl>
                                        <p:attrNameLst>
                                          <p:attrName>style.visibility</p:attrName>
                                        </p:attrNameLst>
                                      </p:cBhvr>
                                      <p:to>
                                        <p:strVal val="visible"/>
                                      </p:to>
                                    </p:set>
                                    <p:anim calcmode="lin" valueType="num">
                                      <p:cBhvr additive="base">
                                        <p:cTn id="79" dur="500"/>
                                        <p:tgtEl>
                                          <p:spTgt spid="18459"/>
                                        </p:tgtEl>
                                        <p:attrNameLst>
                                          <p:attrName>ppt_y</p:attrName>
                                        </p:attrNameLst>
                                      </p:cBhvr>
                                      <p:tavLst>
                                        <p:tav tm="0">
                                          <p:val>
                                            <p:strVal val="#ppt_y+#ppt_h*1.125000"/>
                                          </p:val>
                                        </p:tav>
                                        <p:tav tm="100000">
                                          <p:val>
                                            <p:strVal val="#ppt_y"/>
                                          </p:val>
                                        </p:tav>
                                      </p:tavLst>
                                    </p:anim>
                                    <p:animEffect transition="in" filter="wipe(up)">
                                      <p:cBhvr>
                                        <p:cTn id="80" dur="500"/>
                                        <p:tgtEl>
                                          <p:spTgt spid="18459"/>
                                        </p:tgtEl>
                                      </p:cBhvr>
                                    </p:animEffect>
                                  </p:childTnLst>
                                </p:cTn>
                              </p:par>
                            </p:childTnLst>
                          </p:cTn>
                        </p:par>
                        <p:par>
                          <p:cTn id="81" fill="hold" nodeType="afterGroup">
                            <p:stCondLst>
                              <p:cond delay="4000"/>
                            </p:stCondLst>
                            <p:childTnLst>
                              <p:par>
                                <p:cTn id="82" presetID="22" presetClass="entr" presetSubtype="8" fill="hold" grpId="0" nodeType="afterEffect">
                                  <p:stCondLst>
                                    <p:cond delay="0"/>
                                  </p:stCondLst>
                                  <p:childTnLst>
                                    <p:set>
                                      <p:cBhvr>
                                        <p:cTn id="83" dur="1" fill="hold">
                                          <p:stCondLst>
                                            <p:cond delay="0"/>
                                          </p:stCondLst>
                                        </p:cTn>
                                        <p:tgtEl>
                                          <p:spTgt spid="18460"/>
                                        </p:tgtEl>
                                        <p:attrNameLst>
                                          <p:attrName>style.visibility</p:attrName>
                                        </p:attrNameLst>
                                      </p:cBhvr>
                                      <p:to>
                                        <p:strVal val="visible"/>
                                      </p:to>
                                    </p:set>
                                    <p:animEffect transition="in" filter="wipe(left)">
                                      <p:cBhvr>
                                        <p:cTn id="84" dur="750"/>
                                        <p:tgtEl>
                                          <p:spTgt spid="1846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8461"/>
                                        </p:tgtEl>
                                        <p:attrNameLst>
                                          <p:attrName>style.visibility</p:attrName>
                                        </p:attrNameLst>
                                      </p:cBhvr>
                                      <p:to>
                                        <p:strVal val="visible"/>
                                      </p:to>
                                    </p:set>
                                    <p:animEffect transition="in" filter="wipe(left)">
                                      <p:cBhvr>
                                        <p:cTn id="87" dur="750"/>
                                        <p:tgtEl>
                                          <p:spTgt spid="1846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8462"/>
                                        </p:tgtEl>
                                        <p:attrNameLst>
                                          <p:attrName>style.visibility</p:attrName>
                                        </p:attrNameLst>
                                      </p:cBhvr>
                                      <p:to>
                                        <p:strVal val="visible"/>
                                      </p:to>
                                    </p:set>
                                    <p:animEffect transition="in" filter="wipe(left)">
                                      <p:cBhvr>
                                        <p:cTn id="90" dur="750"/>
                                        <p:tgtEl>
                                          <p:spTgt spid="1846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8463"/>
                                        </p:tgtEl>
                                        <p:attrNameLst>
                                          <p:attrName>style.visibility</p:attrName>
                                        </p:attrNameLst>
                                      </p:cBhvr>
                                      <p:to>
                                        <p:strVal val="visible"/>
                                      </p:to>
                                    </p:set>
                                    <p:animEffect transition="in" filter="wipe(left)">
                                      <p:cBhvr>
                                        <p:cTn id="93" dur="750"/>
                                        <p:tgtEl>
                                          <p:spTgt spid="1846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464"/>
                                        </p:tgtEl>
                                        <p:attrNameLst>
                                          <p:attrName>style.visibility</p:attrName>
                                        </p:attrNameLst>
                                      </p:cBhvr>
                                      <p:to>
                                        <p:strVal val="visible"/>
                                      </p:to>
                                    </p:set>
                                    <p:animEffect transition="in" filter="wipe(left)">
                                      <p:cBhvr>
                                        <p:cTn id="96" dur="750"/>
                                        <p:tgtEl>
                                          <p:spTgt spid="18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1" grpId="0" animBg="1"/>
      <p:bldP spid="18442" grpId="0" animBg="1" autoUpdateAnimBg="0"/>
      <p:bldP spid="18443" grpId="0" animBg="1" autoUpdateAnimBg="0"/>
      <p:bldP spid="18444" grpId="0" animBg="1" autoUpdateAnimBg="0"/>
      <p:bldP spid="18445" grpId="0" animBg="1" autoUpdateAnimBg="0"/>
      <p:bldP spid="18446" grpId="0" animBg="1" autoUpdateAnimBg="0"/>
      <p:bldP spid="18447" grpId="0" animBg="1" autoUpdateAnimBg="0"/>
      <p:bldP spid="18448" grpId="0" animBg="1" autoUpdateAnimBg="0"/>
      <p:bldP spid="18449" grpId="0" animBg="1"/>
      <p:bldP spid="18450" grpId="0" animBg="1"/>
      <p:bldP spid="18455" grpId="0" animBg="1" autoUpdateAnimBg="0"/>
      <p:bldP spid="18456" grpId="0" animBg="1" autoUpdateAnimBg="0"/>
      <p:bldP spid="18457" grpId="0" animBg="1" autoUpdateAnimBg="0"/>
      <p:bldP spid="18458" grpId="0" animBg="1" autoUpdateAnimBg="0"/>
      <p:bldP spid="18459" grpId="0" animBg="1" autoUpdateAnimBg="0"/>
      <p:bldP spid="18460" grpId="0" autoUpdateAnimBg="0"/>
      <p:bldP spid="18461" grpId="0" autoUpdateAnimBg="0"/>
      <p:bldP spid="18462" grpId="0" autoUpdateAnimBg="0"/>
      <p:bldP spid="18463" grpId="0" autoUpdateAnimBg="0"/>
      <p:bldP spid="1846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Off-page Connector 63"/>
          <p:cNvSpPr/>
          <p:nvPr/>
        </p:nvSpPr>
        <p:spPr>
          <a:xfrm>
            <a:off x="6321838" y="1236263"/>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6" name="文本框 15"/>
          <p:cNvSpPr txBox="1"/>
          <p:nvPr/>
        </p:nvSpPr>
        <p:spPr>
          <a:xfrm>
            <a:off x="6749653" y="121642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8" name="Flowchart: Off-page Connector 63"/>
          <p:cNvSpPr/>
          <p:nvPr/>
        </p:nvSpPr>
        <p:spPr>
          <a:xfrm>
            <a:off x="6321838" y="2379263"/>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9" name="文本框 18"/>
          <p:cNvSpPr txBox="1"/>
          <p:nvPr/>
        </p:nvSpPr>
        <p:spPr>
          <a:xfrm>
            <a:off x="6749653" y="235942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3" name="Freeform 30"/>
          <p:cNvSpPr>
            <a:spLocks/>
          </p:cNvSpPr>
          <p:nvPr/>
        </p:nvSpPr>
        <p:spPr bwMode="auto">
          <a:xfrm>
            <a:off x="1306253" y="2060540"/>
            <a:ext cx="7251" cy="9063"/>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sp>
        <p:nvSpPr>
          <p:cNvPr id="24" name="Freeform 163"/>
          <p:cNvSpPr>
            <a:spLocks/>
          </p:cNvSpPr>
          <p:nvPr/>
        </p:nvSpPr>
        <p:spPr bwMode="auto">
          <a:xfrm>
            <a:off x="1585398" y="1248480"/>
            <a:ext cx="32627" cy="29003"/>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grpSp>
        <p:nvGrpSpPr>
          <p:cNvPr id="25" name="Group 341"/>
          <p:cNvGrpSpPr/>
          <p:nvPr/>
        </p:nvGrpSpPr>
        <p:grpSpPr>
          <a:xfrm>
            <a:off x="2528976" y="2083367"/>
            <a:ext cx="955714" cy="1068857"/>
            <a:chOff x="4097338" y="2217738"/>
            <a:chExt cx="1139825" cy="1274763"/>
          </a:xfrm>
          <a:solidFill>
            <a:schemeClr val="bg1"/>
          </a:solidFill>
        </p:grpSpPr>
        <p:sp>
          <p:nvSpPr>
            <p:cNvPr id="26"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8" name="Group 274"/>
          <p:cNvGrpSpPr/>
          <p:nvPr/>
        </p:nvGrpSpPr>
        <p:grpSpPr>
          <a:xfrm>
            <a:off x="1634492" y="2466717"/>
            <a:ext cx="653560" cy="1055546"/>
            <a:chOff x="3030538" y="2674938"/>
            <a:chExt cx="779463" cy="1258888"/>
          </a:xfrm>
          <a:solidFill>
            <a:schemeClr val="bg1"/>
          </a:solidFill>
        </p:grpSpPr>
        <p:sp>
          <p:nvSpPr>
            <p:cNvPr id="29"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1" name="Group 277"/>
          <p:cNvGrpSpPr/>
          <p:nvPr/>
        </p:nvGrpSpPr>
        <p:grpSpPr>
          <a:xfrm>
            <a:off x="423210" y="1029153"/>
            <a:ext cx="2172320" cy="1513436"/>
            <a:chOff x="1585913" y="960438"/>
            <a:chExt cx="2590800" cy="1804987"/>
          </a:xfrm>
          <a:solidFill>
            <a:schemeClr val="bg1"/>
          </a:solidFill>
        </p:grpSpPr>
        <p:sp>
          <p:nvSpPr>
            <p:cNvPr id="32"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5" name="Group 345"/>
          <p:cNvGrpSpPr/>
          <p:nvPr/>
        </p:nvGrpSpPr>
        <p:grpSpPr>
          <a:xfrm>
            <a:off x="2631468" y="1136971"/>
            <a:ext cx="576357" cy="969026"/>
            <a:chOff x="4219575" y="1089025"/>
            <a:chExt cx="687388" cy="1155701"/>
          </a:xfrm>
          <a:solidFill>
            <a:schemeClr val="bg1"/>
          </a:solidFill>
        </p:grpSpPr>
        <p:sp>
          <p:nvSpPr>
            <p:cNvPr id="96"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97" name="Group 343"/>
            <p:cNvGrpSpPr/>
            <p:nvPr/>
          </p:nvGrpSpPr>
          <p:grpSpPr>
            <a:xfrm>
              <a:off x="4219575" y="1089025"/>
              <a:ext cx="687388" cy="1155701"/>
              <a:chOff x="4219575" y="1089025"/>
              <a:chExt cx="687388" cy="1155701"/>
            </a:xfrm>
            <a:grpFill/>
          </p:grpSpPr>
          <p:sp>
            <p:nvSpPr>
              <p:cNvPr id="98"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11" name="Group 363"/>
          <p:cNvGrpSpPr/>
          <p:nvPr/>
        </p:nvGrpSpPr>
        <p:grpSpPr>
          <a:xfrm>
            <a:off x="4355215" y="2638426"/>
            <a:ext cx="810628" cy="708134"/>
            <a:chOff x="6275388" y="2879725"/>
            <a:chExt cx="966788" cy="844551"/>
          </a:xfrm>
          <a:solidFill>
            <a:schemeClr val="bg1"/>
          </a:solidFill>
        </p:grpSpPr>
        <p:sp>
          <p:nvSpPr>
            <p:cNvPr id="112"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113" name="Group 361"/>
            <p:cNvGrpSpPr/>
            <p:nvPr/>
          </p:nvGrpSpPr>
          <p:grpSpPr>
            <a:xfrm>
              <a:off x="6275388" y="2917825"/>
              <a:ext cx="966788" cy="806451"/>
              <a:chOff x="6275388" y="2917825"/>
              <a:chExt cx="966788" cy="806451"/>
            </a:xfrm>
            <a:grpFill/>
          </p:grpSpPr>
          <p:sp>
            <p:nvSpPr>
              <p:cNvPr id="114"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30" name="Group 383"/>
          <p:cNvGrpSpPr/>
          <p:nvPr/>
        </p:nvGrpSpPr>
        <p:grpSpPr>
          <a:xfrm>
            <a:off x="3045434" y="1094375"/>
            <a:ext cx="2387954" cy="1687807"/>
            <a:chOff x="4713288" y="1038225"/>
            <a:chExt cx="2847975" cy="2012950"/>
          </a:xfrm>
          <a:solidFill>
            <a:schemeClr val="bg1"/>
          </a:solidFill>
        </p:grpSpPr>
        <p:sp>
          <p:nvSpPr>
            <p:cNvPr id="131"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4"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5"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6"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7"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2933259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8"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513"/>
            <a:ext cx="9144000" cy="5152570"/>
          </a:xfrm>
          <a:prstGeom prst="rect">
            <a:avLst/>
          </a:prstGeom>
        </p:spPr>
      </p:pic>
      <p:sp>
        <p:nvSpPr>
          <p:cNvPr id="3" name="矩形 19"/>
          <p:cNvSpPr>
            <a:spLocks noChangeArrowheads="1"/>
          </p:cNvSpPr>
          <p:nvPr/>
        </p:nvSpPr>
        <p:spPr bwMode="auto">
          <a:xfrm>
            <a:off x="2083725" y="1030289"/>
            <a:ext cx="4856825" cy="1892300"/>
          </a:xfrm>
          <a:prstGeom prst="rect">
            <a:avLst/>
          </a:prstGeom>
          <a:noFill/>
          <a:ln w="12700" cmpd="sng">
            <a:solidFill>
              <a:schemeClr val="bg1">
                <a:alpha val="50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p>
        </p:txBody>
      </p:sp>
      <p:sp>
        <p:nvSpPr>
          <p:cNvPr id="4" name="文本框 3"/>
          <p:cNvSpPr txBox="1"/>
          <p:nvPr/>
        </p:nvSpPr>
        <p:spPr>
          <a:xfrm>
            <a:off x="2415248" y="1239264"/>
            <a:ext cx="4193777" cy="646331"/>
          </a:xfrm>
          <a:prstGeom prst="rect">
            <a:avLst/>
          </a:prstGeom>
          <a:noFill/>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感谢观看 </a:t>
            </a:r>
            <a:r>
              <a:rPr lang="en-US" altLang="zh-CN" sz="3600" dirty="0" smtClean="0">
                <a:solidFill>
                  <a:schemeClr val="bg1"/>
                </a:solidFill>
                <a:latin typeface="微软雅黑" panose="020B0503020204020204" pitchFamily="34" charset="-122"/>
                <a:ea typeface="微软雅黑" panose="020B0503020204020204" pitchFamily="34" charset="-122"/>
              </a:rPr>
              <a:t>THANKS!</a:t>
            </a:r>
            <a:endParaRPr lang="zh-CN" altLang="en-US" sz="36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295987" y="2076450"/>
            <a:ext cx="4432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699690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250"/>
                                        <p:tgtEl>
                                          <p:spTgt spid="3"/>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p:tgtEl>
                                          <p:spTgt spid="4"/>
                                        </p:tgtEl>
                                        <p:attrNameLst>
                                          <p:attrName>ppt_y</p:attrName>
                                        </p:attrNameLst>
                                      </p:cBhvr>
                                      <p:tavLst>
                                        <p:tav tm="0">
                                          <p:val>
                                            <p:strVal val="#ppt_y+#ppt_h*1.125000"/>
                                          </p:val>
                                        </p:tav>
                                        <p:tav tm="100000">
                                          <p:val>
                                            <p:strVal val="#ppt_y"/>
                                          </p:val>
                                        </p:tav>
                                      </p:tavLst>
                                    </p:anim>
                                    <p:animEffect transition="in" filter="wipe(up)">
                                      <p:cBhvr>
                                        <p:cTn id="18" dur="1000"/>
                                        <p:tgtEl>
                                          <p:spTgt spid="4"/>
                                        </p:tgtEl>
                                      </p:cBhvr>
                                    </p:animEffect>
                                  </p:childTnLst>
                                </p:cTn>
                              </p:par>
                            </p:childTnLst>
                          </p:cTn>
                        </p:par>
                        <p:par>
                          <p:cTn id="19" fill="hold">
                            <p:stCondLst>
                              <p:cond delay="465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iOS风格模板"/>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182</TotalTime>
  <Words>2833</Words>
  <Application>Microsoft Office PowerPoint</Application>
  <PresentationFormat>全屏显示(16:9)</PresentationFormat>
  <Paragraphs>235</Paragraphs>
  <Slides>27</Slides>
  <Notes>27</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27</vt:i4>
      </vt:variant>
    </vt:vector>
  </HeadingPairs>
  <TitlesOfParts>
    <vt:vector size="39" baseType="lpstr">
      <vt:lpstr>Cordia New</vt:lpstr>
      <vt:lpstr>FontAwesome</vt:lpstr>
      <vt:lpstr>等线</vt:lpstr>
      <vt:lpstr>等线 Light</vt:lpstr>
      <vt:lpstr>华文细黑</vt:lpstr>
      <vt:lpstr>宋体</vt:lpstr>
      <vt:lpstr>微软雅黑</vt:lpstr>
      <vt:lpstr>Arial</vt:lpstr>
      <vt:lpstr>Calibri</vt:lpstr>
      <vt:lpstr>Calibri Light</vt:lpstr>
      <vt:lpstr>第一PPT，www.1ppt.com</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iOS风格模板</dc:title>
  <dc:creator>第一PPT</dc:creator>
  <cp:keywords>www.1ppt.com</cp:keywords>
  <dc:description>www.1ppt.com</dc:description>
  <cp:lastModifiedBy>faith123</cp:lastModifiedBy>
  <cp:revision>33</cp:revision>
  <dcterms:created xsi:type="dcterms:W3CDTF">2017-03-04T06:55:50Z</dcterms:created>
  <dcterms:modified xsi:type="dcterms:W3CDTF">2020-08-01T05:48:07Z</dcterms:modified>
</cp:coreProperties>
</file>