
<file path=[Content_Types].xml><?xml version="1.0" encoding="utf-8"?>
<Types xmlns="http://schemas.openxmlformats.org/package/2006/content-types">
  <Default Extension="mp3" ContentType="audio/mpeg"/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4"/>
  </p:notesMasterIdLst>
  <p:sldIdLst>
    <p:sldId id="256" r:id="rId2"/>
    <p:sldId id="260" r:id="rId3"/>
    <p:sldId id="261" r:id="rId4"/>
    <p:sldId id="285" r:id="rId5"/>
    <p:sldId id="262" r:id="rId6"/>
    <p:sldId id="263" r:id="rId7"/>
    <p:sldId id="264" r:id="rId8"/>
    <p:sldId id="286" r:id="rId9"/>
    <p:sldId id="265" r:id="rId10"/>
    <p:sldId id="269" r:id="rId11"/>
    <p:sldId id="268" r:id="rId12"/>
    <p:sldId id="267" r:id="rId13"/>
    <p:sldId id="287" r:id="rId14"/>
    <p:sldId id="270" r:id="rId15"/>
    <p:sldId id="273" r:id="rId16"/>
    <p:sldId id="275" r:id="rId17"/>
    <p:sldId id="276" r:id="rId18"/>
    <p:sldId id="274" r:id="rId19"/>
    <p:sldId id="278" r:id="rId20"/>
    <p:sldId id="279" r:id="rId21"/>
    <p:sldId id="280" r:id="rId22"/>
    <p:sldId id="288" r:id="rId23"/>
  </p:sldIdLst>
  <p:sldSz cx="12192000" cy="6858000"/>
  <p:notesSz cx="7104063" cy="10234613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0000"/>
    <a:srgbClr val="2A2A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2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4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CEA981-0CBC-4216-9B51-D768A7E385E1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70F2FB-749A-402F-AA45-2D884C1B69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1738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3008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986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28112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07152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37528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88145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3387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02180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63580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92474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77092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04173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62030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10159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90540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71718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78922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22751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21623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87761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95646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850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000">
        <p14:ripple/>
      </p:transition>
    </mc:Choice>
    <mc:Fallback xmlns="">
      <p:transition spd="slow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000">
        <p14:ripple/>
      </p:transition>
    </mc:Choice>
    <mc:Fallback xmlns="">
      <p:transition spd="slow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000">
        <p14:ripple/>
      </p:transition>
    </mc:Choice>
    <mc:Fallback xmlns="">
      <p:transition spd="slow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000">
        <p14:ripple/>
      </p:transition>
    </mc:Choice>
    <mc:Fallback xmlns="">
      <p:transition spd="slow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000">
        <p14:ripple/>
      </p:transition>
    </mc:Choice>
    <mc:Fallback xmlns="">
      <p:transition spd="slow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000">
        <p14:ripple/>
      </p:transition>
    </mc:Choice>
    <mc:Fallback xmlns="">
      <p:transition spd="slow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000">
        <p14:ripple/>
      </p:transition>
    </mc:Choice>
    <mc:Fallback xmlns="">
      <p:transition spd="slow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000">
        <p14:ripple/>
      </p:transition>
    </mc:Choice>
    <mc:Fallback xmlns="">
      <p:transition spd="slow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000">
        <p14:ripple/>
      </p:transition>
    </mc:Choice>
    <mc:Fallback xmlns="">
      <p:transition spd="slow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 userDrawn="1"/>
        </p:nvSpPr>
        <p:spPr>
          <a:xfrm>
            <a:off x="2277215" y="1066370"/>
            <a:ext cx="7646028" cy="2953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版权声明</a:t>
            </a:r>
          </a:p>
          <a:p>
            <a:pPr algn="just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感谢您下载觅知网平台上提供的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作品，为了您和觅知网以及原创作者的利益，请勿复制、传播、销售，否则将承担法律责任！觅知网将对作品进行维权，按照传播下载次数进行十倍的索取赔偿！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在觅知网出售的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模板是免版税类（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RF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Royalty-Free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）正版受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中国人民共和国著作法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世界版权公约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的保护，作品的所有权、版权和著作权归觅知网所有，您下载的是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模板素材的使用权。</a:t>
            </a:r>
          </a:p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不得将觅知网的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000">
        <p14:ripple/>
      </p:transition>
    </mc:Choice>
    <mc:Fallback xmlns="">
      <p:transition spd="slow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 xmlns:p14="http://schemas.microsoft.com/office/powerpoint/2010/main">
    <mc:Choice Requires="p14">
      <p:transition spd="slow" p14:dur="1400" advTm="3000">
        <p14:ripple/>
      </p:transition>
    </mc:Choice>
    <mc:Fallback xmlns="">
      <p:transition spd="slow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2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xmlns="" id="{16BE4C04-F59C-4D4C-B7C1-77BD749DC23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5000"/>
                  <a:lumOff val="95000"/>
                </a:schemeClr>
              </a:gs>
              <a:gs pos="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xmlns="" id="{B785BE3B-E4B8-4C01-A3C1-5643D5F7EA85}"/>
              </a:ext>
            </a:extLst>
          </p:cNvPr>
          <p:cNvSpPr/>
          <p:nvPr/>
        </p:nvSpPr>
        <p:spPr>
          <a:xfrm>
            <a:off x="134524" y="130171"/>
            <a:ext cx="11941362" cy="6618972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D22554E1-5893-4973-9C30-7790457CA26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8"/>
          <a:stretch/>
        </p:blipFill>
        <p:spPr>
          <a:xfrm>
            <a:off x="0" y="496573"/>
            <a:ext cx="12192000" cy="6427467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8183149" y="644245"/>
            <a:ext cx="12105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</a:t>
            </a:r>
          </a:p>
        </p:txBody>
      </p:sp>
      <p:sp>
        <p:nvSpPr>
          <p:cNvPr id="3075" name="Text Box 3"/>
          <p:cNvSpPr txBox="1"/>
          <p:nvPr/>
        </p:nvSpPr>
        <p:spPr>
          <a:xfrm>
            <a:off x="9965216" y="2520606"/>
            <a:ext cx="2061787" cy="461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高考冲刺动员大会</a:t>
            </a:r>
          </a:p>
        </p:txBody>
      </p:sp>
      <p:pic>
        <p:nvPicPr>
          <p:cNvPr id="2" name="Two Steps From Hell - Victor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62857" y="-675640"/>
            <a:ext cx="609600" cy="609600"/>
          </a:xfrm>
          <a:prstGeom prst="rect">
            <a:avLst/>
          </a:prstGeom>
        </p:spPr>
      </p:pic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xmlns="" id="{9C179213-861F-4D95-859F-23DF6A088347}"/>
              </a:ext>
            </a:extLst>
          </p:cNvPr>
          <p:cNvCxnSpPr>
            <a:cxnSpLocks/>
          </p:cNvCxnSpPr>
          <p:nvPr/>
        </p:nvCxnSpPr>
        <p:spPr>
          <a:xfrm flipH="1">
            <a:off x="8423509" y="488332"/>
            <a:ext cx="2066941" cy="2315062"/>
          </a:xfrm>
          <a:prstGeom prst="line">
            <a:avLst/>
          </a:prstGeom>
          <a:ln>
            <a:solidFill>
              <a:srgbClr val="01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32D51803-743B-4340-91A3-A25716C03928}"/>
              </a:ext>
            </a:extLst>
          </p:cNvPr>
          <p:cNvSpPr txBox="1"/>
          <p:nvPr/>
        </p:nvSpPr>
        <p:spPr>
          <a:xfrm>
            <a:off x="8853530" y="2077877"/>
            <a:ext cx="12105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</a:t>
            </a: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xmlns="" id="{56F1FE56-9565-41E6-952B-719F0AFCE483}"/>
              </a:ext>
            </a:extLst>
          </p:cNvPr>
          <p:cNvCxnSpPr/>
          <p:nvPr/>
        </p:nvCxnSpPr>
        <p:spPr>
          <a:xfrm flipH="1">
            <a:off x="9169650" y="335173"/>
            <a:ext cx="289174" cy="309072"/>
          </a:xfrm>
          <a:prstGeom prst="line">
            <a:avLst/>
          </a:prstGeom>
          <a:ln>
            <a:solidFill>
              <a:srgbClr val="01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941AD93C-9056-4A1D-BAF9-F46350AED077}"/>
              </a:ext>
            </a:extLst>
          </p:cNvPr>
          <p:cNvSpPr txBox="1"/>
          <p:nvPr/>
        </p:nvSpPr>
        <p:spPr>
          <a:xfrm>
            <a:off x="9379890" y="536707"/>
            <a:ext cx="461665" cy="7692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dirty="0"/>
              <a:t>2018-6</a:t>
            </a:r>
            <a:endParaRPr lang="zh-CN" altLang="en-US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5D7A129F-99E6-4493-A981-269D1CA1EDCF}"/>
              </a:ext>
            </a:extLst>
          </p:cNvPr>
          <p:cNvSpPr txBox="1"/>
          <p:nvPr/>
        </p:nvSpPr>
        <p:spPr>
          <a:xfrm>
            <a:off x="8788443" y="2978659"/>
            <a:ext cx="461665" cy="223530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战胜自己，改写人生。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55E4D7FF-F06B-4C2B-B096-0935E424D4A9}"/>
              </a:ext>
            </a:extLst>
          </p:cNvPr>
          <p:cNvSpPr txBox="1"/>
          <p:nvPr/>
        </p:nvSpPr>
        <p:spPr>
          <a:xfrm>
            <a:off x="8354177" y="1783247"/>
            <a:ext cx="14873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加油</a:t>
            </a: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DA95BAA9-6FEC-4952-8143-A339A9774D11}"/>
              </a:ext>
            </a:extLst>
          </p:cNvPr>
          <p:cNvGrpSpPr/>
          <p:nvPr/>
        </p:nvGrpSpPr>
        <p:grpSpPr>
          <a:xfrm>
            <a:off x="7744314" y="2911230"/>
            <a:ext cx="721224" cy="3239928"/>
            <a:chOff x="7744314" y="2911230"/>
            <a:chExt cx="721224" cy="3239928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9" name="椭圆 28">
              <a:extLst>
                <a:ext uri="{FF2B5EF4-FFF2-40B4-BE49-F238E27FC236}">
                  <a16:creationId xmlns:a16="http://schemas.microsoft.com/office/drawing/2014/main" xmlns="" id="{5982717A-C4E7-46D8-8E1A-BE1D6DD61CF8}"/>
                </a:ext>
              </a:extLst>
            </p:cNvPr>
            <p:cNvSpPr/>
            <p:nvPr/>
          </p:nvSpPr>
          <p:spPr>
            <a:xfrm>
              <a:off x="7744314" y="2911230"/>
              <a:ext cx="721224" cy="7212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杨</a:t>
              </a:r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xmlns="" id="{519AFE4E-2968-4EB9-9439-FEFA375A5DA7}"/>
                </a:ext>
              </a:extLst>
            </p:cNvPr>
            <p:cNvSpPr/>
            <p:nvPr/>
          </p:nvSpPr>
          <p:spPr>
            <a:xfrm>
              <a:off x="7744314" y="3735701"/>
              <a:ext cx="721224" cy="7212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帆</a:t>
              </a:r>
            </a:p>
          </p:txBody>
        </p:sp>
        <p:sp>
          <p:nvSpPr>
            <p:cNvPr id="34" name="椭圆 33">
              <a:extLst>
                <a:ext uri="{FF2B5EF4-FFF2-40B4-BE49-F238E27FC236}">
                  <a16:creationId xmlns:a16="http://schemas.microsoft.com/office/drawing/2014/main" xmlns="" id="{C28AA665-1031-41D6-9089-3B95FD4226E9}"/>
                </a:ext>
              </a:extLst>
            </p:cNvPr>
            <p:cNvSpPr/>
            <p:nvPr/>
          </p:nvSpPr>
          <p:spPr>
            <a:xfrm>
              <a:off x="7744314" y="4553316"/>
              <a:ext cx="721224" cy="7212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起</a:t>
              </a:r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xmlns="" id="{76FD20B9-E8FA-4F6B-B207-ECD94CD4FA73}"/>
                </a:ext>
              </a:extLst>
            </p:cNvPr>
            <p:cNvSpPr/>
            <p:nvPr/>
          </p:nvSpPr>
          <p:spPr>
            <a:xfrm>
              <a:off x="7744314" y="5429934"/>
              <a:ext cx="721224" cy="7212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航</a:t>
              </a:r>
            </a:p>
          </p:txBody>
        </p:sp>
      </p:grp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xmlns="" id="{A0C40F9A-4786-4A9F-A085-763D15484F52}"/>
              </a:ext>
            </a:extLst>
          </p:cNvPr>
          <p:cNvCxnSpPr>
            <a:cxnSpLocks/>
          </p:cNvCxnSpPr>
          <p:nvPr/>
        </p:nvCxnSpPr>
        <p:spPr>
          <a:xfrm flipH="1">
            <a:off x="8423509" y="4975122"/>
            <a:ext cx="430022" cy="414109"/>
          </a:xfrm>
          <a:prstGeom prst="line">
            <a:avLst/>
          </a:prstGeom>
          <a:ln>
            <a:solidFill>
              <a:srgbClr val="01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xmlns="" id="{7224B8DB-5394-40E9-A009-7CB4168F2601}"/>
              </a:ext>
            </a:extLst>
          </p:cNvPr>
          <p:cNvCxnSpPr/>
          <p:nvPr/>
        </p:nvCxnSpPr>
        <p:spPr>
          <a:xfrm flipH="1">
            <a:off x="9456979" y="3149600"/>
            <a:ext cx="1980278" cy="1825522"/>
          </a:xfrm>
          <a:prstGeom prst="line">
            <a:avLst/>
          </a:prstGeom>
          <a:ln>
            <a:solidFill>
              <a:srgbClr val="01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xmlns="" id="{EE3FDB9B-F97E-46B7-BD12-029C9FF9FD3A}"/>
              </a:ext>
            </a:extLst>
          </p:cNvPr>
          <p:cNvCxnSpPr/>
          <p:nvPr/>
        </p:nvCxnSpPr>
        <p:spPr>
          <a:xfrm flipH="1">
            <a:off x="11045371" y="644245"/>
            <a:ext cx="798286" cy="1001618"/>
          </a:xfrm>
          <a:prstGeom prst="line">
            <a:avLst/>
          </a:prstGeom>
          <a:ln>
            <a:solidFill>
              <a:srgbClr val="01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>
            <a:extLst>
              <a:ext uri="{FF2B5EF4-FFF2-40B4-BE49-F238E27FC236}">
                <a16:creationId xmlns:a16="http://schemas.microsoft.com/office/drawing/2014/main" xmlns="" id="{1FF6238B-6220-435A-8839-11FFB1D0BD43}"/>
              </a:ext>
            </a:extLst>
          </p:cNvPr>
          <p:cNvSpPr txBox="1"/>
          <p:nvPr/>
        </p:nvSpPr>
        <p:spPr>
          <a:xfrm>
            <a:off x="10093806" y="2072885"/>
            <a:ext cx="1487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无所畏惧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青春不悔</a:t>
            </a:r>
          </a:p>
        </p:txBody>
      </p:sp>
      <p:sp>
        <p:nvSpPr>
          <p:cNvPr id="46" name="等腰三角形 45">
            <a:extLst>
              <a:ext uri="{FF2B5EF4-FFF2-40B4-BE49-F238E27FC236}">
                <a16:creationId xmlns:a16="http://schemas.microsoft.com/office/drawing/2014/main" xmlns="" id="{F7AD39A1-BFC8-4A2D-A401-FF112F7D7B03}"/>
              </a:ext>
            </a:extLst>
          </p:cNvPr>
          <p:cNvSpPr/>
          <p:nvPr/>
        </p:nvSpPr>
        <p:spPr>
          <a:xfrm rot="5400000">
            <a:off x="-116115" y="743586"/>
            <a:ext cx="1567543" cy="1351330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等腰三角形 48">
            <a:extLst>
              <a:ext uri="{FF2B5EF4-FFF2-40B4-BE49-F238E27FC236}">
                <a16:creationId xmlns:a16="http://schemas.microsoft.com/office/drawing/2014/main" xmlns="" id="{CDAC1AD8-98FA-4286-AD43-5B877BB5A9F0}"/>
              </a:ext>
            </a:extLst>
          </p:cNvPr>
          <p:cNvSpPr/>
          <p:nvPr/>
        </p:nvSpPr>
        <p:spPr>
          <a:xfrm rot="5400000">
            <a:off x="-86427" y="1890797"/>
            <a:ext cx="1567543" cy="135133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等腰三角形 49">
            <a:extLst>
              <a:ext uri="{FF2B5EF4-FFF2-40B4-BE49-F238E27FC236}">
                <a16:creationId xmlns:a16="http://schemas.microsoft.com/office/drawing/2014/main" xmlns="" id="{755F38AC-4C92-4F2B-8BD8-D3733CD08282}"/>
              </a:ext>
            </a:extLst>
          </p:cNvPr>
          <p:cNvSpPr/>
          <p:nvPr/>
        </p:nvSpPr>
        <p:spPr>
          <a:xfrm rot="16200000">
            <a:off x="11170866" y="1462896"/>
            <a:ext cx="1133179" cy="976878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50"/>
                            </p:stCondLst>
                            <p:childTnLst>
                              <p:par>
                                <p:cTn id="2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850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35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1" grpId="0"/>
      <p:bldP spid="3075" grpId="0"/>
      <p:bldP spid="26" grpId="0"/>
      <p:bldP spid="32" grpId="0"/>
      <p:bldP spid="4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DC5B23BC-58D7-4DCD-AD8E-BC3E7E8855F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5000"/>
                  <a:lumOff val="95000"/>
                </a:schemeClr>
              </a:gs>
              <a:gs pos="22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51519" y="1273753"/>
            <a:ext cx="10571224" cy="3896130"/>
          </a:xfrm>
          <a:prstGeom prst="rect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" name="文本框 6"/>
          <p:cNvSpPr txBox="1"/>
          <p:nvPr/>
        </p:nvSpPr>
        <p:spPr>
          <a:xfrm>
            <a:off x="801877" y="400741"/>
            <a:ext cx="4883903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>
                <a:rot lat="0" lon="0" rev="0"/>
              </a:lightRig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en-US" altLang="zh-CN" sz="4800" dirty="0">
                <a:solidFill>
                  <a:schemeClr val="accent5">
                    <a:lumMod val="60000"/>
                    <a:lumOff val="40000"/>
                  </a:schemeClr>
                </a:solidFill>
                <a:latin typeface="Geometr415 Blk BT" panose="020B0802020204020303" pitchFamily="34" charset="0"/>
              </a:rPr>
              <a:t>CONTENTS</a:t>
            </a:r>
            <a:endParaRPr lang="zh-CN" altLang="en-US" sz="4800" dirty="0">
              <a:solidFill>
                <a:schemeClr val="accent5">
                  <a:lumMod val="60000"/>
                  <a:lumOff val="40000"/>
                </a:schemeClr>
              </a:solidFill>
              <a:latin typeface="Geometr415 Blk BT" panose="020B0802020204020303" pitchFamily="34" charset="0"/>
            </a:endParaRPr>
          </a:p>
        </p:txBody>
      </p:sp>
      <p:sp>
        <p:nvSpPr>
          <p:cNvPr id="26" name="文本框 10"/>
          <p:cNvSpPr txBox="1"/>
          <p:nvPr/>
        </p:nvSpPr>
        <p:spPr>
          <a:xfrm>
            <a:off x="1819135" y="1742577"/>
            <a:ext cx="4883903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>
                <a:rot lat="0" lon="0" rev="0"/>
              </a:lightRig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百日感言</a:t>
            </a:r>
          </a:p>
        </p:txBody>
      </p:sp>
      <p:sp>
        <p:nvSpPr>
          <p:cNvPr id="22" name="文本框 14"/>
          <p:cNvSpPr txBox="1"/>
          <p:nvPr/>
        </p:nvSpPr>
        <p:spPr>
          <a:xfrm>
            <a:off x="1819136" y="2830696"/>
            <a:ext cx="4883903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>
                <a:rot lat="0" lon="0" rev="0"/>
              </a:lightRig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现状分析</a:t>
            </a:r>
          </a:p>
        </p:txBody>
      </p:sp>
      <p:sp>
        <p:nvSpPr>
          <p:cNvPr id="18" name="文本框 19"/>
          <p:cNvSpPr txBox="1"/>
          <p:nvPr/>
        </p:nvSpPr>
        <p:spPr>
          <a:xfrm>
            <a:off x="1815582" y="3856607"/>
            <a:ext cx="4883903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>
                <a:rot lat="0" lon="0" rev="0"/>
              </a:lightRig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如何度过</a:t>
            </a:r>
            <a:r>
              <a:rPr lang="en-US" altLang="zh-CN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100</a:t>
            </a:r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天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B98CE94B-E24D-435E-B7B3-44F947DB23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6107" y="2671451"/>
            <a:ext cx="7930912" cy="4352553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898DA53C-4455-43D4-913C-8BBB472002D8}"/>
              </a:ext>
            </a:extLst>
          </p:cNvPr>
          <p:cNvGrpSpPr/>
          <p:nvPr/>
        </p:nvGrpSpPr>
        <p:grpSpPr>
          <a:xfrm>
            <a:off x="766172" y="1696161"/>
            <a:ext cx="654545" cy="759272"/>
            <a:chOff x="766172" y="1696161"/>
            <a:chExt cx="654545" cy="759272"/>
          </a:xfrm>
        </p:grpSpPr>
        <p:sp>
          <p:nvSpPr>
            <p:cNvPr id="6" name="等腰三角形 5">
              <a:extLst>
                <a:ext uri="{FF2B5EF4-FFF2-40B4-BE49-F238E27FC236}">
                  <a16:creationId xmlns:a16="http://schemas.microsoft.com/office/drawing/2014/main" xmlns="" id="{8D4F03E4-A997-40C4-994A-82B7719B6C6E}"/>
                </a:ext>
              </a:extLst>
            </p:cNvPr>
            <p:cNvSpPr/>
            <p:nvPr/>
          </p:nvSpPr>
          <p:spPr>
            <a:xfrm rot="5400000">
              <a:off x="713809" y="1748524"/>
              <a:ext cx="759272" cy="654545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3182A085-C5A0-4D90-929D-1C747C87DF15}"/>
                </a:ext>
              </a:extLst>
            </p:cNvPr>
            <p:cNvSpPr txBox="1"/>
            <p:nvPr/>
          </p:nvSpPr>
          <p:spPr>
            <a:xfrm>
              <a:off x="800195" y="1804133"/>
              <a:ext cx="32727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</a:rPr>
                <a:t>1</a:t>
              </a: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D9C9AA7B-C2F3-4B8F-BF6C-7BA50A3E5FC2}"/>
              </a:ext>
            </a:extLst>
          </p:cNvPr>
          <p:cNvGrpSpPr/>
          <p:nvPr/>
        </p:nvGrpSpPr>
        <p:grpSpPr>
          <a:xfrm>
            <a:off x="738831" y="2774648"/>
            <a:ext cx="654545" cy="759272"/>
            <a:chOff x="766172" y="1696161"/>
            <a:chExt cx="654545" cy="759272"/>
          </a:xfrm>
        </p:grpSpPr>
        <p:sp>
          <p:nvSpPr>
            <p:cNvPr id="30" name="等腰三角形 29">
              <a:extLst>
                <a:ext uri="{FF2B5EF4-FFF2-40B4-BE49-F238E27FC236}">
                  <a16:creationId xmlns:a16="http://schemas.microsoft.com/office/drawing/2014/main" xmlns="" id="{45FE0C6E-83A3-4BA9-9659-FCC2BC0591E5}"/>
                </a:ext>
              </a:extLst>
            </p:cNvPr>
            <p:cNvSpPr/>
            <p:nvPr/>
          </p:nvSpPr>
          <p:spPr>
            <a:xfrm rot="5400000">
              <a:off x="713809" y="1748524"/>
              <a:ext cx="759272" cy="654545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0A6FE315-55DB-4D4B-8081-D8B9B91453B9}"/>
                </a:ext>
              </a:extLst>
            </p:cNvPr>
            <p:cNvSpPr txBox="1"/>
            <p:nvPr/>
          </p:nvSpPr>
          <p:spPr>
            <a:xfrm>
              <a:off x="800195" y="1804133"/>
              <a:ext cx="32727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</a:rPr>
                <a:t>2</a:t>
              </a: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A3779BB4-468E-4412-957B-FB52CA82F549}"/>
              </a:ext>
            </a:extLst>
          </p:cNvPr>
          <p:cNvGrpSpPr/>
          <p:nvPr/>
        </p:nvGrpSpPr>
        <p:grpSpPr>
          <a:xfrm>
            <a:off x="738832" y="3810191"/>
            <a:ext cx="654545" cy="759272"/>
            <a:chOff x="766172" y="1696161"/>
            <a:chExt cx="654545" cy="759272"/>
          </a:xfrm>
        </p:grpSpPr>
        <p:sp>
          <p:nvSpPr>
            <p:cNvPr id="34" name="等腰三角形 33">
              <a:extLst>
                <a:ext uri="{FF2B5EF4-FFF2-40B4-BE49-F238E27FC236}">
                  <a16:creationId xmlns:a16="http://schemas.microsoft.com/office/drawing/2014/main" xmlns="" id="{E91C0C60-7119-4636-86C2-20E039ACC984}"/>
                </a:ext>
              </a:extLst>
            </p:cNvPr>
            <p:cNvSpPr/>
            <p:nvPr/>
          </p:nvSpPr>
          <p:spPr>
            <a:xfrm rot="5400000">
              <a:off x="713809" y="1748524"/>
              <a:ext cx="759272" cy="654545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xmlns="" id="{F2759E4E-D66C-4764-B6C3-94C7B066C2DB}"/>
                </a:ext>
              </a:extLst>
            </p:cNvPr>
            <p:cNvSpPr txBox="1"/>
            <p:nvPr/>
          </p:nvSpPr>
          <p:spPr>
            <a:xfrm>
              <a:off x="800195" y="1804133"/>
              <a:ext cx="32727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</a:rPr>
                <a:t>3</a:t>
              </a: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2924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26" grpId="0"/>
      <p:bldP spid="22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886D632F-1762-4159-B854-B4AE613FF2F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5000"/>
                  <a:lumOff val="95000"/>
                </a:schemeClr>
              </a:gs>
              <a:gs pos="22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9B3F0DF0-F6BF-43F5-8398-B78A338632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7793"/>
            <a:ext cx="12192000" cy="798443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4648970" y="-1"/>
            <a:ext cx="3388360" cy="8252223"/>
          </a:xfrm>
          <a:prstGeom prst="rect">
            <a:avLst/>
          </a:prstGeom>
          <a:solidFill>
            <a:schemeClr val="accent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文本框 10"/>
          <p:cNvSpPr txBox="1"/>
          <p:nvPr/>
        </p:nvSpPr>
        <p:spPr>
          <a:xfrm>
            <a:off x="4821758" y="1629464"/>
            <a:ext cx="3086781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7200" b="1" dirty="0">
                <a:solidFill>
                  <a:schemeClr val="bg1"/>
                </a:solidFill>
                <a:latin typeface="华文隶书" panose="02010800040101010101" pitchFamily="2" charset="-122"/>
                <a:ea typeface="华文隶书" panose="02010800040101010101" pitchFamily="2" charset="-122"/>
                <a:sym typeface="+mn-ea"/>
              </a:rPr>
              <a:t>倒计时</a:t>
            </a:r>
          </a:p>
        </p:txBody>
      </p:sp>
      <p:sp>
        <p:nvSpPr>
          <p:cNvPr id="15" name="文本框 21"/>
          <p:cNvSpPr txBox="1"/>
          <p:nvPr/>
        </p:nvSpPr>
        <p:spPr>
          <a:xfrm>
            <a:off x="4828557" y="2862621"/>
            <a:ext cx="292476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再过十天，高考倒计时牌将又撕下了一页，刺眼的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天”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字样赫然映入眼帘，只剩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一百天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了！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7" name="文本框 15"/>
          <p:cNvSpPr txBox="1"/>
          <p:nvPr/>
        </p:nvSpPr>
        <p:spPr>
          <a:xfrm>
            <a:off x="140273" y="634718"/>
            <a:ext cx="3387422" cy="2634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每个人的一生，都会面临一些很重要的关口。高考，又无疑是这些关口的重中之重，它可能影响你一生的命运。而从现在开始的今后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天，则是高考成败的关键。这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天的努力可能意味着你考入梦寐以求的大学，从此掀开辉煌的人生篇章。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1" name="文本框 13"/>
          <p:cNvSpPr txBox="1"/>
          <p:nvPr/>
        </p:nvSpPr>
        <p:spPr>
          <a:xfrm>
            <a:off x="9009787" y="441143"/>
            <a:ext cx="3033395" cy="1899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40000"/>
              </a:lnSpc>
            </a:pPr>
            <a:r>
              <a:rPr lang="en-US" altLang="zh-CN" sz="2800" dirty="0">
                <a:latin typeface="华文细黑" panose="02010600040101010101" charset="-122"/>
                <a:ea typeface="华文细黑" panose="02010600040101010101" charset="-122"/>
              </a:rPr>
              <a:t>College</a:t>
            </a:r>
          </a:p>
          <a:p>
            <a:pPr algn="r">
              <a:lnSpc>
                <a:spcPct val="140000"/>
              </a:lnSpc>
            </a:pPr>
            <a:r>
              <a:rPr lang="en-US" altLang="zh-CN" sz="2800" dirty="0">
                <a:latin typeface="华文细黑" panose="02010600040101010101" charset="-122"/>
                <a:ea typeface="华文细黑" panose="02010600040101010101" charset="-122"/>
              </a:rPr>
              <a:t>Entrance</a:t>
            </a:r>
          </a:p>
          <a:p>
            <a:pPr algn="r">
              <a:lnSpc>
                <a:spcPct val="140000"/>
              </a:lnSpc>
            </a:pPr>
            <a:r>
              <a:rPr lang="en-US" altLang="zh-CN" sz="2800" dirty="0">
                <a:latin typeface="华文细黑" panose="02010600040101010101" charset="-122"/>
                <a:ea typeface="华文细黑" panose="02010600040101010101" charset="-122"/>
              </a:rPr>
              <a:t>examination</a:t>
            </a:r>
            <a:endParaRPr lang="zh-CN" altLang="en-US" sz="2800" dirty="0">
              <a:latin typeface="华文细黑" panose="02010600040101010101" charset="-122"/>
              <a:ea typeface="华文细黑" panose="0201060004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86479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/>
      <p:bldP spid="17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xmlns="" id="{F658F71D-39C7-45F5-AAF3-EC4349E7D6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5000"/>
                  <a:lumOff val="95000"/>
                </a:schemeClr>
              </a:gs>
              <a:gs pos="22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8E23F316-7DFE-43D5-B18D-E3A49D29CC63}"/>
              </a:ext>
            </a:extLst>
          </p:cNvPr>
          <p:cNvSpPr/>
          <p:nvPr/>
        </p:nvSpPr>
        <p:spPr>
          <a:xfrm>
            <a:off x="134524" y="130171"/>
            <a:ext cx="11941362" cy="6618972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613DAA54-816D-4CDC-9739-88F35AFF4D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84" b="31376"/>
          <a:stretch/>
        </p:blipFill>
        <p:spPr>
          <a:xfrm>
            <a:off x="4131133" y="2148115"/>
            <a:ext cx="8060867" cy="4731200"/>
          </a:xfrm>
          <a:prstGeom prst="rect">
            <a:avLst/>
          </a:prstGeom>
        </p:spPr>
      </p:pic>
      <p:sp>
        <p:nvSpPr>
          <p:cNvPr id="18" name="等腰三角形 17">
            <a:extLst>
              <a:ext uri="{FF2B5EF4-FFF2-40B4-BE49-F238E27FC236}">
                <a16:creationId xmlns:a16="http://schemas.microsoft.com/office/drawing/2014/main" xmlns="" id="{487E5B5A-E2F9-4E78-BC85-32D10E3EA3D8}"/>
              </a:ext>
            </a:extLst>
          </p:cNvPr>
          <p:cNvSpPr/>
          <p:nvPr/>
        </p:nvSpPr>
        <p:spPr>
          <a:xfrm rot="5400000">
            <a:off x="-163319" y="3091084"/>
            <a:ext cx="2010293" cy="1683658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等腰三角形 2">
            <a:extLst>
              <a:ext uri="{FF2B5EF4-FFF2-40B4-BE49-F238E27FC236}">
                <a16:creationId xmlns:a16="http://schemas.microsoft.com/office/drawing/2014/main" xmlns="" id="{6BBFA7A3-8B23-4ED9-98F7-9457229C99A1}"/>
              </a:ext>
            </a:extLst>
          </p:cNvPr>
          <p:cNvSpPr/>
          <p:nvPr/>
        </p:nvSpPr>
        <p:spPr>
          <a:xfrm rot="5400000">
            <a:off x="-160158" y="1059838"/>
            <a:ext cx="2322285" cy="200197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-2" y="1506880"/>
            <a:ext cx="122661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01</a:t>
            </a:r>
            <a:endParaRPr lang="zh-CN" altLang="en-US" sz="6000" b="1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  <a:cs typeface="Meiryo UI" panose="020B0604030504040204" pitchFamily="34" charset="-128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136494" y="1506880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百日感言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2252608" y="2515306"/>
            <a:ext cx="33855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one hundred - day speech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967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D663AAD0-F329-453B-8F74-C44752B41872}"/>
              </a:ext>
            </a:extLst>
          </p:cNvPr>
          <p:cNvGrpSpPr/>
          <p:nvPr/>
        </p:nvGrpSpPr>
        <p:grpSpPr>
          <a:xfrm>
            <a:off x="-4353" y="0"/>
            <a:ext cx="12196148" cy="6858000"/>
            <a:chOff x="10161" y="0"/>
            <a:chExt cx="12196148" cy="6858000"/>
          </a:xfrm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xmlns="" id="{0F9D9AD7-8543-4082-BEED-543D61B9F858}"/>
                </a:ext>
              </a:extLst>
            </p:cNvPr>
            <p:cNvSpPr/>
            <p:nvPr/>
          </p:nvSpPr>
          <p:spPr>
            <a:xfrm>
              <a:off x="14309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22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3"/>
            <p:cNvSpPr txBox="1"/>
            <p:nvPr/>
          </p:nvSpPr>
          <p:spPr>
            <a:xfrm>
              <a:off x="601303" y="246320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eometr415 Blk BT" panose="020B0802020204020303" pitchFamily="34" charset="0"/>
                  <a:ea typeface="微软雅黑" panose="020B0503020204020204" charset="-122"/>
                </a:rPr>
                <a:t>百日感言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Geometr415 Blk BT" panose="020B0802020204020303" pitchFamily="34" charset="0"/>
                <a:ea typeface="微软雅黑" panose="020B0503020204020204" charset="-122"/>
              </a:endParaRPr>
            </a:p>
          </p:txBody>
        </p:sp>
        <p:sp>
          <p:nvSpPr>
            <p:cNvPr id="6" name="等腰三角形 5">
              <a:extLst>
                <a:ext uri="{FF2B5EF4-FFF2-40B4-BE49-F238E27FC236}">
                  <a16:creationId xmlns:a16="http://schemas.microsoft.com/office/drawing/2014/main" xmlns="" id="{EDF1D4EB-7ED9-41EE-8886-67CFA1B9D40F}"/>
                </a:ext>
              </a:extLst>
            </p:cNvPr>
            <p:cNvSpPr/>
            <p:nvPr/>
          </p:nvSpPr>
          <p:spPr>
            <a:xfrm rot="5400000">
              <a:off x="-31697" y="246319"/>
              <a:ext cx="606935" cy="52322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矩形 24"/>
          <p:cNvSpPr/>
          <p:nvPr/>
        </p:nvSpPr>
        <p:spPr>
          <a:xfrm>
            <a:off x="10160" y="2913958"/>
            <a:ext cx="12181840" cy="205728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6646207" y="3115798"/>
            <a:ext cx="626211" cy="626404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49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3764694" y="3115798"/>
            <a:ext cx="626211" cy="626404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49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1118008" y="3144775"/>
            <a:ext cx="626211" cy="626404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492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9617392" y="3115799"/>
            <a:ext cx="626404" cy="626404"/>
            <a:chOff x="9617391" y="3115798"/>
            <a:chExt cx="655381" cy="655381"/>
          </a:xfrm>
        </p:grpSpPr>
        <p:sp>
          <p:nvSpPr>
            <p:cNvPr id="45" name="五角星 44"/>
            <p:cNvSpPr/>
            <p:nvPr/>
          </p:nvSpPr>
          <p:spPr>
            <a:xfrm>
              <a:off x="9726495" y="3208968"/>
              <a:ext cx="437172" cy="440064"/>
            </a:xfrm>
            <a:prstGeom prst="star5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0" hangingPunct="0">
                <a:defRPr/>
              </a:pPr>
              <a:endParaRPr lang="zh-CN" altLang="en-US"/>
            </a:p>
          </p:txBody>
        </p:sp>
        <p:sp>
          <p:nvSpPr>
            <p:cNvPr id="3" name="椭圆 2"/>
            <p:cNvSpPr/>
            <p:nvPr/>
          </p:nvSpPr>
          <p:spPr>
            <a:xfrm>
              <a:off x="9617391" y="3115798"/>
              <a:ext cx="655381" cy="655381"/>
            </a:xfrm>
            <a:prstGeom prst="ellipse">
              <a:avLst/>
            </a:prstGeom>
            <a:noFill/>
            <a:ln w="349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498806" y="4115635"/>
            <a:ext cx="1864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家庭花费了很多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171942" y="4115635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父母苍老了很多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6092283" y="4130311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老师付出了很多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9024647" y="4115635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自己承受了很多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3171942" y="1429191"/>
            <a:ext cx="598112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7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回顾十二年苦读</a:t>
            </a:r>
            <a:r>
              <a:rPr lang="en-US" altLang="zh-CN" sz="7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endParaRPr lang="zh-CN" altLang="en-US" sz="7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2765533" y="5249021"/>
            <a:ext cx="6793025" cy="1135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只剩</a:t>
            </a: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天了！</a:t>
            </a: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天以后，我们人生的第一步迈向何方，基本就已经成为了定局！</a:t>
            </a:r>
          </a:p>
        </p:txBody>
      </p:sp>
    </p:spTree>
    <p:extLst>
      <p:ext uri="{BB962C8B-B14F-4D97-AF65-F5344CB8AC3E}">
        <p14:creationId xmlns:p14="http://schemas.microsoft.com/office/powerpoint/2010/main" val="2693832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16" grpId="0"/>
      <p:bldP spid="47" grpId="0"/>
      <p:bldP spid="48" grpId="0"/>
      <p:bldP spid="49" grpId="0"/>
      <p:bldP spid="50" grpId="0"/>
      <p:bldP spid="5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D14D5912-A38C-4B8D-83B1-5323B2E760BF}"/>
              </a:ext>
            </a:extLst>
          </p:cNvPr>
          <p:cNvGrpSpPr/>
          <p:nvPr/>
        </p:nvGrpSpPr>
        <p:grpSpPr>
          <a:xfrm>
            <a:off x="-4353" y="0"/>
            <a:ext cx="12196148" cy="6858000"/>
            <a:chOff x="10161" y="0"/>
            <a:chExt cx="12196148" cy="6858000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xmlns="" id="{25C3B851-EDD5-4FEC-9AFE-6D437B33F7DA}"/>
                </a:ext>
              </a:extLst>
            </p:cNvPr>
            <p:cNvSpPr/>
            <p:nvPr/>
          </p:nvSpPr>
          <p:spPr>
            <a:xfrm>
              <a:off x="14309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22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3">
              <a:extLst>
                <a:ext uri="{FF2B5EF4-FFF2-40B4-BE49-F238E27FC236}">
                  <a16:creationId xmlns:a16="http://schemas.microsoft.com/office/drawing/2014/main" xmlns="" id="{3B48F0D2-D905-4480-B0F9-7BE95FFA78B6}"/>
                </a:ext>
              </a:extLst>
            </p:cNvPr>
            <p:cNvSpPr txBox="1"/>
            <p:nvPr/>
          </p:nvSpPr>
          <p:spPr>
            <a:xfrm>
              <a:off x="601303" y="246320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eometr415 Blk BT" panose="020B0802020204020303" pitchFamily="34" charset="0"/>
                  <a:ea typeface="微软雅黑" panose="020B0503020204020204" charset="-122"/>
                </a:rPr>
                <a:t>百日感言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Geometr415 Blk BT" panose="020B0802020204020303" pitchFamily="34" charset="0"/>
                <a:ea typeface="微软雅黑" panose="020B0503020204020204" charset="-122"/>
              </a:endParaRPr>
            </a:p>
          </p:txBody>
        </p:sp>
        <p:sp>
          <p:nvSpPr>
            <p:cNvPr id="32" name="等腰三角形 31">
              <a:extLst>
                <a:ext uri="{FF2B5EF4-FFF2-40B4-BE49-F238E27FC236}">
                  <a16:creationId xmlns:a16="http://schemas.microsoft.com/office/drawing/2014/main" xmlns="" id="{3B6C7677-B1A9-43AD-AD54-3E68DEABF96D}"/>
                </a:ext>
              </a:extLst>
            </p:cNvPr>
            <p:cNvSpPr/>
            <p:nvPr/>
          </p:nvSpPr>
          <p:spPr>
            <a:xfrm rot="5400000">
              <a:off x="-31697" y="246319"/>
              <a:ext cx="606935" cy="52322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221D4982-3182-4E2C-B7EB-0C6BBD017619}"/>
              </a:ext>
            </a:extLst>
          </p:cNvPr>
          <p:cNvSpPr/>
          <p:nvPr/>
        </p:nvSpPr>
        <p:spPr>
          <a:xfrm>
            <a:off x="565593" y="2149110"/>
            <a:ext cx="8447314" cy="291737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ext Placeholder 4"/>
          <p:cNvSpPr txBox="1"/>
          <p:nvPr/>
        </p:nvSpPr>
        <p:spPr>
          <a:xfrm>
            <a:off x="966059" y="3418011"/>
            <a:ext cx="5034125" cy="14083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50000"/>
              </a:lnSpc>
              <a:buNone/>
            </a:pP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带着这份责任，带着对未来的憧憬，带着我的大学梦，努力拼搏</a:t>
            </a:r>
            <a:r>
              <a:rPr lang="en-US" altLang="zh-CN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天，至少不要在将来对高三后悔。</a:t>
            </a:r>
          </a:p>
        </p:txBody>
      </p:sp>
      <p:sp>
        <p:nvSpPr>
          <p:cNvPr id="6" name="矩形 5"/>
          <p:cNvSpPr/>
          <p:nvPr/>
        </p:nvSpPr>
        <p:spPr>
          <a:xfrm>
            <a:off x="985836" y="2346905"/>
            <a:ext cx="48742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千言万语，汇成一句话：我要对自己负责，要对家人负责，对老师负责！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0E1F1C9C-4BA3-4636-A2A6-ACE06043B2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9505" y="1948583"/>
            <a:ext cx="4826804" cy="3318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609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组合 79">
            <a:extLst>
              <a:ext uri="{FF2B5EF4-FFF2-40B4-BE49-F238E27FC236}">
                <a16:creationId xmlns:a16="http://schemas.microsoft.com/office/drawing/2014/main" xmlns="" id="{8A914E23-53D4-456E-A361-452102138435}"/>
              </a:ext>
            </a:extLst>
          </p:cNvPr>
          <p:cNvGrpSpPr/>
          <p:nvPr/>
        </p:nvGrpSpPr>
        <p:grpSpPr>
          <a:xfrm>
            <a:off x="-4353" y="0"/>
            <a:ext cx="12196148" cy="6858000"/>
            <a:chOff x="10161" y="0"/>
            <a:chExt cx="12196148" cy="6858000"/>
          </a:xfrm>
        </p:grpSpPr>
        <p:sp>
          <p:nvSpPr>
            <p:cNvPr id="81" name="矩形 80">
              <a:extLst>
                <a:ext uri="{FF2B5EF4-FFF2-40B4-BE49-F238E27FC236}">
                  <a16:creationId xmlns:a16="http://schemas.microsoft.com/office/drawing/2014/main" xmlns="" id="{5619D232-6A1D-4C45-AE74-45A13E419262}"/>
                </a:ext>
              </a:extLst>
            </p:cNvPr>
            <p:cNvSpPr/>
            <p:nvPr/>
          </p:nvSpPr>
          <p:spPr>
            <a:xfrm>
              <a:off x="14309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22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文本框 3">
              <a:extLst>
                <a:ext uri="{FF2B5EF4-FFF2-40B4-BE49-F238E27FC236}">
                  <a16:creationId xmlns:a16="http://schemas.microsoft.com/office/drawing/2014/main" xmlns="" id="{24F042CB-6D2C-4BA5-9653-0E011A54449C}"/>
                </a:ext>
              </a:extLst>
            </p:cNvPr>
            <p:cNvSpPr txBox="1"/>
            <p:nvPr/>
          </p:nvSpPr>
          <p:spPr>
            <a:xfrm>
              <a:off x="601303" y="246320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eometr415 Blk BT" panose="020B0802020204020303" pitchFamily="34" charset="0"/>
                  <a:ea typeface="微软雅黑" panose="020B0503020204020204" charset="-122"/>
                </a:rPr>
                <a:t>百日感言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Geometr415 Blk BT" panose="020B0802020204020303" pitchFamily="34" charset="0"/>
                <a:ea typeface="微软雅黑" panose="020B0503020204020204" charset="-122"/>
              </a:endParaRPr>
            </a:p>
          </p:txBody>
        </p:sp>
        <p:sp>
          <p:nvSpPr>
            <p:cNvPr id="83" name="等腰三角形 82">
              <a:extLst>
                <a:ext uri="{FF2B5EF4-FFF2-40B4-BE49-F238E27FC236}">
                  <a16:creationId xmlns:a16="http://schemas.microsoft.com/office/drawing/2014/main" xmlns="" id="{D9A9C404-5237-4CBB-9C63-99A7184BDAC4}"/>
                </a:ext>
              </a:extLst>
            </p:cNvPr>
            <p:cNvSpPr/>
            <p:nvPr/>
          </p:nvSpPr>
          <p:spPr>
            <a:xfrm rot="5400000">
              <a:off x="-31697" y="246319"/>
              <a:ext cx="606935" cy="52322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1" name="矩形 70"/>
          <p:cNvSpPr/>
          <p:nvPr/>
        </p:nvSpPr>
        <p:spPr>
          <a:xfrm>
            <a:off x="-10603" y="1265753"/>
            <a:ext cx="5451235" cy="5077460"/>
          </a:xfrm>
          <a:prstGeom prst="rect">
            <a:avLst/>
          </a:prstGeom>
          <a:solidFill>
            <a:schemeClr val="accent1">
              <a:lumMod val="60000"/>
              <a:lumOff val="4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6087607" y="1387142"/>
            <a:ext cx="3761586" cy="4726771"/>
            <a:chOff x="4703793" y="1654349"/>
            <a:chExt cx="3761586" cy="4726771"/>
          </a:xfrm>
        </p:grpSpPr>
        <p:sp>
          <p:nvSpPr>
            <p:cNvPr id="18" name="Freeform 125"/>
            <p:cNvSpPr>
              <a:spLocks noEditPoints="1"/>
            </p:cNvSpPr>
            <p:nvPr/>
          </p:nvSpPr>
          <p:spPr bwMode="auto">
            <a:xfrm>
              <a:off x="4703793" y="1747655"/>
              <a:ext cx="698576" cy="670999"/>
            </a:xfrm>
            <a:custGeom>
              <a:avLst/>
              <a:gdLst>
                <a:gd name="T0" fmla="*/ 175 w 296"/>
                <a:gd name="T1" fmla="*/ 126 h 284"/>
                <a:gd name="T2" fmla="*/ 263 w 296"/>
                <a:gd name="T3" fmla="*/ 42 h 284"/>
                <a:gd name="T4" fmla="*/ 268 w 296"/>
                <a:gd name="T5" fmla="*/ 15 h 284"/>
                <a:gd name="T6" fmla="*/ 241 w 296"/>
                <a:gd name="T7" fmla="*/ 22 h 284"/>
                <a:gd name="T8" fmla="*/ 164 w 296"/>
                <a:gd name="T9" fmla="*/ 116 h 284"/>
                <a:gd name="T10" fmla="*/ 141 w 296"/>
                <a:gd name="T11" fmla="*/ 95 h 284"/>
                <a:gd name="T12" fmla="*/ 91 w 296"/>
                <a:gd name="T13" fmla="*/ 12 h 284"/>
                <a:gd name="T14" fmla="*/ 42 w 296"/>
                <a:gd name="T15" fmla="*/ 4 h 284"/>
                <a:gd name="T16" fmla="*/ 42 w 296"/>
                <a:gd name="T17" fmla="*/ 14 h 284"/>
                <a:gd name="T18" fmla="*/ 76 w 296"/>
                <a:gd name="T19" fmla="*/ 45 h 284"/>
                <a:gd name="T20" fmla="*/ 62 w 296"/>
                <a:gd name="T21" fmla="*/ 78 h 284"/>
                <a:gd name="T22" fmla="*/ 22 w 296"/>
                <a:gd name="T23" fmla="*/ 46 h 284"/>
                <a:gd name="T24" fmla="*/ 12 w 296"/>
                <a:gd name="T25" fmla="*/ 36 h 284"/>
                <a:gd name="T26" fmla="*/ 7 w 296"/>
                <a:gd name="T27" fmla="*/ 39 h 284"/>
                <a:gd name="T28" fmla="*/ 56 w 296"/>
                <a:gd name="T29" fmla="*/ 126 h 284"/>
                <a:gd name="T30" fmla="*/ 100 w 296"/>
                <a:gd name="T31" fmla="*/ 136 h 284"/>
                <a:gd name="T32" fmla="*/ 33 w 296"/>
                <a:gd name="T33" fmla="*/ 224 h 284"/>
                <a:gd name="T34" fmla="*/ 29 w 296"/>
                <a:gd name="T35" fmla="*/ 272 h 284"/>
                <a:gd name="T36" fmla="*/ 149 w 296"/>
                <a:gd name="T37" fmla="*/ 186 h 284"/>
                <a:gd name="T38" fmla="*/ 266 w 296"/>
                <a:gd name="T39" fmla="*/ 284 h 284"/>
                <a:gd name="T40" fmla="*/ 284 w 296"/>
                <a:gd name="T41" fmla="*/ 277 h 284"/>
                <a:gd name="T42" fmla="*/ 103 w 296"/>
                <a:gd name="T43" fmla="*/ 123 h 284"/>
                <a:gd name="T44" fmla="*/ 86 w 296"/>
                <a:gd name="T45" fmla="*/ 127 h 284"/>
                <a:gd name="T46" fmla="*/ 25 w 296"/>
                <a:gd name="T47" fmla="*/ 80 h 284"/>
                <a:gd name="T48" fmla="*/ 41 w 296"/>
                <a:gd name="T49" fmla="*/ 80 h 284"/>
                <a:gd name="T50" fmla="*/ 84 w 296"/>
                <a:gd name="T51" fmla="*/ 80 h 284"/>
                <a:gd name="T52" fmla="*/ 58 w 296"/>
                <a:gd name="T53" fmla="*/ 11 h 284"/>
                <a:gd name="T54" fmla="*/ 122 w 296"/>
                <a:gd name="T55" fmla="*/ 59 h 284"/>
                <a:gd name="T56" fmla="*/ 128 w 296"/>
                <a:gd name="T57" fmla="*/ 100 h 284"/>
                <a:gd name="T58" fmla="*/ 144 w 296"/>
                <a:gd name="T59" fmla="*/ 112 h 284"/>
                <a:gd name="T60" fmla="*/ 152 w 296"/>
                <a:gd name="T61" fmla="*/ 129 h 284"/>
                <a:gd name="T62" fmla="*/ 108 w 296"/>
                <a:gd name="T63" fmla="*/ 127 h 284"/>
                <a:gd name="T64" fmla="*/ 103 w 296"/>
                <a:gd name="T65" fmla="*/ 123 h 284"/>
                <a:gd name="T66" fmla="*/ 36 w 296"/>
                <a:gd name="T67" fmla="*/ 264 h 284"/>
                <a:gd name="T68" fmla="*/ 42 w 296"/>
                <a:gd name="T69" fmla="*/ 232 h 284"/>
                <a:gd name="T70" fmla="*/ 150 w 296"/>
                <a:gd name="T71" fmla="*/ 141 h 284"/>
                <a:gd name="T72" fmla="*/ 145 w 296"/>
                <a:gd name="T73" fmla="*/ 173 h 284"/>
                <a:gd name="T74" fmla="*/ 276 w 296"/>
                <a:gd name="T75" fmla="*/ 269 h 284"/>
                <a:gd name="T76" fmla="*/ 241 w 296"/>
                <a:gd name="T77" fmla="*/ 261 h 284"/>
                <a:gd name="T78" fmla="*/ 162 w 296"/>
                <a:gd name="T79" fmla="*/ 139 h 284"/>
                <a:gd name="T80" fmla="*/ 268 w 296"/>
                <a:gd name="T81" fmla="*/ 23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96" h="284">
                  <a:moveTo>
                    <a:pt x="276" y="226"/>
                  </a:moveTo>
                  <a:cubicBezTo>
                    <a:pt x="175" y="126"/>
                    <a:pt x="175" y="126"/>
                    <a:pt x="175" y="126"/>
                  </a:cubicBezTo>
                  <a:cubicBezTo>
                    <a:pt x="246" y="49"/>
                    <a:pt x="246" y="49"/>
                    <a:pt x="246" y="49"/>
                  </a:cubicBezTo>
                  <a:cubicBezTo>
                    <a:pt x="252" y="49"/>
                    <a:pt x="258" y="47"/>
                    <a:pt x="263" y="42"/>
                  </a:cubicBezTo>
                  <a:cubicBezTo>
                    <a:pt x="271" y="34"/>
                    <a:pt x="271" y="34"/>
                    <a:pt x="271" y="34"/>
                  </a:cubicBezTo>
                  <a:cubicBezTo>
                    <a:pt x="278" y="26"/>
                    <a:pt x="274" y="20"/>
                    <a:pt x="268" y="15"/>
                  </a:cubicBezTo>
                  <a:cubicBezTo>
                    <a:pt x="262" y="9"/>
                    <a:pt x="256" y="6"/>
                    <a:pt x="249" y="13"/>
                  </a:cubicBezTo>
                  <a:cubicBezTo>
                    <a:pt x="241" y="22"/>
                    <a:pt x="241" y="22"/>
                    <a:pt x="241" y="22"/>
                  </a:cubicBezTo>
                  <a:cubicBezTo>
                    <a:pt x="237" y="27"/>
                    <a:pt x="235" y="33"/>
                    <a:pt x="236" y="39"/>
                  </a:cubicBezTo>
                  <a:cubicBezTo>
                    <a:pt x="164" y="116"/>
                    <a:pt x="164" y="116"/>
                    <a:pt x="164" y="116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49" y="100"/>
                    <a:pt x="145" y="97"/>
                    <a:pt x="141" y="95"/>
                  </a:cubicBezTo>
                  <a:cubicBezTo>
                    <a:pt x="146" y="80"/>
                    <a:pt x="142" y="62"/>
                    <a:pt x="130" y="51"/>
                  </a:cubicBezTo>
                  <a:cubicBezTo>
                    <a:pt x="91" y="12"/>
                    <a:pt x="91" y="12"/>
                    <a:pt x="91" y="12"/>
                  </a:cubicBezTo>
                  <a:cubicBezTo>
                    <a:pt x="83" y="4"/>
                    <a:pt x="72" y="0"/>
                    <a:pt x="60" y="0"/>
                  </a:cubicBezTo>
                  <a:cubicBezTo>
                    <a:pt x="54" y="0"/>
                    <a:pt x="48" y="1"/>
                    <a:pt x="42" y="4"/>
                  </a:cubicBezTo>
                  <a:cubicBezTo>
                    <a:pt x="40" y="4"/>
                    <a:pt x="39" y="7"/>
                    <a:pt x="39" y="9"/>
                  </a:cubicBezTo>
                  <a:cubicBezTo>
                    <a:pt x="39" y="11"/>
                    <a:pt x="40" y="13"/>
                    <a:pt x="42" y="14"/>
                  </a:cubicBezTo>
                  <a:cubicBezTo>
                    <a:pt x="45" y="15"/>
                    <a:pt x="47" y="16"/>
                    <a:pt x="49" y="18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83" y="52"/>
                    <a:pt x="84" y="64"/>
                    <a:pt x="76" y="72"/>
                  </a:cubicBezTo>
                  <a:cubicBezTo>
                    <a:pt x="72" y="76"/>
                    <a:pt x="68" y="78"/>
                    <a:pt x="62" y="78"/>
                  </a:cubicBezTo>
                  <a:cubicBezTo>
                    <a:pt x="57" y="78"/>
                    <a:pt x="53" y="76"/>
                    <a:pt x="49" y="72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0" y="44"/>
                    <a:pt x="19" y="42"/>
                    <a:pt x="18" y="39"/>
                  </a:cubicBezTo>
                  <a:cubicBezTo>
                    <a:pt x="17" y="37"/>
                    <a:pt x="15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0" y="36"/>
                    <a:pt x="8" y="37"/>
                    <a:pt x="7" y="39"/>
                  </a:cubicBezTo>
                  <a:cubicBezTo>
                    <a:pt x="0" y="56"/>
                    <a:pt x="4" y="75"/>
                    <a:pt x="17" y="88"/>
                  </a:cubicBezTo>
                  <a:cubicBezTo>
                    <a:pt x="56" y="126"/>
                    <a:pt x="56" y="126"/>
                    <a:pt x="56" y="126"/>
                  </a:cubicBezTo>
                  <a:cubicBezTo>
                    <a:pt x="64" y="134"/>
                    <a:pt x="75" y="139"/>
                    <a:pt x="86" y="139"/>
                  </a:cubicBezTo>
                  <a:cubicBezTo>
                    <a:pt x="91" y="139"/>
                    <a:pt x="96" y="138"/>
                    <a:pt x="100" y="136"/>
                  </a:cubicBezTo>
                  <a:cubicBezTo>
                    <a:pt x="102" y="139"/>
                    <a:pt x="104" y="142"/>
                    <a:pt x="107" y="145"/>
                  </a:cubicBezTo>
                  <a:cubicBezTo>
                    <a:pt x="33" y="224"/>
                    <a:pt x="33" y="224"/>
                    <a:pt x="33" y="224"/>
                  </a:cubicBezTo>
                  <a:cubicBezTo>
                    <a:pt x="19" y="239"/>
                    <a:pt x="17" y="261"/>
                    <a:pt x="28" y="272"/>
                  </a:cubicBezTo>
                  <a:cubicBezTo>
                    <a:pt x="29" y="272"/>
                    <a:pt x="29" y="272"/>
                    <a:pt x="29" y="272"/>
                  </a:cubicBezTo>
                  <a:cubicBezTo>
                    <a:pt x="40" y="283"/>
                    <a:pt x="62" y="279"/>
                    <a:pt x="76" y="264"/>
                  </a:cubicBezTo>
                  <a:cubicBezTo>
                    <a:pt x="149" y="186"/>
                    <a:pt x="149" y="186"/>
                    <a:pt x="149" y="186"/>
                  </a:cubicBezTo>
                  <a:cubicBezTo>
                    <a:pt x="233" y="269"/>
                    <a:pt x="233" y="269"/>
                    <a:pt x="233" y="269"/>
                  </a:cubicBezTo>
                  <a:cubicBezTo>
                    <a:pt x="243" y="279"/>
                    <a:pt x="255" y="284"/>
                    <a:pt x="266" y="284"/>
                  </a:cubicBezTo>
                  <a:cubicBezTo>
                    <a:pt x="266" y="284"/>
                    <a:pt x="266" y="284"/>
                    <a:pt x="266" y="284"/>
                  </a:cubicBezTo>
                  <a:cubicBezTo>
                    <a:pt x="273" y="284"/>
                    <a:pt x="280" y="281"/>
                    <a:pt x="284" y="277"/>
                  </a:cubicBezTo>
                  <a:cubicBezTo>
                    <a:pt x="296" y="264"/>
                    <a:pt x="293" y="242"/>
                    <a:pt x="276" y="226"/>
                  </a:cubicBezTo>
                  <a:close/>
                  <a:moveTo>
                    <a:pt x="103" y="123"/>
                  </a:moveTo>
                  <a:cubicBezTo>
                    <a:pt x="102" y="123"/>
                    <a:pt x="101" y="123"/>
                    <a:pt x="101" y="124"/>
                  </a:cubicBezTo>
                  <a:cubicBezTo>
                    <a:pt x="96" y="126"/>
                    <a:pt x="91" y="127"/>
                    <a:pt x="86" y="127"/>
                  </a:cubicBezTo>
                  <a:cubicBezTo>
                    <a:pt x="78" y="127"/>
                    <a:pt x="70" y="124"/>
                    <a:pt x="64" y="118"/>
                  </a:cubicBezTo>
                  <a:cubicBezTo>
                    <a:pt x="25" y="80"/>
                    <a:pt x="25" y="80"/>
                    <a:pt x="25" y="80"/>
                  </a:cubicBezTo>
                  <a:cubicBezTo>
                    <a:pt x="18" y="73"/>
                    <a:pt x="15" y="64"/>
                    <a:pt x="15" y="55"/>
                  </a:cubicBezTo>
                  <a:cubicBezTo>
                    <a:pt x="41" y="80"/>
                    <a:pt x="41" y="80"/>
                    <a:pt x="41" y="80"/>
                  </a:cubicBezTo>
                  <a:cubicBezTo>
                    <a:pt x="47" y="86"/>
                    <a:pt x="54" y="89"/>
                    <a:pt x="62" y="89"/>
                  </a:cubicBezTo>
                  <a:cubicBezTo>
                    <a:pt x="71" y="89"/>
                    <a:pt x="78" y="86"/>
                    <a:pt x="84" y="80"/>
                  </a:cubicBezTo>
                  <a:cubicBezTo>
                    <a:pt x="96" y="68"/>
                    <a:pt x="96" y="49"/>
                    <a:pt x="84" y="37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67" y="11"/>
                    <a:pt x="76" y="14"/>
                    <a:pt x="83" y="21"/>
                  </a:cubicBezTo>
                  <a:cubicBezTo>
                    <a:pt x="122" y="59"/>
                    <a:pt x="122" y="59"/>
                    <a:pt x="122" y="59"/>
                  </a:cubicBezTo>
                  <a:cubicBezTo>
                    <a:pt x="131" y="68"/>
                    <a:pt x="134" y="83"/>
                    <a:pt x="128" y="96"/>
                  </a:cubicBezTo>
                  <a:cubicBezTo>
                    <a:pt x="128" y="97"/>
                    <a:pt x="128" y="99"/>
                    <a:pt x="128" y="100"/>
                  </a:cubicBezTo>
                  <a:cubicBezTo>
                    <a:pt x="129" y="101"/>
                    <a:pt x="130" y="103"/>
                    <a:pt x="131" y="103"/>
                  </a:cubicBezTo>
                  <a:cubicBezTo>
                    <a:pt x="136" y="105"/>
                    <a:pt x="140" y="108"/>
                    <a:pt x="144" y="112"/>
                  </a:cubicBezTo>
                  <a:cubicBezTo>
                    <a:pt x="156" y="124"/>
                    <a:pt x="156" y="124"/>
                    <a:pt x="156" y="124"/>
                  </a:cubicBezTo>
                  <a:cubicBezTo>
                    <a:pt x="152" y="129"/>
                    <a:pt x="152" y="129"/>
                    <a:pt x="152" y="129"/>
                  </a:cubicBezTo>
                  <a:cubicBezTo>
                    <a:pt x="141" y="124"/>
                    <a:pt x="127" y="127"/>
                    <a:pt x="115" y="137"/>
                  </a:cubicBezTo>
                  <a:cubicBezTo>
                    <a:pt x="112" y="134"/>
                    <a:pt x="110" y="130"/>
                    <a:pt x="108" y="127"/>
                  </a:cubicBezTo>
                  <a:cubicBezTo>
                    <a:pt x="108" y="125"/>
                    <a:pt x="107" y="124"/>
                    <a:pt x="105" y="124"/>
                  </a:cubicBezTo>
                  <a:cubicBezTo>
                    <a:pt x="104" y="123"/>
                    <a:pt x="104" y="123"/>
                    <a:pt x="103" y="123"/>
                  </a:cubicBezTo>
                  <a:close/>
                  <a:moveTo>
                    <a:pt x="68" y="256"/>
                  </a:moveTo>
                  <a:cubicBezTo>
                    <a:pt x="58" y="267"/>
                    <a:pt x="43" y="270"/>
                    <a:pt x="36" y="264"/>
                  </a:cubicBezTo>
                  <a:cubicBezTo>
                    <a:pt x="36" y="263"/>
                    <a:pt x="36" y="263"/>
                    <a:pt x="36" y="263"/>
                  </a:cubicBezTo>
                  <a:cubicBezTo>
                    <a:pt x="29" y="257"/>
                    <a:pt x="32" y="242"/>
                    <a:pt x="42" y="232"/>
                  </a:cubicBezTo>
                  <a:cubicBezTo>
                    <a:pt x="119" y="149"/>
                    <a:pt x="119" y="149"/>
                    <a:pt x="119" y="149"/>
                  </a:cubicBezTo>
                  <a:cubicBezTo>
                    <a:pt x="128" y="138"/>
                    <a:pt x="143" y="135"/>
                    <a:pt x="150" y="141"/>
                  </a:cubicBezTo>
                  <a:cubicBezTo>
                    <a:pt x="150" y="142"/>
                    <a:pt x="150" y="142"/>
                    <a:pt x="150" y="142"/>
                  </a:cubicBezTo>
                  <a:cubicBezTo>
                    <a:pt x="157" y="148"/>
                    <a:pt x="155" y="163"/>
                    <a:pt x="145" y="173"/>
                  </a:cubicBezTo>
                  <a:lnTo>
                    <a:pt x="68" y="256"/>
                  </a:lnTo>
                  <a:close/>
                  <a:moveTo>
                    <a:pt x="276" y="269"/>
                  </a:moveTo>
                  <a:cubicBezTo>
                    <a:pt x="273" y="272"/>
                    <a:pt x="269" y="273"/>
                    <a:pt x="266" y="273"/>
                  </a:cubicBezTo>
                  <a:cubicBezTo>
                    <a:pt x="258" y="273"/>
                    <a:pt x="249" y="268"/>
                    <a:pt x="241" y="261"/>
                  </a:cubicBezTo>
                  <a:cubicBezTo>
                    <a:pt x="156" y="178"/>
                    <a:pt x="156" y="178"/>
                    <a:pt x="156" y="178"/>
                  </a:cubicBezTo>
                  <a:cubicBezTo>
                    <a:pt x="166" y="165"/>
                    <a:pt x="168" y="150"/>
                    <a:pt x="162" y="139"/>
                  </a:cubicBezTo>
                  <a:cubicBezTo>
                    <a:pt x="167" y="134"/>
                    <a:pt x="167" y="134"/>
                    <a:pt x="167" y="134"/>
                  </a:cubicBezTo>
                  <a:cubicBezTo>
                    <a:pt x="268" y="234"/>
                    <a:pt x="268" y="234"/>
                    <a:pt x="268" y="234"/>
                  </a:cubicBezTo>
                  <a:cubicBezTo>
                    <a:pt x="280" y="245"/>
                    <a:pt x="284" y="261"/>
                    <a:pt x="276" y="269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bg1">
                    <a:lumMod val="75000"/>
                  </a:schemeClr>
                </a:solidFill>
                <a:latin typeface="+mn-lt"/>
              </a:endParaRPr>
            </a:p>
          </p:txBody>
        </p:sp>
        <p:grpSp>
          <p:nvGrpSpPr>
            <p:cNvPr id="20" name="Group 126"/>
            <p:cNvGrpSpPr/>
            <p:nvPr/>
          </p:nvGrpSpPr>
          <p:grpSpPr bwMode="auto">
            <a:xfrm>
              <a:off x="4712986" y="2939703"/>
              <a:ext cx="710373" cy="662954"/>
              <a:chOff x="4775200" y="5180013"/>
              <a:chExt cx="568325" cy="530225"/>
            </a:xfrm>
            <a:solidFill>
              <a:schemeClr val="accent5">
                <a:lumMod val="75000"/>
              </a:schemeClr>
            </a:solidFill>
          </p:grpSpPr>
          <p:sp>
            <p:nvSpPr>
              <p:cNvPr id="35" name="Freeform 61"/>
              <p:cNvSpPr>
                <a:spLocks noEditPoints="1"/>
              </p:cNvSpPr>
              <p:nvPr/>
            </p:nvSpPr>
            <p:spPr bwMode="auto">
              <a:xfrm>
                <a:off x="4775200" y="5180013"/>
                <a:ext cx="568325" cy="530225"/>
              </a:xfrm>
              <a:custGeom>
                <a:avLst/>
                <a:gdLst>
                  <a:gd name="T0" fmla="*/ 215 w 301"/>
                  <a:gd name="T1" fmla="*/ 0 h 281"/>
                  <a:gd name="T2" fmla="*/ 129 w 301"/>
                  <a:gd name="T3" fmla="*/ 86 h 281"/>
                  <a:gd name="T4" fmla="*/ 134 w 301"/>
                  <a:gd name="T5" fmla="*/ 115 h 281"/>
                  <a:gd name="T6" fmla="*/ 1 w 301"/>
                  <a:gd name="T7" fmla="*/ 248 h 281"/>
                  <a:gd name="T8" fmla="*/ 0 w 301"/>
                  <a:gd name="T9" fmla="*/ 252 h 281"/>
                  <a:gd name="T10" fmla="*/ 1 w 301"/>
                  <a:gd name="T11" fmla="*/ 275 h 281"/>
                  <a:gd name="T12" fmla="*/ 7 w 301"/>
                  <a:gd name="T13" fmla="*/ 281 h 281"/>
                  <a:gd name="T14" fmla="*/ 7 w 301"/>
                  <a:gd name="T15" fmla="*/ 281 h 281"/>
                  <a:gd name="T16" fmla="*/ 55 w 301"/>
                  <a:gd name="T17" fmla="*/ 279 h 281"/>
                  <a:gd name="T18" fmla="*/ 60 w 301"/>
                  <a:gd name="T19" fmla="*/ 275 h 281"/>
                  <a:gd name="T20" fmla="*/ 66 w 301"/>
                  <a:gd name="T21" fmla="*/ 255 h 281"/>
                  <a:gd name="T22" fmla="*/ 87 w 301"/>
                  <a:gd name="T23" fmla="*/ 250 h 281"/>
                  <a:gd name="T24" fmla="*/ 92 w 301"/>
                  <a:gd name="T25" fmla="*/ 246 h 281"/>
                  <a:gd name="T26" fmla="*/ 95 w 301"/>
                  <a:gd name="T27" fmla="*/ 227 h 281"/>
                  <a:gd name="T28" fmla="*/ 115 w 301"/>
                  <a:gd name="T29" fmla="*/ 222 h 281"/>
                  <a:gd name="T30" fmla="*/ 120 w 301"/>
                  <a:gd name="T31" fmla="*/ 217 h 281"/>
                  <a:gd name="T32" fmla="*/ 121 w 301"/>
                  <a:gd name="T33" fmla="*/ 196 h 281"/>
                  <a:gd name="T34" fmla="*/ 137 w 301"/>
                  <a:gd name="T35" fmla="*/ 195 h 281"/>
                  <a:gd name="T36" fmla="*/ 142 w 301"/>
                  <a:gd name="T37" fmla="*/ 190 h 281"/>
                  <a:gd name="T38" fmla="*/ 147 w 301"/>
                  <a:gd name="T39" fmla="*/ 170 h 281"/>
                  <a:gd name="T40" fmla="*/ 149 w 301"/>
                  <a:gd name="T41" fmla="*/ 170 h 281"/>
                  <a:gd name="T42" fmla="*/ 174 w 301"/>
                  <a:gd name="T43" fmla="*/ 162 h 281"/>
                  <a:gd name="T44" fmla="*/ 215 w 301"/>
                  <a:gd name="T45" fmla="*/ 172 h 281"/>
                  <a:gd name="T46" fmla="*/ 301 w 301"/>
                  <a:gd name="T47" fmla="*/ 86 h 281"/>
                  <a:gd name="T48" fmla="*/ 215 w 301"/>
                  <a:gd name="T49" fmla="*/ 0 h 281"/>
                  <a:gd name="T50" fmla="*/ 215 w 301"/>
                  <a:gd name="T51" fmla="*/ 160 h 281"/>
                  <a:gd name="T52" fmla="*/ 177 w 301"/>
                  <a:gd name="T53" fmla="*/ 150 h 281"/>
                  <a:gd name="T54" fmla="*/ 171 w 301"/>
                  <a:gd name="T55" fmla="*/ 150 h 281"/>
                  <a:gd name="T56" fmla="*/ 149 w 301"/>
                  <a:gd name="T57" fmla="*/ 158 h 281"/>
                  <a:gd name="T58" fmla="*/ 144 w 301"/>
                  <a:gd name="T59" fmla="*/ 158 h 281"/>
                  <a:gd name="T60" fmla="*/ 144 w 301"/>
                  <a:gd name="T61" fmla="*/ 158 h 281"/>
                  <a:gd name="T62" fmla="*/ 140 w 301"/>
                  <a:gd name="T63" fmla="*/ 158 h 281"/>
                  <a:gd name="T64" fmla="*/ 137 w 301"/>
                  <a:gd name="T65" fmla="*/ 162 h 281"/>
                  <a:gd name="T66" fmla="*/ 132 w 301"/>
                  <a:gd name="T67" fmla="*/ 184 h 281"/>
                  <a:gd name="T68" fmla="*/ 115 w 301"/>
                  <a:gd name="T69" fmla="*/ 186 h 281"/>
                  <a:gd name="T70" fmla="*/ 110 w 301"/>
                  <a:gd name="T71" fmla="*/ 191 h 281"/>
                  <a:gd name="T72" fmla="*/ 108 w 301"/>
                  <a:gd name="T73" fmla="*/ 212 h 281"/>
                  <a:gd name="T74" fmla="*/ 89 w 301"/>
                  <a:gd name="T75" fmla="*/ 217 h 281"/>
                  <a:gd name="T76" fmla="*/ 85 w 301"/>
                  <a:gd name="T77" fmla="*/ 221 h 281"/>
                  <a:gd name="T78" fmla="*/ 81 w 301"/>
                  <a:gd name="T79" fmla="*/ 240 h 281"/>
                  <a:gd name="T80" fmla="*/ 60 w 301"/>
                  <a:gd name="T81" fmla="*/ 244 h 281"/>
                  <a:gd name="T82" fmla="*/ 55 w 301"/>
                  <a:gd name="T83" fmla="*/ 248 h 281"/>
                  <a:gd name="T84" fmla="*/ 50 w 301"/>
                  <a:gd name="T85" fmla="*/ 268 h 281"/>
                  <a:gd name="T86" fmla="*/ 12 w 301"/>
                  <a:gd name="T87" fmla="*/ 269 h 281"/>
                  <a:gd name="T88" fmla="*/ 11 w 301"/>
                  <a:gd name="T89" fmla="*/ 254 h 281"/>
                  <a:gd name="T90" fmla="*/ 145 w 301"/>
                  <a:gd name="T91" fmla="*/ 120 h 281"/>
                  <a:gd name="T92" fmla="*/ 146 w 301"/>
                  <a:gd name="T93" fmla="*/ 114 h 281"/>
                  <a:gd name="T94" fmla="*/ 141 w 301"/>
                  <a:gd name="T95" fmla="*/ 86 h 281"/>
                  <a:gd name="T96" fmla="*/ 215 w 301"/>
                  <a:gd name="T97" fmla="*/ 12 h 281"/>
                  <a:gd name="T98" fmla="*/ 289 w 301"/>
                  <a:gd name="T99" fmla="*/ 86 h 281"/>
                  <a:gd name="T100" fmla="*/ 215 w 301"/>
                  <a:gd name="T101" fmla="*/ 160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1" h="281">
                    <a:moveTo>
                      <a:pt x="215" y="0"/>
                    </a:moveTo>
                    <a:cubicBezTo>
                      <a:pt x="168" y="0"/>
                      <a:pt x="129" y="39"/>
                      <a:pt x="129" y="86"/>
                    </a:cubicBezTo>
                    <a:cubicBezTo>
                      <a:pt x="129" y="96"/>
                      <a:pt x="131" y="106"/>
                      <a:pt x="134" y="115"/>
                    </a:cubicBezTo>
                    <a:cubicBezTo>
                      <a:pt x="1" y="248"/>
                      <a:pt x="1" y="248"/>
                      <a:pt x="1" y="248"/>
                    </a:cubicBezTo>
                    <a:cubicBezTo>
                      <a:pt x="0" y="249"/>
                      <a:pt x="0" y="250"/>
                      <a:pt x="0" y="252"/>
                    </a:cubicBezTo>
                    <a:cubicBezTo>
                      <a:pt x="1" y="275"/>
                      <a:pt x="1" y="275"/>
                      <a:pt x="1" y="275"/>
                    </a:cubicBezTo>
                    <a:cubicBezTo>
                      <a:pt x="1" y="278"/>
                      <a:pt x="4" y="281"/>
                      <a:pt x="7" y="281"/>
                    </a:cubicBezTo>
                    <a:cubicBezTo>
                      <a:pt x="7" y="281"/>
                      <a:pt x="7" y="281"/>
                      <a:pt x="7" y="281"/>
                    </a:cubicBezTo>
                    <a:cubicBezTo>
                      <a:pt x="55" y="279"/>
                      <a:pt x="55" y="279"/>
                      <a:pt x="55" y="279"/>
                    </a:cubicBezTo>
                    <a:cubicBezTo>
                      <a:pt x="57" y="279"/>
                      <a:pt x="59" y="277"/>
                      <a:pt x="60" y="275"/>
                    </a:cubicBezTo>
                    <a:cubicBezTo>
                      <a:pt x="66" y="255"/>
                      <a:pt x="66" y="255"/>
                      <a:pt x="66" y="255"/>
                    </a:cubicBezTo>
                    <a:cubicBezTo>
                      <a:pt x="87" y="250"/>
                      <a:pt x="87" y="250"/>
                      <a:pt x="87" y="250"/>
                    </a:cubicBezTo>
                    <a:cubicBezTo>
                      <a:pt x="90" y="250"/>
                      <a:pt x="91" y="248"/>
                      <a:pt x="92" y="246"/>
                    </a:cubicBezTo>
                    <a:cubicBezTo>
                      <a:pt x="95" y="227"/>
                      <a:pt x="95" y="227"/>
                      <a:pt x="95" y="227"/>
                    </a:cubicBezTo>
                    <a:cubicBezTo>
                      <a:pt x="115" y="222"/>
                      <a:pt x="115" y="222"/>
                      <a:pt x="115" y="222"/>
                    </a:cubicBezTo>
                    <a:cubicBezTo>
                      <a:pt x="118" y="221"/>
                      <a:pt x="119" y="219"/>
                      <a:pt x="120" y="217"/>
                    </a:cubicBezTo>
                    <a:cubicBezTo>
                      <a:pt x="121" y="196"/>
                      <a:pt x="121" y="196"/>
                      <a:pt x="121" y="196"/>
                    </a:cubicBezTo>
                    <a:cubicBezTo>
                      <a:pt x="137" y="195"/>
                      <a:pt x="137" y="195"/>
                      <a:pt x="137" y="195"/>
                    </a:cubicBezTo>
                    <a:cubicBezTo>
                      <a:pt x="140" y="194"/>
                      <a:pt x="142" y="192"/>
                      <a:pt x="142" y="190"/>
                    </a:cubicBezTo>
                    <a:cubicBezTo>
                      <a:pt x="147" y="170"/>
                      <a:pt x="147" y="170"/>
                      <a:pt x="147" y="170"/>
                    </a:cubicBezTo>
                    <a:cubicBezTo>
                      <a:pt x="147" y="170"/>
                      <a:pt x="148" y="170"/>
                      <a:pt x="149" y="170"/>
                    </a:cubicBezTo>
                    <a:cubicBezTo>
                      <a:pt x="155" y="170"/>
                      <a:pt x="164" y="168"/>
                      <a:pt x="174" y="162"/>
                    </a:cubicBezTo>
                    <a:cubicBezTo>
                      <a:pt x="187" y="168"/>
                      <a:pt x="201" y="172"/>
                      <a:pt x="215" y="172"/>
                    </a:cubicBezTo>
                    <a:cubicBezTo>
                      <a:pt x="262" y="172"/>
                      <a:pt x="301" y="133"/>
                      <a:pt x="301" y="86"/>
                    </a:cubicBezTo>
                    <a:cubicBezTo>
                      <a:pt x="301" y="39"/>
                      <a:pt x="262" y="0"/>
                      <a:pt x="215" y="0"/>
                    </a:cubicBezTo>
                    <a:close/>
                    <a:moveTo>
                      <a:pt x="215" y="160"/>
                    </a:moveTo>
                    <a:cubicBezTo>
                      <a:pt x="202" y="160"/>
                      <a:pt x="188" y="157"/>
                      <a:pt x="177" y="150"/>
                    </a:cubicBezTo>
                    <a:cubicBezTo>
                      <a:pt x="175" y="149"/>
                      <a:pt x="173" y="149"/>
                      <a:pt x="171" y="150"/>
                    </a:cubicBezTo>
                    <a:cubicBezTo>
                      <a:pt x="161" y="157"/>
                      <a:pt x="154" y="158"/>
                      <a:pt x="149" y="158"/>
                    </a:cubicBezTo>
                    <a:cubicBezTo>
                      <a:pt x="146" y="158"/>
                      <a:pt x="144" y="158"/>
                      <a:pt x="144" y="158"/>
                    </a:cubicBezTo>
                    <a:cubicBezTo>
                      <a:pt x="144" y="158"/>
                      <a:pt x="144" y="158"/>
                      <a:pt x="144" y="158"/>
                    </a:cubicBezTo>
                    <a:cubicBezTo>
                      <a:pt x="143" y="157"/>
                      <a:pt x="141" y="157"/>
                      <a:pt x="140" y="158"/>
                    </a:cubicBezTo>
                    <a:cubicBezTo>
                      <a:pt x="138" y="158"/>
                      <a:pt x="137" y="160"/>
                      <a:pt x="137" y="162"/>
                    </a:cubicBezTo>
                    <a:cubicBezTo>
                      <a:pt x="132" y="184"/>
                      <a:pt x="132" y="184"/>
                      <a:pt x="132" y="184"/>
                    </a:cubicBezTo>
                    <a:cubicBezTo>
                      <a:pt x="115" y="186"/>
                      <a:pt x="115" y="186"/>
                      <a:pt x="115" y="186"/>
                    </a:cubicBezTo>
                    <a:cubicBezTo>
                      <a:pt x="112" y="186"/>
                      <a:pt x="110" y="188"/>
                      <a:pt x="110" y="191"/>
                    </a:cubicBezTo>
                    <a:cubicBezTo>
                      <a:pt x="108" y="212"/>
                      <a:pt x="108" y="212"/>
                      <a:pt x="108" y="212"/>
                    </a:cubicBezTo>
                    <a:cubicBezTo>
                      <a:pt x="89" y="217"/>
                      <a:pt x="89" y="217"/>
                      <a:pt x="89" y="217"/>
                    </a:cubicBezTo>
                    <a:cubicBezTo>
                      <a:pt x="87" y="217"/>
                      <a:pt x="85" y="219"/>
                      <a:pt x="85" y="221"/>
                    </a:cubicBezTo>
                    <a:cubicBezTo>
                      <a:pt x="81" y="240"/>
                      <a:pt x="81" y="240"/>
                      <a:pt x="81" y="240"/>
                    </a:cubicBezTo>
                    <a:cubicBezTo>
                      <a:pt x="60" y="244"/>
                      <a:pt x="60" y="244"/>
                      <a:pt x="60" y="244"/>
                    </a:cubicBezTo>
                    <a:cubicBezTo>
                      <a:pt x="58" y="244"/>
                      <a:pt x="56" y="246"/>
                      <a:pt x="55" y="248"/>
                    </a:cubicBezTo>
                    <a:cubicBezTo>
                      <a:pt x="50" y="268"/>
                      <a:pt x="50" y="268"/>
                      <a:pt x="50" y="268"/>
                    </a:cubicBezTo>
                    <a:cubicBezTo>
                      <a:pt x="12" y="269"/>
                      <a:pt x="12" y="269"/>
                      <a:pt x="12" y="269"/>
                    </a:cubicBezTo>
                    <a:cubicBezTo>
                      <a:pt x="11" y="254"/>
                      <a:pt x="11" y="254"/>
                      <a:pt x="11" y="254"/>
                    </a:cubicBezTo>
                    <a:cubicBezTo>
                      <a:pt x="145" y="120"/>
                      <a:pt x="145" y="120"/>
                      <a:pt x="145" y="120"/>
                    </a:cubicBezTo>
                    <a:cubicBezTo>
                      <a:pt x="147" y="119"/>
                      <a:pt x="147" y="116"/>
                      <a:pt x="146" y="114"/>
                    </a:cubicBezTo>
                    <a:cubicBezTo>
                      <a:pt x="142" y="105"/>
                      <a:pt x="141" y="96"/>
                      <a:pt x="141" y="86"/>
                    </a:cubicBezTo>
                    <a:cubicBezTo>
                      <a:pt x="141" y="45"/>
                      <a:pt x="174" y="12"/>
                      <a:pt x="215" y="12"/>
                    </a:cubicBezTo>
                    <a:cubicBezTo>
                      <a:pt x="256" y="12"/>
                      <a:pt x="289" y="45"/>
                      <a:pt x="289" y="86"/>
                    </a:cubicBezTo>
                    <a:cubicBezTo>
                      <a:pt x="289" y="127"/>
                      <a:pt x="256" y="160"/>
                      <a:pt x="215" y="1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bg1">
                      <a:lumMod val="75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36" name="Freeform 62"/>
              <p:cNvSpPr>
                <a:spLocks noEditPoints="1"/>
              </p:cNvSpPr>
              <p:nvPr/>
            </p:nvSpPr>
            <p:spPr bwMode="auto">
              <a:xfrm>
                <a:off x="5119688" y="5253038"/>
                <a:ext cx="96838" cy="98425"/>
              </a:xfrm>
              <a:custGeom>
                <a:avLst/>
                <a:gdLst>
                  <a:gd name="T0" fmla="*/ 26 w 52"/>
                  <a:gd name="T1" fmla="*/ 0 h 52"/>
                  <a:gd name="T2" fmla="*/ 0 w 52"/>
                  <a:gd name="T3" fmla="*/ 26 h 52"/>
                  <a:gd name="T4" fmla="*/ 26 w 52"/>
                  <a:gd name="T5" fmla="*/ 52 h 52"/>
                  <a:gd name="T6" fmla="*/ 52 w 52"/>
                  <a:gd name="T7" fmla="*/ 26 h 52"/>
                  <a:gd name="T8" fmla="*/ 26 w 52"/>
                  <a:gd name="T9" fmla="*/ 0 h 52"/>
                  <a:gd name="T10" fmla="*/ 26 w 52"/>
                  <a:gd name="T11" fmla="*/ 42 h 52"/>
                  <a:gd name="T12" fmla="*/ 10 w 52"/>
                  <a:gd name="T13" fmla="*/ 26 h 52"/>
                  <a:gd name="T14" fmla="*/ 26 w 52"/>
                  <a:gd name="T15" fmla="*/ 10 h 52"/>
                  <a:gd name="T16" fmla="*/ 42 w 52"/>
                  <a:gd name="T17" fmla="*/ 26 h 52"/>
                  <a:gd name="T18" fmla="*/ 26 w 52"/>
                  <a:gd name="T19" fmla="*/ 4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" h="52">
                    <a:moveTo>
                      <a:pt x="26" y="0"/>
                    </a:moveTo>
                    <a:cubicBezTo>
                      <a:pt x="12" y="0"/>
                      <a:pt x="0" y="11"/>
                      <a:pt x="0" y="26"/>
                    </a:cubicBezTo>
                    <a:cubicBezTo>
                      <a:pt x="0" y="40"/>
                      <a:pt x="12" y="52"/>
                      <a:pt x="26" y="52"/>
                    </a:cubicBezTo>
                    <a:cubicBezTo>
                      <a:pt x="40" y="52"/>
                      <a:pt x="52" y="40"/>
                      <a:pt x="52" y="26"/>
                    </a:cubicBezTo>
                    <a:cubicBezTo>
                      <a:pt x="52" y="11"/>
                      <a:pt x="40" y="0"/>
                      <a:pt x="26" y="0"/>
                    </a:cubicBezTo>
                    <a:close/>
                    <a:moveTo>
                      <a:pt x="26" y="42"/>
                    </a:moveTo>
                    <a:cubicBezTo>
                      <a:pt x="17" y="42"/>
                      <a:pt x="10" y="34"/>
                      <a:pt x="10" y="26"/>
                    </a:cubicBezTo>
                    <a:cubicBezTo>
                      <a:pt x="10" y="17"/>
                      <a:pt x="17" y="10"/>
                      <a:pt x="26" y="10"/>
                    </a:cubicBezTo>
                    <a:cubicBezTo>
                      <a:pt x="35" y="10"/>
                      <a:pt x="42" y="17"/>
                      <a:pt x="42" y="26"/>
                    </a:cubicBezTo>
                    <a:cubicBezTo>
                      <a:pt x="42" y="34"/>
                      <a:pt x="35" y="42"/>
                      <a:pt x="2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bg1">
                      <a:lumMod val="75000"/>
                    </a:schemeClr>
                  </a:solidFill>
                  <a:latin typeface="+mn-lt"/>
                </a:endParaRPr>
              </a:p>
            </p:txBody>
          </p:sp>
        </p:grpSp>
        <p:sp>
          <p:nvSpPr>
            <p:cNvPr id="21" name="Freeform 159"/>
            <p:cNvSpPr>
              <a:spLocks noEditPoints="1"/>
            </p:cNvSpPr>
            <p:nvPr/>
          </p:nvSpPr>
          <p:spPr bwMode="auto">
            <a:xfrm>
              <a:off x="4747453" y="4173574"/>
              <a:ext cx="668807" cy="714674"/>
            </a:xfrm>
            <a:custGeom>
              <a:avLst/>
              <a:gdLst>
                <a:gd name="T0" fmla="*/ 196 w 283"/>
                <a:gd name="T1" fmla="*/ 190 h 303"/>
                <a:gd name="T2" fmla="*/ 240 w 283"/>
                <a:gd name="T3" fmla="*/ 123 h 303"/>
                <a:gd name="T4" fmla="*/ 184 w 283"/>
                <a:gd name="T5" fmla="*/ 16 h 303"/>
                <a:gd name="T6" fmla="*/ 69 w 283"/>
                <a:gd name="T7" fmla="*/ 63 h 303"/>
                <a:gd name="T8" fmla="*/ 83 w 283"/>
                <a:gd name="T9" fmla="*/ 109 h 303"/>
                <a:gd name="T10" fmla="*/ 87 w 283"/>
                <a:gd name="T11" fmla="*/ 190 h 303"/>
                <a:gd name="T12" fmla="*/ 0 w 283"/>
                <a:gd name="T13" fmla="*/ 192 h 303"/>
                <a:gd name="T14" fmla="*/ 98 w 283"/>
                <a:gd name="T15" fmla="*/ 303 h 303"/>
                <a:gd name="T16" fmla="*/ 283 w 283"/>
                <a:gd name="T17" fmla="*/ 198 h 303"/>
                <a:gd name="T18" fmla="*/ 196 w 283"/>
                <a:gd name="T19" fmla="*/ 192 h 303"/>
                <a:gd name="T20" fmla="*/ 234 w 283"/>
                <a:gd name="T21" fmla="*/ 99 h 303"/>
                <a:gd name="T22" fmla="*/ 96 w 283"/>
                <a:gd name="T23" fmla="*/ 45 h 303"/>
                <a:gd name="T24" fmla="*/ 91 w 283"/>
                <a:gd name="T25" fmla="*/ 100 h 303"/>
                <a:gd name="T26" fmla="*/ 119 w 283"/>
                <a:gd name="T27" fmla="*/ 54 h 303"/>
                <a:gd name="T28" fmla="*/ 216 w 283"/>
                <a:gd name="T29" fmla="*/ 91 h 303"/>
                <a:gd name="T30" fmla="*/ 188 w 283"/>
                <a:gd name="T31" fmla="*/ 137 h 303"/>
                <a:gd name="T32" fmla="*/ 149 w 283"/>
                <a:gd name="T33" fmla="*/ 88 h 303"/>
                <a:gd name="T34" fmla="*/ 142 w 283"/>
                <a:gd name="T35" fmla="*/ 87 h 303"/>
                <a:gd name="T36" fmla="*/ 141 w 283"/>
                <a:gd name="T37" fmla="*/ 87 h 303"/>
                <a:gd name="T38" fmla="*/ 91 w 283"/>
                <a:gd name="T39" fmla="*/ 100 h 303"/>
                <a:gd name="T40" fmla="*/ 184 w 283"/>
                <a:gd name="T41" fmla="*/ 192 h 303"/>
                <a:gd name="T42" fmla="*/ 164 w 283"/>
                <a:gd name="T43" fmla="*/ 115 h 303"/>
                <a:gd name="T44" fmla="*/ 163 w 283"/>
                <a:gd name="T45" fmla="*/ 192 h 303"/>
                <a:gd name="T46" fmla="*/ 126 w 283"/>
                <a:gd name="T47" fmla="*/ 166 h 303"/>
                <a:gd name="T48" fmla="*/ 144 w 283"/>
                <a:gd name="T49" fmla="*/ 99 h 303"/>
                <a:gd name="T50" fmla="*/ 162 w 283"/>
                <a:gd name="T51" fmla="*/ 166 h 303"/>
                <a:gd name="T52" fmla="*/ 128 w 283"/>
                <a:gd name="T53" fmla="*/ 104 h 303"/>
                <a:gd name="T54" fmla="*/ 99 w 283"/>
                <a:gd name="T55" fmla="*/ 192 h 303"/>
                <a:gd name="T56" fmla="*/ 128 w 283"/>
                <a:gd name="T57" fmla="*/ 104 h 303"/>
                <a:gd name="T58" fmla="*/ 98 w 283"/>
                <a:gd name="T59" fmla="*/ 292 h 303"/>
                <a:gd name="T60" fmla="*/ 168 w 283"/>
                <a:gd name="T61" fmla="*/ 204 h 303"/>
                <a:gd name="T62" fmla="*/ 169 w 283"/>
                <a:gd name="T63" fmla="*/ 204 h 303"/>
                <a:gd name="T64" fmla="*/ 271 w 283"/>
                <a:gd name="T65" fmla="*/ 204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3" h="303">
                  <a:moveTo>
                    <a:pt x="196" y="192"/>
                  </a:moveTo>
                  <a:cubicBezTo>
                    <a:pt x="196" y="192"/>
                    <a:pt x="196" y="191"/>
                    <a:pt x="196" y="190"/>
                  </a:cubicBezTo>
                  <a:cubicBezTo>
                    <a:pt x="196" y="176"/>
                    <a:pt x="194" y="162"/>
                    <a:pt x="190" y="148"/>
                  </a:cubicBezTo>
                  <a:cubicBezTo>
                    <a:pt x="217" y="148"/>
                    <a:pt x="235" y="138"/>
                    <a:pt x="240" y="123"/>
                  </a:cubicBezTo>
                  <a:cubicBezTo>
                    <a:pt x="241" y="120"/>
                    <a:pt x="241" y="116"/>
                    <a:pt x="241" y="112"/>
                  </a:cubicBezTo>
                  <a:cubicBezTo>
                    <a:pt x="250" y="42"/>
                    <a:pt x="184" y="16"/>
                    <a:pt x="184" y="16"/>
                  </a:cubicBezTo>
                  <a:cubicBezTo>
                    <a:pt x="100" y="0"/>
                    <a:pt x="69" y="63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4"/>
                    <a:pt x="68" y="66"/>
                    <a:pt x="67" y="67"/>
                  </a:cubicBezTo>
                  <a:cubicBezTo>
                    <a:pt x="63" y="80"/>
                    <a:pt x="69" y="95"/>
                    <a:pt x="83" y="109"/>
                  </a:cubicBezTo>
                  <a:cubicBezTo>
                    <a:pt x="89" y="113"/>
                    <a:pt x="95" y="118"/>
                    <a:pt x="101" y="122"/>
                  </a:cubicBezTo>
                  <a:cubicBezTo>
                    <a:pt x="92" y="142"/>
                    <a:pt x="87" y="167"/>
                    <a:pt x="87" y="190"/>
                  </a:cubicBezTo>
                  <a:cubicBezTo>
                    <a:pt x="87" y="191"/>
                    <a:pt x="87" y="192"/>
                    <a:pt x="87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4" y="257"/>
                    <a:pt x="47" y="303"/>
                    <a:pt x="98" y="303"/>
                  </a:cubicBezTo>
                  <a:cubicBezTo>
                    <a:pt x="185" y="303"/>
                    <a:pt x="185" y="303"/>
                    <a:pt x="185" y="303"/>
                  </a:cubicBezTo>
                  <a:cubicBezTo>
                    <a:pt x="236" y="303"/>
                    <a:pt x="279" y="257"/>
                    <a:pt x="283" y="198"/>
                  </a:cubicBezTo>
                  <a:cubicBezTo>
                    <a:pt x="283" y="192"/>
                    <a:pt x="283" y="192"/>
                    <a:pt x="283" y="192"/>
                  </a:cubicBezTo>
                  <a:lnTo>
                    <a:pt x="196" y="192"/>
                  </a:lnTo>
                  <a:close/>
                  <a:moveTo>
                    <a:pt x="182" y="27"/>
                  </a:moveTo>
                  <a:cubicBezTo>
                    <a:pt x="207" y="38"/>
                    <a:pt x="231" y="64"/>
                    <a:pt x="234" y="99"/>
                  </a:cubicBezTo>
                  <a:cubicBezTo>
                    <a:pt x="224" y="77"/>
                    <a:pt x="195" y="60"/>
                    <a:pt x="173" y="53"/>
                  </a:cubicBezTo>
                  <a:cubicBezTo>
                    <a:pt x="157" y="48"/>
                    <a:pt x="118" y="40"/>
                    <a:pt x="96" y="45"/>
                  </a:cubicBezTo>
                  <a:cubicBezTo>
                    <a:pt x="93" y="46"/>
                    <a:pt x="130" y="13"/>
                    <a:pt x="182" y="27"/>
                  </a:cubicBezTo>
                  <a:close/>
                  <a:moveTo>
                    <a:pt x="91" y="100"/>
                  </a:moveTo>
                  <a:cubicBezTo>
                    <a:pt x="80" y="90"/>
                    <a:pt x="76" y="79"/>
                    <a:pt x="78" y="71"/>
                  </a:cubicBezTo>
                  <a:cubicBezTo>
                    <a:pt x="82" y="61"/>
                    <a:pt x="97" y="54"/>
                    <a:pt x="119" y="54"/>
                  </a:cubicBezTo>
                  <a:cubicBezTo>
                    <a:pt x="133" y="54"/>
                    <a:pt x="149" y="57"/>
                    <a:pt x="164" y="62"/>
                  </a:cubicBezTo>
                  <a:cubicBezTo>
                    <a:pt x="185" y="69"/>
                    <a:pt x="203" y="79"/>
                    <a:pt x="216" y="91"/>
                  </a:cubicBezTo>
                  <a:cubicBezTo>
                    <a:pt x="227" y="101"/>
                    <a:pt x="231" y="112"/>
                    <a:pt x="229" y="120"/>
                  </a:cubicBezTo>
                  <a:cubicBezTo>
                    <a:pt x="225" y="130"/>
                    <a:pt x="210" y="137"/>
                    <a:pt x="188" y="137"/>
                  </a:cubicBezTo>
                  <a:cubicBezTo>
                    <a:pt x="188" y="137"/>
                    <a:pt x="187" y="137"/>
                    <a:pt x="187" y="137"/>
                  </a:cubicBezTo>
                  <a:cubicBezTo>
                    <a:pt x="179" y="112"/>
                    <a:pt x="165" y="92"/>
                    <a:pt x="149" y="88"/>
                  </a:cubicBezTo>
                  <a:cubicBezTo>
                    <a:pt x="148" y="88"/>
                    <a:pt x="148" y="87"/>
                    <a:pt x="148" y="87"/>
                  </a:cubicBezTo>
                  <a:cubicBezTo>
                    <a:pt x="146" y="87"/>
                    <a:pt x="144" y="87"/>
                    <a:pt x="142" y="87"/>
                  </a:cubicBezTo>
                  <a:cubicBezTo>
                    <a:pt x="142" y="87"/>
                    <a:pt x="142" y="87"/>
                    <a:pt x="142" y="87"/>
                  </a:cubicBezTo>
                  <a:cubicBezTo>
                    <a:pt x="142" y="87"/>
                    <a:pt x="141" y="87"/>
                    <a:pt x="141" y="87"/>
                  </a:cubicBezTo>
                  <a:cubicBezTo>
                    <a:pt x="128" y="87"/>
                    <a:pt x="116" y="97"/>
                    <a:pt x="107" y="112"/>
                  </a:cubicBezTo>
                  <a:cubicBezTo>
                    <a:pt x="101" y="108"/>
                    <a:pt x="96" y="104"/>
                    <a:pt x="91" y="100"/>
                  </a:cubicBezTo>
                  <a:close/>
                  <a:moveTo>
                    <a:pt x="184" y="190"/>
                  </a:moveTo>
                  <a:cubicBezTo>
                    <a:pt x="184" y="191"/>
                    <a:pt x="184" y="192"/>
                    <a:pt x="184" y="192"/>
                  </a:cubicBezTo>
                  <a:cubicBezTo>
                    <a:pt x="175" y="192"/>
                    <a:pt x="175" y="192"/>
                    <a:pt x="175" y="192"/>
                  </a:cubicBezTo>
                  <a:cubicBezTo>
                    <a:pt x="175" y="155"/>
                    <a:pt x="170" y="131"/>
                    <a:pt x="164" y="115"/>
                  </a:cubicBezTo>
                  <a:cubicBezTo>
                    <a:pt x="176" y="132"/>
                    <a:pt x="184" y="161"/>
                    <a:pt x="184" y="190"/>
                  </a:cubicBezTo>
                  <a:close/>
                  <a:moveTo>
                    <a:pt x="163" y="192"/>
                  </a:moveTo>
                  <a:cubicBezTo>
                    <a:pt x="125" y="192"/>
                    <a:pt x="125" y="192"/>
                    <a:pt x="125" y="192"/>
                  </a:cubicBezTo>
                  <a:cubicBezTo>
                    <a:pt x="125" y="182"/>
                    <a:pt x="125" y="174"/>
                    <a:pt x="126" y="166"/>
                  </a:cubicBezTo>
                  <a:cubicBezTo>
                    <a:pt x="138" y="111"/>
                    <a:pt x="138" y="111"/>
                    <a:pt x="138" y="111"/>
                  </a:cubicBezTo>
                  <a:cubicBezTo>
                    <a:pt x="140" y="105"/>
                    <a:pt x="142" y="101"/>
                    <a:pt x="144" y="99"/>
                  </a:cubicBezTo>
                  <a:cubicBezTo>
                    <a:pt x="145" y="101"/>
                    <a:pt x="148" y="105"/>
                    <a:pt x="150" y="111"/>
                  </a:cubicBezTo>
                  <a:cubicBezTo>
                    <a:pt x="162" y="166"/>
                    <a:pt x="162" y="166"/>
                    <a:pt x="162" y="166"/>
                  </a:cubicBezTo>
                  <a:cubicBezTo>
                    <a:pt x="163" y="174"/>
                    <a:pt x="163" y="183"/>
                    <a:pt x="163" y="192"/>
                  </a:cubicBezTo>
                  <a:close/>
                  <a:moveTo>
                    <a:pt x="128" y="104"/>
                  </a:moveTo>
                  <a:cubicBezTo>
                    <a:pt x="121" y="119"/>
                    <a:pt x="113" y="146"/>
                    <a:pt x="113" y="192"/>
                  </a:cubicBezTo>
                  <a:cubicBezTo>
                    <a:pt x="99" y="192"/>
                    <a:pt x="99" y="192"/>
                    <a:pt x="99" y="192"/>
                  </a:cubicBezTo>
                  <a:cubicBezTo>
                    <a:pt x="99" y="192"/>
                    <a:pt x="99" y="191"/>
                    <a:pt x="99" y="190"/>
                  </a:cubicBezTo>
                  <a:cubicBezTo>
                    <a:pt x="99" y="154"/>
                    <a:pt x="112" y="118"/>
                    <a:pt x="128" y="104"/>
                  </a:cubicBezTo>
                  <a:close/>
                  <a:moveTo>
                    <a:pt x="185" y="292"/>
                  </a:moveTo>
                  <a:cubicBezTo>
                    <a:pt x="98" y="292"/>
                    <a:pt x="98" y="292"/>
                    <a:pt x="98" y="292"/>
                  </a:cubicBezTo>
                  <a:cubicBezTo>
                    <a:pt x="54" y="292"/>
                    <a:pt x="18" y="254"/>
                    <a:pt x="12" y="204"/>
                  </a:cubicBezTo>
                  <a:cubicBezTo>
                    <a:pt x="168" y="204"/>
                    <a:pt x="168" y="204"/>
                    <a:pt x="168" y="204"/>
                  </a:cubicBezTo>
                  <a:cubicBezTo>
                    <a:pt x="169" y="204"/>
                    <a:pt x="169" y="204"/>
                    <a:pt x="169" y="204"/>
                  </a:cubicBezTo>
                  <a:cubicBezTo>
                    <a:pt x="169" y="204"/>
                    <a:pt x="169" y="204"/>
                    <a:pt x="169" y="204"/>
                  </a:cubicBezTo>
                  <a:cubicBezTo>
                    <a:pt x="169" y="204"/>
                    <a:pt x="170" y="204"/>
                    <a:pt x="170" y="204"/>
                  </a:cubicBezTo>
                  <a:cubicBezTo>
                    <a:pt x="271" y="204"/>
                    <a:pt x="271" y="204"/>
                    <a:pt x="271" y="204"/>
                  </a:cubicBezTo>
                  <a:cubicBezTo>
                    <a:pt x="265" y="254"/>
                    <a:pt x="229" y="292"/>
                    <a:pt x="185" y="292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bg1">
                    <a:lumMod val="75000"/>
                  </a:schemeClr>
                </a:solidFill>
                <a:latin typeface="+mn-lt"/>
              </a:endParaRPr>
            </a:p>
          </p:txBody>
        </p:sp>
        <p:grpSp>
          <p:nvGrpSpPr>
            <p:cNvPr id="25" name="Group 128"/>
            <p:cNvGrpSpPr/>
            <p:nvPr/>
          </p:nvGrpSpPr>
          <p:grpSpPr bwMode="auto">
            <a:xfrm>
              <a:off x="4820885" y="5289258"/>
              <a:ext cx="519963" cy="833785"/>
              <a:chOff x="8030702" y="1177808"/>
              <a:chExt cx="415990" cy="666854"/>
            </a:xfrm>
            <a:solidFill>
              <a:schemeClr val="accent5">
                <a:lumMod val="75000"/>
              </a:schemeClr>
            </a:solidFill>
          </p:grpSpPr>
          <p:sp>
            <p:nvSpPr>
              <p:cNvPr id="33" name="Freeform 193"/>
              <p:cNvSpPr/>
              <p:nvPr/>
            </p:nvSpPr>
            <p:spPr bwMode="auto">
              <a:xfrm>
                <a:off x="8030702" y="1708116"/>
                <a:ext cx="115905" cy="136546"/>
              </a:xfrm>
              <a:custGeom>
                <a:avLst/>
                <a:gdLst>
                  <a:gd name="T0" fmla="*/ 35 w 62"/>
                  <a:gd name="T1" fmla="*/ 0 h 72"/>
                  <a:gd name="T2" fmla="*/ 26 w 62"/>
                  <a:gd name="T3" fmla="*/ 16 h 72"/>
                  <a:gd name="T4" fmla="*/ 20 w 62"/>
                  <a:gd name="T5" fmla="*/ 63 h 72"/>
                  <a:gd name="T6" fmla="*/ 52 w 62"/>
                  <a:gd name="T7" fmla="*/ 61 h 72"/>
                  <a:gd name="T8" fmla="*/ 44 w 62"/>
                  <a:gd name="T9" fmla="*/ 17 h 72"/>
                  <a:gd name="T10" fmla="*/ 35 w 62"/>
                  <a:gd name="T1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" h="72">
                    <a:moveTo>
                      <a:pt x="35" y="0"/>
                    </a:moveTo>
                    <a:cubicBezTo>
                      <a:pt x="35" y="0"/>
                      <a:pt x="31" y="10"/>
                      <a:pt x="26" y="16"/>
                    </a:cubicBezTo>
                    <a:cubicBezTo>
                      <a:pt x="21" y="22"/>
                      <a:pt x="0" y="45"/>
                      <a:pt x="20" y="63"/>
                    </a:cubicBezTo>
                    <a:cubicBezTo>
                      <a:pt x="30" y="72"/>
                      <a:pt x="45" y="71"/>
                      <a:pt x="52" y="61"/>
                    </a:cubicBezTo>
                    <a:cubicBezTo>
                      <a:pt x="60" y="52"/>
                      <a:pt x="62" y="36"/>
                      <a:pt x="44" y="17"/>
                    </a:cubicBezTo>
                    <a:cubicBezTo>
                      <a:pt x="38" y="10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bg1">
                      <a:lumMod val="75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34" name="Freeform 194"/>
              <p:cNvSpPr>
                <a:spLocks noEditPoints="1"/>
              </p:cNvSpPr>
              <p:nvPr/>
            </p:nvSpPr>
            <p:spPr bwMode="auto">
              <a:xfrm>
                <a:off x="8030702" y="1177808"/>
                <a:ext cx="415990" cy="503316"/>
              </a:xfrm>
              <a:custGeom>
                <a:avLst/>
                <a:gdLst>
                  <a:gd name="T0" fmla="*/ 206 w 220"/>
                  <a:gd name="T1" fmla="*/ 86 h 266"/>
                  <a:gd name="T2" fmla="*/ 158 w 220"/>
                  <a:gd name="T3" fmla="*/ 86 h 266"/>
                  <a:gd name="T4" fmla="*/ 126 w 220"/>
                  <a:gd name="T5" fmla="*/ 55 h 266"/>
                  <a:gd name="T6" fmla="*/ 126 w 220"/>
                  <a:gd name="T7" fmla="*/ 49 h 266"/>
                  <a:gd name="T8" fmla="*/ 137 w 220"/>
                  <a:gd name="T9" fmla="*/ 49 h 266"/>
                  <a:gd name="T10" fmla="*/ 156 w 220"/>
                  <a:gd name="T11" fmla="*/ 30 h 266"/>
                  <a:gd name="T12" fmla="*/ 137 w 220"/>
                  <a:gd name="T13" fmla="*/ 11 h 266"/>
                  <a:gd name="T14" fmla="*/ 125 w 220"/>
                  <a:gd name="T15" fmla="*/ 11 h 266"/>
                  <a:gd name="T16" fmla="*/ 109 w 220"/>
                  <a:gd name="T17" fmla="*/ 0 h 266"/>
                  <a:gd name="T18" fmla="*/ 93 w 220"/>
                  <a:gd name="T19" fmla="*/ 11 h 266"/>
                  <a:gd name="T20" fmla="*/ 81 w 220"/>
                  <a:gd name="T21" fmla="*/ 11 h 266"/>
                  <a:gd name="T22" fmla="*/ 62 w 220"/>
                  <a:gd name="T23" fmla="*/ 30 h 266"/>
                  <a:gd name="T24" fmla="*/ 81 w 220"/>
                  <a:gd name="T25" fmla="*/ 49 h 266"/>
                  <a:gd name="T26" fmla="*/ 92 w 220"/>
                  <a:gd name="T27" fmla="*/ 49 h 266"/>
                  <a:gd name="T28" fmla="*/ 92 w 220"/>
                  <a:gd name="T29" fmla="*/ 55 h 266"/>
                  <a:gd name="T30" fmla="*/ 58 w 220"/>
                  <a:gd name="T31" fmla="*/ 92 h 266"/>
                  <a:gd name="T32" fmla="*/ 0 w 220"/>
                  <a:gd name="T33" fmla="*/ 160 h 266"/>
                  <a:gd name="T34" fmla="*/ 0 w 220"/>
                  <a:gd name="T35" fmla="*/ 167 h 266"/>
                  <a:gd name="T36" fmla="*/ 0 w 220"/>
                  <a:gd name="T37" fmla="*/ 246 h 266"/>
                  <a:gd name="T38" fmla="*/ 20 w 220"/>
                  <a:gd name="T39" fmla="*/ 266 h 266"/>
                  <a:gd name="T40" fmla="*/ 50 w 220"/>
                  <a:gd name="T41" fmla="*/ 266 h 266"/>
                  <a:gd name="T42" fmla="*/ 70 w 220"/>
                  <a:gd name="T43" fmla="*/ 246 h 266"/>
                  <a:gd name="T44" fmla="*/ 70 w 220"/>
                  <a:gd name="T45" fmla="*/ 190 h 266"/>
                  <a:gd name="T46" fmla="*/ 70 w 220"/>
                  <a:gd name="T47" fmla="*/ 189 h 266"/>
                  <a:gd name="T48" fmla="*/ 102 w 220"/>
                  <a:gd name="T49" fmla="*/ 177 h 266"/>
                  <a:gd name="T50" fmla="*/ 206 w 220"/>
                  <a:gd name="T51" fmla="*/ 177 h 266"/>
                  <a:gd name="T52" fmla="*/ 220 w 220"/>
                  <a:gd name="T53" fmla="*/ 157 h 266"/>
                  <a:gd name="T54" fmla="*/ 220 w 220"/>
                  <a:gd name="T55" fmla="*/ 105 h 266"/>
                  <a:gd name="T56" fmla="*/ 206 w 220"/>
                  <a:gd name="T57" fmla="*/ 86 h 266"/>
                  <a:gd name="T58" fmla="*/ 82 w 220"/>
                  <a:gd name="T59" fmla="*/ 39 h 266"/>
                  <a:gd name="T60" fmla="*/ 72 w 220"/>
                  <a:gd name="T61" fmla="*/ 30 h 266"/>
                  <a:gd name="T62" fmla="*/ 82 w 220"/>
                  <a:gd name="T63" fmla="*/ 20 h 266"/>
                  <a:gd name="T64" fmla="*/ 136 w 220"/>
                  <a:gd name="T65" fmla="*/ 20 h 266"/>
                  <a:gd name="T66" fmla="*/ 146 w 220"/>
                  <a:gd name="T67" fmla="*/ 30 h 266"/>
                  <a:gd name="T68" fmla="*/ 136 w 220"/>
                  <a:gd name="T69" fmla="*/ 39 h 266"/>
                  <a:gd name="T70" fmla="*/ 82 w 220"/>
                  <a:gd name="T71" fmla="*/ 39 h 266"/>
                  <a:gd name="T72" fmla="*/ 100 w 220"/>
                  <a:gd name="T73" fmla="*/ 67 h 266"/>
                  <a:gd name="T74" fmla="*/ 106 w 220"/>
                  <a:gd name="T75" fmla="*/ 65 h 266"/>
                  <a:gd name="T76" fmla="*/ 106 w 220"/>
                  <a:gd name="T77" fmla="*/ 49 h 266"/>
                  <a:gd name="T78" fmla="*/ 113 w 220"/>
                  <a:gd name="T79" fmla="*/ 49 h 266"/>
                  <a:gd name="T80" fmla="*/ 113 w 220"/>
                  <a:gd name="T81" fmla="*/ 65 h 266"/>
                  <a:gd name="T82" fmla="*/ 118 w 220"/>
                  <a:gd name="T83" fmla="*/ 67 h 266"/>
                  <a:gd name="T84" fmla="*/ 146 w 220"/>
                  <a:gd name="T85" fmla="*/ 92 h 266"/>
                  <a:gd name="T86" fmla="*/ 108 w 220"/>
                  <a:gd name="T87" fmla="*/ 96 h 266"/>
                  <a:gd name="T88" fmla="*/ 72 w 220"/>
                  <a:gd name="T89" fmla="*/ 93 h 266"/>
                  <a:gd name="T90" fmla="*/ 100 w 220"/>
                  <a:gd name="T91" fmla="*/ 67 h 266"/>
                  <a:gd name="T92" fmla="*/ 206 w 220"/>
                  <a:gd name="T93" fmla="*/ 157 h 266"/>
                  <a:gd name="T94" fmla="*/ 205 w 220"/>
                  <a:gd name="T95" fmla="*/ 163 h 266"/>
                  <a:gd name="T96" fmla="*/ 102 w 220"/>
                  <a:gd name="T97" fmla="*/ 163 h 266"/>
                  <a:gd name="T98" fmla="*/ 57 w 220"/>
                  <a:gd name="T99" fmla="*/ 182 h 266"/>
                  <a:gd name="T100" fmla="*/ 56 w 220"/>
                  <a:gd name="T101" fmla="*/ 183 h 266"/>
                  <a:gd name="T102" fmla="*/ 56 w 220"/>
                  <a:gd name="T103" fmla="*/ 246 h 266"/>
                  <a:gd name="T104" fmla="*/ 50 w 220"/>
                  <a:gd name="T105" fmla="*/ 253 h 266"/>
                  <a:gd name="T106" fmla="*/ 20 w 220"/>
                  <a:gd name="T107" fmla="*/ 253 h 266"/>
                  <a:gd name="T108" fmla="*/ 14 w 220"/>
                  <a:gd name="T109" fmla="*/ 246 h 266"/>
                  <a:gd name="T110" fmla="*/ 14 w 220"/>
                  <a:gd name="T111" fmla="*/ 160 h 266"/>
                  <a:gd name="T112" fmla="*/ 66 w 220"/>
                  <a:gd name="T113" fmla="*/ 104 h 266"/>
                  <a:gd name="T114" fmla="*/ 67 w 220"/>
                  <a:gd name="T115" fmla="*/ 103 h 266"/>
                  <a:gd name="T116" fmla="*/ 110 w 220"/>
                  <a:gd name="T117" fmla="*/ 108 h 266"/>
                  <a:gd name="T118" fmla="*/ 159 w 220"/>
                  <a:gd name="T119" fmla="*/ 99 h 266"/>
                  <a:gd name="T120" fmla="*/ 205 w 220"/>
                  <a:gd name="T121" fmla="*/ 99 h 266"/>
                  <a:gd name="T122" fmla="*/ 206 w 220"/>
                  <a:gd name="T123" fmla="*/ 105 h 266"/>
                  <a:gd name="T124" fmla="*/ 206 w 220"/>
                  <a:gd name="T125" fmla="*/ 157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20" h="266">
                    <a:moveTo>
                      <a:pt x="206" y="86"/>
                    </a:moveTo>
                    <a:cubicBezTo>
                      <a:pt x="158" y="86"/>
                      <a:pt x="158" y="86"/>
                      <a:pt x="158" y="86"/>
                    </a:cubicBezTo>
                    <a:cubicBezTo>
                      <a:pt x="153" y="71"/>
                      <a:pt x="141" y="60"/>
                      <a:pt x="126" y="55"/>
                    </a:cubicBezTo>
                    <a:cubicBezTo>
                      <a:pt x="126" y="49"/>
                      <a:pt x="126" y="49"/>
                      <a:pt x="126" y="49"/>
                    </a:cubicBezTo>
                    <a:cubicBezTo>
                      <a:pt x="137" y="49"/>
                      <a:pt x="137" y="49"/>
                      <a:pt x="137" y="49"/>
                    </a:cubicBezTo>
                    <a:cubicBezTo>
                      <a:pt x="148" y="49"/>
                      <a:pt x="156" y="41"/>
                      <a:pt x="156" y="30"/>
                    </a:cubicBezTo>
                    <a:cubicBezTo>
                      <a:pt x="156" y="20"/>
                      <a:pt x="148" y="11"/>
                      <a:pt x="137" y="11"/>
                    </a:cubicBezTo>
                    <a:cubicBezTo>
                      <a:pt x="125" y="11"/>
                      <a:pt x="125" y="11"/>
                      <a:pt x="125" y="11"/>
                    </a:cubicBezTo>
                    <a:cubicBezTo>
                      <a:pt x="123" y="5"/>
                      <a:pt x="116" y="0"/>
                      <a:pt x="109" y="0"/>
                    </a:cubicBezTo>
                    <a:cubicBezTo>
                      <a:pt x="102" y="0"/>
                      <a:pt x="96" y="5"/>
                      <a:pt x="93" y="11"/>
                    </a:cubicBezTo>
                    <a:cubicBezTo>
                      <a:pt x="81" y="11"/>
                      <a:pt x="81" y="11"/>
                      <a:pt x="81" y="11"/>
                    </a:cubicBezTo>
                    <a:cubicBezTo>
                      <a:pt x="71" y="11"/>
                      <a:pt x="62" y="20"/>
                      <a:pt x="62" y="30"/>
                    </a:cubicBezTo>
                    <a:cubicBezTo>
                      <a:pt x="62" y="41"/>
                      <a:pt x="71" y="49"/>
                      <a:pt x="81" y="49"/>
                    </a:cubicBezTo>
                    <a:cubicBezTo>
                      <a:pt x="92" y="49"/>
                      <a:pt x="92" y="49"/>
                      <a:pt x="92" y="49"/>
                    </a:cubicBezTo>
                    <a:cubicBezTo>
                      <a:pt x="92" y="55"/>
                      <a:pt x="92" y="55"/>
                      <a:pt x="92" y="55"/>
                    </a:cubicBezTo>
                    <a:cubicBezTo>
                      <a:pt x="75" y="61"/>
                      <a:pt x="63" y="74"/>
                      <a:pt x="58" y="92"/>
                    </a:cubicBezTo>
                    <a:cubicBezTo>
                      <a:pt x="32" y="99"/>
                      <a:pt x="1" y="117"/>
                      <a:pt x="0" y="160"/>
                    </a:cubicBezTo>
                    <a:cubicBezTo>
                      <a:pt x="0" y="162"/>
                      <a:pt x="0" y="165"/>
                      <a:pt x="0" y="167"/>
                    </a:cubicBezTo>
                    <a:cubicBezTo>
                      <a:pt x="0" y="246"/>
                      <a:pt x="0" y="246"/>
                      <a:pt x="0" y="246"/>
                    </a:cubicBezTo>
                    <a:cubicBezTo>
                      <a:pt x="0" y="257"/>
                      <a:pt x="9" y="266"/>
                      <a:pt x="20" y="266"/>
                    </a:cubicBezTo>
                    <a:cubicBezTo>
                      <a:pt x="50" y="266"/>
                      <a:pt x="50" y="266"/>
                      <a:pt x="50" y="266"/>
                    </a:cubicBezTo>
                    <a:cubicBezTo>
                      <a:pt x="61" y="266"/>
                      <a:pt x="70" y="257"/>
                      <a:pt x="70" y="246"/>
                    </a:cubicBezTo>
                    <a:cubicBezTo>
                      <a:pt x="70" y="190"/>
                      <a:pt x="70" y="190"/>
                      <a:pt x="70" y="190"/>
                    </a:cubicBezTo>
                    <a:cubicBezTo>
                      <a:pt x="70" y="189"/>
                      <a:pt x="70" y="189"/>
                      <a:pt x="70" y="189"/>
                    </a:cubicBezTo>
                    <a:cubicBezTo>
                      <a:pt x="71" y="189"/>
                      <a:pt x="81" y="177"/>
                      <a:pt x="102" y="177"/>
                    </a:cubicBezTo>
                    <a:cubicBezTo>
                      <a:pt x="206" y="177"/>
                      <a:pt x="206" y="177"/>
                      <a:pt x="206" y="177"/>
                    </a:cubicBezTo>
                    <a:cubicBezTo>
                      <a:pt x="214" y="177"/>
                      <a:pt x="220" y="168"/>
                      <a:pt x="220" y="157"/>
                    </a:cubicBezTo>
                    <a:cubicBezTo>
                      <a:pt x="220" y="105"/>
                      <a:pt x="220" y="105"/>
                      <a:pt x="220" y="105"/>
                    </a:cubicBezTo>
                    <a:cubicBezTo>
                      <a:pt x="220" y="94"/>
                      <a:pt x="214" y="86"/>
                      <a:pt x="206" y="86"/>
                    </a:cubicBezTo>
                    <a:close/>
                    <a:moveTo>
                      <a:pt x="82" y="39"/>
                    </a:moveTo>
                    <a:cubicBezTo>
                      <a:pt x="77" y="39"/>
                      <a:pt x="72" y="35"/>
                      <a:pt x="72" y="30"/>
                    </a:cubicBezTo>
                    <a:cubicBezTo>
                      <a:pt x="72" y="24"/>
                      <a:pt x="77" y="20"/>
                      <a:pt x="82" y="20"/>
                    </a:cubicBezTo>
                    <a:cubicBezTo>
                      <a:pt x="136" y="20"/>
                      <a:pt x="136" y="20"/>
                      <a:pt x="136" y="20"/>
                    </a:cubicBezTo>
                    <a:cubicBezTo>
                      <a:pt x="142" y="20"/>
                      <a:pt x="146" y="24"/>
                      <a:pt x="146" y="30"/>
                    </a:cubicBezTo>
                    <a:cubicBezTo>
                      <a:pt x="146" y="35"/>
                      <a:pt x="142" y="39"/>
                      <a:pt x="136" y="39"/>
                    </a:cubicBezTo>
                    <a:lnTo>
                      <a:pt x="82" y="39"/>
                    </a:lnTo>
                    <a:close/>
                    <a:moveTo>
                      <a:pt x="100" y="67"/>
                    </a:moveTo>
                    <a:cubicBezTo>
                      <a:pt x="106" y="65"/>
                      <a:pt x="106" y="65"/>
                      <a:pt x="106" y="65"/>
                    </a:cubicBezTo>
                    <a:cubicBezTo>
                      <a:pt x="106" y="49"/>
                      <a:pt x="106" y="49"/>
                      <a:pt x="106" y="49"/>
                    </a:cubicBezTo>
                    <a:cubicBezTo>
                      <a:pt x="113" y="49"/>
                      <a:pt x="113" y="49"/>
                      <a:pt x="113" y="49"/>
                    </a:cubicBezTo>
                    <a:cubicBezTo>
                      <a:pt x="113" y="65"/>
                      <a:pt x="113" y="65"/>
                      <a:pt x="113" y="65"/>
                    </a:cubicBezTo>
                    <a:cubicBezTo>
                      <a:pt x="118" y="67"/>
                      <a:pt x="118" y="67"/>
                      <a:pt x="118" y="67"/>
                    </a:cubicBezTo>
                    <a:cubicBezTo>
                      <a:pt x="131" y="70"/>
                      <a:pt x="141" y="79"/>
                      <a:pt x="146" y="92"/>
                    </a:cubicBezTo>
                    <a:cubicBezTo>
                      <a:pt x="134" y="95"/>
                      <a:pt x="122" y="96"/>
                      <a:pt x="108" y="96"/>
                    </a:cubicBezTo>
                    <a:cubicBezTo>
                      <a:pt x="92" y="96"/>
                      <a:pt x="79" y="94"/>
                      <a:pt x="72" y="93"/>
                    </a:cubicBezTo>
                    <a:cubicBezTo>
                      <a:pt x="76" y="80"/>
                      <a:pt x="87" y="70"/>
                      <a:pt x="100" y="67"/>
                    </a:cubicBezTo>
                    <a:close/>
                    <a:moveTo>
                      <a:pt x="206" y="157"/>
                    </a:moveTo>
                    <a:cubicBezTo>
                      <a:pt x="206" y="160"/>
                      <a:pt x="205" y="162"/>
                      <a:pt x="205" y="163"/>
                    </a:cubicBezTo>
                    <a:cubicBezTo>
                      <a:pt x="102" y="163"/>
                      <a:pt x="102" y="163"/>
                      <a:pt x="102" y="163"/>
                    </a:cubicBezTo>
                    <a:cubicBezTo>
                      <a:pt x="73" y="163"/>
                      <a:pt x="58" y="181"/>
                      <a:pt x="57" y="182"/>
                    </a:cubicBezTo>
                    <a:cubicBezTo>
                      <a:pt x="56" y="183"/>
                      <a:pt x="56" y="183"/>
                      <a:pt x="56" y="183"/>
                    </a:cubicBezTo>
                    <a:cubicBezTo>
                      <a:pt x="56" y="246"/>
                      <a:pt x="56" y="246"/>
                      <a:pt x="56" y="246"/>
                    </a:cubicBezTo>
                    <a:cubicBezTo>
                      <a:pt x="56" y="250"/>
                      <a:pt x="54" y="253"/>
                      <a:pt x="50" y="253"/>
                    </a:cubicBezTo>
                    <a:cubicBezTo>
                      <a:pt x="20" y="253"/>
                      <a:pt x="20" y="253"/>
                      <a:pt x="20" y="253"/>
                    </a:cubicBezTo>
                    <a:cubicBezTo>
                      <a:pt x="17" y="253"/>
                      <a:pt x="14" y="250"/>
                      <a:pt x="14" y="246"/>
                    </a:cubicBezTo>
                    <a:cubicBezTo>
                      <a:pt x="14" y="217"/>
                      <a:pt x="14" y="162"/>
                      <a:pt x="14" y="160"/>
                    </a:cubicBezTo>
                    <a:cubicBezTo>
                      <a:pt x="15" y="131"/>
                      <a:pt x="32" y="112"/>
                      <a:pt x="66" y="104"/>
                    </a:cubicBezTo>
                    <a:cubicBezTo>
                      <a:pt x="67" y="103"/>
                      <a:pt x="67" y="103"/>
                      <a:pt x="67" y="103"/>
                    </a:cubicBezTo>
                    <a:cubicBezTo>
                      <a:pt x="82" y="106"/>
                      <a:pt x="97" y="108"/>
                      <a:pt x="110" y="108"/>
                    </a:cubicBezTo>
                    <a:cubicBezTo>
                      <a:pt x="138" y="108"/>
                      <a:pt x="155" y="101"/>
                      <a:pt x="159" y="99"/>
                    </a:cubicBezTo>
                    <a:cubicBezTo>
                      <a:pt x="205" y="99"/>
                      <a:pt x="205" y="99"/>
                      <a:pt x="205" y="99"/>
                    </a:cubicBezTo>
                    <a:cubicBezTo>
                      <a:pt x="205" y="100"/>
                      <a:pt x="206" y="102"/>
                      <a:pt x="206" y="105"/>
                    </a:cubicBezTo>
                    <a:lnTo>
                      <a:pt x="206" y="1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bg1">
                      <a:lumMod val="75000"/>
                    </a:schemeClr>
                  </a:solidFill>
                  <a:latin typeface="+mn-lt"/>
                </a:endParaRPr>
              </a:p>
            </p:txBody>
          </p:sp>
        </p:grpSp>
        <p:sp>
          <p:nvSpPr>
            <p:cNvPr id="26" name="Content Placeholder 2"/>
            <p:cNvSpPr txBox="1"/>
            <p:nvPr/>
          </p:nvSpPr>
          <p:spPr bwMode="auto">
            <a:xfrm>
              <a:off x="5588919" y="1654349"/>
              <a:ext cx="2852645" cy="403051"/>
            </a:xfrm>
            <a:prstGeom prst="rect">
              <a:avLst/>
            </a:prstGeom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天很长</a:t>
              </a:r>
              <a:endPara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Content Placeholder 2"/>
            <p:cNvSpPr txBox="1"/>
            <p:nvPr/>
          </p:nvSpPr>
          <p:spPr bwMode="auto">
            <a:xfrm>
              <a:off x="5588919" y="2895102"/>
              <a:ext cx="2852645" cy="1062083"/>
            </a:xfrm>
            <a:prstGeom prst="rect">
              <a:avLst/>
            </a:prstGeom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天有</a:t>
              </a:r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14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千分钟</a:t>
              </a:r>
              <a:endPara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Content Placeholder 2"/>
            <p:cNvSpPr txBox="1"/>
            <p:nvPr/>
          </p:nvSpPr>
          <p:spPr bwMode="auto">
            <a:xfrm>
              <a:off x="5586935" y="4133870"/>
              <a:ext cx="2852643" cy="1060099"/>
            </a:xfrm>
            <a:prstGeom prst="rect">
              <a:avLst/>
            </a:prstGeom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天能做很多事情</a:t>
              </a:r>
              <a:endPara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Content Placeholder 2"/>
            <p:cNvSpPr txBox="1"/>
            <p:nvPr/>
          </p:nvSpPr>
          <p:spPr bwMode="auto">
            <a:xfrm>
              <a:off x="5612734" y="5319035"/>
              <a:ext cx="2852645" cy="1062085"/>
            </a:xfrm>
            <a:prstGeom prst="rect">
              <a:avLst/>
            </a:prstGeom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天能改写你的人生</a:t>
              </a:r>
              <a:endPara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1077166" y="2733294"/>
            <a:ext cx="3116211" cy="1710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天也很短</a:t>
            </a:r>
          </a:p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如果稍一松懈，就会从指缝间溜走，你丝毫没有察觉！</a:t>
            </a:r>
          </a:p>
        </p:txBody>
      </p:sp>
    </p:spTree>
    <p:extLst>
      <p:ext uri="{BB962C8B-B14F-4D97-AF65-F5344CB8AC3E}">
        <p14:creationId xmlns:p14="http://schemas.microsoft.com/office/powerpoint/2010/main" val="1582852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xmlns="" id="{F658F71D-39C7-45F5-AAF3-EC4349E7D6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5000"/>
                  <a:lumOff val="95000"/>
                </a:schemeClr>
              </a:gs>
              <a:gs pos="22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8E23F316-7DFE-43D5-B18D-E3A49D29CC63}"/>
              </a:ext>
            </a:extLst>
          </p:cNvPr>
          <p:cNvSpPr/>
          <p:nvPr/>
        </p:nvSpPr>
        <p:spPr>
          <a:xfrm>
            <a:off x="134524" y="130171"/>
            <a:ext cx="11941362" cy="6618972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613DAA54-816D-4CDC-9739-88F35AFF4D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84" b="31376"/>
          <a:stretch/>
        </p:blipFill>
        <p:spPr>
          <a:xfrm>
            <a:off x="4131133" y="2148115"/>
            <a:ext cx="8060867" cy="4731200"/>
          </a:xfrm>
          <a:prstGeom prst="rect">
            <a:avLst/>
          </a:prstGeom>
        </p:spPr>
      </p:pic>
      <p:sp>
        <p:nvSpPr>
          <p:cNvPr id="18" name="等腰三角形 17">
            <a:extLst>
              <a:ext uri="{FF2B5EF4-FFF2-40B4-BE49-F238E27FC236}">
                <a16:creationId xmlns:a16="http://schemas.microsoft.com/office/drawing/2014/main" xmlns="" id="{487E5B5A-E2F9-4E78-BC85-32D10E3EA3D8}"/>
              </a:ext>
            </a:extLst>
          </p:cNvPr>
          <p:cNvSpPr/>
          <p:nvPr/>
        </p:nvSpPr>
        <p:spPr>
          <a:xfrm rot="5400000">
            <a:off x="-163319" y="3091084"/>
            <a:ext cx="2010293" cy="1683658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等腰三角形 2">
            <a:extLst>
              <a:ext uri="{FF2B5EF4-FFF2-40B4-BE49-F238E27FC236}">
                <a16:creationId xmlns:a16="http://schemas.microsoft.com/office/drawing/2014/main" xmlns="" id="{6BBFA7A3-8B23-4ED9-98F7-9457229C99A1}"/>
              </a:ext>
            </a:extLst>
          </p:cNvPr>
          <p:cNvSpPr/>
          <p:nvPr/>
        </p:nvSpPr>
        <p:spPr>
          <a:xfrm rot="5400000">
            <a:off x="-160158" y="1059838"/>
            <a:ext cx="2322285" cy="200197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-2" y="1506880"/>
            <a:ext cx="122661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02</a:t>
            </a:r>
            <a:endParaRPr lang="zh-CN" altLang="en-US" sz="6000" b="1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  <a:cs typeface="Meiryo UI" panose="020B0604030504040204" pitchFamily="34" charset="-128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136494" y="1506880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现状分析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5DBF66E5-9DF3-4FE4-96B6-DAEA263EF2AE}"/>
              </a:ext>
            </a:extLst>
          </p:cNvPr>
          <p:cNvSpPr txBox="1"/>
          <p:nvPr/>
        </p:nvSpPr>
        <p:spPr>
          <a:xfrm>
            <a:off x="2303836" y="2452659"/>
            <a:ext cx="30950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latinLnBrk="1"/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Status analysis</a:t>
            </a:r>
          </a:p>
        </p:txBody>
      </p:sp>
    </p:spTree>
    <p:extLst>
      <p:ext uri="{BB962C8B-B14F-4D97-AF65-F5344CB8AC3E}">
        <p14:creationId xmlns:p14="http://schemas.microsoft.com/office/powerpoint/2010/main" val="2373082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>
            <a:extLst>
              <a:ext uri="{FF2B5EF4-FFF2-40B4-BE49-F238E27FC236}">
                <a16:creationId xmlns:a16="http://schemas.microsoft.com/office/drawing/2014/main" xmlns="" id="{5E5E43B0-D3E2-4550-82E7-7F0C1D45CE74}"/>
              </a:ext>
            </a:extLst>
          </p:cNvPr>
          <p:cNvGrpSpPr/>
          <p:nvPr/>
        </p:nvGrpSpPr>
        <p:grpSpPr>
          <a:xfrm>
            <a:off x="-4353" y="0"/>
            <a:ext cx="12196148" cy="6858000"/>
            <a:chOff x="10161" y="0"/>
            <a:chExt cx="12196148" cy="6858000"/>
          </a:xfrm>
        </p:grpSpPr>
        <p:sp>
          <p:nvSpPr>
            <p:cNvPr id="42" name="矩形 41">
              <a:extLst>
                <a:ext uri="{FF2B5EF4-FFF2-40B4-BE49-F238E27FC236}">
                  <a16:creationId xmlns:a16="http://schemas.microsoft.com/office/drawing/2014/main" xmlns="" id="{42C185AF-B8AF-4AAF-BA18-A01D5BA284C2}"/>
                </a:ext>
              </a:extLst>
            </p:cNvPr>
            <p:cNvSpPr/>
            <p:nvPr/>
          </p:nvSpPr>
          <p:spPr>
            <a:xfrm>
              <a:off x="14309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22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文本框 3">
              <a:extLst>
                <a:ext uri="{FF2B5EF4-FFF2-40B4-BE49-F238E27FC236}">
                  <a16:creationId xmlns:a16="http://schemas.microsoft.com/office/drawing/2014/main" xmlns="" id="{2169D256-AAFB-45C4-BFEA-344E8776CA97}"/>
                </a:ext>
              </a:extLst>
            </p:cNvPr>
            <p:cNvSpPr txBox="1"/>
            <p:nvPr/>
          </p:nvSpPr>
          <p:spPr>
            <a:xfrm>
              <a:off x="601303" y="246320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Geometr415 Blk BT" panose="020B0802020204020303" pitchFamily="34" charset="0"/>
                  <a:ea typeface="微软雅黑" panose="020B0503020204020204" charset="-122"/>
                </a:rPr>
                <a:t>现状分析</a:t>
              </a:r>
            </a:p>
          </p:txBody>
        </p:sp>
        <p:sp>
          <p:nvSpPr>
            <p:cNvPr id="44" name="等腰三角形 43">
              <a:extLst>
                <a:ext uri="{FF2B5EF4-FFF2-40B4-BE49-F238E27FC236}">
                  <a16:creationId xmlns:a16="http://schemas.microsoft.com/office/drawing/2014/main" xmlns="" id="{CC3F90C0-2EFD-4CF0-913B-048C6655C8FE}"/>
                </a:ext>
              </a:extLst>
            </p:cNvPr>
            <p:cNvSpPr/>
            <p:nvPr/>
          </p:nvSpPr>
          <p:spPr>
            <a:xfrm rot="5400000">
              <a:off x="-31697" y="246319"/>
              <a:ext cx="606935" cy="52322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6A7535D6-39EB-45D6-BC25-78FD63D151D4}"/>
              </a:ext>
            </a:extLst>
          </p:cNvPr>
          <p:cNvSpPr/>
          <p:nvPr/>
        </p:nvSpPr>
        <p:spPr>
          <a:xfrm>
            <a:off x="627727" y="1247352"/>
            <a:ext cx="11030857" cy="473165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2" name="组合 71"/>
          <p:cNvGrpSpPr/>
          <p:nvPr/>
        </p:nvGrpSpPr>
        <p:grpSpPr>
          <a:xfrm>
            <a:off x="2724921" y="1866244"/>
            <a:ext cx="6226629" cy="2408213"/>
            <a:chOff x="2438399" y="2337959"/>
            <a:chExt cx="6226629" cy="2408213"/>
          </a:xfrm>
        </p:grpSpPr>
        <p:cxnSp>
          <p:nvCxnSpPr>
            <p:cNvPr id="85" name="直接连接符 84"/>
            <p:cNvCxnSpPr>
              <a:endCxn id="89" idx="1"/>
            </p:cNvCxnSpPr>
            <p:nvPr/>
          </p:nvCxnSpPr>
          <p:spPr>
            <a:xfrm flipV="1">
              <a:off x="2931885" y="3055258"/>
              <a:ext cx="1328523" cy="79102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连接符 85"/>
            <p:cNvCxnSpPr/>
            <p:nvPr/>
          </p:nvCxnSpPr>
          <p:spPr>
            <a:xfrm>
              <a:off x="4464408" y="3104699"/>
              <a:ext cx="2033670" cy="1314901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接连接符 86"/>
            <p:cNvCxnSpPr/>
            <p:nvPr/>
          </p:nvCxnSpPr>
          <p:spPr>
            <a:xfrm flipV="1">
              <a:off x="6786369" y="2766587"/>
              <a:ext cx="1424181" cy="165301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矩形 87"/>
            <p:cNvSpPr/>
            <p:nvPr/>
          </p:nvSpPr>
          <p:spPr>
            <a:xfrm>
              <a:off x="2438399" y="3846286"/>
              <a:ext cx="493486" cy="493486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89" name="矩形 88"/>
            <p:cNvSpPr/>
            <p:nvPr/>
          </p:nvSpPr>
          <p:spPr>
            <a:xfrm>
              <a:off x="4260408" y="2931886"/>
              <a:ext cx="246744" cy="246744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0" name="矩形 89"/>
            <p:cNvSpPr/>
            <p:nvPr/>
          </p:nvSpPr>
          <p:spPr>
            <a:xfrm>
              <a:off x="6445502" y="4339772"/>
              <a:ext cx="406400" cy="4064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1" name="矩形 90"/>
            <p:cNvSpPr/>
            <p:nvPr/>
          </p:nvSpPr>
          <p:spPr>
            <a:xfrm>
              <a:off x="8071101" y="2337959"/>
              <a:ext cx="593927" cy="593927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8497072" y="2555811"/>
            <a:ext cx="3028298" cy="2526827"/>
            <a:chOff x="6585160" y="1678126"/>
            <a:chExt cx="3028298" cy="2526827"/>
          </a:xfrm>
        </p:grpSpPr>
        <p:sp>
          <p:nvSpPr>
            <p:cNvPr id="83" name="矩形 82"/>
            <p:cNvSpPr/>
            <p:nvPr/>
          </p:nvSpPr>
          <p:spPr>
            <a:xfrm>
              <a:off x="6585160" y="2173628"/>
              <a:ext cx="3028298" cy="203132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是不是还在抱怨时间太紧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                   作业太多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                  考试很累？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是不是还在抱怨没有时间睡觉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                  没有时间放松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                  没有时间听音乐？</a:t>
              </a:r>
            </a:p>
          </p:txBody>
        </p:sp>
        <p:sp>
          <p:nvSpPr>
            <p:cNvPr id="84" name="矩形 83"/>
            <p:cNvSpPr/>
            <p:nvPr/>
          </p:nvSpPr>
          <p:spPr>
            <a:xfrm>
              <a:off x="6585160" y="1678126"/>
              <a:ext cx="3028298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你的学习效率怎样？</a:t>
              </a: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1239930" y="4151085"/>
            <a:ext cx="3511000" cy="1162728"/>
            <a:chOff x="6585160" y="1678126"/>
            <a:chExt cx="3511000" cy="1162728"/>
          </a:xfrm>
        </p:grpSpPr>
        <p:sp>
          <p:nvSpPr>
            <p:cNvPr id="81" name="矩形 80"/>
            <p:cNvSpPr/>
            <p:nvPr/>
          </p:nvSpPr>
          <p:spPr>
            <a:xfrm>
              <a:off x="6585160" y="2102190"/>
              <a:ext cx="2454998" cy="7386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一本，二本，专科。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这个批次大约需要多少分？</a:t>
              </a:r>
            </a:p>
          </p:txBody>
        </p:sp>
        <p:sp>
          <p:nvSpPr>
            <p:cNvPr id="82" name="矩形 81"/>
            <p:cNvSpPr/>
            <p:nvPr/>
          </p:nvSpPr>
          <p:spPr>
            <a:xfrm>
              <a:off x="6585160" y="1678126"/>
              <a:ext cx="3511000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你想考什么批次的大学？</a:t>
              </a: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1744164" y="1394669"/>
            <a:ext cx="3109852" cy="1246422"/>
            <a:chOff x="6585160" y="1678126"/>
            <a:chExt cx="3109852" cy="1246422"/>
          </a:xfrm>
        </p:grpSpPr>
        <p:sp>
          <p:nvSpPr>
            <p:cNvPr id="79" name="矩形 78"/>
            <p:cNvSpPr/>
            <p:nvPr/>
          </p:nvSpPr>
          <p:spPr>
            <a:xfrm>
              <a:off x="6585160" y="2573683"/>
              <a:ext cx="2454998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这所大学大约需要多少分？</a:t>
              </a:r>
            </a:p>
          </p:txBody>
        </p:sp>
        <p:sp>
          <p:nvSpPr>
            <p:cNvPr id="80" name="矩形 79"/>
            <p:cNvSpPr/>
            <p:nvPr/>
          </p:nvSpPr>
          <p:spPr>
            <a:xfrm>
              <a:off x="6585160" y="1678126"/>
              <a:ext cx="3109852" cy="83099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你心目中理想的大学是哪所？</a:t>
              </a: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6269952" y="4503709"/>
            <a:ext cx="4469094" cy="1177016"/>
            <a:chOff x="6585159" y="1678126"/>
            <a:chExt cx="4469094" cy="1177016"/>
          </a:xfrm>
        </p:grpSpPr>
        <p:sp>
          <p:nvSpPr>
            <p:cNvPr id="77" name="矩形 76"/>
            <p:cNvSpPr/>
            <p:nvPr/>
          </p:nvSpPr>
          <p:spPr>
            <a:xfrm>
              <a:off x="6585160" y="2116478"/>
              <a:ext cx="4175340" cy="7386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你自认为还有多大上长空间？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离你的目标还有多大差距？</a:t>
              </a:r>
            </a:p>
          </p:txBody>
        </p:sp>
        <p:sp>
          <p:nvSpPr>
            <p:cNvPr id="78" name="矩形 77"/>
            <p:cNvSpPr/>
            <p:nvPr/>
          </p:nvSpPr>
          <p:spPr>
            <a:xfrm>
              <a:off x="6585159" y="1678126"/>
              <a:ext cx="4469094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你现在通常能考多少分？</a:t>
              </a: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691975" y="3351571"/>
            <a:ext cx="550151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2800" dirty="0"/>
              <a:t>01</a:t>
            </a:r>
            <a:endParaRPr lang="zh-CN" altLang="en-US" sz="2800" dirty="0"/>
          </a:p>
        </p:txBody>
      </p:sp>
      <p:sp>
        <p:nvSpPr>
          <p:cNvPr id="92" name="文本框 91"/>
          <p:cNvSpPr txBox="1"/>
          <p:nvPr/>
        </p:nvSpPr>
        <p:spPr>
          <a:xfrm>
            <a:off x="4512256" y="2436454"/>
            <a:ext cx="341760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02</a:t>
            </a:r>
            <a:endParaRPr lang="zh-CN" altLang="en-US" sz="1200" dirty="0"/>
          </a:p>
        </p:txBody>
      </p:sp>
      <p:sp>
        <p:nvSpPr>
          <p:cNvPr id="93" name="文本框 92"/>
          <p:cNvSpPr txBox="1"/>
          <p:nvPr/>
        </p:nvSpPr>
        <p:spPr>
          <a:xfrm>
            <a:off x="6666153" y="3818465"/>
            <a:ext cx="550151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2800" dirty="0"/>
              <a:t>03</a:t>
            </a:r>
            <a:endParaRPr lang="zh-CN" altLang="en-US" sz="2800" dirty="0"/>
          </a:p>
        </p:txBody>
      </p:sp>
      <p:sp>
        <p:nvSpPr>
          <p:cNvPr id="94" name="文本框 93"/>
          <p:cNvSpPr txBox="1"/>
          <p:nvPr/>
        </p:nvSpPr>
        <p:spPr>
          <a:xfrm>
            <a:off x="8347646" y="1862501"/>
            <a:ext cx="601447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3200" dirty="0"/>
              <a:t>04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984915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2" grpId="0" animBg="1"/>
      <p:bldP spid="93" grpId="0" animBg="1"/>
      <p:bldP spid="9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FD96AB92-F277-4166-89E2-7C7E0CF66F08}"/>
              </a:ext>
            </a:extLst>
          </p:cNvPr>
          <p:cNvGrpSpPr/>
          <p:nvPr/>
        </p:nvGrpSpPr>
        <p:grpSpPr>
          <a:xfrm>
            <a:off x="-4353" y="0"/>
            <a:ext cx="12196148" cy="6858000"/>
            <a:chOff x="10161" y="0"/>
            <a:chExt cx="12196148" cy="6858000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xmlns="" id="{4F330415-8A7B-48C7-B6A3-7D643B019A91}"/>
                </a:ext>
              </a:extLst>
            </p:cNvPr>
            <p:cNvSpPr/>
            <p:nvPr/>
          </p:nvSpPr>
          <p:spPr>
            <a:xfrm>
              <a:off x="14309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22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3">
              <a:extLst>
                <a:ext uri="{FF2B5EF4-FFF2-40B4-BE49-F238E27FC236}">
                  <a16:creationId xmlns:a16="http://schemas.microsoft.com/office/drawing/2014/main" xmlns="" id="{A3372187-8C80-4C97-BB05-8C0B940ABDA6}"/>
                </a:ext>
              </a:extLst>
            </p:cNvPr>
            <p:cNvSpPr txBox="1"/>
            <p:nvPr/>
          </p:nvSpPr>
          <p:spPr>
            <a:xfrm>
              <a:off x="601303" y="246320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Geometr415 Blk BT" panose="020B0802020204020303" pitchFamily="34" charset="0"/>
                  <a:ea typeface="微软雅黑" panose="020B0503020204020204" charset="-122"/>
                </a:rPr>
                <a:t>现状分析</a:t>
              </a:r>
            </a:p>
          </p:txBody>
        </p:sp>
        <p:sp>
          <p:nvSpPr>
            <p:cNvPr id="29" name="等腰三角形 28">
              <a:extLst>
                <a:ext uri="{FF2B5EF4-FFF2-40B4-BE49-F238E27FC236}">
                  <a16:creationId xmlns:a16="http://schemas.microsoft.com/office/drawing/2014/main" xmlns="" id="{9F3ED449-BAFD-4C02-8684-581C7432594C}"/>
                </a:ext>
              </a:extLst>
            </p:cNvPr>
            <p:cNvSpPr/>
            <p:nvPr/>
          </p:nvSpPr>
          <p:spPr>
            <a:xfrm rot="5400000">
              <a:off x="-31697" y="246319"/>
              <a:ext cx="606935" cy="52322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CA32B73E-FC0F-4C93-880F-BD09622502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229" y="-21771"/>
            <a:ext cx="6879771" cy="6879771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742698" y="3126186"/>
            <a:ext cx="52917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心理学记忆规律，这一百天是学习知识记忆最深、掌握最好的重要时期，是复习迎考的最佳时间；从重要性上来说，这一百天是我们整合知识、查漏补缺、强健心理和体魄、提升应试能力的最关键时间；从氛围来说，这一百天也是父母最关爱你们，老师最关注你们，社会也最厚待你们的幸福时间，大家对你们充满了期盼</a:t>
            </a:r>
          </a:p>
        </p:txBody>
      </p:sp>
      <p:sp>
        <p:nvSpPr>
          <p:cNvPr id="45" name="Shape 1949"/>
          <p:cNvSpPr/>
          <p:nvPr/>
        </p:nvSpPr>
        <p:spPr>
          <a:xfrm>
            <a:off x="742698" y="2048932"/>
            <a:ext cx="2537554" cy="727379"/>
          </a:xfrm>
          <a:prstGeom prst="rect">
            <a:avLst/>
          </a:prstGeom>
          <a:ln w="12700">
            <a:miter lim="400000"/>
          </a:ln>
        </p:spPr>
        <p:txBody>
          <a:bodyPr wrap="none" lIns="25400" tIns="25400" rIns="25400" bIns="2540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12750" hangingPunct="0">
              <a:lnSpc>
                <a:spcPct val="120000"/>
              </a:lnSpc>
              <a:defRPr sz="3300">
                <a:solidFill>
                  <a:srgbClr val="53585F"/>
                </a:solidFill>
                <a:latin typeface="San Francisco Display Light"/>
                <a:ea typeface="San Francisco Display Light"/>
                <a:cs typeface="San Francisco Display Light"/>
                <a:sym typeface="San Francisco Display Light"/>
              </a:defRPr>
            </a:pPr>
            <a:r>
              <a:rPr lang="zh-CN" altLang="en-US" sz="40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奋战</a:t>
            </a:r>
            <a:r>
              <a:rPr lang="en-US" altLang="zh-CN" sz="40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100</a:t>
            </a:r>
            <a:r>
              <a:rPr lang="zh-CN" altLang="en-US" sz="40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天</a:t>
            </a:r>
            <a:endParaRPr sz="4000" b="1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6983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>
            <a:extLst>
              <a:ext uri="{FF2B5EF4-FFF2-40B4-BE49-F238E27FC236}">
                <a16:creationId xmlns:a16="http://schemas.microsoft.com/office/drawing/2014/main" xmlns="" id="{6977F838-45EC-451B-BD58-6BF064CE2747}"/>
              </a:ext>
            </a:extLst>
          </p:cNvPr>
          <p:cNvGrpSpPr/>
          <p:nvPr/>
        </p:nvGrpSpPr>
        <p:grpSpPr>
          <a:xfrm>
            <a:off x="-4353" y="0"/>
            <a:ext cx="12196148" cy="6858000"/>
            <a:chOff x="10161" y="0"/>
            <a:chExt cx="12196148" cy="6858000"/>
          </a:xfrm>
        </p:grpSpPr>
        <p:sp>
          <p:nvSpPr>
            <p:cNvPr id="41" name="矩形 40">
              <a:extLst>
                <a:ext uri="{FF2B5EF4-FFF2-40B4-BE49-F238E27FC236}">
                  <a16:creationId xmlns:a16="http://schemas.microsoft.com/office/drawing/2014/main" xmlns="" id="{3694B2C3-28AA-4A4C-AE0C-BEC09E81DF26}"/>
                </a:ext>
              </a:extLst>
            </p:cNvPr>
            <p:cNvSpPr/>
            <p:nvPr/>
          </p:nvSpPr>
          <p:spPr>
            <a:xfrm>
              <a:off x="14309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22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3">
              <a:extLst>
                <a:ext uri="{FF2B5EF4-FFF2-40B4-BE49-F238E27FC236}">
                  <a16:creationId xmlns:a16="http://schemas.microsoft.com/office/drawing/2014/main" xmlns="" id="{D790EFE8-331F-4824-BF36-13F4A9C4B7A1}"/>
                </a:ext>
              </a:extLst>
            </p:cNvPr>
            <p:cNvSpPr txBox="1"/>
            <p:nvPr/>
          </p:nvSpPr>
          <p:spPr>
            <a:xfrm>
              <a:off x="601303" y="246320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Geometr415 Blk BT" panose="020B0802020204020303" pitchFamily="34" charset="0"/>
                  <a:ea typeface="微软雅黑" panose="020B0503020204020204" charset="-122"/>
                </a:rPr>
                <a:t>现状分析</a:t>
              </a:r>
            </a:p>
          </p:txBody>
        </p:sp>
        <p:sp>
          <p:nvSpPr>
            <p:cNvPr id="43" name="等腰三角形 42">
              <a:extLst>
                <a:ext uri="{FF2B5EF4-FFF2-40B4-BE49-F238E27FC236}">
                  <a16:creationId xmlns:a16="http://schemas.microsoft.com/office/drawing/2014/main" xmlns="" id="{610DEB78-FA2A-4FE2-AF34-24096EB3553A}"/>
                </a:ext>
              </a:extLst>
            </p:cNvPr>
            <p:cNvSpPr/>
            <p:nvPr/>
          </p:nvSpPr>
          <p:spPr>
            <a:xfrm rot="5400000">
              <a:off x="-31697" y="246319"/>
              <a:ext cx="606935" cy="52322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矩形 6"/>
          <p:cNvSpPr/>
          <p:nvPr/>
        </p:nvSpPr>
        <p:spPr>
          <a:xfrm>
            <a:off x="3400369" y="4474086"/>
            <a:ext cx="288989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如果你心情不平静、学习不认真，恐怕你只有退步的份了！</a:t>
            </a:r>
          </a:p>
        </p:txBody>
      </p:sp>
      <p:sp>
        <p:nvSpPr>
          <p:cNvPr id="9" name="矩形 8"/>
          <p:cNvSpPr/>
          <p:nvPr/>
        </p:nvSpPr>
        <p:spPr>
          <a:xfrm>
            <a:off x="1112607" y="1129718"/>
            <a:ext cx="355952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天能进步的前提是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：平心静气、排除一切外界干扰、脚踏实地、跟上老师节奏、争分夺秒</a:t>
            </a:r>
          </a:p>
        </p:txBody>
      </p:sp>
      <p:sp>
        <p:nvSpPr>
          <p:cNvPr id="10" name="矩形 9"/>
          <p:cNvSpPr/>
          <p:nvPr/>
        </p:nvSpPr>
        <p:spPr>
          <a:xfrm>
            <a:off x="5526642" y="1416964"/>
            <a:ext cx="3264182" cy="874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你的水平在提高，试卷的难度和综合程度也在变大。</a:t>
            </a:r>
          </a:p>
        </p:txBody>
      </p:sp>
      <p:sp>
        <p:nvSpPr>
          <p:cNvPr id="11" name="矩形 10"/>
          <p:cNvSpPr/>
          <p:nvPr/>
        </p:nvSpPr>
        <p:spPr>
          <a:xfrm>
            <a:off x="7555471" y="4397708"/>
            <a:ext cx="3371111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考虑到高考题的难度 比平时训练的题目难度略小，你的提高幅度或许还会更大一些。</a:t>
            </a:r>
          </a:p>
        </p:txBody>
      </p:sp>
      <p:sp>
        <p:nvSpPr>
          <p:cNvPr id="2" name="等腰三角形 1">
            <a:extLst>
              <a:ext uri="{FF2B5EF4-FFF2-40B4-BE49-F238E27FC236}">
                <a16:creationId xmlns:a16="http://schemas.microsoft.com/office/drawing/2014/main" xmlns="" id="{31E8D8DA-306F-4358-9717-F94F9B23DC5E}"/>
              </a:ext>
            </a:extLst>
          </p:cNvPr>
          <p:cNvSpPr/>
          <p:nvPr/>
        </p:nvSpPr>
        <p:spPr>
          <a:xfrm>
            <a:off x="2094083" y="2482522"/>
            <a:ext cx="1306286" cy="1126109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6B747E39-747A-4B68-8410-DE680B48FC63}"/>
              </a:ext>
            </a:extLst>
          </p:cNvPr>
          <p:cNvSpPr/>
          <p:nvPr/>
        </p:nvSpPr>
        <p:spPr>
          <a:xfrm>
            <a:off x="586789" y="3294743"/>
            <a:ext cx="11086079" cy="13425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等腰三角形 43">
            <a:extLst>
              <a:ext uri="{FF2B5EF4-FFF2-40B4-BE49-F238E27FC236}">
                <a16:creationId xmlns:a16="http://schemas.microsoft.com/office/drawing/2014/main" xmlns="" id="{7B1C53B0-3BA3-4F0F-887D-BF53C25B00FB}"/>
              </a:ext>
            </a:extLst>
          </p:cNvPr>
          <p:cNvSpPr/>
          <p:nvPr/>
        </p:nvSpPr>
        <p:spPr>
          <a:xfrm>
            <a:off x="6434811" y="2482521"/>
            <a:ext cx="1306286" cy="1126109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等腰三角形 44">
            <a:extLst>
              <a:ext uri="{FF2B5EF4-FFF2-40B4-BE49-F238E27FC236}">
                <a16:creationId xmlns:a16="http://schemas.microsoft.com/office/drawing/2014/main" xmlns="" id="{3BF8B27D-3437-494D-BAAF-20DE8FB4F9C7}"/>
              </a:ext>
            </a:extLst>
          </p:cNvPr>
          <p:cNvSpPr/>
          <p:nvPr/>
        </p:nvSpPr>
        <p:spPr>
          <a:xfrm rot="10800000">
            <a:off x="4211142" y="3104412"/>
            <a:ext cx="1306286" cy="1126109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等腰三角形 45">
            <a:extLst>
              <a:ext uri="{FF2B5EF4-FFF2-40B4-BE49-F238E27FC236}">
                <a16:creationId xmlns:a16="http://schemas.microsoft.com/office/drawing/2014/main" xmlns="" id="{0DF35B64-E1CD-42B3-B859-6490B208B7C3}"/>
              </a:ext>
            </a:extLst>
          </p:cNvPr>
          <p:cNvSpPr/>
          <p:nvPr/>
        </p:nvSpPr>
        <p:spPr>
          <a:xfrm rot="10800000">
            <a:off x="8660160" y="3128792"/>
            <a:ext cx="1306286" cy="1126109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形 12" descr="聊天">
            <a:extLst>
              <a:ext uri="{FF2B5EF4-FFF2-40B4-BE49-F238E27FC236}">
                <a16:creationId xmlns:a16="http://schemas.microsoft.com/office/drawing/2014/main" xmlns="" id="{58E09547-B6CE-4ACC-BFD2-AC78E7A4FD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038431" y="3276244"/>
            <a:ext cx="549743" cy="549743"/>
          </a:xfrm>
          <a:prstGeom prst="rect">
            <a:avLst/>
          </a:prstGeom>
        </p:spPr>
      </p:pic>
      <p:pic>
        <p:nvPicPr>
          <p:cNvPr id="15" name="图形 14" descr="核对清单">
            <a:extLst>
              <a:ext uri="{FF2B5EF4-FFF2-40B4-BE49-F238E27FC236}">
                <a16:creationId xmlns:a16="http://schemas.microsoft.com/office/drawing/2014/main" xmlns="" id="{E8E0C47E-1CD9-424A-8BE1-47782E4EAEA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847752" y="2983339"/>
            <a:ext cx="501459" cy="501459"/>
          </a:xfrm>
          <a:prstGeom prst="rect">
            <a:avLst/>
          </a:prstGeom>
        </p:spPr>
      </p:pic>
      <p:pic>
        <p:nvPicPr>
          <p:cNvPr id="17" name="图形 16" descr="灯泡">
            <a:extLst>
              <a:ext uri="{FF2B5EF4-FFF2-40B4-BE49-F238E27FC236}">
                <a16:creationId xmlns:a16="http://schemas.microsoft.com/office/drawing/2014/main" xmlns="" id="{9C7A4B5A-2F31-4479-A3E4-9ACA50C022F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613871" y="3294743"/>
            <a:ext cx="556996" cy="556996"/>
          </a:xfrm>
          <a:prstGeom prst="rect">
            <a:avLst/>
          </a:prstGeom>
        </p:spPr>
      </p:pic>
      <p:pic>
        <p:nvPicPr>
          <p:cNvPr id="20" name="图形 19" descr="放大镜">
            <a:extLst>
              <a:ext uri="{FF2B5EF4-FFF2-40B4-BE49-F238E27FC236}">
                <a16:creationId xmlns:a16="http://schemas.microsoft.com/office/drawing/2014/main" xmlns="" id="{968DA82F-495F-46A3-9DB8-6C7C5B64770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2543101" y="2948857"/>
            <a:ext cx="480143" cy="480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71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>
            <a:extLst>
              <a:ext uri="{FF2B5EF4-FFF2-40B4-BE49-F238E27FC236}">
                <a16:creationId xmlns:a16="http://schemas.microsoft.com/office/drawing/2014/main" xmlns="" id="{06B70105-5CC3-4B4C-9DAD-030689E0272A}"/>
              </a:ext>
            </a:extLst>
          </p:cNvPr>
          <p:cNvGrpSpPr/>
          <p:nvPr/>
        </p:nvGrpSpPr>
        <p:grpSpPr>
          <a:xfrm>
            <a:off x="-4353" y="0"/>
            <a:ext cx="12196148" cy="6858000"/>
            <a:chOff x="10161" y="0"/>
            <a:chExt cx="12196148" cy="6858000"/>
          </a:xfrm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xmlns="" id="{641FDD81-A37E-47E9-861D-B692BDEA0CF5}"/>
                </a:ext>
              </a:extLst>
            </p:cNvPr>
            <p:cNvSpPr/>
            <p:nvPr/>
          </p:nvSpPr>
          <p:spPr>
            <a:xfrm>
              <a:off x="14309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22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3">
              <a:extLst>
                <a:ext uri="{FF2B5EF4-FFF2-40B4-BE49-F238E27FC236}">
                  <a16:creationId xmlns:a16="http://schemas.microsoft.com/office/drawing/2014/main" xmlns="" id="{AC69D853-DECA-4375-AC59-DD7304C9A482}"/>
                </a:ext>
              </a:extLst>
            </p:cNvPr>
            <p:cNvSpPr txBox="1"/>
            <p:nvPr/>
          </p:nvSpPr>
          <p:spPr>
            <a:xfrm>
              <a:off x="601303" y="246320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Geometr415 Blk BT" panose="020B0802020204020303" pitchFamily="34" charset="0"/>
                  <a:ea typeface="微软雅黑" panose="020B0503020204020204" charset="-122"/>
                </a:rPr>
                <a:t>现状分析</a:t>
              </a:r>
            </a:p>
          </p:txBody>
        </p:sp>
        <p:sp>
          <p:nvSpPr>
            <p:cNvPr id="45" name="等腰三角形 44">
              <a:extLst>
                <a:ext uri="{FF2B5EF4-FFF2-40B4-BE49-F238E27FC236}">
                  <a16:creationId xmlns:a16="http://schemas.microsoft.com/office/drawing/2014/main" xmlns="" id="{C8EE9271-34F6-46F6-AEFF-BA77700DE4A0}"/>
                </a:ext>
              </a:extLst>
            </p:cNvPr>
            <p:cNvSpPr/>
            <p:nvPr/>
          </p:nvSpPr>
          <p:spPr>
            <a:xfrm rot="5400000">
              <a:off x="-31697" y="246319"/>
              <a:ext cx="606935" cy="52322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矩形 32"/>
          <p:cNvSpPr/>
          <p:nvPr/>
        </p:nvSpPr>
        <p:spPr>
          <a:xfrm>
            <a:off x="801393" y="1529296"/>
            <a:ext cx="3361655" cy="41994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3830" tIns="163830" rIns="163830" bIns="2967144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1911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4300" kern="1200"/>
          </a:p>
        </p:txBody>
      </p:sp>
      <p:sp>
        <p:nvSpPr>
          <p:cNvPr id="37" name="矩形 36"/>
          <p:cNvSpPr/>
          <p:nvPr/>
        </p:nvSpPr>
        <p:spPr>
          <a:xfrm>
            <a:off x="8028952" y="1529296"/>
            <a:ext cx="3361655" cy="41994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3830" tIns="163830" rIns="163830" bIns="2967144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1911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4300" kern="1200"/>
          </a:p>
        </p:txBody>
      </p:sp>
      <p:sp>
        <p:nvSpPr>
          <p:cNvPr id="35" name="矩形 34"/>
          <p:cNvSpPr/>
          <p:nvPr/>
        </p:nvSpPr>
        <p:spPr>
          <a:xfrm>
            <a:off x="4415173" y="1529296"/>
            <a:ext cx="3361655" cy="41994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3830" tIns="163830" rIns="163830" bIns="2967144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1911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4300" kern="1200"/>
          </a:p>
        </p:txBody>
      </p:sp>
      <p:sp>
        <p:nvSpPr>
          <p:cNvPr id="34" name="矩形 33"/>
          <p:cNvSpPr/>
          <p:nvPr/>
        </p:nvSpPr>
        <p:spPr>
          <a:xfrm>
            <a:off x="1137559" y="4979463"/>
            <a:ext cx="2689324" cy="46322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4746" tIns="124901" rIns="154746" bIns="124901" numCol="1" spcCol="1270" anchor="ctr" anchorCtr="0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4700" kern="1200"/>
          </a:p>
        </p:txBody>
      </p:sp>
      <p:sp>
        <p:nvSpPr>
          <p:cNvPr id="36" name="矩形 35"/>
          <p:cNvSpPr/>
          <p:nvPr/>
        </p:nvSpPr>
        <p:spPr>
          <a:xfrm>
            <a:off x="4751338" y="4979463"/>
            <a:ext cx="2689324" cy="46322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4746" tIns="124901" rIns="154746" bIns="124901" numCol="1" spcCol="1270" anchor="ctr" anchorCtr="0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4700" kern="1200"/>
          </a:p>
        </p:txBody>
      </p:sp>
      <p:sp>
        <p:nvSpPr>
          <p:cNvPr id="38" name="矩形 37"/>
          <p:cNvSpPr/>
          <p:nvPr/>
        </p:nvSpPr>
        <p:spPr>
          <a:xfrm>
            <a:off x="8365118" y="4979463"/>
            <a:ext cx="2689324" cy="46322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4746" tIns="124901" rIns="154746" bIns="124901" numCol="1" spcCol="1270" anchor="ctr" anchorCtr="0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4700" kern="1200"/>
          </a:p>
        </p:txBody>
      </p:sp>
      <p:grpSp>
        <p:nvGrpSpPr>
          <p:cNvPr id="39" name="组合 38"/>
          <p:cNvGrpSpPr/>
          <p:nvPr/>
        </p:nvGrpSpPr>
        <p:grpSpPr>
          <a:xfrm>
            <a:off x="1254721" y="3848415"/>
            <a:ext cx="2454998" cy="1541167"/>
            <a:chOff x="6585160" y="2030750"/>
            <a:chExt cx="2454998" cy="1541167"/>
          </a:xfrm>
        </p:grpSpPr>
        <p:sp>
          <p:nvSpPr>
            <p:cNvPr id="71" name="矩形 70"/>
            <p:cNvSpPr/>
            <p:nvPr/>
          </p:nvSpPr>
          <p:spPr>
            <a:xfrm>
              <a:off x="6585160" y="2030750"/>
              <a:ext cx="2454998" cy="78752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如果你有半年没学习文化课了</a:t>
              </a:r>
            </a:p>
          </p:txBody>
        </p:sp>
        <p:sp>
          <p:nvSpPr>
            <p:cNvPr id="72" name="矩形 71"/>
            <p:cNvSpPr/>
            <p:nvPr/>
          </p:nvSpPr>
          <p:spPr>
            <a:xfrm>
              <a:off x="6691672" y="3173859"/>
              <a:ext cx="2241974" cy="39805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你能提高</a:t>
              </a: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分！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866310" y="3848415"/>
            <a:ext cx="2454998" cy="1541167"/>
            <a:chOff x="6585160" y="2030750"/>
            <a:chExt cx="2454998" cy="1541167"/>
          </a:xfrm>
        </p:grpSpPr>
        <p:sp>
          <p:nvSpPr>
            <p:cNvPr id="65" name="矩形 64"/>
            <p:cNvSpPr/>
            <p:nvPr/>
          </p:nvSpPr>
          <p:spPr>
            <a:xfrm>
              <a:off x="6585160" y="2030750"/>
              <a:ext cx="2454998" cy="65954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如果你一直在学习，但原来学得很轻松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6691672" y="3173859"/>
              <a:ext cx="2241974" cy="39805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你能提高</a:t>
              </a: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60</a:t>
              </a: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分！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8481232" y="3848415"/>
            <a:ext cx="2454998" cy="1567841"/>
            <a:chOff x="6585160" y="2030750"/>
            <a:chExt cx="2454998" cy="1567841"/>
          </a:xfrm>
        </p:grpSpPr>
        <p:sp>
          <p:nvSpPr>
            <p:cNvPr id="59" name="矩形 58"/>
            <p:cNvSpPr/>
            <p:nvPr/>
          </p:nvSpPr>
          <p:spPr>
            <a:xfrm>
              <a:off x="6585160" y="2030750"/>
              <a:ext cx="2454998" cy="683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如果你一直在学习，且原来已经很努力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6691672" y="3173859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你能提高</a:t>
              </a: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30-50</a:t>
              </a: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分！</a:t>
              </a:r>
            </a:p>
          </p:txBody>
        </p:sp>
      </p:grp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1C65F4FB-1906-4BD5-AB2D-A04A25D0D7D3}"/>
              </a:ext>
            </a:extLst>
          </p:cNvPr>
          <p:cNvSpPr/>
          <p:nvPr/>
        </p:nvSpPr>
        <p:spPr>
          <a:xfrm>
            <a:off x="987528" y="1799394"/>
            <a:ext cx="3003901" cy="176294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xmlns="" id="{4E88636A-C23A-4C73-9C10-0848F0EBCC74}"/>
              </a:ext>
            </a:extLst>
          </p:cNvPr>
          <p:cNvSpPr/>
          <p:nvPr/>
        </p:nvSpPr>
        <p:spPr>
          <a:xfrm>
            <a:off x="4591858" y="1807385"/>
            <a:ext cx="3003901" cy="176294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xmlns="" id="{0B2CFC54-8296-4B15-8BCC-F4E074C0D1D3}"/>
              </a:ext>
            </a:extLst>
          </p:cNvPr>
          <p:cNvSpPr/>
          <p:nvPr/>
        </p:nvSpPr>
        <p:spPr>
          <a:xfrm>
            <a:off x="8206780" y="1837708"/>
            <a:ext cx="3003901" cy="1762942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067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7" grpId="0" animBg="1"/>
      <p:bldP spid="3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xmlns="" id="{F658F71D-39C7-45F5-AAF3-EC4349E7D6A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5000"/>
                  <a:lumOff val="95000"/>
                </a:schemeClr>
              </a:gs>
              <a:gs pos="22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8E23F316-7DFE-43D5-B18D-E3A49D29CC63}"/>
              </a:ext>
            </a:extLst>
          </p:cNvPr>
          <p:cNvSpPr/>
          <p:nvPr/>
        </p:nvSpPr>
        <p:spPr>
          <a:xfrm>
            <a:off x="134524" y="130171"/>
            <a:ext cx="11941362" cy="6618972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613DAA54-816D-4CDC-9739-88F35AFF4D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84" b="31376"/>
          <a:stretch/>
        </p:blipFill>
        <p:spPr>
          <a:xfrm>
            <a:off x="4131133" y="2148115"/>
            <a:ext cx="8060867" cy="4731200"/>
          </a:xfrm>
          <a:prstGeom prst="rect">
            <a:avLst/>
          </a:prstGeom>
        </p:spPr>
      </p:pic>
      <p:sp>
        <p:nvSpPr>
          <p:cNvPr id="18" name="等腰三角形 17">
            <a:extLst>
              <a:ext uri="{FF2B5EF4-FFF2-40B4-BE49-F238E27FC236}">
                <a16:creationId xmlns:a16="http://schemas.microsoft.com/office/drawing/2014/main" xmlns="" id="{487E5B5A-E2F9-4E78-BC85-32D10E3EA3D8}"/>
              </a:ext>
            </a:extLst>
          </p:cNvPr>
          <p:cNvSpPr/>
          <p:nvPr/>
        </p:nvSpPr>
        <p:spPr>
          <a:xfrm rot="5400000">
            <a:off x="-163319" y="3091084"/>
            <a:ext cx="2010293" cy="1683658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等腰三角形 2">
            <a:extLst>
              <a:ext uri="{FF2B5EF4-FFF2-40B4-BE49-F238E27FC236}">
                <a16:creationId xmlns:a16="http://schemas.microsoft.com/office/drawing/2014/main" xmlns="" id="{6BBFA7A3-8B23-4ED9-98F7-9457229C99A1}"/>
              </a:ext>
            </a:extLst>
          </p:cNvPr>
          <p:cNvSpPr/>
          <p:nvPr/>
        </p:nvSpPr>
        <p:spPr>
          <a:xfrm rot="5400000">
            <a:off x="-160158" y="1059838"/>
            <a:ext cx="2322285" cy="200197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-2" y="1506880"/>
            <a:ext cx="122661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03</a:t>
            </a:r>
            <a:endParaRPr lang="zh-CN" altLang="en-US" sz="6000" b="1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  <a:cs typeface="Meiryo UI" panose="020B0604030504040204" pitchFamily="34" charset="-128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FDF221B2-354A-4B35-91C2-A9D57FD357A5}"/>
              </a:ext>
            </a:extLst>
          </p:cNvPr>
          <p:cNvSpPr txBox="1"/>
          <p:nvPr/>
        </p:nvSpPr>
        <p:spPr>
          <a:xfrm>
            <a:off x="2385419" y="1506880"/>
            <a:ext cx="41280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如何度过</a:t>
            </a:r>
            <a:r>
              <a:rPr lang="en-US" altLang="zh-CN" sz="4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100</a:t>
            </a:r>
            <a:r>
              <a:rPr lang="zh-CN" altLang="en-US" sz="4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天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40A93BAB-5117-4C5A-B853-ACC100004275}"/>
              </a:ext>
            </a:extLst>
          </p:cNvPr>
          <p:cNvSpPr txBox="1"/>
          <p:nvPr/>
        </p:nvSpPr>
        <p:spPr>
          <a:xfrm>
            <a:off x="2478361" y="2316210"/>
            <a:ext cx="38357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latinLnBrk="1"/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How do you spend 100 days</a:t>
            </a:r>
          </a:p>
        </p:txBody>
      </p:sp>
    </p:spTree>
    <p:extLst>
      <p:ext uri="{BB962C8B-B14F-4D97-AF65-F5344CB8AC3E}">
        <p14:creationId xmlns:p14="http://schemas.microsoft.com/office/powerpoint/2010/main" val="376798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BF305707-5CBC-46FA-98C2-97E3BA0248F9}"/>
              </a:ext>
            </a:extLst>
          </p:cNvPr>
          <p:cNvGrpSpPr/>
          <p:nvPr/>
        </p:nvGrpSpPr>
        <p:grpSpPr>
          <a:xfrm>
            <a:off x="-4148" y="0"/>
            <a:ext cx="12196148" cy="6858000"/>
            <a:chOff x="10161" y="0"/>
            <a:chExt cx="12196148" cy="6858000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xmlns="" id="{56791D9A-80A3-413B-8410-5F83FCE4AD89}"/>
                </a:ext>
              </a:extLst>
            </p:cNvPr>
            <p:cNvSpPr/>
            <p:nvPr/>
          </p:nvSpPr>
          <p:spPr>
            <a:xfrm>
              <a:off x="14309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22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">
              <a:extLst>
                <a:ext uri="{FF2B5EF4-FFF2-40B4-BE49-F238E27FC236}">
                  <a16:creationId xmlns:a16="http://schemas.microsoft.com/office/drawing/2014/main" xmlns="" id="{9C3C147E-8E2D-49C1-ACA2-4407FBEB63CB}"/>
                </a:ext>
              </a:extLst>
            </p:cNvPr>
            <p:cNvSpPr txBox="1"/>
            <p:nvPr/>
          </p:nvSpPr>
          <p:spPr>
            <a:xfrm>
              <a:off x="601303" y="246320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Geometr415 Blk BT" panose="020B0802020204020303" pitchFamily="34" charset="0"/>
                  <a:ea typeface="微软雅黑" panose="020B0503020204020204" charset="-122"/>
                </a:rPr>
                <a:t>如何度过</a:t>
              </a: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Geometr415 Blk BT" panose="020B0802020204020303" pitchFamily="34" charset="0"/>
                  <a:ea typeface="微软雅黑" panose="020B0503020204020204" charset="-122"/>
                </a:rPr>
                <a:t>100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Geometr415 Blk BT" panose="020B0802020204020303" pitchFamily="34" charset="0"/>
                  <a:ea typeface="微软雅黑" panose="020B0503020204020204" charset="-122"/>
                </a:rPr>
                <a:t>天</a:t>
              </a:r>
            </a:p>
          </p:txBody>
        </p:sp>
        <p:sp>
          <p:nvSpPr>
            <p:cNvPr id="34" name="等腰三角形 33">
              <a:extLst>
                <a:ext uri="{FF2B5EF4-FFF2-40B4-BE49-F238E27FC236}">
                  <a16:creationId xmlns:a16="http://schemas.microsoft.com/office/drawing/2014/main" xmlns="" id="{B04C4C50-4A78-4FEC-9AAD-B22508B041EB}"/>
                </a:ext>
              </a:extLst>
            </p:cNvPr>
            <p:cNvSpPr/>
            <p:nvPr/>
          </p:nvSpPr>
          <p:spPr>
            <a:xfrm rot="5400000">
              <a:off x="-31697" y="246319"/>
              <a:ext cx="606935" cy="52322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1920341F-1D13-4521-A312-7C5289C9F00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2" b="15120"/>
          <a:stretch/>
        </p:blipFill>
        <p:spPr>
          <a:xfrm>
            <a:off x="-517261" y="1036905"/>
            <a:ext cx="8563909" cy="5821095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6828574" y="2214732"/>
            <a:ext cx="4765353" cy="2812402"/>
            <a:chOff x="1689561" y="2091953"/>
            <a:chExt cx="7330313" cy="2812402"/>
          </a:xfrm>
        </p:grpSpPr>
        <p:sp>
          <p:nvSpPr>
            <p:cNvPr id="29" name="文本框 12"/>
            <p:cNvSpPr txBox="1"/>
            <p:nvPr/>
          </p:nvSpPr>
          <p:spPr>
            <a:xfrm>
              <a:off x="1689563" y="2091953"/>
              <a:ext cx="7330311" cy="96128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000" b="1" dirty="0">
                  <a:solidFill>
                    <a:schemeClr val="accent5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要有一种无畏精神</a:t>
              </a:r>
              <a:r>
                <a:rPr lang="en-US" altLang="zh-CN" sz="2000" b="1" dirty="0">
                  <a:solidFill>
                    <a:schemeClr val="accent5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-----</a:t>
              </a:r>
              <a:r>
                <a:rPr lang="zh-CN" altLang="en-US" sz="2000" b="1" dirty="0">
                  <a:solidFill>
                    <a:schemeClr val="accent5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坚定信念，背水一战；激流竞渡，奋勇前行！</a:t>
              </a:r>
            </a:p>
          </p:txBody>
        </p:sp>
        <p:sp>
          <p:nvSpPr>
            <p:cNvPr id="30" name="文本框 13"/>
            <p:cNvSpPr txBox="1"/>
            <p:nvPr/>
          </p:nvSpPr>
          <p:spPr>
            <a:xfrm>
              <a:off x="1689561" y="3234282"/>
              <a:ext cx="6990241" cy="16700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困难似弹簧，你弱它就强。困难在弱者面前永远是一座不可逾越的大山，那些因为一两次考试失利就垂头丧气的人一定是困难面前的弱者。为了实现我们心中的目标，我们要鼓足勇气，迎难而上，做思想上的强者，做生活上的强者，做学习上的强者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1421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79A1A670-122C-4A12-A521-669B77472C8E}"/>
              </a:ext>
            </a:extLst>
          </p:cNvPr>
          <p:cNvGrpSpPr/>
          <p:nvPr/>
        </p:nvGrpSpPr>
        <p:grpSpPr>
          <a:xfrm>
            <a:off x="-4148" y="0"/>
            <a:ext cx="12196148" cy="6858000"/>
            <a:chOff x="10161" y="0"/>
            <a:chExt cx="12196148" cy="6858000"/>
          </a:xfrm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xmlns="" id="{34E3FA3E-8A83-43E9-8782-FD9911DFA59E}"/>
                </a:ext>
              </a:extLst>
            </p:cNvPr>
            <p:cNvSpPr/>
            <p:nvPr/>
          </p:nvSpPr>
          <p:spPr>
            <a:xfrm>
              <a:off x="14309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22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">
              <a:extLst>
                <a:ext uri="{FF2B5EF4-FFF2-40B4-BE49-F238E27FC236}">
                  <a16:creationId xmlns:a16="http://schemas.microsoft.com/office/drawing/2014/main" xmlns="" id="{A57A7B41-1D6B-4489-B348-4D1D276BF1F1}"/>
                </a:ext>
              </a:extLst>
            </p:cNvPr>
            <p:cNvSpPr txBox="1"/>
            <p:nvPr/>
          </p:nvSpPr>
          <p:spPr>
            <a:xfrm>
              <a:off x="601303" y="246320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Geometr415 Blk BT" panose="020B0802020204020303" pitchFamily="34" charset="0"/>
                  <a:ea typeface="微软雅黑" panose="020B0503020204020204" charset="-122"/>
                </a:rPr>
                <a:t>如何度过</a:t>
              </a: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Geometr415 Blk BT" panose="020B0802020204020303" pitchFamily="34" charset="0"/>
                  <a:ea typeface="微软雅黑" panose="020B0503020204020204" charset="-122"/>
                </a:rPr>
                <a:t>100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Geometr415 Blk BT" panose="020B0802020204020303" pitchFamily="34" charset="0"/>
                  <a:ea typeface="微软雅黑" panose="020B0503020204020204" charset="-122"/>
                </a:rPr>
                <a:t>天</a:t>
              </a:r>
            </a:p>
          </p:txBody>
        </p:sp>
        <p:sp>
          <p:nvSpPr>
            <p:cNvPr id="37" name="等腰三角形 36">
              <a:extLst>
                <a:ext uri="{FF2B5EF4-FFF2-40B4-BE49-F238E27FC236}">
                  <a16:creationId xmlns:a16="http://schemas.microsoft.com/office/drawing/2014/main" xmlns="" id="{455C5903-940F-4818-B9E3-1950F4F6EB67}"/>
                </a:ext>
              </a:extLst>
            </p:cNvPr>
            <p:cNvSpPr/>
            <p:nvPr/>
          </p:nvSpPr>
          <p:spPr>
            <a:xfrm rot="5400000">
              <a:off x="-31697" y="246319"/>
              <a:ext cx="606935" cy="52322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 flipH="1">
            <a:off x="5851267" y="5508569"/>
            <a:ext cx="5154146" cy="992357"/>
            <a:chOff x="2349" y="7543"/>
            <a:chExt cx="9110" cy="1754"/>
          </a:xfrm>
        </p:grpSpPr>
        <p:grpSp>
          <p:nvGrpSpPr>
            <p:cNvPr id="60" name="组合 59"/>
            <p:cNvGrpSpPr/>
            <p:nvPr/>
          </p:nvGrpSpPr>
          <p:grpSpPr>
            <a:xfrm>
              <a:off x="2349" y="7695"/>
              <a:ext cx="9036" cy="1603"/>
              <a:chOff x="2349" y="7695"/>
              <a:chExt cx="9036" cy="1603"/>
            </a:xfrm>
          </p:grpSpPr>
          <p:cxnSp>
            <p:nvCxnSpPr>
              <p:cNvPr id="62" name="直接连接符 61"/>
              <p:cNvCxnSpPr/>
              <p:nvPr/>
            </p:nvCxnSpPr>
            <p:spPr>
              <a:xfrm>
                <a:off x="2349" y="9298"/>
                <a:ext cx="9032" cy="0"/>
              </a:xfrm>
              <a:prstGeom prst="line">
                <a:avLst/>
              </a:prstGeom>
              <a:ln w="127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接连接符 62"/>
              <p:cNvCxnSpPr/>
              <p:nvPr/>
            </p:nvCxnSpPr>
            <p:spPr>
              <a:xfrm flipV="1">
                <a:off x="11381" y="7695"/>
                <a:ext cx="4" cy="1603"/>
              </a:xfrm>
              <a:prstGeom prst="line">
                <a:avLst/>
              </a:prstGeom>
              <a:ln w="127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1" name="椭圆 60"/>
            <p:cNvSpPr/>
            <p:nvPr/>
          </p:nvSpPr>
          <p:spPr>
            <a:xfrm>
              <a:off x="11307" y="7543"/>
              <a:ext cx="152" cy="152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4" name="圈箭头"/>
          <p:cNvSpPr/>
          <p:nvPr/>
        </p:nvSpPr>
        <p:spPr>
          <a:xfrm rot="5400000">
            <a:off x="4939793" y="5152394"/>
            <a:ext cx="410182" cy="410182"/>
          </a:xfrm>
          <a:custGeom>
            <a:avLst/>
            <a:gdLst>
              <a:gd name="connsiteX0" fmla="*/ 158628 w 585904"/>
              <a:gd name="connsiteY0" fmla="*/ 130053 h 585904"/>
              <a:gd name="connsiteX1" fmla="*/ 321527 w 585904"/>
              <a:gd name="connsiteY1" fmla="*/ 130053 h 585904"/>
              <a:gd name="connsiteX2" fmla="*/ 484425 w 585904"/>
              <a:gd name="connsiteY2" fmla="*/ 292952 h 585904"/>
              <a:gd name="connsiteX3" fmla="*/ 321527 w 585904"/>
              <a:gd name="connsiteY3" fmla="*/ 455850 h 585904"/>
              <a:gd name="connsiteX4" fmla="*/ 158628 w 585904"/>
              <a:gd name="connsiteY4" fmla="*/ 455850 h 585904"/>
              <a:gd name="connsiteX5" fmla="*/ 321527 w 585904"/>
              <a:gd name="connsiteY5" fmla="*/ 292952 h 585904"/>
              <a:gd name="connsiteX6" fmla="*/ 292951 w 585904"/>
              <a:gd name="connsiteY6" fmla="*/ 28505 h 585904"/>
              <a:gd name="connsiteX7" fmla="*/ 28504 w 585904"/>
              <a:gd name="connsiteY7" fmla="*/ 292952 h 585904"/>
              <a:gd name="connsiteX8" fmla="*/ 292951 w 585904"/>
              <a:gd name="connsiteY8" fmla="*/ 557399 h 585904"/>
              <a:gd name="connsiteX9" fmla="*/ 557398 w 585904"/>
              <a:gd name="connsiteY9" fmla="*/ 292952 h 585904"/>
              <a:gd name="connsiteX10" fmla="*/ 292951 w 585904"/>
              <a:gd name="connsiteY10" fmla="*/ 28505 h 585904"/>
              <a:gd name="connsiteX11" fmla="*/ 292952 w 585904"/>
              <a:gd name="connsiteY11" fmla="*/ 0 h 585904"/>
              <a:gd name="connsiteX12" fmla="*/ 585904 w 585904"/>
              <a:gd name="connsiteY12" fmla="*/ 292952 h 585904"/>
              <a:gd name="connsiteX13" fmla="*/ 292952 w 585904"/>
              <a:gd name="connsiteY13" fmla="*/ 585904 h 585904"/>
              <a:gd name="connsiteX14" fmla="*/ 0 w 585904"/>
              <a:gd name="connsiteY14" fmla="*/ 292952 h 585904"/>
              <a:gd name="connsiteX15" fmla="*/ 292952 w 585904"/>
              <a:gd name="connsiteY15" fmla="*/ 0 h 585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85904" h="585904">
                <a:moveTo>
                  <a:pt x="158628" y="130053"/>
                </a:moveTo>
                <a:lnTo>
                  <a:pt x="321527" y="130053"/>
                </a:lnTo>
                <a:lnTo>
                  <a:pt x="484425" y="292952"/>
                </a:lnTo>
                <a:lnTo>
                  <a:pt x="321527" y="455850"/>
                </a:lnTo>
                <a:lnTo>
                  <a:pt x="158628" y="455850"/>
                </a:lnTo>
                <a:lnTo>
                  <a:pt x="321527" y="292952"/>
                </a:lnTo>
                <a:close/>
                <a:moveTo>
                  <a:pt x="292951" y="28505"/>
                </a:moveTo>
                <a:cubicBezTo>
                  <a:pt x="146901" y="28505"/>
                  <a:pt x="28504" y="146902"/>
                  <a:pt x="28504" y="292952"/>
                </a:cubicBezTo>
                <a:cubicBezTo>
                  <a:pt x="28504" y="439002"/>
                  <a:pt x="146901" y="557399"/>
                  <a:pt x="292951" y="557399"/>
                </a:cubicBezTo>
                <a:cubicBezTo>
                  <a:pt x="439001" y="557399"/>
                  <a:pt x="557398" y="439002"/>
                  <a:pt x="557398" y="292952"/>
                </a:cubicBezTo>
                <a:cubicBezTo>
                  <a:pt x="557398" y="146902"/>
                  <a:pt x="439001" y="28505"/>
                  <a:pt x="292951" y="28505"/>
                </a:cubicBezTo>
                <a:close/>
                <a:moveTo>
                  <a:pt x="292952" y="0"/>
                </a:moveTo>
                <a:cubicBezTo>
                  <a:pt x="454745" y="0"/>
                  <a:pt x="585904" y="131159"/>
                  <a:pt x="585904" y="292952"/>
                </a:cubicBezTo>
                <a:cubicBezTo>
                  <a:pt x="585904" y="454745"/>
                  <a:pt x="454745" y="585904"/>
                  <a:pt x="292952" y="585904"/>
                </a:cubicBezTo>
                <a:cubicBezTo>
                  <a:pt x="131159" y="585904"/>
                  <a:pt x="0" y="454745"/>
                  <a:pt x="0" y="292952"/>
                </a:cubicBezTo>
                <a:cubicBezTo>
                  <a:pt x="0" y="131159"/>
                  <a:pt x="131159" y="0"/>
                  <a:pt x="292952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603138" y="1819889"/>
            <a:ext cx="5288186" cy="78752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要有一种良好心态</a:t>
            </a:r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</a:t>
            </a: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轻装上阵，举重若轻；苦中取乐，谈笑风生。</a:t>
            </a:r>
          </a:p>
        </p:txBody>
      </p:sp>
      <p:sp>
        <p:nvSpPr>
          <p:cNvPr id="11" name="矩形 10"/>
          <p:cNvSpPr/>
          <p:nvPr/>
        </p:nvSpPr>
        <p:spPr>
          <a:xfrm>
            <a:off x="546267" y="3064065"/>
            <a:ext cx="540192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人说，高考三分靠水平，七分靠心态。这句话很有道理，谁的心理素质好，谁就肯定会发挥出高水平，肯定能取得好成绩。希望同学们要把每一次练习当作高考，把高考当做平时练习。复习中一旦考试不理想，也不要灰心丧气，而要立刻调整好心态，投入到高效的复习中去。对待考试和练习，要做到“不烦恼、不害怕、不着急、不骄傲”，用一颗平常心来对待成绩和名次。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C5DB3A65-5803-42DA-AD8E-6CC26F079030}"/>
              </a:ext>
            </a:extLst>
          </p:cNvPr>
          <p:cNvSpPr/>
          <p:nvPr/>
        </p:nvSpPr>
        <p:spPr>
          <a:xfrm>
            <a:off x="6392616" y="1606442"/>
            <a:ext cx="5036457" cy="453854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1723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4" grpId="1" bldLvl="0" animBg="1"/>
      <p:bldP spid="65" grpId="0" animBg="1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F92AE2FE-1D3B-472F-B03B-41E51145BF01}"/>
              </a:ext>
            </a:extLst>
          </p:cNvPr>
          <p:cNvGrpSpPr/>
          <p:nvPr/>
        </p:nvGrpSpPr>
        <p:grpSpPr>
          <a:xfrm>
            <a:off x="-4148" y="0"/>
            <a:ext cx="12196148" cy="6858000"/>
            <a:chOff x="10161" y="0"/>
            <a:chExt cx="12196148" cy="6858000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xmlns="" id="{833A9BCF-B74C-4906-A2FC-769F65D1E8F6}"/>
                </a:ext>
              </a:extLst>
            </p:cNvPr>
            <p:cNvSpPr/>
            <p:nvPr/>
          </p:nvSpPr>
          <p:spPr>
            <a:xfrm>
              <a:off x="14309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22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">
              <a:extLst>
                <a:ext uri="{FF2B5EF4-FFF2-40B4-BE49-F238E27FC236}">
                  <a16:creationId xmlns:a16="http://schemas.microsoft.com/office/drawing/2014/main" xmlns="" id="{CFD29C75-4F65-4631-B6B8-7FDF562B3636}"/>
                </a:ext>
              </a:extLst>
            </p:cNvPr>
            <p:cNvSpPr txBox="1"/>
            <p:nvPr/>
          </p:nvSpPr>
          <p:spPr>
            <a:xfrm>
              <a:off x="601303" y="246320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Geometr415 Blk BT" panose="020B0802020204020303" pitchFamily="34" charset="0"/>
                  <a:ea typeface="微软雅黑" panose="020B0503020204020204" charset="-122"/>
                </a:rPr>
                <a:t>如何度过</a:t>
              </a: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Geometr415 Blk BT" panose="020B0802020204020303" pitchFamily="34" charset="0"/>
                  <a:ea typeface="微软雅黑" panose="020B0503020204020204" charset="-122"/>
                </a:rPr>
                <a:t>100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Geometr415 Blk BT" panose="020B0802020204020303" pitchFamily="34" charset="0"/>
                  <a:ea typeface="微软雅黑" panose="020B0503020204020204" charset="-122"/>
                </a:rPr>
                <a:t>天</a:t>
              </a:r>
            </a:p>
          </p:txBody>
        </p:sp>
        <p:sp>
          <p:nvSpPr>
            <p:cNvPr id="35" name="等腰三角形 34">
              <a:extLst>
                <a:ext uri="{FF2B5EF4-FFF2-40B4-BE49-F238E27FC236}">
                  <a16:creationId xmlns:a16="http://schemas.microsoft.com/office/drawing/2014/main" xmlns="" id="{B8EE1CC6-ACD6-470F-B94A-F9FA3648B7B1}"/>
                </a:ext>
              </a:extLst>
            </p:cNvPr>
            <p:cNvSpPr/>
            <p:nvPr/>
          </p:nvSpPr>
          <p:spPr>
            <a:xfrm rot="5400000">
              <a:off x="-31697" y="246319"/>
              <a:ext cx="606935" cy="52322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矩形 50"/>
          <p:cNvSpPr/>
          <p:nvPr/>
        </p:nvSpPr>
        <p:spPr>
          <a:xfrm>
            <a:off x="7171444" y="0"/>
            <a:ext cx="3730171" cy="571862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7458282" y="329150"/>
            <a:ext cx="3110013" cy="501816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/>
        </p:nvSpPr>
        <p:spPr>
          <a:xfrm>
            <a:off x="7577971" y="764958"/>
            <a:ext cx="28706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要有一种科学方法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扬长补短，主动出击；强化训练，重视总结；回归课本，扎实基础。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7603017" y="2827358"/>
            <a:ext cx="25814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希望同学们狠抓基础，狠抓中低档题目，特别希望同学们高度重视纠错，每人都准备好一本错题本。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632AC032-D344-4EF5-A7D4-319F95EB1F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49" y="755370"/>
            <a:ext cx="86883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639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4" presetClass="entr" presetSubtype="5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bldLvl="0" animBg="1"/>
      <p:bldP spid="52" grpId="0" bldLvl="0" animBg="1"/>
      <p:bldP spid="54" grpId="0"/>
      <p:bldP spid="56" grpId="0"/>
      <p:bldP spid="56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F4C4B8B6-8ECC-4D25-AFCB-86A2D78BD9BF}"/>
              </a:ext>
            </a:extLst>
          </p:cNvPr>
          <p:cNvGrpSpPr/>
          <p:nvPr/>
        </p:nvGrpSpPr>
        <p:grpSpPr>
          <a:xfrm>
            <a:off x="-4148" y="0"/>
            <a:ext cx="12196148" cy="6858000"/>
            <a:chOff x="10161" y="0"/>
            <a:chExt cx="12196148" cy="6858000"/>
          </a:xfrm>
        </p:grpSpPr>
        <p:sp>
          <p:nvSpPr>
            <p:cNvPr id="37" name="矩形 36">
              <a:extLst>
                <a:ext uri="{FF2B5EF4-FFF2-40B4-BE49-F238E27FC236}">
                  <a16:creationId xmlns:a16="http://schemas.microsoft.com/office/drawing/2014/main" xmlns="" id="{1BE0C07E-83EF-470D-BDE1-D5FA5645CA7B}"/>
                </a:ext>
              </a:extLst>
            </p:cNvPr>
            <p:cNvSpPr/>
            <p:nvPr/>
          </p:nvSpPr>
          <p:spPr>
            <a:xfrm>
              <a:off x="14309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22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3">
              <a:extLst>
                <a:ext uri="{FF2B5EF4-FFF2-40B4-BE49-F238E27FC236}">
                  <a16:creationId xmlns:a16="http://schemas.microsoft.com/office/drawing/2014/main" xmlns="" id="{E36B01E7-9902-4C23-9558-687C5D478F9A}"/>
                </a:ext>
              </a:extLst>
            </p:cNvPr>
            <p:cNvSpPr txBox="1"/>
            <p:nvPr/>
          </p:nvSpPr>
          <p:spPr>
            <a:xfrm>
              <a:off x="601303" y="246320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Geometr415 Blk BT" panose="020B0802020204020303" pitchFamily="34" charset="0"/>
                  <a:ea typeface="微软雅黑" panose="020B0503020204020204" charset="-122"/>
                </a:rPr>
                <a:t>如何度过</a:t>
              </a: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Geometr415 Blk BT" panose="020B0802020204020303" pitchFamily="34" charset="0"/>
                  <a:ea typeface="微软雅黑" panose="020B0503020204020204" charset="-122"/>
                </a:rPr>
                <a:t>100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Geometr415 Blk BT" panose="020B0802020204020303" pitchFamily="34" charset="0"/>
                  <a:ea typeface="微软雅黑" panose="020B0503020204020204" charset="-122"/>
                </a:rPr>
                <a:t>天</a:t>
              </a:r>
            </a:p>
          </p:txBody>
        </p:sp>
        <p:sp>
          <p:nvSpPr>
            <p:cNvPr id="41" name="等腰三角形 40">
              <a:extLst>
                <a:ext uri="{FF2B5EF4-FFF2-40B4-BE49-F238E27FC236}">
                  <a16:creationId xmlns:a16="http://schemas.microsoft.com/office/drawing/2014/main" xmlns="" id="{BB875EC5-D50A-448C-B123-5A6C8E027D55}"/>
                </a:ext>
              </a:extLst>
            </p:cNvPr>
            <p:cNvSpPr/>
            <p:nvPr/>
          </p:nvSpPr>
          <p:spPr>
            <a:xfrm rot="5400000">
              <a:off x="-31697" y="246319"/>
              <a:ext cx="606935" cy="52322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4F36445A-E00E-42C8-849D-BF0EA17836C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00" t="10986" r="1600" b="15429"/>
          <a:stretch/>
        </p:blipFill>
        <p:spPr>
          <a:xfrm>
            <a:off x="-105749" y="1934394"/>
            <a:ext cx="6350000" cy="3111983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5690AB39-7D8A-4B0A-80E7-67D1341BA1B5}"/>
              </a:ext>
            </a:extLst>
          </p:cNvPr>
          <p:cNvSpPr/>
          <p:nvPr/>
        </p:nvSpPr>
        <p:spPr>
          <a:xfrm>
            <a:off x="5428343" y="2191657"/>
            <a:ext cx="6037943" cy="2525486"/>
          </a:xfrm>
          <a:prstGeom prst="rect">
            <a:avLst/>
          </a:prstGeom>
          <a:solidFill>
            <a:schemeClr val="accent1">
              <a:lumMod val="60000"/>
              <a:lumOff val="40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6561557" y="2556671"/>
            <a:ext cx="4587422" cy="1867427"/>
            <a:chOff x="6585160" y="1344300"/>
            <a:chExt cx="4587422" cy="1867427"/>
          </a:xfrm>
        </p:grpSpPr>
        <p:sp>
          <p:nvSpPr>
            <p:cNvPr id="27" name="矩形 26"/>
            <p:cNvSpPr/>
            <p:nvPr/>
          </p:nvSpPr>
          <p:spPr>
            <a:xfrm>
              <a:off x="6585160" y="2321034"/>
              <a:ext cx="4428362" cy="89069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狠抓纪律，是为了保证全体同学的学习环境，也为了减少你个人的不必要的麻烦，学校不想在这个时候再因为纪律、规定牵扯你的精力，但如果你无视学校纪律，学校也决不迁就。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6585160" y="1344300"/>
              <a:ext cx="4587422" cy="9233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要有一种坚强保证</a:t>
              </a:r>
              <a:r>
                <a:rPr lang="en-US" altLang="zh-CN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-------</a:t>
              </a:r>
              <a:r>
                <a: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遵守纪律，服从管理；优化情绪，和谐关系。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8365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BE5DFA73-5987-418F-96F1-D20E41B44AAB}"/>
              </a:ext>
            </a:extLst>
          </p:cNvPr>
          <p:cNvGrpSpPr/>
          <p:nvPr/>
        </p:nvGrpSpPr>
        <p:grpSpPr>
          <a:xfrm>
            <a:off x="-4148" y="0"/>
            <a:ext cx="12196148" cy="6858000"/>
            <a:chOff x="10161" y="0"/>
            <a:chExt cx="12196148" cy="6858000"/>
          </a:xfrm>
        </p:grpSpPr>
        <p:sp>
          <p:nvSpPr>
            <p:cNvPr id="51" name="矩形 50">
              <a:extLst>
                <a:ext uri="{FF2B5EF4-FFF2-40B4-BE49-F238E27FC236}">
                  <a16:creationId xmlns:a16="http://schemas.microsoft.com/office/drawing/2014/main" xmlns="" id="{EAD35B7B-C706-4F3F-AE53-3EAD1B9B4707}"/>
                </a:ext>
              </a:extLst>
            </p:cNvPr>
            <p:cNvSpPr/>
            <p:nvPr/>
          </p:nvSpPr>
          <p:spPr>
            <a:xfrm>
              <a:off x="14309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22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文本框 3">
              <a:extLst>
                <a:ext uri="{FF2B5EF4-FFF2-40B4-BE49-F238E27FC236}">
                  <a16:creationId xmlns:a16="http://schemas.microsoft.com/office/drawing/2014/main" xmlns="" id="{C2FB49D6-30FF-48C5-85C1-0F76B3BC4A56}"/>
                </a:ext>
              </a:extLst>
            </p:cNvPr>
            <p:cNvSpPr txBox="1"/>
            <p:nvPr/>
          </p:nvSpPr>
          <p:spPr>
            <a:xfrm>
              <a:off x="601303" y="246320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Geometr415 Blk BT" panose="020B0802020204020303" pitchFamily="34" charset="0"/>
                  <a:ea typeface="微软雅黑" panose="020B0503020204020204" charset="-122"/>
                </a:rPr>
                <a:t>如何度过</a:t>
              </a: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Geometr415 Blk BT" panose="020B0802020204020303" pitchFamily="34" charset="0"/>
                  <a:ea typeface="微软雅黑" panose="020B0503020204020204" charset="-122"/>
                </a:rPr>
                <a:t>100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Geometr415 Blk BT" panose="020B0802020204020303" pitchFamily="34" charset="0"/>
                  <a:ea typeface="微软雅黑" panose="020B0503020204020204" charset="-122"/>
                </a:rPr>
                <a:t>天</a:t>
              </a:r>
            </a:p>
          </p:txBody>
        </p:sp>
        <p:sp>
          <p:nvSpPr>
            <p:cNvPr id="54" name="等腰三角形 53">
              <a:extLst>
                <a:ext uri="{FF2B5EF4-FFF2-40B4-BE49-F238E27FC236}">
                  <a16:creationId xmlns:a16="http://schemas.microsoft.com/office/drawing/2014/main" xmlns="" id="{F845450A-CEAF-4F0A-895A-78468D11B434}"/>
                </a:ext>
              </a:extLst>
            </p:cNvPr>
            <p:cNvSpPr/>
            <p:nvPr/>
          </p:nvSpPr>
          <p:spPr>
            <a:xfrm rot="5400000">
              <a:off x="-31697" y="246319"/>
              <a:ext cx="606935" cy="52322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DDC70E95-92BD-4B01-9F74-466115EB87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39" y="2464744"/>
            <a:ext cx="4386567" cy="2907667"/>
          </a:xfrm>
          <a:prstGeom prst="rect">
            <a:avLst/>
          </a:prstGeom>
        </p:spPr>
      </p:pic>
      <p:cxnSp>
        <p:nvCxnSpPr>
          <p:cNvPr id="35" name="直接连接符 34"/>
          <p:cNvCxnSpPr>
            <a:stCxn id="37" idx="6"/>
          </p:cNvCxnSpPr>
          <p:nvPr/>
        </p:nvCxnSpPr>
        <p:spPr>
          <a:xfrm>
            <a:off x="4145681" y="3976051"/>
            <a:ext cx="1299405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椭圆 35"/>
          <p:cNvSpPr/>
          <p:nvPr/>
        </p:nvSpPr>
        <p:spPr>
          <a:xfrm>
            <a:off x="2768230" y="3588235"/>
            <a:ext cx="775632" cy="775632"/>
          </a:xfrm>
          <a:prstGeom prst="ellipse">
            <a:avLst/>
          </a:prstGeom>
          <a:noFill/>
          <a:ln w="25400">
            <a:solidFill>
              <a:schemeClr val="bg1">
                <a:alpha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latin typeface="华文细黑" panose="02010600040101010101" pitchFamily="2" charset="-122"/>
                <a:ea typeface="华文细黑" panose="02010600040101010101" pitchFamily="2" charset="-122"/>
              </a:rPr>
              <a:t>一</a:t>
            </a:r>
          </a:p>
        </p:txBody>
      </p:sp>
      <p:sp>
        <p:nvSpPr>
          <p:cNvPr id="37" name="椭圆 36"/>
          <p:cNvSpPr/>
          <p:nvPr/>
        </p:nvSpPr>
        <p:spPr>
          <a:xfrm>
            <a:off x="2166410" y="2986415"/>
            <a:ext cx="1979271" cy="1979271"/>
          </a:xfrm>
          <a:prstGeom prst="ellipse">
            <a:avLst/>
          </a:prstGeom>
          <a:noFill/>
          <a:ln w="25400">
            <a:solidFill>
              <a:schemeClr val="bg1">
                <a:alpha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38" name="直接连接符 37"/>
          <p:cNvCxnSpPr>
            <a:stCxn id="37" idx="2"/>
          </p:cNvCxnSpPr>
          <p:nvPr/>
        </p:nvCxnSpPr>
        <p:spPr>
          <a:xfrm flipH="1">
            <a:off x="867006" y="3976051"/>
            <a:ext cx="1299404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>
            <a:stCxn id="37" idx="0"/>
          </p:cNvCxnSpPr>
          <p:nvPr/>
        </p:nvCxnSpPr>
        <p:spPr>
          <a:xfrm flipV="1">
            <a:off x="3156046" y="1157616"/>
            <a:ext cx="0" cy="182879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>
            <a:stCxn id="37" idx="4"/>
          </p:cNvCxnSpPr>
          <p:nvPr/>
        </p:nvCxnSpPr>
        <p:spPr>
          <a:xfrm>
            <a:off x="3156046" y="4965686"/>
            <a:ext cx="0" cy="18288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5629063" y="2834185"/>
            <a:ext cx="4398112" cy="10156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要有一种昂扬的氛围</a:t>
            </a:r>
            <a:r>
              <a: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你追我赶，互帮互学；斗志昂扬，激情飞扬。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5676146" y="4027052"/>
            <a:ext cx="4524757" cy="138499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心理学告诉我们，情绪具有传递性和叠加性。在高考百日冲刺大决战中，我们的士气、决心和信心，需要大家相互传递和叠加。希望我们的校园书声朗朗，步伐整齐划一，口号响彻云霄。</a:t>
            </a:r>
          </a:p>
        </p:txBody>
      </p:sp>
      <p:cxnSp>
        <p:nvCxnSpPr>
          <p:cNvPr id="46" name="直接连接符 45"/>
          <p:cNvCxnSpPr>
            <a:stCxn id="48" idx="6"/>
          </p:cNvCxnSpPr>
          <p:nvPr/>
        </p:nvCxnSpPr>
        <p:spPr>
          <a:xfrm>
            <a:off x="10403819" y="2072015"/>
            <a:ext cx="982937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椭圆 46"/>
          <p:cNvSpPr/>
          <p:nvPr/>
        </p:nvSpPr>
        <p:spPr>
          <a:xfrm>
            <a:off x="10278476" y="2036725"/>
            <a:ext cx="70580" cy="70580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254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10223712" y="1981961"/>
            <a:ext cx="180107" cy="180107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254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49" name="直接连接符 48"/>
          <p:cNvCxnSpPr>
            <a:stCxn id="48" idx="2"/>
          </p:cNvCxnSpPr>
          <p:nvPr/>
        </p:nvCxnSpPr>
        <p:spPr>
          <a:xfrm flipH="1">
            <a:off x="5653429" y="2072015"/>
            <a:ext cx="4570283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>
            <a:stCxn id="48" idx="0"/>
          </p:cNvCxnSpPr>
          <p:nvPr/>
        </p:nvCxnSpPr>
        <p:spPr>
          <a:xfrm flipV="1">
            <a:off x="10313766" y="1131253"/>
            <a:ext cx="0" cy="850708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>
            <a:stCxn id="48" idx="4"/>
          </p:cNvCxnSpPr>
          <p:nvPr/>
        </p:nvCxnSpPr>
        <p:spPr>
          <a:xfrm>
            <a:off x="10313766" y="2162068"/>
            <a:ext cx="0" cy="463242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376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43" grpId="0"/>
      <p:bldP spid="45" grpId="0"/>
      <p:bldP spid="47" grpId="0" animBg="1"/>
      <p:bldP spid="4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>
            <a:extLst>
              <a:ext uri="{FF2B5EF4-FFF2-40B4-BE49-F238E27FC236}">
                <a16:creationId xmlns:a16="http://schemas.microsoft.com/office/drawing/2014/main" xmlns="" id="{C44EC9F9-C431-4A10-AF8C-92CDEF5848F3}"/>
              </a:ext>
            </a:extLst>
          </p:cNvPr>
          <p:cNvGrpSpPr/>
          <p:nvPr/>
        </p:nvGrpSpPr>
        <p:grpSpPr>
          <a:xfrm>
            <a:off x="-4148" y="0"/>
            <a:ext cx="12196148" cy="6858000"/>
            <a:chOff x="10161" y="0"/>
            <a:chExt cx="12196148" cy="6858000"/>
          </a:xfrm>
        </p:grpSpPr>
        <p:sp>
          <p:nvSpPr>
            <p:cNvPr id="42" name="矩形 41">
              <a:extLst>
                <a:ext uri="{FF2B5EF4-FFF2-40B4-BE49-F238E27FC236}">
                  <a16:creationId xmlns:a16="http://schemas.microsoft.com/office/drawing/2014/main" xmlns="" id="{D6F50321-06E8-4CD1-BE3E-4B74C23CE91A}"/>
                </a:ext>
              </a:extLst>
            </p:cNvPr>
            <p:cNvSpPr/>
            <p:nvPr/>
          </p:nvSpPr>
          <p:spPr>
            <a:xfrm>
              <a:off x="14309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22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3">
              <a:extLst>
                <a:ext uri="{FF2B5EF4-FFF2-40B4-BE49-F238E27FC236}">
                  <a16:creationId xmlns:a16="http://schemas.microsoft.com/office/drawing/2014/main" xmlns="" id="{36B9DE86-76EB-44D2-BDCA-E9F8E22AD792}"/>
                </a:ext>
              </a:extLst>
            </p:cNvPr>
            <p:cNvSpPr txBox="1"/>
            <p:nvPr/>
          </p:nvSpPr>
          <p:spPr>
            <a:xfrm>
              <a:off x="601303" y="246320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Geometr415 Blk BT" panose="020B0802020204020303" pitchFamily="34" charset="0"/>
                  <a:ea typeface="微软雅黑" panose="020B0503020204020204" charset="-122"/>
                </a:rPr>
                <a:t>如何度过</a:t>
              </a: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Geometr415 Blk BT" panose="020B0802020204020303" pitchFamily="34" charset="0"/>
                  <a:ea typeface="微软雅黑" panose="020B0503020204020204" charset="-122"/>
                </a:rPr>
                <a:t>100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Geometr415 Blk BT" panose="020B0802020204020303" pitchFamily="34" charset="0"/>
                  <a:ea typeface="微软雅黑" panose="020B0503020204020204" charset="-122"/>
                </a:rPr>
                <a:t>天</a:t>
              </a:r>
            </a:p>
          </p:txBody>
        </p:sp>
        <p:sp>
          <p:nvSpPr>
            <p:cNvPr id="47" name="等腰三角形 46">
              <a:extLst>
                <a:ext uri="{FF2B5EF4-FFF2-40B4-BE49-F238E27FC236}">
                  <a16:creationId xmlns:a16="http://schemas.microsoft.com/office/drawing/2014/main" xmlns="" id="{9A27C377-2DE4-41C3-BF33-76650B389841}"/>
                </a:ext>
              </a:extLst>
            </p:cNvPr>
            <p:cNvSpPr/>
            <p:nvPr/>
          </p:nvSpPr>
          <p:spPr>
            <a:xfrm rot="5400000">
              <a:off x="-31697" y="246319"/>
              <a:ext cx="606935" cy="52322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189C5F53-D36C-45BB-8C50-F3E9970B42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404" y="4"/>
            <a:ext cx="6857996" cy="6857996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0" y="1764359"/>
            <a:ext cx="12188799" cy="4288100"/>
            <a:chOff x="0" y="1372471"/>
            <a:chExt cx="9144001" cy="3216920"/>
          </a:xfrm>
        </p:grpSpPr>
        <p:cxnSp>
          <p:nvCxnSpPr>
            <p:cNvPr id="36" name="直接连接符 35"/>
            <p:cNvCxnSpPr/>
            <p:nvPr/>
          </p:nvCxnSpPr>
          <p:spPr>
            <a:xfrm>
              <a:off x="0" y="1456107"/>
              <a:ext cx="4662010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1094260" y="2210174"/>
              <a:ext cx="3567751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1094260" y="4472373"/>
              <a:ext cx="8049741" cy="0"/>
            </a:xfrm>
            <a:prstGeom prst="line">
              <a:avLst/>
            </a:prstGeom>
            <a:ln w="31750">
              <a:solidFill>
                <a:srgbClr val="01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1094260" y="2964241"/>
              <a:ext cx="3567751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>
              <a:off x="1106616" y="3718308"/>
              <a:ext cx="3567751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9" name="组合 2"/>
            <p:cNvGrpSpPr/>
            <p:nvPr/>
          </p:nvGrpSpPr>
          <p:grpSpPr>
            <a:xfrm>
              <a:off x="4218360" y="1372471"/>
              <a:ext cx="938706" cy="938996"/>
              <a:chOff x="4218359" y="1372047"/>
              <a:chExt cx="938706" cy="938706"/>
            </a:xfrm>
            <a:solidFill>
              <a:srgbClr val="FA600F"/>
            </a:solidFill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</p:grpSpPr>
          <p:sp>
            <p:nvSpPr>
              <p:cNvPr id="60" name="椭圆 59"/>
              <p:cNvSpPr/>
              <p:nvPr/>
            </p:nvSpPr>
            <p:spPr>
              <a:xfrm>
                <a:off x="4218359" y="1372047"/>
                <a:ext cx="938706" cy="938706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 w="28575">
                <a:noFill/>
              </a:ln>
              <a:effectLst/>
              <a:sp3d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zh-CN" altLang="en-US" sz="1400" b="1" dirty="0">
                  <a:solidFill>
                    <a:srgbClr val="FFFFFF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4476542" y="1664992"/>
                <a:ext cx="422342" cy="3462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en-US" altLang="zh-CN" sz="2400" b="1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2" name="组合 3"/>
            <p:cNvGrpSpPr/>
            <p:nvPr/>
          </p:nvGrpSpPr>
          <p:grpSpPr>
            <a:xfrm>
              <a:off x="617959" y="2126153"/>
              <a:ext cx="938706" cy="938996"/>
              <a:chOff x="617959" y="2125497"/>
              <a:chExt cx="938706" cy="938706"/>
            </a:xfrm>
            <a:solidFill>
              <a:srgbClr val="FAC90F"/>
            </a:solidFill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</p:grpSpPr>
          <p:sp>
            <p:nvSpPr>
              <p:cNvPr id="63" name="椭圆 62"/>
              <p:cNvSpPr/>
              <p:nvPr/>
            </p:nvSpPr>
            <p:spPr>
              <a:xfrm>
                <a:off x="617959" y="2125497"/>
                <a:ext cx="938706" cy="938706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28575">
                <a:noFill/>
              </a:ln>
              <a:effectLst/>
              <a:sp3d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zh-CN" altLang="en-US" sz="1400" b="1" dirty="0">
                  <a:solidFill>
                    <a:srgbClr val="FFFFFF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876142" y="2440212"/>
                <a:ext cx="422342" cy="3462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en-US" altLang="zh-CN" sz="2400" b="1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5" name="组合 4"/>
            <p:cNvGrpSpPr/>
            <p:nvPr/>
          </p:nvGrpSpPr>
          <p:grpSpPr>
            <a:xfrm>
              <a:off x="4218360" y="2896712"/>
              <a:ext cx="938706" cy="938996"/>
              <a:chOff x="4218359" y="2895818"/>
              <a:chExt cx="938706" cy="938706"/>
            </a:xfrm>
            <a:solidFill>
              <a:srgbClr val="35BCD9"/>
            </a:solidFill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</p:grpSpPr>
          <p:sp>
            <p:nvSpPr>
              <p:cNvPr id="66" name="椭圆 65"/>
              <p:cNvSpPr/>
              <p:nvPr/>
            </p:nvSpPr>
            <p:spPr>
              <a:xfrm>
                <a:off x="4218359" y="2895818"/>
                <a:ext cx="938706" cy="938706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28575">
                <a:noFill/>
              </a:ln>
              <a:effectLst/>
              <a:sp3d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zh-CN" altLang="en-US" sz="1400" b="1" dirty="0">
                  <a:solidFill>
                    <a:srgbClr val="FFFFFF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67" name="矩形 66"/>
              <p:cNvSpPr/>
              <p:nvPr/>
            </p:nvSpPr>
            <p:spPr>
              <a:xfrm>
                <a:off x="4476542" y="3210533"/>
                <a:ext cx="422342" cy="3462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en-US" altLang="zh-CN" sz="2400" b="1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8" name="组合 5"/>
            <p:cNvGrpSpPr/>
            <p:nvPr/>
          </p:nvGrpSpPr>
          <p:grpSpPr>
            <a:xfrm>
              <a:off x="617959" y="3650395"/>
              <a:ext cx="938706" cy="938996"/>
              <a:chOff x="617959" y="3649268"/>
              <a:chExt cx="938706" cy="938706"/>
            </a:xfrm>
            <a:solidFill>
              <a:srgbClr val="92E2D9"/>
            </a:solidFill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</p:grpSpPr>
          <p:sp>
            <p:nvSpPr>
              <p:cNvPr id="69" name="椭圆 68"/>
              <p:cNvSpPr/>
              <p:nvPr/>
            </p:nvSpPr>
            <p:spPr>
              <a:xfrm>
                <a:off x="617959" y="3649268"/>
                <a:ext cx="938706" cy="938706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 w="28575">
                <a:noFill/>
              </a:ln>
              <a:effectLst/>
              <a:sp3d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zh-CN" altLang="en-US" sz="1400" b="1" dirty="0">
                  <a:solidFill>
                    <a:srgbClr val="FFFFFF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876142" y="3963983"/>
                <a:ext cx="422342" cy="3462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en-US" altLang="zh-CN" sz="2400" b="1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1" name="矩形 70"/>
            <p:cNvSpPr/>
            <p:nvPr/>
          </p:nvSpPr>
          <p:spPr>
            <a:xfrm>
              <a:off x="1666999" y="2437028"/>
              <a:ext cx="2971531" cy="300175"/>
            </a:xfrm>
            <a:prstGeom prst="rect">
              <a:avLst/>
            </a:prstGeom>
          </p:spPr>
          <p:txBody>
            <a:bodyPr wrap="square" lIns="91458" tIns="45729" rIns="91458" bIns="45729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天就改写了你的人生！</a:t>
              </a:r>
            </a:p>
          </p:txBody>
        </p:sp>
        <p:sp>
          <p:nvSpPr>
            <p:cNvPr id="72" name="矩形 71"/>
            <p:cNvSpPr/>
            <p:nvPr/>
          </p:nvSpPr>
          <p:spPr>
            <a:xfrm>
              <a:off x="1709363" y="3928090"/>
              <a:ext cx="2193018" cy="300175"/>
            </a:xfrm>
            <a:prstGeom prst="rect">
              <a:avLst/>
            </a:prstGeom>
          </p:spPr>
          <p:txBody>
            <a:bodyPr wrap="square" lIns="91458" tIns="45729" rIns="91458" bIns="45729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再苦再累就</a:t>
              </a:r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天！</a:t>
              </a:r>
            </a:p>
          </p:txBody>
        </p:sp>
        <p:sp>
          <p:nvSpPr>
            <p:cNvPr id="73" name="矩形 72"/>
            <p:cNvSpPr/>
            <p:nvPr/>
          </p:nvSpPr>
          <p:spPr>
            <a:xfrm>
              <a:off x="1666999" y="3174026"/>
              <a:ext cx="2193018" cy="300175"/>
            </a:xfrm>
            <a:prstGeom prst="rect">
              <a:avLst/>
            </a:prstGeom>
          </p:spPr>
          <p:txBody>
            <a:bodyPr wrap="square" lIns="91458" tIns="45729" rIns="91458" bIns="45729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天一咬牙就过去了！</a:t>
              </a:r>
            </a:p>
          </p:txBody>
        </p:sp>
        <p:sp>
          <p:nvSpPr>
            <p:cNvPr id="74" name="矩形 73"/>
            <p:cNvSpPr/>
            <p:nvPr/>
          </p:nvSpPr>
          <p:spPr>
            <a:xfrm>
              <a:off x="1664959" y="1687500"/>
              <a:ext cx="2807774" cy="300175"/>
            </a:xfrm>
            <a:prstGeom prst="rect">
              <a:avLst/>
            </a:prstGeom>
          </p:spPr>
          <p:txBody>
            <a:bodyPr wrap="square" lIns="91458" tIns="45729" rIns="91458" bIns="45729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天就决定了你的命运！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7115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组合 57">
            <a:extLst>
              <a:ext uri="{FF2B5EF4-FFF2-40B4-BE49-F238E27FC236}">
                <a16:creationId xmlns:a16="http://schemas.microsoft.com/office/drawing/2014/main" xmlns="" id="{3ACDEAA0-4ABB-4D16-8DBC-26C403FFDFE3}"/>
              </a:ext>
            </a:extLst>
          </p:cNvPr>
          <p:cNvGrpSpPr/>
          <p:nvPr/>
        </p:nvGrpSpPr>
        <p:grpSpPr>
          <a:xfrm>
            <a:off x="-4148" y="0"/>
            <a:ext cx="12196148" cy="6858000"/>
            <a:chOff x="10161" y="0"/>
            <a:chExt cx="12196148" cy="6858000"/>
          </a:xfrm>
        </p:grpSpPr>
        <p:sp>
          <p:nvSpPr>
            <p:cNvPr id="59" name="矩形 58">
              <a:extLst>
                <a:ext uri="{FF2B5EF4-FFF2-40B4-BE49-F238E27FC236}">
                  <a16:creationId xmlns:a16="http://schemas.microsoft.com/office/drawing/2014/main" xmlns="" id="{7FB36710-31AB-4BA2-B6A7-EE74ACD83C71}"/>
                </a:ext>
              </a:extLst>
            </p:cNvPr>
            <p:cNvSpPr/>
            <p:nvPr/>
          </p:nvSpPr>
          <p:spPr>
            <a:xfrm>
              <a:off x="14309" y="0"/>
              <a:ext cx="12192000" cy="685800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lumMod val="5000"/>
                    <a:lumOff val="95000"/>
                  </a:schemeClr>
                </a:gs>
                <a:gs pos="22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文本框 3">
              <a:extLst>
                <a:ext uri="{FF2B5EF4-FFF2-40B4-BE49-F238E27FC236}">
                  <a16:creationId xmlns:a16="http://schemas.microsoft.com/office/drawing/2014/main" xmlns="" id="{0EDA8CCA-EF1F-49EC-9233-D352BD23175E}"/>
                </a:ext>
              </a:extLst>
            </p:cNvPr>
            <p:cNvSpPr txBox="1"/>
            <p:nvPr/>
          </p:nvSpPr>
          <p:spPr>
            <a:xfrm>
              <a:off x="601303" y="246320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Geometr415 Blk BT" panose="020B0802020204020303" pitchFamily="34" charset="0"/>
                  <a:ea typeface="微软雅黑" panose="020B0503020204020204" charset="-122"/>
                </a:rPr>
                <a:t>如何度过</a:t>
              </a: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Geometr415 Blk BT" panose="020B0802020204020303" pitchFamily="34" charset="0"/>
                  <a:ea typeface="微软雅黑" panose="020B0503020204020204" charset="-122"/>
                </a:rPr>
                <a:t>100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Geometr415 Blk BT" panose="020B0802020204020303" pitchFamily="34" charset="0"/>
                  <a:ea typeface="微软雅黑" panose="020B0503020204020204" charset="-122"/>
                </a:rPr>
                <a:t>天</a:t>
              </a:r>
            </a:p>
          </p:txBody>
        </p:sp>
        <p:sp>
          <p:nvSpPr>
            <p:cNvPr id="61" name="等腰三角形 60">
              <a:extLst>
                <a:ext uri="{FF2B5EF4-FFF2-40B4-BE49-F238E27FC236}">
                  <a16:creationId xmlns:a16="http://schemas.microsoft.com/office/drawing/2014/main" xmlns="" id="{EA2D373C-6896-4359-96DA-60CC677899E3}"/>
                </a:ext>
              </a:extLst>
            </p:cNvPr>
            <p:cNvSpPr/>
            <p:nvPr/>
          </p:nvSpPr>
          <p:spPr>
            <a:xfrm rot="5400000">
              <a:off x="-31697" y="246319"/>
              <a:ext cx="606935" cy="523220"/>
            </a:xfrm>
            <a:prstGeom prst="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矩形 40"/>
          <p:cNvSpPr/>
          <p:nvPr/>
        </p:nvSpPr>
        <p:spPr>
          <a:xfrm>
            <a:off x="624126" y="1980292"/>
            <a:ext cx="2232480" cy="38553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3484803" y="1980292"/>
            <a:ext cx="2232480" cy="3855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6403533" y="1980292"/>
            <a:ext cx="2232480" cy="38553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" name="组合 46"/>
          <p:cNvGrpSpPr/>
          <p:nvPr/>
        </p:nvGrpSpPr>
        <p:grpSpPr>
          <a:xfrm>
            <a:off x="512867" y="1962454"/>
            <a:ext cx="2454998" cy="1187029"/>
            <a:chOff x="6585160" y="1274751"/>
            <a:chExt cx="2454998" cy="1187029"/>
          </a:xfrm>
        </p:grpSpPr>
        <p:sp>
          <p:nvSpPr>
            <p:cNvPr id="48" name="矩形 47"/>
            <p:cNvSpPr/>
            <p:nvPr/>
          </p:nvSpPr>
          <p:spPr>
            <a:xfrm>
              <a:off x="6585160" y="1907782"/>
              <a:ext cx="2454998" cy="5539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在这仅剩的</a:t>
              </a:r>
              <a:r>
                <a: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天里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6691672" y="1274751"/>
              <a:ext cx="2241974" cy="40254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b="1" dirty="0">
                  <a:solidFill>
                    <a:schemeClr val="bg1"/>
                  </a:solidFill>
                </a:rPr>
                <a:t>01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373543" y="1962454"/>
            <a:ext cx="2454998" cy="1561610"/>
            <a:chOff x="6585160" y="1274751"/>
            <a:chExt cx="2454998" cy="1561610"/>
          </a:xfrm>
        </p:grpSpPr>
        <p:sp>
          <p:nvSpPr>
            <p:cNvPr id="51" name="矩形 50"/>
            <p:cNvSpPr/>
            <p:nvPr/>
          </p:nvSpPr>
          <p:spPr>
            <a:xfrm>
              <a:off x="6585160" y="1820698"/>
              <a:ext cx="2454998" cy="101566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你还有什么理由上课睡觉！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6691672" y="1274751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b="1" dirty="0">
                  <a:solidFill>
                    <a:schemeClr val="bg1"/>
                  </a:solidFill>
                </a:rPr>
                <a:t>02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292274" y="1962454"/>
            <a:ext cx="2454998" cy="1561610"/>
            <a:chOff x="6585160" y="1274751"/>
            <a:chExt cx="2454998" cy="1561610"/>
          </a:xfrm>
        </p:grpSpPr>
        <p:sp>
          <p:nvSpPr>
            <p:cNvPr id="54" name="矩形 53"/>
            <p:cNvSpPr/>
            <p:nvPr/>
          </p:nvSpPr>
          <p:spPr>
            <a:xfrm>
              <a:off x="6585160" y="1820698"/>
              <a:ext cx="2454998" cy="101566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你还有什么理由上学迟到！</a:t>
              </a:r>
            </a:p>
          </p:txBody>
        </p:sp>
        <p:sp>
          <p:nvSpPr>
            <p:cNvPr id="55" name="矩形 54"/>
            <p:cNvSpPr/>
            <p:nvPr/>
          </p:nvSpPr>
          <p:spPr>
            <a:xfrm>
              <a:off x="6691672" y="1274751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b="1" dirty="0">
                  <a:solidFill>
                    <a:schemeClr val="bg1"/>
                  </a:solidFill>
                </a:rPr>
                <a:t>03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矩形 55"/>
          <p:cNvSpPr/>
          <p:nvPr/>
        </p:nvSpPr>
        <p:spPr>
          <a:xfrm>
            <a:off x="9344599" y="1969102"/>
            <a:ext cx="2232480" cy="3855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7" name="组合 56"/>
          <p:cNvGrpSpPr/>
          <p:nvPr/>
        </p:nvGrpSpPr>
        <p:grpSpPr>
          <a:xfrm>
            <a:off x="9233340" y="1951264"/>
            <a:ext cx="2454998" cy="1561610"/>
            <a:chOff x="6585160" y="1274751"/>
            <a:chExt cx="2454998" cy="1561610"/>
          </a:xfrm>
        </p:grpSpPr>
        <p:sp>
          <p:nvSpPr>
            <p:cNvPr id="75" name="矩形 74"/>
            <p:cNvSpPr/>
            <p:nvPr/>
          </p:nvSpPr>
          <p:spPr>
            <a:xfrm>
              <a:off x="6585160" y="1820698"/>
              <a:ext cx="2454998" cy="101566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你还有什么理由不认真对待测试！</a:t>
              </a:r>
            </a:p>
          </p:txBody>
        </p:sp>
        <p:sp>
          <p:nvSpPr>
            <p:cNvPr id="76" name="矩形 75"/>
            <p:cNvSpPr/>
            <p:nvPr/>
          </p:nvSpPr>
          <p:spPr>
            <a:xfrm>
              <a:off x="6691672" y="1274751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b="1" dirty="0">
                  <a:solidFill>
                    <a:schemeClr val="bg1"/>
                  </a:solidFill>
                </a:rPr>
                <a:t>04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7" name="矩形 76"/>
          <p:cNvSpPr/>
          <p:nvPr/>
        </p:nvSpPr>
        <p:spPr>
          <a:xfrm>
            <a:off x="645900" y="4005035"/>
            <a:ext cx="2232480" cy="3855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77"/>
          <p:cNvSpPr/>
          <p:nvPr/>
        </p:nvSpPr>
        <p:spPr>
          <a:xfrm>
            <a:off x="3506577" y="4005035"/>
            <a:ext cx="2232480" cy="38553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>
            <a:off x="6425307" y="4005035"/>
            <a:ext cx="2232480" cy="3855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0" name="组合 79"/>
          <p:cNvGrpSpPr/>
          <p:nvPr/>
        </p:nvGrpSpPr>
        <p:grpSpPr>
          <a:xfrm>
            <a:off x="534641" y="3987197"/>
            <a:ext cx="2454998" cy="1884775"/>
            <a:chOff x="6585160" y="1274751"/>
            <a:chExt cx="2454998" cy="1884775"/>
          </a:xfrm>
        </p:grpSpPr>
        <p:sp>
          <p:nvSpPr>
            <p:cNvPr id="81" name="矩形 80"/>
            <p:cNvSpPr/>
            <p:nvPr/>
          </p:nvSpPr>
          <p:spPr>
            <a:xfrm>
              <a:off x="6585160" y="1820698"/>
              <a:ext cx="2454998" cy="133882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你还有什么理由让</a:t>
              </a:r>
              <a:r>
                <a:rPr lang="en-US" altLang="zh-CN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MPn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占用你宝贵的时间！</a:t>
              </a:r>
            </a:p>
          </p:txBody>
        </p:sp>
        <p:sp>
          <p:nvSpPr>
            <p:cNvPr id="82" name="矩形 81"/>
            <p:cNvSpPr/>
            <p:nvPr/>
          </p:nvSpPr>
          <p:spPr>
            <a:xfrm>
              <a:off x="6691672" y="1274751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b="1" dirty="0">
                  <a:solidFill>
                    <a:schemeClr val="bg1"/>
                  </a:solidFill>
                </a:rPr>
                <a:t>05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3395317" y="3987197"/>
            <a:ext cx="2454998" cy="1884775"/>
            <a:chOff x="6585160" y="1274751"/>
            <a:chExt cx="2454998" cy="1884775"/>
          </a:xfrm>
        </p:grpSpPr>
        <p:sp>
          <p:nvSpPr>
            <p:cNvPr id="84" name="矩形 83"/>
            <p:cNvSpPr/>
            <p:nvPr/>
          </p:nvSpPr>
          <p:spPr>
            <a:xfrm>
              <a:off x="6585160" y="1820698"/>
              <a:ext cx="2454998" cy="133882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你还有什么理由让手机分散你仅有的一点学习精力！</a:t>
              </a:r>
            </a:p>
          </p:txBody>
        </p:sp>
        <p:sp>
          <p:nvSpPr>
            <p:cNvPr id="85" name="矩形 84"/>
            <p:cNvSpPr/>
            <p:nvPr/>
          </p:nvSpPr>
          <p:spPr>
            <a:xfrm>
              <a:off x="6691672" y="1274751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b="1" dirty="0">
                  <a:solidFill>
                    <a:schemeClr val="bg1"/>
                  </a:solidFill>
                </a:rPr>
                <a:t>06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6314048" y="3987197"/>
            <a:ext cx="2454998" cy="1884775"/>
            <a:chOff x="6585160" y="1274751"/>
            <a:chExt cx="2454998" cy="1884775"/>
          </a:xfrm>
        </p:grpSpPr>
        <p:sp>
          <p:nvSpPr>
            <p:cNvPr id="87" name="矩形 86"/>
            <p:cNvSpPr/>
            <p:nvPr/>
          </p:nvSpPr>
          <p:spPr>
            <a:xfrm>
              <a:off x="6585160" y="1820698"/>
              <a:ext cx="2454998" cy="133882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你还有什么理由让感情上的问题成为你学习的障碍！</a:t>
              </a:r>
            </a:p>
          </p:txBody>
        </p:sp>
        <p:sp>
          <p:nvSpPr>
            <p:cNvPr id="88" name="矩形 87"/>
            <p:cNvSpPr/>
            <p:nvPr/>
          </p:nvSpPr>
          <p:spPr>
            <a:xfrm>
              <a:off x="6691672" y="1274751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b="1" dirty="0">
                  <a:solidFill>
                    <a:schemeClr val="bg1"/>
                  </a:solidFill>
                </a:rPr>
                <a:t>07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9" name="矩形 88"/>
          <p:cNvSpPr/>
          <p:nvPr/>
        </p:nvSpPr>
        <p:spPr>
          <a:xfrm>
            <a:off x="9366373" y="3993845"/>
            <a:ext cx="2232480" cy="38553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0" name="组合 89"/>
          <p:cNvGrpSpPr/>
          <p:nvPr/>
        </p:nvGrpSpPr>
        <p:grpSpPr>
          <a:xfrm>
            <a:off x="9255114" y="3976007"/>
            <a:ext cx="2454998" cy="1884775"/>
            <a:chOff x="6585160" y="1274751"/>
            <a:chExt cx="2454998" cy="1884775"/>
          </a:xfrm>
        </p:grpSpPr>
        <p:sp>
          <p:nvSpPr>
            <p:cNvPr id="91" name="矩形 90"/>
            <p:cNvSpPr/>
            <p:nvPr/>
          </p:nvSpPr>
          <p:spPr>
            <a:xfrm>
              <a:off x="6585160" y="1820698"/>
              <a:ext cx="2454998" cy="133882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你还有什么理由自习上说话，既影响他人又耽误自己！</a:t>
              </a:r>
            </a:p>
          </p:txBody>
        </p:sp>
        <p:sp>
          <p:nvSpPr>
            <p:cNvPr id="92" name="矩形 91"/>
            <p:cNvSpPr/>
            <p:nvPr/>
          </p:nvSpPr>
          <p:spPr>
            <a:xfrm>
              <a:off x="6691672" y="1274751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b="1" dirty="0">
                  <a:solidFill>
                    <a:schemeClr val="bg1"/>
                  </a:solidFill>
                </a:rPr>
                <a:t>08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2579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000">
        <p14:ripple/>
      </p:transition>
    </mc:Choice>
    <mc:Fallback xmlns="">
      <p:transition spd="slow" advTm="3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" presetClass="entr" presetSubtype="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0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1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8" presetID="2" presetClass="entr" presetSubtype="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0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1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4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5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8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9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7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8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42" grpId="0" animBg="1"/>
          <p:bldP spid="46" grpId="0" animBg="1"/>
          <p:bldP spid="56" grpId="0" animBg="1"/>
          <p:bldP spid="77" grpId="0" animBg="1"/>
          <p:bldP spid="78" grpId="0" animBg="1"/>
          <p:bldP spid="79" grpId="0" animBg="1"/>
          <p:bldP spid="8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10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10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9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10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4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42" grpId="0" animBg="1"/>
          <p:bldP spid="46" grpId="0" animBg="1"/>
          <p:bldP spid="56" grpId="0" animBg="1"/>
          <p:bldP spid="77" grpId="0" animBg="1"/>
          <p:bldP spid="78" grpId="0" animBg="1"/>
          <p:bldP spid="79" grpId="0" animBg="1"/>
          <p:bldP spid="89" grpId="0" animBg="1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1207DC81-7C93-4A44-928D-5CBEA24FD36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5000"/>
                  <a:lumOff val="95000"/>
                </a:schemeClr>
              </a:gs>
              <a:gs pos="22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80D70421-9410-4465-B44D-36AEBBEB7E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7793"/>
            <a:ext cx="12192000" cy="7984430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E0C13775-16F3-4623-9E37-1293DAB959C2}"/>
              </a:ext>
            </a:extLst>
          </p:cNvPr>
          <p:cNvSpPr/>
          <p:nvPr/>
        </p:nvSpPr>
        <p:spPr>
          <a:xfrm rot="5400000">
            <a:off x="4401820" y="-2340652"/>
            <a:ext cx="3388360" cy="12192002"/>
          </a:xfrm>
          <a:prstGeom prst="rect">
            <a:avLst/>
          </a:prstGeom>
          <a:solidFill>
            <a:schemeClr val="accent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597141F1-4708-4C52-8FEF-13E79D463816}"/>
              </a:ext>
            </a:extLst>
          </p:cNvPr>
          <p:cNvSpPr txBox="1"/>
          <p:nvPr/>
        </p:nvSpPr>
        <p:spPr>
          <a:xfrm>
            <a:off x="2496457" y="2878186"/>
            <a:ext cx="79538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把握生命里的每一分钟，全力以赴我们心中的梦。</a:t>
            </a:r>
          </a:p>
        </p:txBody>
      </p:sp>
    </p:spTree>
    <p:extLst>
      <p:ext uri="{BB962C8B-B14F-4D97-AF65-F5344CB8AC3E}">
        <p14:creationId xmlns:p14="http://schemas.microsoft.com/office/powerpoint/2010/main" val="105572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xmlns="" id="{16BE4C04-F59C-4D4C-B7C1-77BD749DC23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5000"/>
                  <a:lumOff val="95000"/>
                </a:schemeClr>
              </a:gs>
              <a:gs pos="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xmlns="" id="{B785BE3B-E4B8-4C01-A3C1-5643D5F7EA85}"/>
              </a:ext>
            </a:extLst>
          </p:cNvPr>
          <p:cNvSpPr/>
          <p:nvPr/>
        </p:nvSpPr>
        <p:spPr>
          <a:xfrm>
            <a:off x="134524" y="130171"/>
            <a:ext cx="11941362" cy="6618972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D22554E1-5893-4973-9C30-7790457CA26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8"/>
          <a:stretch/>
        </p:blipFill>
        <p:spPr>
          <a:xfrm>
            <a:off x="0" y="496573"/>
            <a:ext cx="12192000" cy="6427467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8183149" y="644245"/>
            <a:ext cx="12105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</a:t>
            </a:r>
          </a:p>
        </p:txBody>
      </p:sp>
      <p:sp>
        <p:nvSpPr>
          <p:cNvPr id="3075" name="Text Box 3"/>
          <p:cNvSpPr txBox="1"/>
          <p:nvPr/>
        </p:nvSpPr>
        <p:spPr>
          <a:xfrm>
            <a:off x="9965216" y="2520606"/>
            <a:ext cx="2061787" cy="4616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高考冲刺动员大会</a:t>
            </a:r>
          </a:p>
        </p:txBody>
      </p:sp>
      <p:pic>
        <p:nvPicPr>
          <p:cNvPr id="2" name="Two Steps From Hell - Victor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62857" y="-675640"/>
            <a:ext cx="609600" cy="609600"/>
          </a:xfrm>
          <a:prstGeom prst="rect">
            <a:avLst/>
          </a:prstGeom>
        </p:spPr>
      </p:pic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xmlns="" id="{9C179213-861F-4D95-859F-23DF6A088347}"/>
              </a:ext>
            </a:extLst>
          </p:cNvPr>
          <p:cNvCxnSpPr>
            <a:cxnSpLocks/>
          </p:cNvCxnSpPr>
          <p:nvPr/>
        </p:nvCxnSpPr>
        <p:spPr>
          <a:xfrm flipH="1">
            <a:off x="8423509" y="488332"/>
            <a:ext cx="2066941" cy="2315062"/>
          </a:xfrm>
          <a:prstGeom prst="line">
            <a:avLst/>
          </a:prstGeom>
          <a:ln>
            <a:solidFill>
              <a:srgbClr val="01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32D51803-743B-4340-91A3-A25716C03928}"/>
              </a:ext>
            </a:extLst>
          </p:cNvPr>
          <p:cNvSpPr txBox="1"/>
          <p:nvPr/>
        </p:nvSpPr>
        <p:spPr>
          <a:xfrm>
            <a:off x="8853530" y="2077877"/>
            <a:ext cx="12105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</a:t>
            </a: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xmlns="" id="{56F1FE56-9565-41E6-952B-719F0AFCE483}"/>
              </a:ext>
            </a:extLst>
          </p:cNvPr>
          <p:cNvCxnSpPr/>
          <p:nvPr/>
        </p:nvCxnSpPr>
        <p:spPr>
          <a:xfrm flipH="1">
            <a:off x="9169650" y="335173"/>
            <a:ext cx="289174" cy="309072"/>
          </a:xfrm>
          <a:prstGeom prst="line">
            <a:avLst/>
          </a:prstGeom>
          <a:ln>
            <a:solidFill>
              <a:srgbClr val="01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941AD93C-9056-4A1D-BAF9-F46350AED077}"/>
              </a:ext>
            </a:extLst>
          </p:cNvPr>
          <p:cNvSpPr txBox="1"/>
          <p:nvPr/>
        </p:nvSpPr>
        <p:spPr>
          <a:xfrm>
            <a:off x="9379890" y="536707"/>
            <a:ext cx="461665" cy="7692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dirty="0"/>
              <a:t>2018-6</a:t>
            </a:r>
            <a:endParaRPr lang="zh-CN" altLang="en-US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5D7A129F-99E6-4493-A981-269D1CA1EDCF}"/>
              </a:ext>
            </a:extLst>
          </p:cNvPr>
          <p:cNvSpPr txBox="1"/>
          <p:nvPr/>
        </p:nvSpPr>
        <p:spPr>
          <a:xfrm>
            <a:off x="8919364" y="3280677"/>
            <a:ext cx="461665" cy="223530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战胜自己，改写人生。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55E4D7FF-F06B-4C2B-B096-0935E424D4A9}"/>
              </a:ext>
            </a:extLst>
          </p:cNvPr>
          <p:cNvSpPr txBox="1"/>
          <p:nvPr/>
        </p:nvSpPr>
        <p:spPr>
          <a:xfrm>
            <a:off x="8354177" y="1783247"/>
            <a:ext cx="14873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加油</a:t>
            </a: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DA95BAA9-6FEC-4952-8143-A339A9774D11}"/>
              </a:ext>
            </a:extLst>
          </p:cNvPr>
          <p:cNvGrpSpPr/>
          <p:nvPr/>
        </p:nvGrpSpPr>
        <p:grpSpPr>
          <a:xfrm>
            <a:off x="7744314" y="2911230"/>
            <a:ext cx="721224" cy="3239928"/>
            <a:chOff x="7744314" y="2911230"/>
            <a:chExt cx="721224" cy="3239928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9" name="椭圆 28">
              <a:extLst>
                <a:ext uri="{FF2B5EF4-FFF2-40B4-BE49-F238E27FC236}">
                  <a16:creationId xmlns:a16="http://schemas.microsoft.com/office/drawing/2014/main" xmlns="" id="{5982717A-C4E7-46D8-8E1A-BE1D6DD61CF8}"/>
                </a:ext>
              </a:extLst>
            </p:cNvPr>
            <p:cNvSpPr/>
            <p:nvPr/>
          </p:nvSpPr>
          <p:spPr>
            <a:xfrm>
              <a:off x="7744314" y="2911230"/>
              <a:ext cx="721224" cy="7212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杨</a:t>
              </a:r>
            </a:p>
          </p:txBody>
        </p:sp>
        <p:sp>
          <p:nvSpPr>
            <p:cNvPr id="33" name="椭圆 32">
              <a:extLst>
                <a:ext uri="{FF2B5EF4-FFF2-40B4-BE49-F238E27FC236}">
                  <a16:creationId xmlns:a16="http://schemas.microsoft.com/office/drawing/2014/main" xmlns="" id="{519AFE4E-2968-4EB9-9439-FEFA375A5DA7}"/>
                </a:ext>
              </a:extLst>
            </p:cNvPr>
            <p:cNvSpPr/>
            <p:nvPr/>
          </p:nvSpPr>
          <p:spPr>
            <a:xfrm>
              <a:off x="7744314" y="3735701"/>
              <a:ext cx="721224" cy="7212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帆</a:t>
              </a:r>
            </a:p>
          </p:txBody>
        </p:sp>
        <p:sp>
          <p:nvSpPr>
            <p:cNvPr id="34" name="椭圆 33">
              <a:extLst>
                <a:ext uri="{FF2B5EF4-FFF2-40B4-BE49-F238E27FC236}">
                  <a16:creationId xmlns:a16="http://schemas.microsoft.com/office/drawing/2014/main" xmlns="" id="{C28AA665-1031-41D6-9089-3B95FD4226E9}"/>
                </a:ext>
              </a:extLst>
            </p:cNvPr>
            <p:cNvSpPr/>
            <p:nvPr/>
          </p:nvSpPr>
          <p:spPr>
            <a:xfrm>
              <a:off x="7744314" y="4553316"/>
              <a:ext cx="721224" cy="7212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起</a:t>
              </a:r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xmlns="" id="{76FD20B9-E8FA-4F6B-B207-ECD94CD4FA73}"/>
                </a:ext>
              </a:extLst>
            </p:cNvPr>
            <p:cNvSpPr/>
            <p:nvPr/>
          </p:nvSpPr>
          <p:spPr>
            <a:xfrm>
              <a:off x="7744314" y="5429934"/>
              <a:ext cx="721224" cy="7212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航</a:t>
              </a:r>
            </a:p>
          </p:txBody>
        </p:sp>
      </p:grp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xmlns="" id="{A0C40F9A-4786-4A9F-A085-763D15484F52}"/>
              </a:ext>
            </a:extLst>
          </p:cNvPr>
          <p:cNvCxnSpPr>
            <a:cxnSpLocks/>
          </p:cNvCxnSpPr>
          <p:nvPr/>
        </p:nvCxnSpPr>
        <p:spPr>
          <a:xfrm flipH="1">
            <a:off x="8423509" y="4975122"/>
            <a:ext cx="430022" cy="414109"/>
          </a:xfrm>
          <a:prstGeom prst="line">
            <a:avLst/>
          </a:prstGeom>
          <a:ln>
            <a:solidFill>
              <a:srgbClr val="01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xmlns="" id="{7224B8DB-5394-40E9-A009-7CB4168F2601}"/>
              </a:ext>
            </a:extLst>
          </p:cNvPr>
          <p:cNvCxnSpPr/>
          <p:nvPr/>
        </p:nvCxnSpPr>
        <p:spPr>
          <a:xfrm flipH="1">
            <a:off x="9456979" y="3149600"/>
            <a:ext cx="1980278" cy="1825522"/>
          </a:xfrm>
          <a:prstGeom prst="line">
            <a:avLst/>
          </a:prstGeom>
          <a:ln>
            <a:solidFill>
              <a:srgbClr val="01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xmlns="" id="{EE3FDB9B-F97E-46B7-BD12-029C9FF9FD3A}"/>
              </a:ext>
            </a:extLst>
          </p:cNvPr>
          <p:cNvCxnSpPr/>
          <p:nvPr/>
        </p:nvCxnSpPr>
        <p:spPr>
          <a:xfrm flipH="1">
            <a:off x="11045371" y="644245"/>
            <a:ext cx="798286" cy="1001618"/>
          </a:xfrm>
          <a:prstGeom prst="line">
            <a:avLst/>
          </a:prstGeom>
          <a:ln>
            <a:solidFill>
              <a:srgbClr val="01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>
            <a:extLst>
              <a:ext uri="{FF2B5EF4-FFF2-40B4-BE49-F238E27FC236}">
                <a16:creationId xmlns:a16="http://schemas.microsoft.com/office/drawing/2014/main" xmlns="" id="{1FF6238B-6220-435A-8839-11FFB1D0BD43}"/>
              </a:ext>
            </a:extLst>
          </p:cNvPr>
          <p:cNvSpPr txBox="1"/>
          <p:nvPr/>
        </p:nvSpPr>
        <p:spPr>
          <a:xfrm>
            <a:off x="10093806" y="2072885"/>
            <a:ext cx="1487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无所畏惧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青春不悔</a:t>
            </a:r>
          </a:p>
        </p:txBody>
      </p:sp>
      <p:sp>
        <p:nvSpPr>
          <p:cNvPr id="46" name="等腰三角形 45">
            <a:extLst>
              <a:ext uri="{FF2B5EF4-FFF2-40B4-BE49-F238E27FC236}">
                <a16:creationId xmlns:a16="http://schemas.microsoft.com/office/drawing/2014/main" xmlns="" id="{F7AD39A1-BFC8-4A2D-A401-FF112F7D7B03}"/>
              </a:ext>
            </a:extLst>
          </p:cNvPr>
          <p:cNvSpPr/>
          <p:nvPr/>
        </p:nvSpPr>
        <p:spPr>
          <a:xfrm rot="5400000">
            <a:off x="-116115" y="743586"/>
            <a:ext cx="1567543" cy="1351330"/>
          </a:xfrm>
          <a:prstGeom prst="triangl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等腰三角形 48">
            <a:extLst>
              <a:ext uri="{FF2B5EF4-FFF2-40B4-BE49-F238E27FC236}">
                <a16:creationId xmlns:a16="http://schemas.microsoft.com/office/drawing/2014/main" xmlns="" id="{CDAC1AD8-98FA-4286-AD43-5B877BB5A9F0}"/>
              </a:ext>
            </a:extLst>
          </p:cNvPr>
          <p:cNvSpPr/>
          <p:nvPr/>
        </p:nvSpPr>
        <p:spPr>
          <a:xfrm rot="5400000">
            <a:off x="-86427" y="1890797"/>
            <a:ext cx="1567543" cy="135133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等腰三角形 49">
            <a:extLst>
              <a:ext uri="{FF2B5EF4-FFF2-40B4-BE49-F238E27FC236}">
                <a16:creationId xmlns:a16="http://schemas.microsoft.com/office/drawing/2014/main" xmlns="" id="{755F38AC-4C92-4F2B-8BD8-D3733CD08282}"/>
              </a:ext>
            </a:extLst>
          </p:cNvPr>
          <p:cNvSpPr/>
          <p:nvPr/>
        </p:nvSpPr>
        <p:spPr>
          <a:xfrm rot="16200000">
            <a:off x="11170866" y="1462896"/>
            <a:ext cx="1133179" cy="976878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4531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3000">
        <p14:ripple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50"/>
                            </p:stCondLst>
                            <p:childTnLst>
                              <p:par>
                                <p:cTn id="2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850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35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1" grpId="0"/>
      <p:bldP spid="3075" grpId="0"/>
      <p:bldP spid="26" grpId="0"/>
      <p:bldP spid="32" grpId="0"/>
      <p:bldP spid="4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蓝色帆船高考冲刺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1281</Words>
  <Application>Microsoft Office PowerPoint</Application>
  <PresentationFormat>宽屏</PresentationFormat>
  <Paragraphs>163</Paragraphs>
  <Slides>22</Slides>
  <Notes>22</Notes>
  <HiddenSlides>0</HiddenSlides>
  <MMClips>2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3" baseType="lpstr">
      <vt:lpstr>Meiryo UI</vt:lpstr>
      <vt:lpstr>华文楷体</vt:lpstr>
      <vt:lpstr>华文隶书</vt:lpstr>
      <vt:lpstr>华文细黑</vt:lpstr>
      <vt:lpstr>宋体</vt:lpstr>
      <vt:lpstr>微软雅黑</vt:lpstr>
      <vt:lpstr>Arial</vt:lpstr>
      <vt:lpstr>Calibri</vt:lpstr>
      <vt:lpstr>Calibri Light</vt:lpstr>
      <vt:lpstr>Geometr415 Blk BT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蓝色帆船高考冲刺PPT模板</dc:title>
  <dc:creator/>
  <cp:lastModifiedBy/>
  <cp:revision>1</cp:revision>
  <dcterms:created xsi:type="dcterms:W3CDTF">2018-03-05T02:51:25Z</dcterms:created>
  <dcterms:modified xsi:type="dcterms:W3CDTF">2018-04-29T01:41:47Z</dcterms:modified>
</cp:coreProperties>
</file>